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58" r:id="rId2"/>
    <p:sldId id="544" r:id="rId3"/>
    <p:sldId id="546" r:id="rId4"/>
    <p:sldId id="547" r:id="rId5"/>
    <p:sldId id="359" r:id="rId6"/>
    <p:sldId id="357" r:id="rId7"/>
    <p:sldId id="361" r:id="rId8"/>
    <p:sldId id="309" r:id="rId9"/>
    <p:sldId id="548" r:id="rId10"/>
    <p:sldId id="307" r:id="rId11"/>
    <p:sldId id="363" r:id="rId12"/>
    <p:sldId id="275" r:id="rId13"/>
    <p:sldId id="364" r:id="rId14"/>
    <p:sldId id="561" r:id="rId15"/>
    <p:sldId id="558" r:id="rId16"/>
    <p:sldId id="562" r:id="rId17"/>
    <p:sldId id="563" r:id="rId18"/>
    <p:sldId id="565" r:id="rId19"/>
    <p:sldId id="312" r:id="rId20"/>
    <p:sldId id="567" r:id="rId21"/>
    <p:sldId id="325" r:id="rId22"/>
    <p:sldId id="324" r:id="rId23"/>
    <p:sldId id="318" r:id="rId24"/>
    <p:sldId id="323" r:id="rId25"/>
    <p:sldId id="366" r:id="rId26"/>
    <p:sldId id="328" r:id="rId27"/>
    <p:sldId id="313" r:id="rId28"/>
    <p:sldId id="568" r:id="rId29"/>
    <p:sldId id="317" r:id="rId30"/>
    <p:sldId id="320" r:id="rId31"/>
    <p:sldId id="321" r:id="rId32"/>
    <p:sldId id="322" r:id="rId33"/>
    <p:sldId id="267" r:id="rId34"/>
    <p:sldId id="327" r:id="rId35"/>
    <p:sldId id="264" r:id="rId36"/>
    <p:sldId id="356" r:id="rId37"/>
    <p:sldId id="319" r:id="rId38"/>
    <p:sldId id="32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an Xuan Hoang" initials="PXH" lastIdx="1" clrIdx="0">
    <p:extLst>
      <p:ext uri="{19B8F6BF-5375-455C-9EA6-DF929625EA0E}">
        <p15:presenceInfo xmlns:p15="http://schemas.microsoft.com/office/powerpoint/2012/main" userId="S-1-5-21-827006758-1684236193-2945220160-396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069" autoAdjust="0"/>
  </p:normalViewPr>
  <p:slideViewPr>
    <p:cSldViewPr snapToGrid="0">
      <p:cViewPr varScale="1">
        <p:scale>
          <a:sx n="57" d="100"/>
          <a:sy n="57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0E84C4-BD55-4CE4-A8F8-C491B81AFC45}" type="doc">
      <dgm:prSet loTypeId="urn:microsoft.com/office/officeart/2005/8/layout/orgChart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1AB6510-DB00-4604-B784-CF6E68C2D5FC}">
      <dgm:prSet phldrT="[Text]"/>
      <dgm:spPr/>
      <dgm:t>
        <a:bodyPr/>
        <a:lstStyle/>
        <a:p>
          <a:r>
            <a:rPr lang="en-US"/>
            <a:t>ĐỊA LÍ 9</a:t>
          </a:r>
        </a:p>
      </dgm:t>
    </dgm:pt>
    <dgm:pt modelId="{7FED7CBD-8221-4F1B-B4BC-57C369261384}" type="parTrans" cxnId="{DBF573AA-290C-4B40-BADE-AB91E13C8D90}">
      <dgm:prSet/>
      <dgm:spPr/>
      <dgm:t>
        <a:bodyPr/>
        <a:lstStyle/>
        <a:p>
          <a:endParaRPr lang="en-US"/>
        </a:p>
      </dgm:t>
    </dgm:pt>
    <dgm:pt modelId="{07FC5636-999C-45AA-8D6C-1C657CCD7E14}" type="sibTrans" cxnId="{DBF573AA-290C-4B40-BADE-AB91E13C8D90}">
      <dgm:prSet/>
      <dgm:spPr/>
      <dgm:t>
        <a:bodyPr/>
        <a:lstStyle/>
        <a:p>
          <a:endParaRPr lang="en-US"/>
        </a:p>
      </dgm:t>
    </dgm:pt>
    <dgm:pt modelId="{D745CC38-3A46-4BEF-BE47-4B813902EB7B}">
      <dgm:prSet phldrT="[Text]"/>
      <dgm:spPr/>
      <dgm:t>
        <a:bodyPr/>
        <a:lstStyle/>
        <a:p>
          <a:r>
            <a:rPr lang="en-US"/>
            <a:t>ĐỊA LÍ DÂN CƯ</a:t>
          </a:r>
        </a:p>
      </dgm:t>
    </dgm:pt>
    <dgm:pt modelId="{D19BB552-7C67-4E7E-B1AA-3950C1F17036}" type="parTrans" cxnId="{2D68B994-852C-4AE8-A549-7A51025CB16E}">
      <dgm:prSet/>
      <dgm:spPr/>
      <dgm:t>
        <a:bodyPr/>
        <a:lstStyle/>
        <a:p>
          <a:endParaRPr lang="en-US"/>
        </a:p>
      </dgm:t>
    </dgm:pt>
    <dgm:pt modelId="{78160312-B609-4E32-A969-D6E8A86C730C}" type="sibTrans" cxnId="{2D68B994-852C-4AE8-A549-7A51025CB16E}">
      <dgm:prSet/>
      <dgm:spPr/>
      <dgm:t>
        <a:bodyPr/>
        <a:lstStyle/>
        <a:p>
          <a:endParaRPr lang="en-US"/>
        </a:p>
      </dgm:t>
    </dgm:pt>
    <dgm:pt modelId="{E7CF82D4-EE04-4996-A214-1535EC5355ED}">
      <dgm:prSet phldrT="[Text]"/>
      <dgm:spPr/>
      <dgm:t>
        <a:bodyPr/>
        <a:lstStyle/>
        <a:p>
          <a:r>
            <a:rPr lang="en-US"/>
            <a:t>ĐỊA LÍ KINH TẾ</a:t>
          </a:r>
        </a:p>
      </dgm:t>
    </dgm:pt>
    <dgm:pt modelId="{764F40B6-CFE4-4A36-B403-2728B86FD977}" type="parTrans" cxnId="{79BD6B34-F6A3-4398-9A1B-8596E24CCD08}">
      <dgm:prSet/>
      <dgm:spPr/>
      <dgm:t>
        <a:bodyPr/>
        <a:lstStyle/>
        <a:p>
          <a:endParaRPr lang="en-US"/>
        </a:p>
      </dgm:t>
    </dgm:pt>
    <dgm:pt modelId="{7F540578-DAA8-4453-8B2F-1253D3517F17}" type="sibTrans" cxnId="{79BD6B34-F6A3-4398-9A1B-8596E24CCD08}">
      <dgm:prSet/>
      <dgm:spPr/>
      <dgm:t>
        <a:bodyPr/>
        <a:lstStyle/>
        <a:p>
          <a:endParaRPr lang="en-US"/>
        </a:p>
      </dgm:t>
    </dgm:pt>
    <dgm:pt modelId="{14C7EAFF-1360-4171-9E1A-79CAC47A6D56}">
      <dgm:prSet phldrT="[Text]"/>
      <dgm:spPr/>
      <dgm:t>
        <a:bodyPr/>
        <a:lstStyle/>
        <a:p>
          <a:r>
            <a:rPr lang="en-US"/>
            <a:t>SỰ PHÂN HÓA LÃNH THỔ</a:t>
          </a:r>
        </a:p>
      </dgm:t>
    </dgm:pt>
    <dgm:pt modelId="{11E2580A-2535-45D5-A53C-D6F65475A28D}" type="parTrans" cxnId="{0AE6BB9A-3F4F-409C-8E63-91C90A3EBBC9}">
      <dgm:prSet/>
      <dgm:spPr/>
      <dgm:t>
        <a:bodyPr/>
        <a:lstStyle/>
        <a:p>
          <a:endParaRPr lang="en-US"/>
        </a:p>
      </dgm:t>
    </dgm:pt>
    <dgm:pt modelId="{5257EF64-3CEF-4183-8E04-69E6DECCEF83}" type="sibTrans" cxnId="{0AE6BB9A-3F4F-409C-8E63-91C90A3EBBC9}">
      <dgm:prSet/>
      <dgm:spPr/>
      <dgm:t>
        <a:bodyPr/>
        <a:lstStyle/>
        <a:p>
          <a:endParaRPr lang="en-US"/>
        </a:p>
      </dgm:t>
    </dgm:pt>
    <dgm:pt modelId="{D1E965DA-DFE6-49C9-974E-D927A08264D8}" type="pres">
      <dgm:prSet presAssocID="{6D0E84C4-BD55-4CE4-A8F8-C491B81AFC4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B8F2253-B4ED-4C2C-9C21-47C257B3EA7B}" type="pres">
      <dgm:prSet presAssocID="{21AB6510-DB00-4604-B784-CF6E68C2D5FC}" presName="hierRoot1" presStyleCnt="0">
        <dgm:presLayoutVars>
          <dgm:hierBranch val="init"/>
        </dgm:presLayoutVars>
      </dgm:prSet>
      <dgm:spPr/>
    </dgm:pt>
    <dgm:pt modelId="{022C576C-371D-461A-9BCA-A74F4F0430D5}" type="pres">
      <dgm:prSet presAssocID="{21AB6510-DB00-4604-B784-CF6E68C2D5FC}" presName="rootComposite1" presStyleCnt="0"/>
      <dgm:spPr/>
    </dgm:pt>
    <dgm:pt modelId="{9C798656-99A7-4055-8ADE-CE613961C881}" type="pres">
      <dgm:prSet presAssocID="{21AB6510-DB00-4604-B784-CF6E68C2D5FC}" presName="rootText1" presStyleLbl="node0" presStyleIdx="0" presStyleCnt="1" custScaleX="142220">
        <dgm:presLayoutVars>
          <dgm:chPref val="3"/>
        </dgm:presLayoutVars>
      </dgm:prSet>
      <dgm:spPr/>
    </dgm:pt>
    <dgm:pt modelId="{DC7DBAFB-E7AB-49DC-99B0-31D5D55A1FCA}" type="pres">
      <dgm:prSet presAssocID="{21AB6510-DB00-4604-B784-CF6E68C2D5FC}" presName="rootConnector1" presStyleLbl="node1" presStyleIdx="0" presStyleCnt="0"/>
      <dgm:spPr/>
    </dgm:pt>
    <dgm:pt modelId="{93AA4571-B73E-4FB3-B995-C31DEAC19820}" type="pres">
      <dgm:prSet presAssocID="{21AB6510-DB00-4604-B784-CF6E68C2D5FC}" presName="hierChild2" presStyleCnt="0"/>
      <dgm:spPr/>
    </dgm:pt>
    <dgm:pt modelId="{3750D05A-AA2E-4AD5-B82A-5811E035D23B}" type="pres">
      <dgm:prSet presAssocID="{D19BB552-7C67-4E7E-B1AA-3950C1F17036}" presName="Name37" presStyleLbl="parChTrans1D2" presStyleIdx="0" presStyleCnt="3"/>
      <dgm:spPr/>
    </dgm:pt>
    <dgm:pt modelId="{0B9A1DF2-8989-42CB-85F9-DD1FDCF142E3}" type="pres">
      <dgm:prSet presAssocID="{D745CC38-3A46-4BEF-BE47-4B813902EB7B}" presName="hierRoot2" presStyleCnt="0">
        <dgm:presLayoutVars>
          <dgm:hierBranch val="init"/>
        </dgm:presLayoutVars>
      </dgm:prSet>
      <dgm:spPr/>
    </dgm:pt>
    <dgm:pt modelId="{40788E0A-3657-46A6-89D4-9FCBD6AD1A40}" type="pres">
      <dgm:prSet presAssocID="{D745CC38-3A46-4BEF-BE47-4B813902EB7B}" presName="rootComposite" presStyleCnt="0"/>
      <dgm:spPr/>
    </dgm:pt>
    <dgm:pt modelId="{B41D3FFE-3F6F-4334-9C3C-74D935735E8E}" type="pres">
      <dgm:prSet presAssocID="{D745CC38-3A46-4BEF-BE47-4B813902EB7B}" presName="rootText" presStyleLbl="node2" presStyleIdx="0" presStyleCnt="3">
        <dgm:presLayoutVars>
          <dgm:chPref val="3"/>
        </dgm:presLayoutVars>
      </dgm:prSet>
      <dgm:spPr/>
    </dgm:pt>
    <dgm:pt modelId="{688BA2D5-E7D7-4800-9E16-C380CA8D8DC7}" type="pres">
      <dgm:prSet presAssocID="{D745CC38-3A46-4BEF-BE47-4B813902EB7B}" presName="rootConnector" presStyleLbl="node2" presStyleIdx="0" presStyleCnt="3"/>
      <dgm:spPr/>
    </dgm:pt>
    <dgm:pt modelId="{EAAFCBE7-A840-480C-B2A9-BCAE24710294}" type="pres">
      <dgm:prSet presAssocID="{D745CC38-3A46-4BEF-BE47-4B813902EB7B}" presName="hierChild4" presStyleCnt="0"/>
      <dgm:spPr/>
    </dgm:pt>
    <dgm:pt modelId="{90FFECCD-F0A2-471B-B271-D118605363F0}" type="pres">
      <dgm:prSet presAssocID="{D745CC38-3A46-4BEF-BE47-4B813902EB7B}" presName="hierChild5" presStyleCnt="0"/>
      <dgm:spPr/>
    </dgm:pt>
    <dgm:pt modelId="{CA662775-57ED-43ED-8F95-7B50D307A2BC}" type="pres">
      <dgm:prSet presAssocID="{764F40B6-CFE4-4A36-B403-2728B86FD977}" presName="Name37" presStyleLbl="parChTrans1D2" presStyleIdx="1" presStyleCnt="3"/>
      <dgm:spPr/>
    </dgm:pt>
    <dgm:pt modelId="{37EF3310-9B6F-459B-9D55-C48AAD987865}" type="pres">
      <dgm:prSet presAssocID="{E7CF82D4-EE04-4996-A214-1535EC5355ED}" presName="hierRoot2" presStyleCnt="0">
        <dgm:presLayoutVars>
          <dgm:hierBranch val="init"/>
        </dgm:presLayoutVars>
      </dgm:prSet>
      <dgm:spPr/>
    </dgm:pt>
    <dgm:pt modelId="{08335789-D0B3-4BF3-8DA6-EE77CD66536F}" type="pres">
      <dgm:prSet presAssocID="{E7CF82D4-EE04-4996-A214-1535EC5355ED}" presName="rootComposite" presStyleCnt="0"/>
      <dgm:spPr/>
    </dgm:pt>
    <dgm:pt modelId="{F1914DD2-62E1-4999-91F2-8C71722795E5}" type="pres">
      <dgm:prSet presAssocID="{E7CF82D4-EE04-4996-A214-1535EC5355ED}" presName="rootText" presStyleLbl="node2" presStyleIdx="1" presStyleCnt="3">
        <dgm:presLayoutVars>
          <dgm:chPref val="3"/>
        </dgm:presLayoutVars>
      </dgm:prSet>
      <dgm:spPr/>
    </dgm:pt>
    <dgm:pt modelId="{5CFC9DA5-1B6A-4E01-9AFC-83AD626627A4}" type="pres">
      <dgm:prSet presAssocID="{E7CF82D4-EE04-4996-A214-1535EC5355ED}" presName="rootConnector" presStyleLbl="node2" presStyleIdx="1" presStyleCnt="3"/>
      <dgm:spPr/>
    </dgm:pt>
    <dgm:pt modelId="{F641B803-46BD-489A-A5F6-63DB2E76C645}" type="pres">
      <dgm:prSet presAssocID="{E7CF82D4-EE04-4996-A214-1535EC5355ED}" presName="hierChild4" presStyleCnt="0"/>
      <dgm:spPr/>
    </dgm:pt>
    <dgm:pt modelId="{DC1D4BBE-A2C6-4D59-AED5-CE7C5481FD99}" type="pres">
      <dgm:prSet presAssocID="{E7CF82D4-EE04-4996-A214-1535EC5355ED}" presName="hierChild5" presStyleCnt="0"/>
      <dgm:spPr/>
    </dgm:pt>
    <dgm:pt modelId="{80792E97-F8B7-4B7C-80E8-AE087043F821}" type="pres">
      <dgm:prSet presAssocID="{11E2580A-2535-45D5-A53C-D6F65475A28D}" presName="Name37" presStyleLbl="parChTrans1D2" presStyleIdx="2" presStyleCnt="3"/>
      <dgm:spPr/>
    </dgm:pt>
    <dgm:pt modelId="{61FE740B-41D6-43F2-A587-F067B9352D3D}" type="pres">
      <dgm:prSet presAssocID="{14C7EAFF-1360-4171-9E1A-79CAC47A6D56}" presName="hierRoot2" presStyleCnt="0">
        <dgm:presLayoutVars>
          <dgm:hierBranch val="init"/>
        </dgm:presLayoutVars>
      </dgm:prSet>
      <dgm:spPr/>
    </dgm:pt>
    <dgm:pt modelId="{0CD3736B-D678-4F85-B12C-F05237CE57B9}" type="pres">
      <dgm:prSet presAssocID="{14C7EAFF-1360-4171-9E1A-79CAC47A6D56}" presName="rootComposite" presStyleCnt="0"/>
      <dgm:spPr/>
    </dgm:pt>
    <dgm:pt modelId="{A7D89EE2-ECF8-42C0-961C-63678DC82114}" type="pres">
      <dgm:prSet presAssocID="{14C7EAFF-1360-4171-9E1A-79CAC47A6D56}" presName="rootText" presStyleLbl="node2" presStyleIdx="2" presStyleCnt="3">
        <dgm:presLayoutVars>
          <dgm:chPref val="3"/>
        </dgm:presLayoutVars>
      </dgm:prSet>
      <dgm:spPr/>
    </dgm:pt>
    <dgm:pt modelId="{7FBAF253-E910-4BFF-9287-6D907896736E}" type="pres">
      <dgm:prSet presAssocID="{14C7EAFF-1360-4171-9E1A-79CAC47A6D56}" presName="rootConnector" presStyleLbl="node2" presStyleIdx="2" presStyleCnt="3"/>
      <dgm:spPr/>
    </dgm:pt>
    <dgm:pt modelId="{E247C149-2234-4F6D-80A6-89E0253324D8}" type="pres">
      <dgm:prSet presAssocID="{14C7EAFF-1360-4171-9E1A-79CAC47A6D56}" presName="hierChild4" presStyleCnt="0"/>
      <dgm:spPr/>
    </dgm:pt>
    <dgm:pt modelId="{9B8D2CA1-1243-4993-9CCB-DCD73BD378C1}" type="pres">
      <dgm:prSet presAssocID="{14C7EAFF-1360-4171-9E1A-79CAC47A6D56}" presName="hierChild5" presStyleCnt="0"/>
      <dgm:spPr/>
    </dgm:pt>
    <dgm:pt modelId="{4895C497-C54E-4DA7-B86C-9940A796C1E6}" type="pres">
      <dgm:prSet presAssocID="{21AB6510-DB00-4604-B784-CF6E68C2D5FC}" presName="hierChild3" presStyleCnt="0"/>
      <dgm:spPr/>
    </dgm:pt>
  </dgm:ptLst>
  <dgm:cxnLst>
    <dgm:cxn modelId="{D438F516-CA83-4A18-81EE-155DC51E5070}" type="presOf" srcId="{D19BB552-7C67-4E7E-B1AA-3950C1F17036}" destId="{3750D05A-AA2E-4AD5-B82A-5811E035D23B}" srcOrd="0" destOrd="0" presId="urn:microsoft.com/office/officeart/2005/8/layout/orgChart1"/>
    <dgm:cxn modelId="{EDFD001D-96A5-43C5-B808-BB29746497AD}" type="presOf" srcId="{D745CC38-3A46-4BEF-BE47-4B813902EB7B}" destId="{B41D3FFE-3F6F-4334-9C3C-74D935735E8E}" srcOrd="0" destOrd="0" presId="urn:microsoft.com/office/officeart/2005/8/layout/orgChart1"/>
    <dgm:cxn modelId="{6B250B25-876A-4285-ABC0-182AAF37183A}" type="presOf" srcId="{764F40B6-CFE4-4A36-B403-2728B86FD977}" destId="{CA662775-57ED-43ED-8F95-7B50D307A2BC}" srcOrd="0" destOrd="0" presId="urn:microsoft.com/office/officeart/2005/8/layout/orgChart1"/>
    <dgm:cxn modelId="{454C4A32-6015-440F-A1DB-4A4A21CF4157}" type="presOf" srcId="{14C7EAFF-1360-4171-9E1A-79CAC47A6D56}" destId="{7FBAF253-E910-4BFF-9287-6D907896736E}" srcOrd="1" destOrd="0" presId="urn:microsoft.com/office/officeart/2005/8/layout/orgChart1"/>
    <dgm:cxn modelId="{79BD6B34-F6A3-4398-9A1B-8596E24CCD08}" srcId="{21AB6510-DB00-4604-B784-CF6E68C2D5FC}" destId="{E7CF82D4-EE04-4996-A214-1535EC5355ED}" srcOrd="1" destOrd="0" parTransId="{764F40B6-CFE4-4A36-B403-2728B86FD977}" sibTransId="{7F540578-DAA8-4453-8B2F-1253D3517F17}"/>
    <dgm:cxn modelId="{44131E67-CBCE-47ED-9D3B-CD0916A1CD6C}" type="presOf" srcId="{21AB6510-DB00-4604-B784-CF6E68C2D5FC}" destId="{9C798656-99A7-4055-8ADE-CE613961C881}" srcOrd="0" destOrd="0" presId="urn:microsoft.com/office/officeart/2005/8/layout/orgChart1"/>
    <dgm:cxn modelId="{EBB65D4B-E2FD-4C68-8E2A-495CFED7D6F3}" type="presOf" srcId="{21AB6510-DB00-4604-B784-CF6E68C2D5FC}" destId="{DC7DBAFB-E7AB-49DC-99B0-31D5D55A1FCA}" srcOrd="1" destOrd="0" presId="urn:microsoft.com/office/officeart/2005/8/layout/orgChart1"/>
    <dgm:cxn modelId="{7EA3557C-DD06-47E9-B926-2531B9E6FB74}" type="presOf" srcId="{11E2580A-2535-45D5-A53C-D6F65475A28D}" destId="{80792E97-F8B7-4B7C-80E8-AE087043F821}" srcOrd="0" destOrd="0" presId="urn:microsoft.com/office/officeart/2005/8/layout/orgChart1"/>
    <dgm:cxn modelId="{E1754B87-877B-463F-994E-67CA30AB5C58}" type="presOf" srcId="{E7CF82D4-EE04-4996-A214-1535EC5355ED}" destId="{5CFC9DA5-1B6A-4E01-9AFC-83AD626627A4}" srcOrd="1" destOrd="0" presId="urn:microsoft.com/office/officeart/2005/8/layout/orgChart1"/>
    <dgm:cxn modelId="{1C61E593-D938-4D44-AE82-E65B320E6F20}" type="presOf" srcId="{D745CC38-3A46-4BEF-BE47-4B813902EB7B}" destId="{688BA2D5-E7D7-4800-9E16-C380CA8D8DC7}" srcOrd="1" destOrd="0" presId="urn:microsoft.com/office/officeart/2005/8/layout/orgChart1"/>
    <dgm:cxn modelId="{2D68B994-852C-4AE8-A549-7A51025CB16E}" srcId="{21AB6510-DB00-4604-B784-CF6E68C2D5FC}" destId="{D745CC38-3A46-4BEF-BE47-4B813902EB7B}" srcOrd="0" destOrd="0" parTransId="{D19BB552-7C67-4E7E-B1AA-3950C1F17036}" sibTransId="{78160312-B609-4E32-A969-D6E8A86C730C}"/>
    <dgm:cxn modelId="{15D1E898-3E5E-45FB-B49B-49C7D20B3463}" type="presOf" srcId="{14C7EAFF-1360-4171-9E1A-79CAC47A6D56}" destId="{A7D89EE2-ECF8-42C0-961C-63678DC82114}" srcOrd="0" destOrd="0" presId="urn:microsoft.com/office/officeart/2005/8/layout/orgChart1"/>
    <dgm:cxn modelId="{0AE6BB9A-3F4F-409C-8E63-91C90A3EBBC9}" srcId="{21AB6510-DB00-4604-B784-CF6E68C2D5FC}" destId="{14C7EAFF-1360-4171-9E1A-79CAC47A6D56}" srcOrd="2" destOrd="0" parTransId="{11E2580A-2535-45D5-A53C-D6F65475A28D}" sibTransId="{5257EF64-3CEF-4183-8E04-69E6DECCEF83}"/>
    <dgm:cxn modelId="{3995DFA2-41E1-4F56-A3D6-9EA064067279}" type="presOf" srcId="{E7CF82D4-EE04-4996-A214-1535EC5355ED}" destId="{F1914DD2-62E1-4999-91F2-8C71722795E5}" srcOrd="0" destOrd="0" presId="urn:microsoft.com/office/officeart/2005/8/layout/orgChart1"/>
    <dgm:cxn modelId="{DBF573AA-290C-4B40-BADE-AB91E13C8D90}" srcId="{6D0E84C4-BD55-4CE4-A8F8-C491B81AFC45}" destId="{21AB6510-DB00-4604-B784-CF6E68C2D5FC}" srcOrd="0" destOrd="0" parTransId="{7FED7CBD-8221-4F1B-B4BC-57C369261384}" sibTransId="{07FC5636-999C-45AA-8D6C-1C657CCD7E14}"/>
    <dgm:cxn modelId="{329E70F3-9680-418E-B111-FD5604C41454}" type="presOf" srcId="{6D0E84C4-BD55-4CE4-A8F8-C491B81AFC45}" destId="{D1E965DA-DFE6-49C9-974E-D927A08264D8}" srcOrd="0" destOrd="0" presId="urn:microsoft.com/office/officeart/2005/8/layout/orgChart1"/>
    <dgm:cxn modelId="{EF6694C4-7794-4AD6-91F5-295F8CDD6553}" type="presParOf" srcId="{D1E965DA-DFE6-49C9-974E-D927A08264D8}" destId="{5B8F2253-B4ED-4C2C-9C21-47C257B3EA7B}" srcOrd="0" destOrd="0" presId="urn:microsoft.com/office/officeart/2005/8/layout/orgChart1"/>
    <dgm:cxn modelId="{7BF25FC4-32F4-4756-9E3B-74B4684EE0F6}" type="presParOf" srcId="{5B8F2253-B4ED-4C2C-9C21-47C257B3EA7B}" destId="{022C576C-371D-461A-9BCA-A74F4F0430D5}" srcOrd="0" destOrd="0" presId="urn:microsoft.com/office/officeart/2005/8/layout/orgChart1"/>
    <dgm:cxn modelId="{36ED4571-7002-491E-814B-B423F51676A8}" type="presParOf" srcId="{022C576C-371D-461A-9BCA-A74F4F0430D5}" destId="{9C798656-99A7-4055-8ADE-CE613961C881}" srcOrd="0" destOrd="0" presId="urn:microsoft.com/office/officeart/2005/8/layout/orgChart1"/>
    <dgm:cxn modelId="{81A1281B-3F26-46F7-8075-79758D9AC887}" type="presParOf" srcId="{022C576C-371D-461A-9BCA-A74F4F0430D5}" destId="{DC7DBAFB-E7AB-49DC-99B0-31D5D55A1FCA}" srcOrd="1" destOrd="0" presId="urn:microsoft.com/office/officeart/2005/8/layout/orgChart1"/>
    <dgm:cxn modelId="{8DBE5A91-569E-438E-8893-5DA47E2AC943}" type="presParOf" srcId="{5B8F2253-B4ED-4C2C-9C21-47C257B3EA7B}" destId="{93AA4571-B73E-4FB3-B995-C31DEAC19820}" srcOrd="1" destOrd="0" presId="urn:microsoft.com/office/officeart/2005/8/layout/orgChart1"/>
    <dgm:cxn modelId="{4764194A-836B-452D-B6A5-906560FA09FC}" type="presParOf" srcId="{93AA4571-B73E-4FB3-B995-C31DEAC19820}" destId="{3750D05A-AA2E-4AD5-B82A-5811E035D23B}" srcOrd="0" destOrd="0" presId="urn:microsoft.com/office/officeart/2005/8/layout/orgChart1"/>
    <dgm:cxn modelId="{FF68901D-8261-4218-B2F1-BCD31BE22387}" type="presParOf" srcId="{93AA4571-B73E-4FB3-B995-C31DEAC19820}" destId="{0B9A1DF2-8989-42CB-85F9-DD1FDCF142E3}" srcOrd="1" destOrd="0" presId="urn:microsoft.com/office/officeart/2005/8/layout/orgChart1"/>
    <dgm:cxn modelId="{6624B72F-5B78-4250-BE41-A40A549CE20D}" type="presParOf" srcId="{0B9A1DF2-8989-42CB-85F9-DD1FDCF142E3}" destId="{40788E0A-3657-46A6-89D4-9FCBD6AD1A40}" srcOrd="0" destOrd="0" presId="urn:microsoft.com/office/officeart/2005/8/layout/orgChart1"/>
    <dgm:cxn modelId="{0B28F00F-D131-4E63-A6DB-24514E58BA13}" type="presParOf" srcId="{40788E0A-3657-46A6-89D4-9FCBD6AD1A40}" destId="{B41D3FFE-3F6F-4334-9C3C-74D935735E8E}" srcOrd="0" destOrd="0" presId="urn:microsoft.com/office/officeart/2005/8/layout/orgChart1"/>
    <dgm:cxn modelId="{F32861E6-5E99-4B57-967A-C5EC91EC541A}" type="presParOf" srcId="{40788E0A-3657-46A6-89D4-9FCBD6AD1A40}" destId="{688BA2D5-E7D7-4800-9E16-C380CA8D8DC7}" srcOrd="1" destOrd="0" presId="urn:microsoft.com/office/officeart/2005/8/layout/orgChart1"/>
    <dgm:cxn modelId="{3C8D325D-9B2A-4A09-8C00-54D7C36133EF}" type="presParOf" srcId="{0B9A1DF2-8989-42CB-85F9-DD1FDCF142E3}" destId="{EAAFCBE7-A840-480C-B2A9-BCAE24710294}" srcOrd="1" destOrd="0" presId="urn:microsoft.com/office/officeart/2005/8/layout/orgChart1"/>
    <dgm:cxn modelId="{C0C93F23-44F9-4358-9347-E71ABCB1095E}" type="presParOf" srcId="{0B9A1DF2-8989-42CB-85F9-DD1FDCF142E3}" destId="{90FFECCD-F0A2-471B-B271-D118605363F0}" srcOrd="2" destOrd="0" presId="urn:microsoft.com/office/officeart/2005/8/layout/orgChart1"/>
    <dgm:cxn modelId="{E2FBCF1F-C43C-48D3-AA80-1769EA29C270}" type="presParOf" srcId="{93AA4571-B73E-4FB3-B995-C31DEAC19820}" destId="{CA662775-57ED-43ED-8F95-7B50D307A2BC}" srcOrd="2" destOrd="0" presId="urn:microsoft.com/office/officeart/2005/8/layout/orgChart1"/>
    <dgm:cxn modelId="{1C9C58F3-EFBC-4E44-98C4-D8B27CE6DB19}" type="presParOf" srcId="{93AA4571-B73E-4FB3-B995-C31DEAC19820}" destId="{37EF3310-9B6F-459B-9D55-C48AAD987865}" srcOrd="3" destOrd="0" presId="urn:microsoft.com/office/officeart/2005/8/layout/orgChart1"/>
    <dgm:cxn modelId="{9A69F2D7-EB1C-49C4-A28D-5817DB2F4F81}" type="presParOf" srcId="{37EF3310-9B6F-459B-9D55-C48AAD987865}" destId="{08335789-D0B3-4BF3-8DA6-EE77CD66536F}" srcOrd="0" destOrd="0" presId="urn:microsoft.com/office/officeart/2005/8/layout/orgChart1"/>
    <dgm:cxn modelId="{556CBB63-6FDA-4FB6-A43F-97E47BD0C65D}" type="presParOf" srcId="{08335789-D0B3-4BF3-8DA6-EE77CD66536F}" destId="{F1914DD2-62E1-4999-91F2-8C71722795E5}" srcOrd="0" destOrd="0" presId="urn:microsoft.com/office/officeart/2005/8/layout/orgChart1"/>
    <dgm:cxn modelId="{D2393326-28B5-4C55-99A3-240400771963}" type="presParOf" srcId="{08335789-D0B3-4BF3-8DA6-EE77CD66536F}" destId="{5CFC9DA5-1B6A-4E01-9AFC-83AD626627A4}" srcOrd="1" destOrd="0" presId="urn:microsoft.com/office/officeart/2005/8/layout/orgChart1"/>
    <dgm:cxn modelId="{E2F837FC-A9E0-4685-AC6E-160317E3499D}" type="presParOf" srcId="{37EF3310-9B6F-459B-9D55-C48AAD987865}" destId="{F641B803-46BD-489A-A5F6-63DB2E76C645}" srcOrd="1" destOrd="0" presId="urn:microsoft.com/office/officeart/2005/8/layout/orgChart1"/>
    <dgm:cxn modelId="{68C9BAE8-EF7B-492B-99BA-975D70F3EB6B}" type="presParOf" srcId="{37EF3310-9B6F-459B-9D55-C48AAD987865}" destId="{DC1D4BBE-A2C6-4D59-AED5-CE7C5481FD99}" srcOrd="2" destOrd="0" presId="urn:microsoft.com/office/officeart/2005/8/layout/orgChart1"/>
    <dgm:cxn modelId="{00448E6B-D4F5-4EBB-9BCE-A610FC87B62A}" type="presParOf" srcId="{93AA4571-B73E-4FB3-B995-C31DEAC19820}" destId="{80792E97-F8B7-4B7C-80E8-AE087043F821}" srcOrd="4" destOrd="0" presId="urn:microsoft.com/office/officeart/2005/8/layout/orgChart1"/>
    <dgm:cxn modelId="{D17AEA79-F917-4A8A-91F0-9E77FB0938BD}" type="presParOf" srcId="{93AA4571-B73E-4FB3-B995-C31DEAC19820}" destId="{61FE740B-41D6-43F2-A587-F067B9352D3D}" srcOrd="5" destOrd="0" presId="urn:microsoft.com/office/officeart/2005/8/layout/orgChart1"/>
    <dgm:cxn modelId="{4DDF0222-98BD-4851-BE6E-602E839AD793}" type="presParOf" srcId="{61FE740B-41D6-43F2-A587-F067B9352D3D}" destId="{0CD3736B-D678-4F85-B12C-F05237CE57B9}" srcOrd="0" destOrd="0" presId="urn:microsoft.com/office/officeart/2005/8/layout/orgChart1"/>
    <dgm:cxn modelId="{666FBA29-98A0-41D3-8793-7B030DD01887}" type="presParOf" srcId="{0CD3736B-D678-4F85-B12C-F05237CE57B9}" destId="{A7D89EE2-ECF8-42C0-961C-63678DC82114}" srcOrd="0" destOrd="0" presId="urn:microsoft.com/office/officeart/2005/8/layout/orgChart1"/>
    <dgm:cxn modelId="{E0919FBD-3598-4354-86BA-E57A4474CF63}" type="presParOf" srcId="{0CD3736B-D678-4F85-B12C-F05237CE57B9}" destId="{7FBAF253-E910-4BFF-9287-6D907896736E}" srcOrd="1" destOrd="0" presId="urn:microsoft.com/office/officeart/2005/8/layout/orgChart1"/>
    <dgm:cxn modelId="{9FA1CEF8-29F6-4B43-BAC2-DFF4809F7D71}" type="presParOf" srcId="{61FE740B-41D6-43F2-A587-F067B9352D3D}" destId="{E247C149-2234-4F6D-80A6-89E0253324D8}" srcOrd="1" destOrd="0" presId="urn:microsoft.com/office/officeart/2005/8/layout/orgChart1"/>
    <dgm:cxn modelId="{72C0E6A6-D170-43AD-B6C5-7FA38770D031}" type="presParOf" srcId="{61FE740B-41D6-43F2-A587-F067B9352D3D}" destId="{9B8D2CA1-1243-4993-9CCB-DCD73BD378C1}" srcOrd="2" destOrd="0" presId="urn:microsoft.com/office/officeart/2005/8/layout/orgChart1"/>
    <dgm:cxn modelId="{0984D6C5-1E65-4388-B74C-C20731652BD6}" type="presParOf" srcId="{5B8F2253-B4ED-4C2C-9C21-47C257B3EA7B}" destId="{4895C497-C54E-4DA7-B86C-9940A796C1E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82ECCD-F91B-40F2-ADF0-4ED602660AA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039FA6-029B-4345-A7F4-87A0139E31D5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sz="2400" b="1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Thuận</a:t>
          </a:r>
          <a:r>
            <a:rPr lang="en-US" sz="2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lợi</a:t>
          </a:r>
          <a:r>
            <a:rPr lang="en-US" sz="2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cho</a:t>
          </a:r>
          <a:r>
            <a:rPr lang="en-US" sz="2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hợp</a:t>
          </a:r>
          <a:r>
            <a:rPr lang="en-US" sz="2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tác</a:t>
          </a:r>
          <a:r>
            <a:rPr lang="en-US" sz="2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phát</a:t>
          </a:r>
          <a:r>
            <a:rPr lang="en-US" sz="2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triển</a:t>
          </a:r>
          <a:r>
            <a:rPr lang="en-US" sz="2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KT –XH </a:t>
          </a:r>
          <a:r>
            <a:rPr lang="en-US" sz="2400" b="1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trong</a:t>
          </a:r>
          <a:r>
            <a:rPr lang="en-US" sz="2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và</a:t>
          </a:r>
          <a:r>
            <a:rPr lang="en-US" sz="2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ngoài</a:t>
          </a:r>
          <a:r>
            <a:rPr lang="en-US" sz="2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nước</a:t>
          </a:r>
          <a:endParaRPr lang="en-US" sz="24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9E2A4B4-7ACC-4A68-A64B-C7105D9952CC}" type="parTrans" cxnId="{9EFC71C8-95A7-48D5-899A-32201DB7C539}">
      <dgm:prSet/>
      <dgm:spPr/>
      <dgm:t>
        <a:bodyPr/>
        <a:lstStyle/>
        <a:p>
          <a:endParaRPr lang="en-US" sz="16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D8C9D90-BC8C-4B32-A8EC-03996CB99021}" type="sibTrans" cxnId="{9EFC71C8-95A7-48D5-899A-32201DB7C539}">
      <dgm:prSet/>
      <dgm:spPr/>
      <dgm:t>
        <a:bodyPr/>
        <a:lstStyle/>
        <a:p>
          <a:endParaRPr lang="en-US" sz="16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FD4CF9E-6822-4796-9336-710C46AA2EBA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sz="2400" b="1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Phát</a:t>
          </a:r>
          <a:r>
            <a:rPr lang="en-US" sz="2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triển</a:t>
          </a:r>
          <a:r>
            <a:rPr lang="en-US" sz="2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kinh</a:t>
          </a:r>
          <a:r>
            <a:rPr lang="en-US" sz="2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tế</a:t>
          </a:r>
          <a:r>
            <a:rPr lang="en-US" sz="2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biển</a:t>
          </a:r>
          <a:r>
            <a:rPr lang="en-US" sz="2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(du </a:t>
          </a:r>
          <a:r>
            <a:rPr lang="en-US" sz="2400" b="1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lịch</a:t>
          </a:r>
          <a:r>
            <a:rPr lang="en-US" sz="2400" b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GTVT…)</a:t>
          </a:r>
          <a:endParaRPr lang="en-US" sz="24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2B25659-B7D9-4D14-BCCD-1D70B53B0264}" type="parTrans" cxnId="{030A4BAE-CB32-40B7-8265-FE5347FA1DCE}">
      <dgm:prSet/>
      <dgm:spPr/>
      <dgm:t>
        <a:bodyPr/>
        <a:lstStyle/>
        <a:p>
          <a:endParaRPr lang="en-US" sz="16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29C73DD-D2D7-4D2A-8B02-0657B757C753}" type="sibTrans" cxnId="{030A4BAE-CB32-40B7-8265-FE5347FA1DCE}">
      <dgm:prSet/>
      <dgm:spPr/>
      <dgm:t>
        <a:bodyPr/>
        <a:lstStyle/>
        <a:p>
          <a:endParaRPr lang="en-US" sz="16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6A1A6D6-CC1F-4A59-A204-8CA9082B3DB3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sz="2400" b="1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Khó</a:t>
          </a:r>
          <a:r>
            <a:rPr lang="en-US" sz="2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khăn</a:t>
          </a:r>
          <a:r>
            <a:rPr lang="en-US" sz="2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về</a:t>
          </a:r>
          <a:r>
            <a:rPr lang="en-US" sz="2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an </a:t>
          </a:r>
          <a:r>
            <a:rPr lang="en-US" sz="2400" b="1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ninh</a:t>
          </a:r>
          <a:r>
            <a:rPr lang="en-US" sz="2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– </a:t>
          </a:r>
          <a:r>
            <a:rPr lang="en-US" sz="2400" b="1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quốc</a:t>
          </a:r>
          <a:r>
            <a:rPr lang="en-US" sz="2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phòng</a:t>
          </a:r>
          <a:r>
            <a:rPr lang="en-US" sz="2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vùng</a:t>
          </a:r>
          <a:r>
            <a:rPr lang="en-US" sz="2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biên</a:t>
          </a:r>
          <a:r>
            <a:rPr lang="en-US" sz="2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giới</a:t>
          </a:r>
          <a:endParaRPr lang="en-US" sz="24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7BCC21C-6536-4F28-8617-3412E1DAFD39}" type="parTrans" cxnId="{036DC034-8BCB-4315-AABB-FB57D24CE265}">
      <dgm:prSet/>
      <dgm:spPr/>
      <dgm:t>
        <a:bodyPr/>
        <a:lstStyle/>
        <a:p>
          <a:endParaRPr lang="en-US" sz="16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EC57842-EB93-496A-9639-B42202FA2AE9}" type="sibTrans" cxnId="{036DC034-8BCB-4315-AABB-FB57D24CE265}">
      <dgm:prSet/>
      <dgm:spPr/>
      <dgm:t>
        <a:bodyPr/>
        <a:lstStyle/>
        <a:p>
          <a:endParaRPr lang="en-US" sz="16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4EEC440-1243-48FE-A92C-9E63C5A2A18B}" type="pres">
      <dgm:prSet presAssocID="{E682ECCD-F91B-40F2-ADF0-4ED602660AA8}" presName="Name0" presStyleCnt="0">
        <dgm:presLayoutVars>
          <dgm:chMax val="7"/>
          <dgm:chPref val="7"/>
          <dgm:dir/>
        </dgm:presLayoutVars>
      </dgm:prSet>
      <dgm:spPr/>
    </dgm:pt>
    <dgm:pt modelId="{79D300D4-32E2-43ED-8D23-41E0452F0A83}" type="pres">
      <dgm:prSet presAssocID="{E682ECCD-F91B-40F2-ADF0-4ED602660AA8}" presName="Name1" presStyleCnt="0"/>
      <dgm:spPr/>
    </dgm:pt>
    <dgm:pt modelId="{AEB4D150-4E94-4358-9CBC-26BE9506504A}" type="pres">
      <dgm:prSet presAssocID="{E682ECCD-F91B-40F2-ADF0-4ED602660AA8}" presName="cycle" presStyleCnt="0"/>
      <dgm:spPr/>
    </dgm:pt>
    <dgm:pt modelId="{31C8422B-CBD4-4F94-95CF-A8A64B905C84}" type="pres">
      <dgm:prSet presAssocID="{E682ECCD-F91B-40F2-ADF0-4ED602660AA8}" presName="srcNode" presStyleLbl="node1" presStyleIdx="0" presStyleCnt="3"/>
      <dgm:spPr/>
    </dgm:pt>
    <dgm:pt modelId="{0CDE8F26-1F1C-42A2-A707-CEF0F15DCB7C}" type="pres">
      <dgm:prSet presAssocID="{E682ECCD-F91B-40F2-ADF0-4ED602660AA8}" presName="conn" presStyleLbl="parChTrans1D2" presStyleIdx="0" presStyleCnt="1"/>
      <dgm:spPr/>
    </dgm:pt>
    <dgm:pt modelId="{B94861AC-ACEF-452D-8E24-B34C61E2E300}" type="pres">
      <dgm:prSet presAssocID="{E682ECCD-F91B-40F2-ADF0-4ED602660AA8}" presName="extraNode" presStyleLbl="node1" presStyleIdx="0" presStyleCnt="3"/>
      <dgm:spPr/>
    </dgm:pt>
    <dgm:pt modelId="{66B18803-2AE3-4394-9FD1-1E858E21C740}" type="pres">
      <dgm:prSet presAssocID="{E682ECCD-F91B-40F2-ADF0-4ED602660AA8}" presName="dstNode" presStyleLbl="node1" presStyleIdx="0" presStyleCnt="3"/>
      <dgm:spPr/>
    </dgm:pt>
    <dgm:pt modelId="{8CCFD153-495D-40B8-B671-46CE5EE89C53}" type="pres">
      <dgm:prSet presAssocID="{BC039FA6-029B-4345-A7F4-87A0139E31D5}" presName="text_1" presStyleLbl="node1" presStyleIdx="0" presStyleCnt="3">
        <dgm:presLayoutVars>
          <dgm:bulletEnabled val="1"/>
        </dgm:presLayoutVars>
      </dgm:prSet>
      <dgm:spPr/>
    </dgm:pt>
    <dgm:pt modelId="{F08F2132-47A3-43EC-B7A8-62D2BDB32481}" type="pres">
      <dgm:prSet presAssocID="{BC039FA6-029B-4345-A7F4-87A0139E31D5}" presName="accent_1" presStyleCnt="0"/>
      <dgm:spPr/>
    </dgm:pt>
    <dgm:pt modelId="{868D6B0C-89DA-4700-984F-D9581EF0A7F5}" type="pres">
      <dgm:prSet presAssocID="{BC039FA6-029B-4345-A7F4-87A0139E31D5}" presName="accentRepeatNode" presStyleLbl="solidFgAcc1" presStyleIdx="0" presStyleCnt="3"/>
      <dgm:spPr>
        <a:blipFill rotWithShape="0">
          <a:blip xmlns:r="http://schemas.openxmlformats.org/officeDocument/2006/relationships" r:embed="rId1"/>
          <a:srcRect/>
          <a:stretch>
            <a:fillRect l="-18000" r="-18000"/>
          </a:stretch>
        </a:blipFill>
      </dgm:spPr>
    </dgm:pt>
    <dgm:pt modelId="{C18BD72B-C2AB-4C99-A720-6E9FB49CE015}" type="pres">
      <dgm:prSet presAssocID="{3FD4CF9E-6822-4796-9336-710C46AA2EBA}" presName="text_2" presStyleLbl="node1" presStyleIdx="1" presStyleCnt="3">
        <dgm:presLayoutVars>
          <dgm:bulletEnabled val="1"/>
        </dgm:presLayoutVars>
      </dgm:prSet>
      <dgm:spPr/>
    </dgm:pt>
    <dgm:pt modelId="{0F3F8A1B-895D-4AA1-B33B-A82DCAAED73E}" type="pres">
      <dgm:prSet presAssocID="{3FD4CF9E-6822-4796-9336-710C46AA2EBA}" presName="accent_2" presStyleCnt="0"/>
      <dgm:spPr/>
    </dgm:pt>
    <dgm:pt modelId="{55776F93-1048-48AA-B648-18D73AC846A0}" type="pres">
      <dgm:prSet presAssocID="{3FD4CF9E-6822-4796-9336-710C46AA2EBA}" presName="accentRepeatNode" presStyleLbl="solidFgAcc1" presStyleIdx="1" presStyleCnt="3"/>
      <dgm:spPr>
        <a:blipFill rotWithShape="0">
          <a:blip xmlns:r="http://schemas.openxmlformats.org/officeDocument/2006/relationships" r:embed="rId2"/>
          <a:srcRect/>
          <a:stretch>
            <a:fillRect l="-24000" r="-24000"/>
          </a:stretch>
        </a:blipFill>
      </dgm:spPr>
    </dgm:pt>
    <dgm:pt modelId="{B3773220-7276-4395-B72D-734C8044F478}" type="pres">
      <dgm:prSet presAssocID="{76A1A6D6-CC1F-4A59-A204-8CA9082B3DB3}" presName="text_3" presStyleLbl="node1" presStyleIdx="2" presStyleCnt="3">
        <dgm:presLayoutVars>
          <dgm:bulletEnabled val="1"/>
        </dgm:presLayoutVars>
      </dgm:prSet>
      <dgm:spPr/>
    </dgm:pt>
    <dgm:pt modelId="{90864309-A9C7-4D05-809A-FADB936BCBD7}" type="pres">
      <dgm:prSet presAssocID="{76A1A6D6-CC1F-4A59-A204-8CA9082B3DB3}" presName="accent_3" presStyleCnt="0"/>
      <dgm:spPr/>
    </dgm:pt>
    <dgm:pt modelId="{9C8B9050-BFE9-4AC8-A960-B1C7FEC0310D}" type="pres">
      <dgm:prSet presAssocID="{76A1A6D6-CC1F-4A59-A204-8CA9082B3DB3}" presName="accentRepeatNode" presStyleLbl="solidFgAcc1" presStyleIdx="2" presStyleCnt="3"/>
      <dgm:spPr>
        <a:blipFill rotWithShape="0">
          <a:blip xmlns:r="http://schemas.openxmlformats.org/officeDocument/2006/relationships" r:embed="rId3"/>
          <a:srcRect/>
          <a:stretch>
            <a:fillRect/>
          </a:stretch>
        </a:blipFill>
      </dgm:spPr>
    </dgm:pt>
  </dgm:ptLst>
  <dgm:cxnLst>
    <dgm:cxn modelId="{8108AF1A-0EC3-4252-BB7A-B429F90BA52E}" type="presOf" srcId="{BC039FA6-029B-4345-A7F4-87A0139E31D5}" destId="{8CCFD153-495D-40B8-B671-46CE5EE89C53}" srcOrd="0" destOrd="0" presId="urn:microsoft.com/office/officeart/2008/layout/VerticalCurvedList"/>
    <dgm:cxn modelId="{036DC034-8BCB-4315-AABB-FB57D24CE265}" srcId="{E682ECCD-F91B-40F2-ADF0-4ED602660AA8}" destId="{76A1A6D6-CC1F-4A59-A204-8CA9082B3DB3}" srcOrd="2" destOrd="0" parTransId="{17BCC21C-6536-4F28-8617-3412E1DAFD39}" sibTransId="{4EC57842-EB93-496A-9639-B42202FA2AE9}"/>
    <dgm:cxn modelId="{030A4BAE-CB32-40B7-8265-FE5347FA1DCE}" srcId="{E682ECCD-F91B-40F2-ADF0-4ED602660AA8}" destId="{3FD4CF9E-6822-4796-9336-710C46AA2EBA}" srcOrd="1" destOrd="0" parTransId="{52B25659-B7D9-4D14-BCCD-1D70B53B0264}" sibTransId="{529C73DD-D2D7-4D2A-8B02-0657B757C753}"/>
    <dgm:cxn modelId="{0F14D7BD-13E6-49B8-AF78-A8AF84F2971A}" type="presOf" srcId="{E682ECCD-F91B-40F2-ADF0-4ED602660AA8}" destId="{74EEC440-1243-48FE-A92C-9E63C5A2A18B}" srcOrd="0" destOrd="0" presId="urn:microsoft.com/office/officeart/2008/layout/VerticalCurvedList"/>
    <dgm:cxn modelId="{7CA288C5-2C20-4347-A05E-537163FFD23B}" type="presOf" srcId="{DD8C9D90-BC8C-4B32-A8EC-03996CB99021}" destId="{0CDE8F26-1F1C-42A2-A707-CEF0F15DCB7C}" srcOrd="0" destOrd="0" presId="urn:microsoft.com/office/officeart/2008/layout/VerticalCurvedList"/>
    <dgm:cxn modelId="{C69FCEC5-C67D-4A09-9F97-25634BF89D3F}" type="presOf" srcId="{3FD4CF9E-6822-4796-9336-710C46AA2EBA}" destId="{C18BD72B-C2AB-4C99-A720-6E9FB49CE015}" srcOrd="0" destOrd="0" presId="urn:microsoft.com/office/officeart/2008/layout/VerticalCurvedList"/>
    <dgm:cxn modelId="{9EFC71C8-95A7-48D5-899A-32201DB7C539}" srcId="{E682ECCD-F91B-40F2-ADF0-4ED602660AA8}" destId="{BC039FA6-029B-4345-A7F4-87A0139E31D5}" srcOrd="0" destOrd="0" parTransId="{19E2A4B4-7ACC-4A68-A64B-C7105D9952CC}" sibTransId="{DD8C9D90-BC8C-4B32-A8EC-03996CB99021}"/>
    <dgm:cxn modelId="{168A25D6-DB81-4A96-82C7-83DF17D81B99}" type="presOf" srcId="{76A1A6D6-CC1F-4A59-A204-8CA9082B3DB3}" destId="{B3773220-7276-4395-B72D-734C8044F478}" srcOrd="0" destOrd="0" presId="urn:microsoft.com/office/officeart/2008/layout/VerticalCurvedList"/>
    <dgm:cxn modelId="{471FB528-29AB-4179-BDA7-4E9E8C7F7BC4}" type="presParOf" srcId="{74EEC440-1243-48FE-A92C-9E63C5A2A18B}" destId="{79D300D4-32E2-43ED-8D23-41E0452F0A83}" srcOrd="0" destOrd="0" presId="urn:microsoft.com/office/officeart/2008/layout/VerticalCurvedList"/>
    <dgm:cxn modelId="{6359960D-45D5-4B1B-8D2D-8BEBA6A63F1E}" type="presParOf" srcId="{79D300D4-32E2-43ED-8D23-41E0452F0A83}" destId="{AEB4D150-4E94-4358-9CBC-26BE9506504A}" srcOrd="0" destOrd="0" presId="urn:microsoft.com/office/officeart/2008/layout/VerticalCurvedList"/>
    <dgm:cxn modelId="{FA5B3776-DFD9-4451-BDD1-4EC9D56336BE}" type="presParOf" srcId="{AEB4D150-4E94-4358-9CBC-26BE9506504A}" destId="{31C8422B-CBD4-4F94-95CF-A8A64B905C84}" srcOrd="0" destOrd="0" presId="urn:microsoft.com/office/officeart/2008/layout/VerticalCurvedList"/>
    <dgm:cxn modelId="{D752D449-14E7-49FD-B64D-ABF9994207A9}" type="presParOf" srcId="{AEB4D150-4E94-4358-9CBC-26BE9506504A}" destId="{0CDE8F26-1F1C-42A2-A707-CEF0F15DCB7C}" srcOrd="1" destOrd="0" presId="urn:microsoft.com/office/officeart/2008/layout/VerticalCurvedList"/>
    <dgm:cxn modelId="{882B1DD3-CB75-41B9-99A7-1A48F39F84D7}" type="presParOf" srcId="{AEB4D150-4E94-4358-9CBC-26BE9506504A}" destId="{B94861AC-ACEF-452D-8E24-B34C61E2E300}" srcOrd="2" destOrd="0" presId="urn:microsoft.com/office/officeart/2008/layout/VerticalCurvedList"/>
    <dgm:cxn modelId="{2BF4C28E-31B9-4B4E-AE26-BBC28E4561FF}" type="presParOf" srcId="{AEB4D150-4E94-4358-9CBC-26BE9506504A}" destId="{66B18803-2AE3-4394-9FD1-1E858E21C740}" srcOrd="3" destOrd="0" presId="urn:microsoft.com/office/officeart/2008/layout/VerticalCurvedList"/>
    <dgm:cxn modelId="{742BAD6F-26C6-4F7B-A6EA-9CDAC6E11386}" type="presParOf" srcId="{79D300D4-32E2-43ED-8D23-41E0452F0A83}" destId="{8CCFD153-495D-40B8-B671-46CE5EE89C53}" srcOrd="1" destOrd="0" presId="urn:microsoft.com/office/officeart/2008/layout/VerticalCurvedList"/>
    <dgm:cxn modelId="{23CCD181-4BF0-41F4-90D5-3A0D9D7C7EE0}" type="presParOf" srcId="{79D300D4-32E2-43ED-8D23-41E0452F0A83}" destId="{F08F2132-47A3-43EC-B7A8-62D2BDB32481}" srcOrd="2" destOrd="0" presId="urn:microsoft.com/office/officeart/2008/layout/VerticalCurvedList"/>
    <dgm:cxn modelId="{03FC3DA7-3C5F-4BDA-A7AB-6AD56738C86A}" type="presParOf" srcId="{F08F2132-47A3-43EC-B7A8-62D2BDB32481}" destId="{868D6B0C-89DA-4700-984F-D9581EF0A7F5}" srcOrd="0" destOrd="0" presId="urn:microsoft.com/office/officeart/2008/layout/VerticalCurvedList"/>
    <dgm:cxn modelId="{B907CCE7-95CB-4290-97B6-4D521D6DAE3C}" type="presParOf" srcId="{79D300D4-32E2-43ED-8D23-41E0452F0A83}" destId="{C18BD72B-C2AB-4C99-A720-6E9FB49CE015}" srcOrd="3" destOrd="0" presId="urn:microsoft.com/office/officeart/2008/layout/VerticalCurvedList"/>
    <dgm:cxn modelId="{31F67CA4-9283-4AE7-920D-BE15048D83BF}" type="presParOf" srcId="{79D300D4-32E2-43ED-8D23-41E0452F0A83}" destId="{0F3F8A1B-895D-4AA1-B33B-A82DCAAED73E}" srcOrd="4" destOrd="0" presId="urn:microsoft.com/office/officeart/2008/layout/VerticalCurvedList"/>
    <dgm:cxn modelId="{67EBBC07-32A3-4A3F-8913-90F6A9452E44}" type="presParOf" srcId="{0F3F8A1B-895D-4AA1-B33B-A82DCAAED73E}" destId="{55776F93-1048-48AA-B648-18D73AC846A0}" srcOrd="0" destOrd="0" presId="urn:microsoft.com/office/officeart/2008/layout/VerticalCurvedList"/>
    <dgm:cxn modelId="{E668424C-9E0F-4E3A-AEBE-31E69C7F8175}" type="presParOf" srcId="{79D300D4-32E2-43ED-8D23-41E0452F0A83}" destId="{B3773220-7276-4395-B72D-734C8044F478}" srcOrd="5" destOrd="0" presId="urn:microsoft.com/office/officeart/2008/layout/VerticalCurvedList"/>
    <dgm:cxn modelId="{F72DEAEF-D500-4892-B173-2A0146C4DEF0}" type="presParOf" srcId="{79D300D4-32E2-43ED-8D23-41E0452F0A83}" destId="{90864309-A9C7-4D05-809A-FADB936BCBD7}" srcOrd="6" destOrd="0" presId="urn:microsoft.com/office/officeart/2008/layout/VerticalCurvedList"/>
    <dgm:cxn modelId="{7A3B1E1F-3D54-4718-A503-46BD8E7BF39D}" type="presParOf" srcId="{90864309-A9C7-4D05-809A-FADB936BCBD7}" destId="{9C8B9050-BFE9-4AC8-A960-B1C7FEC0310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792E97-F8B7-4B7C-80E8-AE087043F821}">
      <dsp:nvSpPr>
        <dsp:cNvPr id="0" name=""/>
        <dsp:cNvSpPr/>
      </dsp:nvSpPr>
      <dsp:spPr>
        <a:xfrm>
          <a:off x="5257800" y="1852864"/>
          <a:ext cx="3719932" cy="6456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804"/>
              </a:lnTo>
              <a:lnTo>
                <a:pt x="3719932" y="322804"/>
              </a:lnTo>
              <a:lnTo>
                <a:pt x="3719932" y="64560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662775-57ED-43ED-8F95-7B50D307A2BC}">
      <dsp:nvSpPr>
        <dsp:cNvPr id="0" name=""/>
        <dsp:cNvSpPr/>
      </dsp:nvSpPr>
      <dsp:spPr>
        <a:xfrm>
          <a:off x="5212080" y="1852864"/>
          <a:ext cx="91440" cy="6456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4560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50D05A-AA2E-4AD5-B82A-5811E035D23B}">
      <dsp:nvSpPr>
        <dsp:cNvPr id="0" name=""/>
        <dsp:cNvSpPr/>
      </dsp:nvSpPr>
      <dsp:spPr>
        <a:xfrm>
          <a:off x="1537867" y="1852864"/>
          <a:ext cx="3719932" cy="645608"/>
        </a:xfrm>
        <a:custGeom>
          <a:avLst/>
          <a:gdLst/>
          <a:ahLst/>
          <a:cxnLst/>
          <a:rect l="0" t="0" r="0" b="0"/>
          <a:pathLst>
            <a:path>
              <a:moveTo>
                <a:pt x="3719932" y="0"/>
              </a:moveTo>
              <a:lnTo>
                <a:pt x="3719932" y="322804"/>
              </a:lnTo>
              <a:lnTo>
                <a:pt x="0" y="322804"/>
              </a:lnTo>
              <a:lnTo>
                <a:pt x="0" y="64560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798656-99A7-4055-8ADE-CE613961C881}">
      <dsp:nvSpPr>
        <dsp:cNvPr id="0" name=""/>
        <dsp:cNvSpPr/>
      </dsp:nvSpPr>
      <dsp:spPr>
        <a:xfrm>
          <a:off x="3071648" y="315702"/>
          <a:ext cx="4372303" cy="153716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ĐỊA LÍ 9</a:t>
          </a:r>
        </a:p>
      </dsp:txBody>
      <dsp:txXfrm>
        <a:off x="3071648" y="315702"/>
        <a:ext cx="4372303" cy="1537161"/>
      </dsp:txXfrm>
    </dsp:sp>
    <dsp:sp modelId="{B41D3FFE-3F6F-4334-9C3C-74D935735E8E}">
      <dsp:nvSpPr>
        <dsp:cNvPr id="0" name=""/>
        <dsp:cNvSpPr/>
      </dsp:nvSpPr>
      <dsp:spPr>
        <a:xfrm>
          <a:off x="706" y="2498473"/>
          <a:ext cx="3074323" cy="153716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ĐỊA LÍ DÂN CƯ</a:t>
          </a:r>
        </a:p>
      </dsp:txBody>
      <dsp:txXfrm>
        <a:off x="706" y="2498473"/>
        <a:ext cx="3074323" cy="1537161"/>
      </dsp:txXfrm>
    </dsp:sp>
    <dsp:sp modelId="{F1914DD2-62E1-4999-91F2-8C71722795E5}">
      <dsp:nvSpPr>
        <dsp:cNvPr id="0" name=""/>
        <dsp:cNvSpPr/>
      </dsp:nvSpPr>
      <dsp:spPr>
        <a:xfrm>
          <a:off x="3720638" y="2498473"/>
          <a:ext cx="3074323" cy="153716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ĐỊA LÍ KINH TẾ</a:t>
          </a:r>
        </a:p>
      </dsp:txBody>
      <dsp:txXfrm>
        <a:off x="3720638" y="2498473"/>
        <a:ext cx="3074323" cy="1537161"/>
      </dsp:txXfrm>
    </dsp:sp>
    <dsp:sp modelId="{A7D89EE2-ECF8-42C0-961C-63678DC82114}">
      <dsp:nvSpPr>
        <dsp:cNvPr id="0" name=""/>
        <dsp:cNvSpPr/>
      </dsp:nvSpPr>
      <dsp:spPr>
        <a:xfrm>
          <a:off x="7440570" y="2498473"/>
          <a:ext cx="3074323" cy="153716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SỰ PHÂN HÓA LÃNH THỔ</a:t>
          </a:r>
        </a:p>
      </dsp:txBody>
      <dsp:txXfrm>
        <a:off x="7440570" y="2498473"/>
        <a:ext cx="3074323" cy="15371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DE8F26-1F1C-42A2-A707-CEF0F15DCB7C}">
      <dsp:nvSpPr>
        <dsp:cNvPr id="0" name=""/>
        <dsp:cNvSpPr/>
      </dsp:nvSpPr>
      <dsp:spPr>
        <a:xfrm>
          <a:off x="-4665220" y="-715184"/>
          <a:ext cx="5557021" cy="5557021"/>
        </a:xfrm>
        <a:prstGeom prst="blockArc">
          <a:avLst>
            <a:gd name="adj1" fmla="val 18900000"/>
            <a:gd name="adj2" fmla="val 2700000"/>
            <a:gd name="adj3" fmla="val 38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CFD153-495D-40B8-B671-46CE5EE89C53}">
      <dsp:nvSpPr>
        <dsp:cNvPr id="0" name=""/>
        <dsp:cNvSpPr/>
      </dsp:nvSpPr>
      <dsp:spPr>
        <a:xfrm>
          <a:off x="573551" y="412665"/>
          <a:ext cx="6626651" cy="82533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10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Thuận</a:t>
          </a:r>
          <a:r>
            <a:rPr lang="en-US" sz="24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lợi</a:t>
          </a:r>
          <a:r>
            <a:rPr lang="en-US" sz="24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cho</a:t>
          </a:r>
          <a:r>
            <a:rPr lang="en-US" sz="24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hợp</a:t>
          </a:r>
          <a:r>
            <a:rPr lang="en-US" sz="24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tác</a:t>
          </a:r>
          <a:r>
            <a:rPr lang="en-US" sz="24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phát</a:t>
          </a:r>
          <a:r>
            <a:rPr lang="en-US" sz="24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triển</a:t>
          </a:r>
          <a:r>
            <a:rPr lang="en-US" sz="24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KT –XH </a:t>
          </a:r>
          <a:r>
            <a:rPr lang="en-US" sz="2400" b="1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trong</a:t>
          </a:r>
          <a:r>
            <a:rPr lang="en-US" sz="24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và</a:t>
          </a:r>
          <a:r>
            <a:rPr lang="en-US" sz="24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ngoài</a:t>
          </a:r>
          <a:r>
            <a:rPr lang="en-US" sz="24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nước</a:t>
          </a:r>
          <a:endParaRPr lang="en-US" sz="24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73551" y="412665"/>
        <a:ext cx="6626651" cy="825330"/>
      </dsp:txXfrm>
    </dsp:sp>
    <dsp:sp modelId="{868D6B0C-89DA-4700-984F-D9581EF0A7F5}">
      <dsp:nvSpPr>
        <dsp:cNvPr id="0" name=""/>
        <dsp:cNvSpPr/>
      </dsp:nvSpPr>
      <dsp:spPr>
        <a:xfrm>
          <a:off x="57719" y="309498"/>
          <a:ext cx="1031663" cy="1031663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18000" r="-18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8BD72B-C2AB-4C99-A720-6E9FB49CE015}">
      <dsp:nvSpPr>
        <dsp:cNvPr id="0" name=""/>
        <dsp:cNvSpPr/>
      </dsp:nvSpPr>
      <dsp:spPr>
        <a:xfrm>
          <a:off x="873558" y="1650661"/>
          <a:ext cx="6326644" cy="82533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10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Phát</a:t>
          </a:r>
          <a:r>
            <a:rPr lang="en-US" sz="24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triển</a:t>
          </a:r>
          <a:r>
            <a:rPr lang="en-US" sz="24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kinh</a:t>
          </a:r>
          <a:r>
            <a:rPr lang="en-US" sz="24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tế</a:t>
          </a:r>
          <a:r>
            <a:rPr lang="en-US" sz="24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biển</a:t>
          </a:r>
          <a:r>
            <a:rPr lang="en-US" sz="24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(du </a:t>
          </a:r>
          <a:r>
            <a:rPr lang="en-US" sz="2400" b="1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lịch</a:t>
          </a:r>
          <a:r>
            <a:rPr lang="en-US" sz="2400" b="1" kern="12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GTVT…)</a:t>
          </a:r>
          <a:endParaRPr lang="en-US" sz="24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873558" y="1650661"/>
        <a:ext cx="6326644" cy="825330"/>
      </dsp:txXfrm>
    </dsp:sp>
    <dsp:sp modelId="{55776F93-1048-48AA-B648-18D73AC846A0}">
      <dsp:nvSpPr>
        <dsp:cNvPr id="0" name=""/>
        <dsp:cNvSpPr/>
      </dsp:nvSpPr>
      <dsp:spPr>
        <a:xfrm>
          <a:off x="357727" y="1547494"/>
          <a:ext cx="1031663" cy="1031663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24000" r="-2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773220-7276-4395-B72D-734C8044F478}">
      <dsp:nvSpPr>
        <dsp:cNvPr id="0" name=""/>
        <dsp:cNvSpPr/>
      </dsp:nvSpPr>
      <dsp:spPr>
        <a:xfrm>
          <a:off x="573551" y="2888657"/>
          <a:ext cx="6626651" cy="82533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10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Khó</a:t>
          </a:r>
          <a:r>
            <a:rPr lang="en-US" sz="24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khăn</a:t>
          </a:r>
          <a:r>
            <a:rPr lang="en-US" sz="24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về</a:t>
          </a:r>
          <a:r>
            <a:rPr lang="en-US" sz="24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an </a:t>
          </a:r>
          <a:r>
            <a:rPr lang="en-US" sz="2400" b="1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ninh</a:t>
          </a:r>
          <a:r>
            <a:rPr lang="en-US" sz="24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– </a:t>
          </a:r>
          <a:r>
            <a:rPr lang="en-US" sz="2400" b="1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quốc</a:t>
          </a:r>
          <a:r>
            <a:rPr lang="en-US" sz="24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phòng</a:t>
          </a:r>
          <a:r>
            <a:rPr lang="en-US" sz="24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vùng</a:t>
          </a:r>
          <a:r>
            <a:rPr lang="en-US" sz="24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biên</a:t>
          </a:r>
          <a:r>
            <a:rPr lang="en-US" sz="24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giới</a:t>
          </a:r>
          <a:endParaRPr lang="en-US" sz="24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73551" y="2888657"/>
        <a:ext cx="6626651" cy="825330"/>
      </dsp:txXfrm>
    </dsp:sp>
    <dsp:sp modelId="{9C8B9050-BFE9-4AC8-A960-B1C7FEC0310D}">
      <dsp:nvSpPr>
        <dsp:cNvPr id="0" name=""/>
        <dsp:cNvSpPr/>
      </dsp:nvSpPr>
      <dsp:spPr>
        <a:xfrm>
          <a:off x="57719" y="2785490"/>
          <a:ext cx="1031663" cy="1031663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15343A-502D-4A80-BE34-381956F20D65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C5642-1CC1-46D7-BB0E-878AC7E3D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69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học</a:t>
            </a:r>
            <a:r>
              <a:rPr lang="en-US" dirty="0"/>
              <a:t> ở SGK </a:t>
            </a:r>
            <a:r>
              <a:rPr lang="en-US" dirty="0" err="1"/>
              <a:t>và</a:t>
            </a:r>
            <a:r>
              <a:rPr lang="en-US" dirty="0"/>
              <a:t> note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17.1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C5642-1CC1-46D7-BB0E-878AC7E3D91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676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C5642-1CC1-46D7-BB0E-878AC7E3D91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343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DB237-BCF4-4266-AD46-E505AE33065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29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C5642-1CC1-46D7-BB0E-878AC7E3D91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075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40C8E-C185-40BB-8F59-9CA540D3A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A8149C-7E3F-45EE-8AC4-D63CD47CB4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79539-A588-4BE5-A8E6-E4D8E4A95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207B0-1AD1-4D34-849E-985C305B6817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B0A40-5CDB-4A5C-9F91-A8E37348A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8E6C6-13F1-41E4-91FB-E33C1C703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7FA4-1EFA-4FEB-AA95-9C87E3CD4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73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621AF-9D68-4722-87F5-B31806E59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5891F3-D63A-4BB0-830D-568300BA6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EE365-9C68-48CA-9747-E92273065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207B0-1AD1-4D34-849E-985C305B6817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376D4-3730-4307-8329-ECD1C8D67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7CA02-FB17-44D2-B874-98DBC08BB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7FA4-1EFA-4FEB-AA95-9C87E3CD4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25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5D6EEA-8B97-4FEC-B8D7-9804DA7C06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EAA345-4A8F-49DE-B2F8-FF78F62C74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A94BE-B6E5-49CD-B73A-C181960E2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207B0-1AD1-4D34-849E-985C305B6817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9E822-355D-4995-B33F-377163F0D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2A2E7-F13C-4D3A-988B-4AA23F991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7FA4-1EFA-4FEB-AA95-9C87E3CD4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45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39832-9E86-4F6E-9EA9-B00D8D212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61216-AFFC-4B2D-86B1-2090000DC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07729-8A35-4BD3-866F-093A1781A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207B0-1AD1-4D34-849E-985C305B6817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86778-108E-4626-90EB-EA9DD5B9E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9E6F8-C132-441F-9E24-9C9529CCD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7FA4-1EFA-4FEB-AA95-9C87E3CD4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800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7F62E-87C4-4B50-BCE6-D84A1174E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9C47D-F580-4EF5-A485-D66D35A4B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D451F-A54B-477F-93E1-8433855C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207B0-1AD1-4D34-849E-985C305B6817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7D3BA-9EE5-4EB9-9029-073A61D29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E670F-7364-4C52-9831-53951B40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7FA4-1EFA-4FEB-AA95-9C87E3CD4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30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26139-7DE8-4140-BC10-3F2C97ECC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3B852-227E-4302-901B-EBA43BE89E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A6C1AC-FDBD-44E9-BCF3-8DCB238FD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63522D-C68E-4781-97C0-2DFF28C94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207B0-1AD1-4D34-849E-985C305B6817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398085-B25C-43C6-A393-EE180706B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2EA43-4D71-435F-8D6C-D23EE72FF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7FA4-1EFA-4FEB-AA95-9C87E3CD4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243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319C1-472C-442E-99E1-16EAA73C9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99580E-05C4-48DF-9E59-300D3CD6C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26DA4-5C7A-4560-8C93-BF10BB935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BF9147-9109-4BFE-8A7E-8A62DB5130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8E2EA3-0F04-44A2-910A-B2D8D09F62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7FE880-F433-4759-B2FF-D1E10539F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207B0-1AD1-4D34-849E-985C305B6817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C86346-E355-444F-BCEB-8C5EBB7B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0A4F91-E50D-48BB-B8F9-F946F1A2D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7FA4-1EFA-4FEB-AA95-9C87E3CD4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2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DE3AA-3B01-419A-BA57-972E6E335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2C6E5B-DA3D-4D5F-AA01-E990ED1C4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207B0-1AD1-4D34-849E-985C305B6817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98E851-EDEB-483C-B8AB-CA3432A05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596183-1DEB-4C4A-AC94-82744DA7B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7FA4-1EFA-4FEB-AA95-9C87E3CD4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00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CD6A28-6708-4A7D-AD7F-BC3D101BB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207B0-1AD1-4D34-849E-985C305B6817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308BFC-5192-494A-8971-A6FAA8676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05E70-D608-46D2-9C45-FABB8311E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7FA4-1EFA-4FEB-AA95-9C87E3CD4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22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89E3D-2071-4262-A420-316A1F07E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37352-619E-41EF-94D1-6FDB79C9C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BE0B2E-152E-4F10-9E96-F27CC0FEDD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8F57CA-F0E2-4272-BD0B-2F7B209C2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207B0-1AD1-4D34-849E-985C305B6817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427F68-FF75-49D2-81BB-0EA61E0CE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713AEA-96CD-483C-B805-13D218938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7FA4-1EFA-4FEB-AA95-9C87E3CD4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43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45F64-216E-4BB2-98A2-CD27FDDF3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3D1D23-B5F5-4D92-B154-70A9F1C7BF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53B902-EA16-47DD-B4E2-DB2021EBE6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6D251D-0E05-4345-9B97-BF8D8BE10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207B0-1AD1-4D34-849E-985C305B6817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61615-EE48-4FA1-9171-0B1238695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105782-790D-47DE-86F2-C76B31715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7FA4-1EFA-4FEB-AA95-9C87E3CD4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090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2A63D1-8BAE-4098-B8F6-73184EDD6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3B3764-98BE-4672-A579-C0F0F31EB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05ECD-E8C5-44DC-9931-79E8AE49A6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207B0-1AD1-4D34-849E-985C305B6817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BFFFB-F686-4DA2-B319-D36BD486CD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AFD27-CD20-4F74-B277-F5AD0BC823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D7FA4-1EFA-4FEB-AA95-9C87E3CD4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72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32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31.jpeg"/><Relationship Id="rId4" Type="http://schemas.openxmlformats.org/officeDocument/2006/relationships/diagramData" Target="../diagrams/data2.xml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0.jpeg"/><Relationship Id="rId4" Type="http://schemas.openxmlformats.org/officeDocument/2006/relationships/image" Target="../media/image75.png"/><Relationship Id="rId9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E17769D-D972-455A-AED8-CED31FADA1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8286880"/>
              </p:ext>
            </p:extLst>
          </p:nvPr>
        </p:nvGraphicFramePr>
        <p:xfrm>
          <a:off x="838200" y="82414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5861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4C9439-E909-4371-962A-179DC5668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60" y="1182415"/>
            <a:ext cx="1147473" cy="11474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0E7E3C-3D16-4C30-95D3-0DD73F16DF4F}"/>
              </a:ext>
            </a:extLst>
          </p:cNvPr>
          <p:cNvSpPr txBox="1"/>
          <p:nvPr/>
        </p:nvSpPr>
        <p:spPr>
          <a:xfrm>
            <a:off x="2583537" y="1044672"/>
            <a:ext cx="440857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vô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biệt</a:t>
            </a:r>
            <a:endParaRPr lang="en-US" sz="32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B73E12-2478-48F6-B9D3-211C8D51B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0" y="3429000"/>
            <a:ext cx="2143125" cy="2143125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FEE6180-5F35-4AE5-8447-E21C89356C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080226"/>
              </p:ext>
            </p:extLst>
          </p:nvPr>
        </p:nvGraphicFramePr>
        <p:xfrm>
          <a:off x="2289235" y="2193660"/>
          <a:ext cx="7256379" cy="4126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E638323-C49D-430E-BDEF-42BFF36E2B22}"/>
              </a:ext>
            </a:extLst>
          </p:cNvPr>
          <p:cNvSpPr txBox="1"/>
          <p:nvPr/>
        </p:nvSpPr>
        <p:spPr>
          <a:xfrm>
            <a:off x="368591" y="2704212"/>
            <a:ext cx="153360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400" b="1" dirty="0">
                <a:solidFill>
                  <a:srgbClr val="00206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2400" b="1" dirty="0">
                <a:solidFill>
                  <a:srgbClr val="00206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phạm</a:t>
            </a:r>
            <a:r>
              <a:rPr lang="en-US" sz="2400" b="1" dirty="0">
                <a:solidFill>
                  <a:srgbClr val="00206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vi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8679F0-10BB-4D24-AE6F-F32AAFF9C680}"/>
              </a:ext>
            </a:extLst>
          </p:cNvPr>
          <p:cNvSpPr txBox="1"/>
          <p:nvPr/>
        </p:nvSpPr>
        <p:spPr>
          <a:xfrm>
            <a:off x="419391" y="5417845"/>
            <a:ext cx="15336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Ý </a:t>
            </a:r>
            <a:r>
              <a:rPr lang="en-US" sz="2400" b="1" dirty="0" err="1">
                <a:solidFill>
                  <a:srgbClr val="00206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endParaRPr lang="en-US" sz="2400" b="1" dirty="0">
              <a:solidFill>
                <a:srgbClr val="002060"/>
              </a:solidFill>
              <a:latin typeface="#9Slide07 IcielBC Cubano Normal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CF7830-E2A5-4FC4-A55D-CC0425622F20}"/>
              </a:ext>
            </a:extLst>
          </p:cNvPr>
          <p:cNvSpPr txBox="1"/>
          <p:nvPr/>
        </p:nvSpPr>
        <p:spPr>
          <a:xfrm>
            <a:off x="0" y="194161"/>
            <a:ext cx="121412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VỊ TRÍ ĐỊA LÍ VÀ PHẠM VI LÃNH THỔ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98C4551-95E2-4BA6-AFCA-3A9D798297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1265" y="1365227"/>
            <a:ext cx="2263048" cy="3130550"/>
          </a:xfrm>
          <a:prstGeom prst="rect">
            <a:avLst/>
          </a:prstGeom>
        </p:spPr>
      </p:pic>
      <p:pic>
        <p:nvPicPr>
          <p:cNvPr id="2" name="Picture 2" descr="Ghé thăm cột cờ Lũng Cú Hà Giang: kinh nghiệm đi, lưu ý cần thiết">
            <a:extLst>
              <a:ext uri="{FF2B5EF4-FFF2-40B4-BE49-F238E27FC236}">
                <a16:creationId xmlns:a16="http://schemas.microsoft.com/office/drawing/2014/main" id="{2037831B-6731-4D40-AEBA-A171CB48A2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7"/>
          <a:stretch/>
        </p:blipFill>
        <p:spPr bwMode="auto">
          <a:xfrm>
            <a:off x="9652714" y="4958957"/>
            <a:ext cx="2180151" cy="122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ame 14">
            <a:extLst>
              <a:ext uri="{FF2B5EF4-FFF2-40B4-BE49-F238E27FC236}">
                <a16:creationId xmlns:a16="http://schemas.microsoft.com/office/drawing/2014/main" id="{03B7961A-EFB1-4F08-BEDD-F42A2FC0F0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6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ABEE85-C2D6-43AC-830D-A3F05BC4ADD0}"/>
              </a:ext>
            </a:extLst>
          </p:cNvPr>
          <p:cNvSpPr/>
          <p:nvPr/>
        </p:nvSpPr>
        <p:spPr>
          <a:xfrm>
            <a:off x="9545614" y="1262743"/>
            <a:ext cx="2328699" cy="70788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91A444-B883-4F79-9C12-C1F7D56052D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440" y="973817"/>
            <a:ext cx="2429026" cy="128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5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CDE8F26-1F1C-42A2-A707-CEF0F15DCB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0CDE8F26-1F1C-42A2-A707-CEF0F15DCB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68D6B0C-89DA-4700-984F-D9581EF0A7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>
                                            <p:graphicEl>
                                              <a:dgm id="{868D6B0C-89DA-4700-984F-D9581EF0A7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CCFD153-495D-40B8-B671-46CE5EE89C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>
                                            <p:graphicEl>
                                              <a:dgm id="{8CCFD153-495D-40B8-B671-46CE5EE89C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5776F93-1048-48AA-B648-18D73AC846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>
                                            <p:graphicEl>
                                              <a:dgm id="{55776F93-1048-48AA-B648-18D73AC846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18BD72B-C2AB-4C99-A720-6E9FB49CE0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>
                                            <p:graphicEl>
                                              <a:dgm id="{C18BD72B-C2AB-4C99-A720-6E9FB49CE0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C8B9050-BFE9-4AC8-A960-B1C7FEC031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dgm id="{9C8B9050-BFE9-4AC8-A960-B1C7FEC031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773220-7276-4395-B72D-734C8044F4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>
                                            <p:graphicEl>
                                              <a:dgm id="{B3773220-7276-4395-B72D-734C8044F4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7" grpId="0">
        <p:bldSub>
          <a:bldDgm bld="one"/>
        </p:bldSub>
      </p:bldGraphic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AFAC1F-244D-43D9-B44E-493EDA9D3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7628"/>
            <a:ext cx="12192000" cy="60735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7FB022-1246-4839-8032-57451C4CB9B4}"/>
              </a:ext>
            </a:extLst>
          </p:cNvPr>
          <p:cNvSpPr txBox="1"/>
          <p:nvPr/>
        </p:nvSpPr>
        <p:spPr>
          <a:xfrm>
            <a:off x="372533" y="944940"/>
            <a:ext cx="11684000" cy="3392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I/ Vị trí địa lí, giới hạn lãnh thổ</a:t>
            </a:r>
            <a:endParaRPr lang="en-US" sz="1800" b="1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 trí địa lí</a:t>
            </a:r>
            <a:r>
              <a:rPr lang="en-US" sz="1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Nằm ở phía Bắc của đất nước.</a:t>
            </a:r>
            <a:endParaRPr lang="en-US" sz="1800">
              <a:solidFill>
                <a:schemeClr val="bg1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Phía Bắc giáp Trung Quốc.</a:t>
            </a:r>
            <a:endParaRPr lang="en-US" sz="1800">
              <a:solidFill>
                <a:schemeClr val="bg1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Phía Nam giáp đb sông Hồng và Bắc Trung Bộ.</a:t>
            </a:r>
            <a:endParaRPr lang="en-US" sz="1800">
              <a:solidFill>
                <a:schemeClr val="bg1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Phía Tây giáp Thượng Lào .</a:t>
            </a:r>
            <a:endParaRPr lang="en-US" sz="1800">
              <a:solidFill>
                <a:schemeClr val="bg1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Phía Đông Nam giáp biển Đông (Vịnh Bắc Bộ)</a:t>
            </a:r>
            <a:endParaRPr lang="en-US" sz="1800">
              <a:solidFill>
                <a:schemeClr val="bg1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Lãnh thổ</a:t>
            </a:r>
            <a:r>
              <a:rPr lang="en-US" sz="1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Chiếm 1/3 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 tích</a:t>
            </a:r>
            <a:r>
              <a:rPr lang="en-US" sz="1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cả nước, có đường bờ biển kéo dài.</a:t>
            </a:r>
            <a:endParaRPr lang="en-US" sz="1800">
              <a:solidFill>
                <a:schemeClr val="bg1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 15 tỉnh.</a:t>
            </a:r>
            <a:endParaRPr lang="en-US" sz="1800">
              <a:solidFill>
                <a:schemeClr val="bg1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Ý</a:t>
            </a:r>
            <a:r>
              <a:rPr lang="en-US" sz="1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nghĩa: </a:t>
            </a:r>
            <a:r>
              <a:rPr lang="en-US" sz="1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Thuận lợi giao lưu KT-XH giữa các vùng trong nước và nước ngoài, phát triển kinh tế biển, an ninh quốc phòng.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676FB5E-EC2A-400D-916F-6940FCD62A37}"/>
              </a:ext>
            </a:extLst>
          </p:cNvPr>
          <p:cNvSpPr txBox="1">
            <a:spLocks/>
          </p:cNvSpPr>
          <p:nvPr/>
        </p:nvSpPr>
        <p:spPr>
          <a:xfrm>
            <a:off x="135467" y="377518"/>
            <a:ext cx="12564533" cy="65826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TIẾT 22 - </a:t>
            </a:r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17: VÙNG TRUNG DU VÀ MIỀN NÚI BẮC BỘ</a:t>
            </a:r>
          </a:p>
          <a:p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E739BA-2F95-489E-A76F-2F5A513C31BF}"/>
              </a:ext>
            </a:extLst>
          </p:cNvPr>
          <p:cNvSpPr txBox="1"/>
          <p:nvPr/>
        </p:nvSpPr>
        <p:spPr>
          <a:xfrm>
            <a:off x="4665738" y="-22592"/>
            <a:ext cx="63463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PHÂN HÓA LÃNH THỔ</a:t>
            </a:r>
          </a:p>
        </p:txBody>
      </p:sp>
    </p:spTree>
    <p:extLst>
      <p:ext uri="{BB962C8B-B14F-4D97-AF65-F5344CB8AC3E}">
        <p14:creationId xmlns:p14="http://schemas.microsoft.com/office/powerpoint/2010/main" val="652185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Luoc do Tu nhien vung Trung du mien nui Bac Bo">
            <a:extLst>
              <a:ext uri="{FF2B5EF4-FFF2-40B4-BE49-F238E27FC236}">
                <a16:creationId xmlns:a16="http://schemas.microsoft.com/office/drawing/2014/main" id="{F1E6703E-A811-4EA0-8301-D607200FF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3CE84A2F-85BA-4922-A9D0-0E1C19F1B559}"/>
              </a:ext>
            </a:extLst>
          </p:cNvPr>
          <p:cNvSpPr/>
          <p:nvPr/>
        </p:nvSpPr>
        <p:spPr>
          <a:xfrm>
            <a:off x="3657600" y="1066800"/>
            <a:ext cx="4832350" cy="2819400"/>
          </a:xfrm>
          <a:custGeom>
            <a:avLst/>
            <a:gdLst>
              <a:gd name="connsiteX0" fmla="*/ 0 w 4751882"/>
              <a:gd name="connsiteY0" fmla="*/ 442769 h 2829836"/>
              <a:gd name="connsiteX1" fmla="*/ 44970 w 4751882"/>
              <a:gd name="connsiteY1" fmla="*/ 412789 h 2829836"/>
              <a:gd name="connsiteX2" fmla="*/ 89941 w 4751882"/>
              <a:gd name="connsiteY2" fmla="*/ 397799 h 2829836"/>
              <a:gd name="connsiteX3" fmla="*/ 134911 w 4751882"/>
              <a:gd name="connsiteY3" fmla="*/ 307858 h 2829836"/>
              <a:gd name="connsiteX4" fmla="*/ 179882 w 4751882"/>
              <a:gd name="connsiteY4" fmla="*/ 277877 h 2829836"/>
              <a:gd name="connsiteX5" fmla="*/ 284813 w 4751882"/>
              <a:gd name="connsiteY5" fmla="*/ 232907 h 2829836"/>
              <a:gd name="connsiteX6" fmla="*/ 359763 w 4751882"/>
              <a:gd name="connsiteY6" fmla="*/ 157956 h 2829836"/>
              <a:gd name="connsiteX7" fmla="*/ 434714 w 4751882"/>
              <a:gd name="connsiteY7" fmla="*/ 97995 h 2829836"/>
              <a:gd name="connsiteX8" fmla="*/ 629586 w 4751882"/>
              <a:gd name="connsiteY8" fmla="*/ 68015 h 2829836"/>
              <a:gd name="connsiteX9" fmla="*/ 719527 w 4751882"/>
              <a:gd name="connsiteY9" fmla="*/ 97995 h 2829836"/>
              <a:gd name="connsiteX10" fmla="*/ 764498 w 4751882"/>
              <a:gd name="connsiteY10" fmla="*/ 112985 h 2829836"/>
              <a:gd name="connsiteX11" fmla="*/ 809468 w 4751882"/>
              <a:gd name="connsiteY11" fmla="*/ 142966 h 2829836"/>
              <a:gd name="connsiteX12" fmla="*/ 899409 w 4751882"/>
              <a:gd name="connsiteY12" fmla="*/ 187936 h 2829836"/>
              <a:gd name="connsiteX13" fmla="*/ 974360 w 4751882"/>
              <a:gd name="connsiteY13" fmla="*/ 262887 h 2829836"/>
              <a:gd name="connsiteX14" fmla="*/ 1049311 w 4751882"/>
              <a:gd name="connsiteY14" fmla="*/ 322848 h 2829836"/>
              <a:gd name="connsiteX15" fmla="*/ 1094282 w 4751882"/>
              <a:gd name="connsiteY15" fmla="*/ 337838 h 2829836"/>
              <a:gd name="connsiteX16" fmla="*/ 1334124 w 4751882"/>
              <a:gd name="connsiteY16" fmla="*/ 277877 h 2829836"/>
              <a:gd name="connsiteX17" fmla="*/ 1364104 w 4751882"/>
              <a:gd name="connsiteY17" fmla="*/ 232907 h 2829836"/>
              <a:gd name="connsiteX18" fmla="*/ 1394085 w 4751882"/>
              <a:gd name="connsiteY18" fmla="*/ 127976 h 2829836"/>
              <a:gd name="connsiteX19" fmla="*/ 1424065 w 4751882"/>
              <a:gd name="connsiteY19" fmla="*/ 97995 h 2829836"/>
              <a:gd name="connsiteX20" fmla="*/ 1454045 w 4751882"/>
              <a:gd name="connsiteY20" fmla="*/ 53025 h 2829836"/>
              <a:gd name="connsiteX21" fmla="*/ 1499016 w 4751882"/>
              <a:gd name="connsiteY21" fmla="*/ 38035 h 2829836"/>
              <a:gd name="connsiteX22" fmla="*/ 1618937 w 4751882"/>
              <a:gd name="connsiteY22" fmla="*/ 53025 h 2829836"/>
              <a:gd name="connsiteX23" fmla="*/ 1648918 w 4751882"/>
              <a:gd name="connsiteY23" fmla="*/ 83005 h 2829836"/>
              <a:gd name="connsiteX24" fmla="*/ 1693888 w 4751882"/>
              <a:gd name="connsiteY24" fmla="*/ 112985 h 2829836"/>
              <a:gd name="connsiteX25" fmla="*/ 1828800 w 4751882"/>
              <a:gd name="connsiteY25" fmla="*/ 187936 h 2829836"/>
              <a:gd name="connsiteX26" fmla="*/ 1873770 w 4751882"/>
              <a:gd name="connsiteY26" fmla="*/ 97995 h 2829836"/>
              <a:gd name="connsiteX27" fmla="*/ 1918741 w 4751882"/>
              <a:gd name="connsiteY27" fmla="*/ 83005 h 2829836"/>
              <a:gd name="connsiteX28" fmla="*/ 2023672 w 4751882"/>
              <a:gd name="connsiteY28" fmla="*/ 97995 h 2829836"/>
              <a:gd name="connsiteX29" fmla="*/ 2128603 w 4751882"/>
              <a:gd name="connsiteY29" fmla="*/ 217917 h 2829836"/>
              <a:gd name="connsiteX30" fmla="*/ 2173573 w 4751882"/>
              <a:gd name="connsiteY30" fmla="*/ 247897 h 2829836"/>
              <a:gd name="connsiteX31" fmla="*/ 2203554 w 4751882"/>
              <a:gd name="connsiteY31" fmla="*/ 277877 h 2829836"/>
              <a:gd name="connsiteX32" fmla="*/ 2293495 w 4751882"/>
              <a:gd name="connsiteY32" fmla="*/ 307858 h 2829836"/>
              <a:gd name="connsiteX33" fmla="*/ 2383436 w 4751882"/>
              <a:gd name="connsiteY33" fmla="*/ 367818 h 2829836"/>
              <a:gd name="connsiteX34" fmla="*/ 2533337 w 4751882"/>
              <a:gd name="connsiteY34" fmla="*/ 412789 h 2829836"/>
              <a:gd name="connsiteX35" fmla="*/ 2563318 w 4751882"/>
              <a:gd name="connsiteY35" fmla="*/ 442769 h 2829836"/>
              <a:gd name="connsiteX36" fmla="*/ 2653259 w 4751882"/>
              <a:gd name="connsiteY36" fmla="*/ 502730 h 2829836"/>
              <a:gd name="connsiteX37" fmla="*/ 2728209 w 4751882"/>
              <a:gd name="connsiteY37" fmla="*/ 577681 h 2829836"/>
              <a:gd name="connsiteX38" fmla="*/ 2758190 w 4751882"/>
              <a:gd name="connsiteY38" fmla="*/ 622651 h 2829836"/>
              <a:gd name="connsiteX39" fmla="*/ 2878111 w 4751882"/>
              <a:gd name="connsiteY39" fmla="*/ 727582 h 2829836"/>
              <a:gd name="connsiteX40" fmla="*/ 2938072 w 4751882"/>
              <a:gd name="connsiteY40" fmla="*/ 802533 h 2829836"/>
              <a:gd name="connsiteX41" fmla="*/ 2983042 w 4751882"/>
              <a:gd name="connsiteY41" fmla="*/ 832513 h 2829836"/>
              <a:gd name="connsiteX42" fmla="*/ 3057993 w 4751882"/>
              <a:gd name="connsiteY42" fmla="*/ 877484 h 2829836"/>
              <a:gd name="connsiteX43" fmla="*/ 3102963 w 4751882"/>
              <a:gd name="connsiteY43" fmla="*/ 922454 h 2829836"/>
              <a:gd name="connsiteX44" fmla="*/ 3192904 w 4751882"/>
              <a:gd name="connsiteY44" fmla="*/ 982415 h 2829836"/>
              <a:gd name="connsiteX45" fmla="*/ 3237875 w 4751882"/>
              <a:gd name="connsiteY45" fmla="*/ 1012395 h 2829836"/>
              <a:gd name="connsiteX46" fmla="*/ 3327816 w 4751882"/>
              <a:gd name="connsiteY46" fmla="*/ 1072356 h 2829836"/>
              <a:gd name="connsiteX47" fmla="*/ 3462727 w 4751882"/>
              <a:gd name="connsiteY47" fmla="*/ 1177287 h 2829836"/>
              <a:gd name="connsiteX48" fmla="*/ 3507698 w 4751882"/>
              <a:gd name="connsiteY48" fmla="*/ 1192277 h 2829836"/>
              <a:gd name="connsiteX49" fmla="*/ 3582649 w 4751882"/>
              <a:gd name="connsiteY49" fmla="*/ 1252238 h 2829836"/>
              <a:gd name="connsiteX50" fmla="*/ 3702570 w 4751882"/>
              <a:gd name="connsiteY50" fmla="*/ 1357169 h 2829836"/>
              <a:gd name="connsiteX51" fmla="*/ 3747541 w 4751882"/>
              <a:gd name="connsiteY51" fmla="*/ 1402140 h 2829836"/>
              <a:gd name="connsiteX52" fmla="*/ 3807501 w 4751882"/>
              <a:gd name="connsiteY52" fmla="*/ 1492081 h 2829836"/>
              <a:gd name="connsiteX53" fmla="*/ 3882452 w 4751882"/>
              <a:gd name="connsiteY53" fmla="*/ 1597012 h 2829836"/>
              <a:gd name="connsiteX54" fmla="*/ 3942413 w 4751882"/>
              <a:gd name="connsiteY54" fmla="*/ 1686953 h 2829836"/>
              <a:gd name="connsiteX55" fmla="*/ 3987383 w 4751882"/>
              <a:gd name="connsiteY55" fmla="*/ 1746913 h 2829836"/>
              <a:gd name="connsiteX56" fmla="*/ 4047344 w 4751882"/>
              <a:gd name="connsiteY56" fmla="*/ 1806874 h 2829836"/>
              <a:gd name="connsiteX57" fmla="*/ 4092314 w 4751882"/>
              <a:gd name="connsiteY57" fmla="*/ 1896815 h 2829836"/>
              <a:gd name="connsiteX58" fmla="*/ 4107304 w 4751882"/>
              <a:gd name="connsiteY58" fmla="*/ 1941785 h 2829836"/>
              <a:gd name="connsiteX59" fmla="*/ 4047344 w 4751882"/>
              <a:gd name="connsiteY59" fmla="*/ 1971766 h 2829836"/>
              <a:gd name="connsiteX60" fmla="*/ 4137285 w 4751882"/>
              <a:gd name="connsiteY60" fmla="*/ 2031726 h 2829836"/>
              <a:gd name="connsiteX61" fmla="*/ 4242216 w 4751882"/>
              <a:gd name="connsiteY61" fmla="*/ 2151648 h 2829836"/>
              <a:gd name="connsiteX62" fmla="*/ 4257206 w 4751882"/>
              <a:gd name="connsiteY62" fmla="*/ 2211608 h 2829836"/>
              <a:gd name="connsiteX63" fmla="*/ 4302177 w 4751882"/>
              <a:gd name="connsiteY63" fmla="*/ 2226599 h 2829836"/>
              <a:gd name="connsiteX64" fmla="*/ 4437088 w 4751882"/>
              <a:gd name="connsiteY64" fmla="*/ 2241589 h 2829836"/>
              <a:gd name="connsiteX65" fmla="*/ 4527029 w 4751882"/>
              <a:gd name="connsiteY65" fmla="*/ 2421471 h 2829836"/>
              <a:gd name="connsiteX66" fmla="*/ 4572000 w 4751882"/>
              <a:gd name="connsiteY66" fmla="*/ 2526402 h 2829836"/>
              <a:gd name="connsiteX67" fmla="*/ 4691921 w 4751882"/>
              <a:gd name="connsiteY67" fmla="*/ 2541392 h 2829836"/>
              <a:gd name="connsiteX68" fmla="*/ 4736891 w 4751882"/>
              <a:gd name="connsiteY68" fmla="*/ 2721274 h 2829836"/>
              <a:gd name="connsiteX69" fmla="*/ 4751882 w 4751882"/>
              <a:gd name="connsiteY69" fmla="*/ 2766244 h 2829836"/>
              <a:gd name="connsiteX70" fmla="*/ 4736891 w 4751882"/>
              <a:gd name="connsiteY70" fmla="*/ 2706284 h 2829836"/>
              <a:gd name="connsiteX71" fmla="*/ 4646950 w 4751882"/>
              <a:gd name="connsiteY71" fmla="*/ 2736264 h 2829836"/>
              <a:gd name="connsiteX72" fmla="*/ 4557009 w 4751882"/>
              <a:gd name="connsiteY72" fmla="*/ 2796225 h 2829836"/>
              <a:gd name="connsiteX73" fmla="*/ 4122295 w 4751882"/>
              <a:gd name="connsiteY73" fmla="*/ 2766244 h 2829836"/>
              <a:gd name="connsiteX74" fmla="*/ 4047344 w 4751882"/>
              <a:gd name="connsiteY74" fmla="*/ 2691294 h 2829836"/>
              <a:gd name="connsiteX75" fmla="*/ 4017363 w 4751882"/>
              <a:gd name="connsiteY75" fmla="*/ 2661313 h 2829836"/>
              <a:gd name="connsiteX76" fmla="*/ 3942413 w 4751882"/>
              <a:gd name="connsiteY76" fmla="*/ 2646323 h 2829836"/>
              <a:gd name="connsiteX77" fmla="*/ 3792511 w 4751882"/>
              <a:gd name="connsiteY77" fmla="*/ 2586363 h 2829836"/>
              <a:gd name="connsiteX78" fmla="*/ 3717560 w 4751882"/>
              <a:gd name="connsiteY78" fmla="*/ 2526402 h 2829836"/>
              <a:gd name="connsiteX79" fmla="*/ 3597639 w 4751882"/>
              <a:gd name="connsiteY79" fmla="*/ 2466441 h 2829836"/>
              <a:gd name="connsiteX80" fmla="*/ 3507698 w 4751882"/>
              <a:gd name="connsiteY80" fmla="*/ 2451451 h 2829836"/>
              <a:gd name="connsiteX81" fmla="*/ 3462727 w 4751882"/>
              <a:gd name="connsiteY81" fmla="*/ 2421471 h 2829836"/>
              <a:gd name="connsiteX82" fmla="*/ 3417757 w 4751882"/>
              <a:gd name="connsiteY82" fmla="*/ 2406481 h 2829836"/>
              <a:gd name="connsiteX83" fmla="*/ 2968052 w 4751882"/>
              <a:gd name="connsiteY83" fmla="*/ 2391490 h 2829836"/>
              <a:gd name="connsiteX84" fmla="*/ 2908091 w 4751882"/>
              <a:gd name="connsiteY84" fmla="*/ 2361510 h 2829836"/>
              <a:gd name="connsiteX85" fmla="*/ 2818150 w 4751882"/>
              <a:gd name="connsiteY85" fmla="*/ 2331530 h 2829836"/>
              <a:gd name="connsiteX86" fmla="*/ 2803160 w 4751882"/>
              <a:gd name="connsiteY86" fmla="*/ 2271569 h 2829836"/>
              <a:gd name="connsiteX87" fmla="*/ 2713219 w 4751882"/>
              <a:gd name="connsiteY87" fmla="*/ 2196618 h 2829836"/>
              <a:gd name="connsiteX88" fmla="*/ 2668249 w 4751882"/>
              <a:gd name="connsiteY88" fmla="*/ 2151648 h 2829836"/>
              <a:gd name="connsiteX89" fmla="*/ 2638268 w 4751882"/>
              <a:gd name="connsiteY89" fmla="*/ 2076697 h 2829836"/>
              <a:gd name="connsiteX90" fmla="*/ 2233534 w 4751882"/>
              <a:gd name="connsiteY90" fmla="*/ 2046717 h 2829836"/>
              <a:gd name="connsiteX91" fmla="*/ 2143593 w 4751882"/>
              <a:gd name="connsiteY91" fmla="*/ 2061707 h 2829836"/>
              <a:gd name="connsiteX92" fmla="*/ 2098622 w 4751882"/>
              <a:gd name="connsiteY92" fmla="*/ 2076697 h 2829836"/>
              <a:gd name="connsiteX93" fmla="*/ 2083632 w 4751882"/>
              <a:gd name="connsiteY93" fmla="*/ 2121667 h 2829836"/>
              <a:gd name="connsiteX94" fmla="*/ 2068642 w 4751882"/>
              <a:gd name="connsiteY94" fmla="*/ 2211608 h 2829836"/>
              <a:gd name="connsiteX95" fmla="*/ 1978701 w 4751882"/>
              <a:gd name="connsiteY95" fmla="*/ 2241589 h 2829836"/>
              <a:gd name="connsiteX96" fmla="*/ 1933731 w 4751882"/>
              <a:gd name="connsiteY96" fmla="*/ 2286559 h 2829836"/>
              <a:gd name="connsiteX97" fmla="*/ 1723868 w 4751882"/>
              <a:gd name="connsiteY97" fmla="*/ 2286559 h 2829836"/>
              <a:gd name="connsiteX98" fmla="*/ 1693888 w 4751882"/>
              <a:gd name="connsiteY98" fmla="*/ 2226599 h 2829836"/>
              <a:gd name="connsiteX99" fmla="*/ 1558977 w 4751882"/>
              <a:gd name="connsiteY99" fmla="*/ 2181628 h 2829836"/>
              <a:gd name="connsiteX100" fmla="*/ 1514006 w 4751882"/>
              <a:gd name="connsiteY100" fmla="*/ 2166638 h 2829836"/>
              <a:gd name="connsiteX101" fmla="*/ 1469036 w 4751882"/>
              <a:gd name="connsiteY101" fmla="*/ 2151648 h 2829836"/>
              <a:gd name="connsiteX102" fmla="*/ 1394085 w 4751882"/>
              <a:gd name="connsiteY102" fmla="*/ 2046717 h 2829836"/>
              <a:gd name="connsiteX103" fmla="*/ 1334124 w 4751882"/>
              <a:gd name="connsiteY103" fmla="*/ 2016736 h 2829836"/>
              <a:gd name="connsiteX104" fmla="*/ 1214203 w 4751882"/>
              <a:gd name="connsiteY104" fmla="*/ 1986756 h 2829836"/>
              <a:gd name="connsiteX105" fmla="*/ 1094282 w 4751882"/>
              <a:gd name="connsiteY105" fmla="*/ 1851844 h 2829836"/>
              <a:gd name="connsiteX106" fmla="*/ 1049311 w 4751882"/>
              <a:gd name="connsiteY106" fmla="*/ 1761903 h 2829836"/>
              <a:gd name="connsiteX107" fmla="*/ 1034321 w 4751882"/>
              <a:gd name="connsiteY107" fmla="*/ 1716933 h 2829836"/>
              <a:gd name="connsiteX108" fmla="*/ 989350 w 4751882"/>
              <a:gd name="connsiteY108" fmla="*/ 1701943 h 2829836"/>
              <a:gd name="connsiteX109" fmla="*/ 944380 w 4751882"/>
              <a:gd name="connsiteY109" fmla="*/ 1656972 h 2829836"/>
              <a:gd name="connsiteX110" fmla="*/ 899409 w 4751882"/>
              <a:gd name="connsiteY110" fmla="*/ 1641982 h 2829836"/>
              <a:gd name="connsiteX111" fmla="*/ 869429 w 4751882"/>
              <a:gd name="connsiteY111" fmla="*/ 1582022 h 2829836"/>
              <a:gd name="connsiteX112" fmla="*/ 899409 w 4751882"/>
              <a:gd name="connsiteY112" fmla="*/ 1537051 h 2829836"/>
              <a:gd name="connsiteX113" fmla="*/ 944380 w 4751882"/>
              <a:gd name="connsiteY113" fmla="*/ 1492081 h 2829836"/>
              <a:gd name="connsiteX114" fmla="*/ 1034321 w 4751882"/>
              <a:gd name="connsiteY114" fmla="*/ 1357169 h 2829836"/>
              <a:gd name="connsiteX115" fmla="*/ 1079291 w 4751882"/>
              <a:gd name="connsiteY115" fmla="*/ 1312199 h 2829836"/>
              <a:gd name="connsiteX116" fmla="*/ 1124262 w 4751882"/>
              <a:gd name="connsiteY116" fmla="*/ 1282218 h 2829836"/>
              <a:gd name="connsiteX117" fmla="*/ 1139252 w 4751882"/>
              <a:gd name="connsiteY117" fmla="*/ 1237248 h 2829836"/>
              <a:gd name="connsiteX118" fmla="*/ 1109272 w 4751882"/>
              <a:gd name="connsiteY118" fmla="*/ 1192277 h 2829836"/>
              <a:gd name="connsiteX119" fmla="*/ 1064301 w 4751882"/>
              <a:gd name="connsiteY119" fmla="*/ 1162297 h 2829836"/>
              <a:gd name="connsiteX120" fmla="*/ 929390 w 4751882"/>
              <a:gd name="connsiteY120" fmla="*/ 1132317 h 2829836"/>
              <a:gd name="connsiteX121" fmla="*/ 884419 w 4751882"/>
              <a:gd name="connsiteY121" fmla="*/ 1057366 h 2829836"/>
              <a:gd name="connsiteX122" fmla="*/ 809468 w 4751882"/>
              <a:gd name="connsiteY122" fmla="*/ 1132317 h 2829836"/>
              <a:gd name="connsiteX123" fmla="*/ 689547 w 4751882"/>
              <a:gd name="connsiteY123" fmla="*/ 1162297 h 2829836"/>
              <a:gd name="connsiteX124" fmla="*/ 644577 w 4751882"/>
              <a:gd name="connsiteY124" fmla="*/ 1177287 h 2829836"/>
              <a:gd name="connsiteX125" fmla="*/ 614596 w 4751882"/>
              <a:gd name="connsiteY125" fmla="*/ 1147307 h 2829836"/>
              <a:gd name="connsiteX126" fmla="*/ 599606 w 4751882"/>
              <a:gd name="connsiteY126" fmla="*/ 1087346 h 2829836"/>
              <a:gd name="connsiteX127" fmla="*/ 584616 w 4751882"/>
              <a:gd name="connsiteY127" fmla="*/ 1042376 h 2829836"/>
              <a:gd name="connsiteX128" fmla="*/ 524655 w 4751882"/>
              <a:gd name="connsiteY128" fmla="*/ 907464 h 2829836"/>
              <a:gd name="connsiteX129" fmla="*/ 449704 w 4751882"/>
              <a:gd name="connsiteY129" fmla="*/ 832513 h 2829836"/>
              <a:gd name="connsiteX130" fmla="*/ 434714 w 4751882"/>
              <a:gd name="connsiteY130" fmla="*/ 787543 h 2829836"/>
              <a:gd name="connsiteX131" fmla="*/ 389744 w 4751882"/>
              <a:gd name="connsiteY131" fmla="*/ 742572 h 2829836"/>
              <a:gd name="connsiteX132" fmla="*/ 359763 w 4751882"/>
              <a:gd name="connsiteY132" fmla="*/ 697602 h 2829836"/>
              <a:gd name="connsiteX133" fmla="*/ 299803 w 4751882"/>
              <a:gd name="connsiteY133" fmla="*/ 562690 h 2829836"/>
              <a:gd name="connsiteX134" fmla="*/ 269822 w 4751882"/>
              <a:gd name="connsiteY134" fmla="*/ 532710 h 2829836"/>
              <a:gd name="connsiteX135" fmla="*/ 194872 w 4751882"/>
              <a:gd name="connsiteY135" fmla="*/ 487740 h 2829836"/>
              <a:gd name="connsiteX136" fmla="*/ 164891 w 4751882"/>
              <a:gd name="connsiteY136" fmla="*/ 442769 h 2829836"/>
              <a:gd name="connsiteX137" fmla="*/ 74950 w 4751882"/>
              <a:gd name="connsiteY137" fmla="*/ 397799 h 2829836"/>
              <a:gd name="connsiteX138" fmla="*/ 134911 w 4751882"/>
              <a:gd name="connsiteY138" fmla="*/ 472749 h 2829836"/>
              <a:gd name="connsiteX139" fmla="*/ 179882 w 4751882"/>
              <a:gd name="connsiteY139" fmla="*/ 592671 h 2829836"/>
              <a:gd name="connsiteX140" fmla="*/ 194872 w 4751882"/>
              <a:gd name="connsiteY140" fmla="*/ 652631 h 2829836"/>
              <a:gd name="connsiteX141" fmla="*/ 209862 w 4751882"/>
              <a:gd name="connsiteY141" fmla="*/ 697602 h 2829836"/>
              <a:gd name="connsiteX142" fmla="*/ 194872 w 4751882"/>
              <a:gd name="connsiteY142" fmla="*/ 517720 h 2829836"/>
              <a:gd name="connsiteX143" fmla="*/ 164891 w 4751882"/>
              <a:gd name="connsiteY143" fmla="*/ 487740 h 2829836"/>
              <a:gd name="connsiteX144" fmla="*/ 74950 w 4751882"/>
              <a:gd name="connsiteY144" fmla="*/ 457759 h 2829836"/>
              <a:gd name="connsiteX145" fmla="*/ 29980 w 4751882"/>
              <a:gd name="connsiteY145" fmla="*/ 427779 h 2829836"/>
              <a:gd name="connsiteX146" fmla="*/ 74950 w 4751882"/>
              <a:gd name="connsiteY146" fmla="*/ 412789 h 2829836"/>
              <a:gd name="connsiteX147" fmla="*/ 104931 w 4751882"/>
              <a:gd name="connsiteY147" fmla="*/ 442769 h 2829836"/>
              <a:gd name="connsiteX148" fmla="*/ 164891 w 4751882"/>
              <a:gd name="connsiteY148" fmla="*/ 517720 h 2829836"/>
              <a:gd name="connsiteX149" fmla="*/ 179882 w 4751882"/>
              <a:gd name="connsiteY149" fmla="*/ 562690 h 2829836"/>
              <a:gd name="connsiteX150" fmla="*/ 209862 w 4751882"/>
              <a:gd name="connsiteY150" fmla="*/ 592671 h 2829836"/>
              <a:gd name="connsiteX151" fmla="*/ 314793 w 4751882"/>
              <a:gd name="connsiteY151" fmla="*/ 652631 h 2829836"/>
              <a:gd name="connsiteX152" fmla="*/ 404734 w 4751882"/>
              <a:gd name="connsiteY152" fmla="*/ 712592 h 2829836"/>
              <a:gd name="connsiteX153" fmla="*/ 359763 w 4751882"/>
              <a:gd name="connsiteY153" fmla="*/ 802533 h 2829836"/>
              <a:gd name="connsiteX154" fmla="*/ 494675 w 4751882"/>
              <a:gd name="connsiteY154" fmla="*/ 817523 h 2829836"/>
              <a:gd name="connsiteX155" fmla="*/ 314793 w 4751882"/>
              <a:gd name="connsiteY155" fmla="*/ 712592 h 282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4751882" h="2829836">
                <a:moveTo>
                  <a:pt x="0" y="442769"/>
                </a:moveTo>
                <a:cubicBezTo>
                  <a:pt x="14990" y="432776"/>
                  <a:pt x="28856" y="420846"/>
                  <a:pt x="44970" y="412789"/>
                </a:cubicBezTo>
                <a:cubicBezTo>
                  <a:pt x="59103" y="405723"/>
                  <a:pt x="77602" y="407670"/>
                  <a:pt x="89941" y="397799"/>
                </a:cubicBezTo>
                <a:cubicBezTo>
                  <a:pt x="160143" y="341637"/>
                  <a:pt x="86634" y="368204"/>
                  <a:pt x="134911" y="307858"/>
                </a:cubicBezTo>
                <a:cubicBezTo>
                  <a:pt x="146166" y="293790"/>
                  <a:pt x="164240" y="286816"/>
                  <a:pt x="179882" y="277877"/>
                </a:cubicBezTo>
                <a:cubicBezTo>
                  <a:pt x="231747" y="248240"/>
                  <a:pt x="234361" y="249724"/>
                  <a:pt x="284813" y="232907"/>
                </a:cubicBezTo>
                <a:cubicBezTo>
                  <a:pt x="309796" y="207923"/>
                  <a:pt x="330365" y="177554"/>
                  <a:pt x="359763" y="157956"/>
                </a:cubicBezTo>
                <a:cubicBezTo>
                  <a:pt x="416493" y="120137"/>
                  <a:pt x="391995" y="140715"/>
                  <a:pt x="434714" y="97995"/>
                </a:cubicBezTo>
                <a:cubicBezTo>
                  <a:pt x="467379" y="0"/>
                  <a:pt x="439106" y="36269"/>
                  <a:pt x="629586" y="68015"/>
                </a:cubicBezTo>
                <a:cubicBezTo>
                  <a:pt x="660758" y="73210"/>
                  <a:pt x="689547" y="88002"/>
                  <a:pt x="719527" y="97995"/>
                </a:cubicBezTo>
                <a:lnTo>
                  <a:pt x="764498" y="112985"/>
                </a:lnTo>
                <a:cubicBezTo>
                  <a:pt x="779488" y="122979"/>
                  <a:pt x="793354" y="134909"/>
                  <a:pt x="809468" y="142966"/>
                </a:cubicBezTo>
                <a:cubicBezTo>
                  <a:pt x="870797" y="173631"/>
                  <a:pt x="842128" y="137815"/>
                  <a:pt x="899409" y="187936"/>
                </a:cubicBezTo>
                <a:cubicBezTo>
                  <a:pt x="925999" y="211202"/>
                  <a:pt x="949376" y="237903"/>
                  <a:pt x="974360" y="262887"/>
                </a:cubicBezTo>
                <a:cubicBezTo>
                  <a:pt x="1002242" y="290769"/>
                  <a:pt x="1011497" y="303941"/>
                  <a:pt x="1049311" y="322848"/>
                </a:cubicBezTo>
                <a:cubicBezTo>
                  <a:pt x="1063444" y="329915"/>
                  <a:pt x="1079292" y="332841"/>
                  <a:pt x="1094282" y="337838"/>
                </a:cubicBezTo>
                <a:cubicBezTo>
                  <a:pt x="1430170" y="315446"/>
                  <a:pt x="1275340" y="395446"/>
                  <a:pt x="1334124" y="277877"/>
                </a:cubicBezTo>
                <a:cubicBezTo>
                  <a:pt x="1342181" y="261763"/>
                  <a:pt x="1354111" y="247897"/>
                  <a:pt x="1364104" y="232907"/>
                </a:cubicBezTo>
                <a:cubicBezTo>
                  <a:pt x="1366904" y="221709"/>
                  <a:pt x="1384870" y="143335"/>
                  <a:pt x="1394085" y="127976"/>
                </a:cubicBezTo>
                <a:cubicBezTo>
                  <a:pt x="1401356" y="115857"/>
                  <a:pt x="1415236" y="109031"/>
                  <a:pt x="1424065" y="97995"/>
                </a:cubicBezTo>
                <a:cubicBezTo>
                  <a:pt x="1435319" y="83927"/>
                  <a:pt x="1439977" y="64279"/>
                  <a:pt x="1454045" y="53025"/>
                </a:cubicBezTo>
                <a:cubicBezTo>
                  <a:pt x="1466384" y="43154"/>
                  <a:pt x="1484026" y="43032"/>
                  <a:pt x="1499016" y="38035"/>
                </a:cubicBezTo>
                <a:cubicBezTo>
                  <a:pt x="1538990" y="43032"/>
                  <a:pt x="1580351" y="41449"/>
                  <a:pt x="1618937" y="53025"/>
                </a:cubicBezTo>
                <a:cubicBezTo>
                  <a:pt x="1632474" y="57086"/>
                  <a:pt x="1637882" y="74176"/>
                  <a:pt x="1648918" y="83005"/>
                </a:cubicBezTo>
                <a:cubicBezTo>
                  <a:pt x="1662986" y="94259"/>
                  <a:pt x="1678898" y="102992"/>
                  <a:pt x="1693888" y="112985"/>
                </a:cubicBezTo>
                <a:cubicBezTo>
                  <a:pt x="1767982" y="224125"/>
                  <a:pt x="1718517" y="209992"/>
                  <a:pt x="1828800" y="187936"/>
                </a:cubicBezTo>
                <a:cubicBezTo>
                  <a:pt x="1838675" y="158312"/>
                  <a:pt x="1847354" y="119128"/>
                  <a:pt x="1873770" y="97995"/>
                </a:cubicBezTo>
                <a:cubicBezTo>
                  <a:pt x="1886109" y="88124"/>
                  <a:pt x="1903751" y="88002"/>
                  <a:pt x="1918741" y="83005"/>
                </a:cubicBezTo>
                <a:cubicBezTo>
                  <a:pt x="1953718" y="88002"/>
                  <a:pt x="1992070" y="82194"/>
                  <a:pt x="2023672" y="97995"/>
                </a:cubicBezTo>
                <a:cubicBezTo>
                  <a:pt x="2120899" y="146609"/>
                  <a:pt x="2074160" y="163474"/>
                  <a:pt x="2128603" y="217917"/>
                </a:cubicBezTo>
                <a:cubicBezTo>
                  <a:pt x="2141342" y="230656"/>
                  <a:pt x="2159505" y="236643"/>
                  <a:pt x="2173573" y="247897"/>
                </a:cubicBezTo>
                <a:cubicBezTo>
                  <a:pt x="2184609" y="256726"/>
                  <a:pt x="2190913" y="271557"/>
                  <a:pt x="2203554" y="277877"/>
                </a:cubicBezTo>
                <a:cubicBezTo>
                  <a:pt x="2231820" y="292010"/>
                  <a:pt x="2267200" y="290328"/>
                  <a:pt x="2293495" y="307858"/>
                </a:cubicBezTo>
                <a:cubicBezTo>
                  <a:pt x="2323475" y="327845"/>
                  <a:pt x="2349253" y="356424"/>
                  <a:pt x="2383436" y="367818"/>
                </a:cubicBezTo>
                <a:cubicBezTo>
                  <a:pt x="2492922" y="404314"/>
                  <a:pt x="2442718" y="390134"/>
                  <a:pt x="2533337" y="412789"/>
                </a:cubicBezTo>
                <a:cubicBezTo>
                  <a:pt x="2543331" y="422782"/>
                  <a:pt x="2552012" y="434289"/>
                  <a:pt x="2563318" y="442769"/>
                </a:cubicBezTo>
                <a:cubicBezTo>
                  <a:pt x="2592144" y="464388"/>
                  <a:pt x="2653259" y="502730"/>
                  <a:pt x="2653259" y="502730"/>
                </a:cubicBezTo>
                <a:cubicBezTo>
                  <a:pt x="2733203" y="622645"/>
                  <a:pt x="2628279" y="477751"/>
                  <a:pt x="2728209" y="577681"/>
                </a:cubicBezTo>
                <a:cubicBezTo>
                  <a:pt x="2740948" y="590420"/>
                  <a:pt x="2746326" y="609093"/>
                  <a:pt x="2758190" y="622651"/>
                </a:cubicBezTo>
                <a:cubicBezTo>
                  <a:pt x="2866072" y="745944"/>
                  <a:pt x="2793447" y="659850"/>
                  <a:pt x="2878111" y="727582"/>
                </a:cubicBezTo>
                <a:cubicBezTo>
                  <a:pt x="2952279" y="786917"/>
                  <a:pt x="2860162" y="724624"/>
                  <a:pt x="2938072" y="802533"/>
                </a:cubicBezTo>
                <a:cubicBezTo>
                  <a:pt x="2950811" y="815272"/>
                  <a:pt x="2968974" y="821259"/>
                  <a:pt x="2983042" y="832513"/>
                </a:cubicBezTo>
                <a:cubicBezTo>
                  <a:pt x="3041833" y="879546"/>
                  <a:pt x="2979894" y="851452"/>
                  <a:pt x="3057993" y="877484"/>
                </a:cubicBezTo>
                <a:cubicBezTo>
                  <a:pt x="3072983" y="892474"/>
                  <a:pt x="3086229" y="909439"/>
                  <a:pt x="3102963" y="922454"/>
                </a:cubicBezTo>
                <a:cubicBezTo>
                  <a:pt x="3131405" y="944575"/>
                  <a:pt x="3162924" y="962428"/>
                  <a:pt x="3192904" y="982415"/>
                </a:cubicBezTo>
                <a:cubicBezTo>
                  <a:pt x="3207894" y="992408"/>
                  <a:pt x="3225136" y="999656"/>
                  <a:pt x="3237875" y="1012395"/>
                </a:cubicBezTo>
                <a:cubicBezTo>
                  <a:pt x="3294018" y="1068539"/>
                  <a:pt x="3262734" y="1050662"/>
                  <a:pt x="3327816" y="1072356"/>
                </a:cubicBezTo>
                <a:cubicBezTo>
                  <a:pt x="3366617" y="1111157"/>
                  <a:pt x="3408938" y="1159358"/>
                  <a:pt x="3462727" y="1177287"/>
                </a:cubicBezTo>
                <a:lnTo>
                  <a:pt x="3507698" y="1192277"/>
                </a:lnTo>
                <a:cubicBezTo>
                  <a:pt x="3646125" y="1284564"/>
                  <a:pt x="3475839" y="1166792"/>
                  <a:pt x="3582649" y="1252238"/>
                </a:cubicBezTo>
                <a:cubicBezTo>
                  <a:pt x="3706589" y="1351389"/>
                  <a:pt x="3517660" y="1172259"/>
                  <a:pt x="3702570" y="1357169"/>
                </a:cubicBezTo>
                <a:cubicBezTo>
                  <a:pt x="3717560" y="1372159"/>
                  <a:pt x="3738060" y="1383179"/>
                  <a:pt x="3747541" y="1402140"/>
                </a:cubicBezTo>
                <a:cubicBezTo>
                  <a:pt x="3783841" y="1474741"/>
                  <a:pt x="3761720" y="1446299"/>
                  <a:pt x="3807501" y="1492081"/>
                </a:cubicBezTo>
                <a:cubicBezTo>
                  <a:pt x="3844684" y="1603630"/>
                  <a:pt x="3787607" y="1454746"/>
                  <a:pt x="3882452" y="1597012"/>
                </a:cubicBezTo>
                <a:cubicBezTo>
                  <a:pt x="3902439" y="1626992"/>
                  <a:pt x="3920794" y="1658127"/>
                  <a:pt x="3942413" y="1686953"/>
                </a:cubicBezTo>
                <a:cubicBezTo>
                  <a:pt x="3957403" y="1706940"/>
                  <a:pt x="3970931" y="1728111"/>
                  <a:pt x="3987383" y="1746913"/>
                </a:cubicBezTo>
                <a:cubicBezTo>
                  <a:pt x="4005996" y="1768185"/>
                  <a:pt x="4047344" y="1806874"/>
                  <a:pt x="4047344" y="1806874"/>
                </a:cubicBezTo>
                <a:cubicBezTo>
                  <a:pt x="4085022" y="1919907"/>
                  <a:pt x="4034197" y="1780580"/>
                  <a:pt x="4092314" y="1896815"/>
                </a:cubicBezTo>
                <a:cubicBezTo>
                  <a:pt x="4099380" y="1910948"/>
                  <a:pt x="4102307" y="1926795"/>
                  <a:pt x="4107304" y="1941785"/>
                </a:cubicBezTo>
                <a:cubicBezTo>
                  <a:pt x="4087317" y="1951779"/>
                  <a:pt x="4040277" y="1950567"/>
                  <a:pt x="4047344" y="1971766"/>
                </a:cubicBezTo>
                <a:cubicBezTo>
                  <a:pt x="4058738" y="2005949"/>
                  <a:pt x="4111807" y="2006248"/>
                  <a:pt x="4137285" y="2031726"/>
                </a:cubicBezTo>
                <a:cubicBezTo>
                  <a:pt x="4224975" y="2119416"/>
                  <a:pt x="4192638" y="2077279"/>
                  <a:pt x="4242216" y="2151648"/>
                </a:cubicBezTo>
                <a:cubicBezTo>
                  <a:pt x="4247213" y="2171635"/>
                  <a:pt x="4244336" y="2195521"/>
                  <a:pt x="4257206" y="2211608"/>
                </a:cubicBezTo>
                <a:cubicBezTo>
                  <a:pt x="4267077" y="2223947"/>
                  <a:pt x="4286591" y="2224001"/>
                  <a:pt x="4302177" y="2226599"/>
                </a:cubicBezTo>
                <a:cubicBezTo>
                  <a:pt x="4346808" y="2234038"/>
                  <a:pt x="4392118" y="2236592"/>
                  <a:pt x="4437088" y="2241589"/>
                </a:cubicBezTo>
                <a:cubicBezTo>
                  <a:pt x="4487622" y="2317390"/>
                  <a:pt x="4509297" y="2332810"/>
                  <a:pt x="4527029" y="2421471"/>
                </a:cubicBezTo>
                <a:cubicBezTo>
                  <a:pt x="4531904" y="2445848"/>
                  <a:pt x="4531151" y="2514147"/>
                  <a:pt x="4572000" y="2526402"/>
                </a:cubicBezTo>
                <a:cubicBezTo>
                  <a:pt x="4610586" y="2537978"/>
                  <a:pt x="4651947" y="2536395"/>
                  <a:pt x="4691921" y="2541392"/>
                </a:cubicBezTo>
                <a:cubicBezTo>
                  <a:pt x="4746476" y="2677782"/>
                  <a:pt x="4703057" y="2552108"/>
                  <a:pt x="4736891" y="2721274"/>
                </a:cubicBezTo>
                <a:cubicBezTo>
                  <a:pt x="4739990" y="2736768"/>
                  <a:pt x="4751882" y="2782045"/>
                  <a:pt x="4751882" y="2766244"/>
                </a:cubicBezTo>
                <a:cubicBezTo>
                  <a:pt x="4751882" y="2745642"/>
                  <a:pt x="4741888" y="2726271"/>
                  <a:pt x="4736891" y="2706284"/>
                </a:cubicBezTo>
                <a:cubicBezTo>
                  <a:pt x="4706911" y="2716277"/>
                  <a:pt x="4674575" y="2720917"/>
                  <a:pt x="4646950" y="2736264"/>
                </a:cubicBezTo>
                <a:cubicBezTo>
                  <a:pt x="4478522" y="2829836"/>
                  <a:pt x="4705785" y="2746634"/>
                  <a:pt x="4557009" y="2796225"/>
                </a:cubicBezTo>
                <a:cubicBezTo>
                  <a:pt x="4412104" y="2786231"/>
                  <a:pt x="4266422" y="2784260"/>
                  <a:pt x="4122295" y="2766244"/>
                </a:cubicBezTo>
                <a:cubicBezTo>
                  <a:pt x="4082320" y="2761247"/>
                  <a:pt x="4067332" y="2716278"/>
                  <a:pt x="4047344" y="2691294"/>
                </a:cubicBezTo>
                <a:cubicBezTo>
                  <a:pt x="4038515" y="2680258"/>
                  <a:pt x="4030353" y="2666880"/>
                  <a:pt x="4017363" y="2661313"/>
                </a:cubicBezTo>
                <a:cubicBezTo>
                  <a:pt x="3993945" y="2651277"/>
                  <a:pt x="3966993" y="2653027"/>
                  <a:pt x="3942413" y="2646323"/>
                </a:cubicBezTo>
                <a:cubicBezTo>
                  <a:pt x="3860910" y="2624095"/>
                  <a:pt x="3859781" y="2619997"/>
                  <a:pt x="3792511" y="2586363"/>
                </a:cubicBezTo>
                <a:cubicBezTo>
                  <a:pt x="3761657" y="2555508"/>
                  <a:pt x="3759165" y="2549096"/>
                  <a:pt x="3717560" y="2526402"/>
                </a:cubicBezTo>
                <a:cubicBezTo>
                  <a:pt x="3678325" y="2505001"/>
                  <a:pt x="3641723" y="2473788"/>
                  <a:pt x="3597639" y="2466441"/>
                </a:cubicBezTo>
                <a:lnTo>
                  <a:pt x="3507698" y="2451451"/>
                </a:lnTo>
                <a:cubicBezTo>
                  <a:pt x="3492708" y="2441458"/>
                  <a:pt x="3478841" y="2429528"/>
                  <a:pt x="3462727" y="2421471"/>
                </a:cubicBezTo>
                <a:cubicBezTo>
                  <a:pt x="3448594" y="2414405"/>
                  <a:pt x="3433529" y="2407437"/>
                  <a:pt x="3417757" y="2406481"/>
                </a:cubicBezTo>
                <a:cubicBezTo>
                  <a:pt x="3268047" y="2397407"/>
                  <a:pt x="3117954" y="2396487"/>
                  <a:pt x="2968052" y="2391490"/>
                </a:cubicBezTo>
                <a:cubicBezTo>
                  <a:pt x="2948065" y="2381497"/>
                  <a:pt x="2928839" y="2369809"/>
                  <a:pt x="2908091" y="2361510"/>
                </a:cubicBezTo>
                <a:cubicBezTo>
                  <a:pt x="2878749" y="2349773"/>
                  <a:pt x="2818150" y="2331530"/>
                  <a:pt x="2818150" y="2331530"/>
                </a:cubicBezTo>
                <a:cubicBezTo>
                  <a:pt x="2813153" y="2311543"/>
                  <a:pt x="2813381" y="2289457"/>
                  <a:pt x="2803160" y="2271569"/>
                </a:cubicBezTo>
                <a:cubicBezTo>
                  <a:pt x="2779274" y="2229768"/>
                  <a:pt x="2747084" y="2224839"/>
                  <a:pt x="2713219" y="2196618"/>
                </a:cubicBezTo>
                <a:cubicBezTo>
                  <a:pt x="2696933" y="2183047"/>
                  <a:pt x="2683239" y="2166638"/>
                  <a:pt x="2668249" y="2151648"/>
                </a:cubicBezTo>
                <a:cubicBezTo>
                  <a:pt x="2658255" y="2126664"/>
                  <a:pt x="2652529" y="2099515"/>
                  <a:pt x="2638268" y="2076697"/>
                </a:cubicBezTo>
                <a:cubicBezTo>
                  <a:pt x="2555881" y="1944877"/>
                  <a:pt x="2345814" y="2042038"/>
                  <a:pt x="2233534" y="2046717"/>
                </a:cubicBezTo>
                <a:cubicBezTo>
                  <a:pt x="2203554" y="2051714"/>
                  <a:pt x="2173263" y="2055114"/>
                  <a:pt x="2143593" y="2061707"/>
                </a:cubicBezTo>
                <a:cubicBezTo>
                  <a:pt x="2128168" y="2065135"/>
                  <a:pt x="2109795" y="2065524"/>
                  <a:pt x="2098622" y="2076697"/>
                </a:cubicBezTo>
                <a:cubicBezTo>
                  <a:pt x="2087449" y="2087870"/>
                  <a:pt x="2088629" y="2106677"/>
                  <a:pt x="2083632" y="2121667"/>
                </a:cubicBezTo>
                <a:cubicBezTo>
                  <a:pt x="2078635" y="2151647"/>
                  <a:pt x="2088656" y="2188734"/>
                  <a:pt x="2068642" y="2211608"/>
                </a:cubicBezTo>
                <a:cubicBezTo>
                  <a:pt x="2047832" y="2235391"/>
                  <a:pt x="1978701" y="2241589"/>
                  <a:pt x="1978701" y="2241589"/>
                </a:cubicBezTo>
                <a:cubicBezTo>
                  <a:pt x="1963711" y="2256579"/>
                  <a:pt x="1952137" y="2276041"/>
                  <a:pt x="1933731" y="2286559"/>
                </a:cubicBezTo>
                <a:cubicBezTo>
                  <a:pt x="1877080" y="2318931"/>
                  <a:pt x="1767456" y="2290918"/>
                  <a:pt x="1723868" y="2286559"/>
                </a:cubicBezTo>
                <a:cubicBezTo>
                  <a:pt x="1713875" y="2266572"/>
                  <a:pt x="1711765" y="2240006"/>
                  <a:pt x="1693888" y="2226599"/>
                </a:cubicBezTo>
                <a:cubicBezTo>
                  <a:pt x="1693887" y="2226598"/>
                  <a:pt x="1581463" y="2189123"/>
                  <a:pt x="1558977" y="2181628"/>
                </a:cubicBezTo>
                <a:lnTo>
                  <a:pt x="1514006" y="2166638"/>
                </a:lnTo>
                <a:lnTo>
                  <a:pt x="1469036" y="2151648"/>
                </a:lnTo>
                <a:cubicBezTo>
                  <a:pt x="1454993" y="2130584"/>
                  <a:pt x="1408545" y="2059112"/>
                  <a:pt x="1394085" y="2046717"/>
                </a:cubicBezTo>
                <a:cubicBezTo>
                  <a:pt x="1377118" y="2032174"/>
                  <a:pt x="1354663" y="2025539"/>
                  <a:pt x="1334124" y="2016736"/>
                </a:cubicBezTo>
                <a:cubicBezTo>
                  <a:pt x="1293792" y="1999451"/>
                  <a:pt x="1258194" y="1995554"/>
                  <a:pt x="1214203" y="1986756"/>
                </a:cubicBezTo>
                <a:cubicBezTo>
                  <a:pt x="1159538" y="1945757"/>
                  <a:pt x="1118891" y="1925665"/>
                  <a:pt x="1094282" y="1851844"/>
                </a:cubicBezTo>
                <a:cubicBezTo>
                  <a:pt x="1056600" y="1738804"/>
                  <a:pt x="1107432" y="1878146"/>
                  <a:pt x="1049311" y="1761903"/>
                </a:cubicBezTo>
                <a:cubicBezTo>
                  <a:pt x="1042245" y="1747770"/>
                  <a:pt x="1045494" y="1728106"/>
                  <a:pt x="1034321" y="1716933"/>
                </a:cubicBezTo>
                <a:cubicBezTo>
                  <a:pt x="1023148" y="1705760"/>
                  <a:pt x="1004340" y="1706940"/>
                  <a:pt x="989350" y="1701943"/>
                </a:cubicBezTo>
                <a:cubicBezTo>
                  <a:pt x="974360" y="1686953"/>
                  <a:pt x="962019" y="1668731"/>
                  <a:pt x="944380" y="1656972"/>
                </a:cubicBezTo>
                <a:cubicBezTo>
                  <a:pt x="931233" y="1648207"/>
                  <a:pt x="910582" y="1653155"/>
                  <a:pt x="899409" y="1641982"/>
                </a:cubicBezTo>
                <a:cubicBezTo>
                  <a:pt x="883608" y="1626181"/>
                  <a:pt x="879422" y="1602009"/>
                  <a:pt x="869429" y="1582022"/>
                </a:cubicBezTo>
                <a:cubicBezTo>
                  <a:pt x="879422" y="1567032"/>
                  <a:pt x="887875" y="1550891"/>
                  <a:pt x="899409" y="1537051"/>
                </a:cubicBezTo>
                <a:cubicBezTo>
                  <a:pt x="912980" y="1520765"/>
                  <a:pt x="936507" y="1511764"/>
                  <a:pt x="944380" y="1492081"/>
                </a:cubicBezTo>
                <a:cubicBezTo>
                  <a:pt x="1003452" y="1344401"/>
                  <a:pt x="895891" y="1412540"/>
                  <a:pt x="1034321" y="1357169"/>
                </a:cubicBezTo>
                <a:cubicBezTo>
                  <a:pt x="1049311" y="1342179"/>
                  <a:pt x="1063005" y="1325770"/>
                  <a:pt x="1079291" y="1312199"/>
                </a:cubicBezTo>
                <a:cubicBezTo>
                  <a:pt x="1093131" y="1300665"/>
                  <a:pt x="1113007" y="1296286"/>
                  <a:pt x="1124262" y="1282218"/>
                </a:cubicBezTo>
                <a:cubicBezTo>
                  <a:pt x="1134133" y="1269880"/>
                  <a:pt x="1134255" y="1252238"/>
                  <a:pt x="1139252" y="1237248"/>
                </a:cubicBezTo>
                <a:cubicBezTo>
                  <a:pt x="1129259" y="1222258"/>
                  <a:pt x="1122011" y="1205016"/>
                  <a:pt x="1109272" y="1192277"/>
                </a:cubicBezTo>
                <a:cubicBezTo>
                  <a:pt x="1096533" y="1179538"/>
                  <a:pt x="1080415" y="1170354"/>
                  <a:pt x="1064301" y="1162297"/>
                </a:cubicBezTo>
                <a:cubicBezTo>
                  <a:pt x="1027398" y="1143846"/>
                  <a:pt x="963935" y="1138074"/>
                  <a:pt x="929390" y="1132317"/>
                </a:cubicBezTo>
                <a:cubicBezTo>
                  <a:pt x="929102" y="1131452"/>
                  <a:pt x="908426" y="1047077"/>
                  <a:pt x="884419" y="1057366"/>
                </a:cubicBezTo>
                <a:cubicBezTo>
                  <a:pt x="851944" y="1071284"/>
                  <a:pt x="842987" y="1121144"/>
                  <a:pt x="809468" y="1132317"/>
                </a:cubicBezTo>
                <a:cubicBezTo>
                  <a:pt x="706673" y="1166582"/>
                  <a:pt x="834258" y="1126119"/>
                  <a:pt x="689547" y="1162297"/>
                </a:cubicBezTo>
                <a:cubicBezTo>
                  <a:pt x="674218" y="1166129"/>
                  <a:pt x="659567" y="1172290"/>
                  <a:pt x="644577" y="1177287"/>
                </a:cubicBezTo>
                <a:cubicBezTo>
                  <a:pt x="634583" y="1167294"/>
                  <a:pt x="620917" y="1159948"/>
                  <a:pt x="614596" y="1147307"/>
                </a:cubicBezTo>
                <a:cubicBezTo>
                  <a:pt x="605382" y="1128880"/>
                  <a:pt x="605266" y="1107155"/>
                  <a:pt x="599606" y="1087346"/>
                </a:cubicBezTo>
                <a:cubicBezTo>
                  <a:pt x="595265" y="1072153"/>
                  <a:pt x="589613" y="1057366"/>
                  <a:pt x="584616" y="1042376"/>
                </a:cubicBezTo>
                <a:cubicBezTo>
                  <a:pt x="562117" y="884881"/>
                  <a:pt x="601554" y="974750"/>
                  <a:pt x="524655" y="907464"/>
                </a:cubicBezTo>
                <a:cubicBezTo>
                  <a:pt x="498065" y="884198"/>
                  <a:pt x="449704" y="832513"/>
                  <a:pt x="449704" y="832513"/>
                </a:cubicBezTo>
                <a:cubicBezTo>
                  <a:pt x="444707" y="817523"/>
                  <a:pt x="443479" y="800690"/>
                  <a:pt x="434714" y="787543"/>
                </a:cubicBezTo>
                <a:cubicBezTo>
                  <a:pt x="422955" y="769904"/>
                  <a:pt x="403315" y="758858"/>
                  <a:pt x="389744" y="742572"/>
                </a:cubicBezTo>
                <a:cubicBezTo>
                  <a:pt x="378210" y="728732"/>
                  <a:pt x="369757" y="712592"/>
                  <a:pt x="359763" y="697602"/>
                </a:cubicBezTo>
                <a:cubicBezTo>
                  <a:pt x="335993" y="626290"/>
                  <a:pt x="340524" y="613592"/>
                  <a:pt x="299803" y="562690"/>
                </a:cubicBezTo>
                <a:cubicBezTo>
                  <a:pt x="290974" y="551654"/>
                  <a:pt x="281322" y="540925"/>
                  <a:pt x="269822" y="532710"/>
                </a:cubicBezTo>
                <a:cubicBezTo>
                  <a:pt x="246114" y="515776"/>
                  <a:pt x="219855" y="502730"/>
                  <a:pt x="194872" y="487740"/>
                </a:cubicBezTo>
                <a:cubicBezTo>
                  <a:pt x="184878" y="472750"/>
                  <a:pt x="177630" y="455508"/>
                  <a:pt x="164891" y="442769"/>
                </a:cubicBezTo>
                <a:cubicBezTo>
                  <a:pt x="135832" y="413710"/>
                  <a:pt x="111526" y="409991"/>
                  <a:pt x="74950" y="397799"/>
                </a:cubicBezTo>
                <a:cubicBezTo>
                  <a:pt x="96903" y="419751"/>
                  <a:pt x="123565" y="442492"/>
                  <a:pt x="134911" y="472749"/>
                </a:cubicBezTo>
                <a:cubicBezTo>
                  <a:pt x="190480" y="620935"/>
                  <a:pt x="109572" y="487208"/>
                  <a:pt x="179882" y="592671"/>
                </a:cubicBezTo>
                <a:cubicBezTo>
                  <a:pt x="184879" y="612658"/>
                  <a:pt x="189212" y="632822"/>
                  <a:pt x="194872" y="652631"/>
                </a:cubicBezTo>
                <a:cubicBezTo>
                  <a:pt x="199213" y="667824"/>
                  <a:pt x="209862" y="713403"/>
                  <a:pt x="209862" y="697602"/>
                </a:cubicBezTo>
                <a:cubicBezTo>
                  <a:pt x="209862" y="637434"/>
                  <a:pt x="207479" y="576553"/>
                  <a:pt x="194872" y="517720"/>
                </a:cubicBezTo>
                <a:cubicBezTo>
                  <a:pt x="191911" y="503901"/>
                  <a:pt x="177532" y="494060"/>
                  <a:pt x="164891" y="487740"/>
                </a:cubicBezTo>
                <a:cubicBezTo>
                  <a:pt x="136625" y="473607"/>
                  <a:pt x="74950" y="457759"/>
                  <a:pt x="74950" y="457759"/>
                </a:cubicBezTo>
                <a:cubicBezTo>
                  <a:pt x="59960" y="447766"/>
                  <a:pt x="29980" y="445795"/>
                  <a:pt x="29980" y="427779"/>
                </a:cubicBezTo>
                <a:cubicBezTo>
                  <a:pt x="29980" y="411978"/>
                  <a:pt x="59456" y="409690"/>
                  <a:pt x="74950" y="412789"/>
                </a:cubicBezTo>
                <a:cubicBezTo>
                  <a:pt x="88808" y="415561"/>
                  <a:pt x="94937" y="432776"/>
                  <a:pt x="104931" y="442769"/>
                </a:cubicBezTo>
                <a:cubicBezTo>
                  <a:pt x="142608" y="555801"/>
                  <a:pt x="87403" y="420861"/>
                  <a:pt x="164891" y="517720"/>
                </a:cubicBezTo>
                <a:cubicBezTo>
                  <a:pt x="174762" y="530058"/>
                  <a:pt x="171752" y="549141"/>
                  <a:pt x="179882" y="562690"/>
                </a:cubicBezTo>
                <a:cubicBezTo>
                  <a:pt x="187153" y="574809"/>
                  <a:pt x="198826" y="583842"/>
                  <a:pt x="209862" y="592671"/>
                </a:cubicBezTo>
                <a:cubicBezTo>
                  <a:pt x="245174" y="620921"/>
                  <a:pt x="273760" y="632115"/>
                  <a:pt x="314793" y="652631"/>
                </a:cubicBezTo>
                <a:cubicBezTo>
                  <a:pt x="381820" y="719658"/>
                  <a:pt x="346488" y="712592"/>
                  <a:pt x="404734" y="712592"/>
                </a:cubicBezTo>
                <a:lnTo>
                  <a:pt x="359763" y="802533"/>
                </a:lnTo>
                <a:cubicBezTo>
                  <a:pt x="520782" y="786431"/>
                  <a:pt x="532123" y="742628"/>
                  <a:pt x="494675" y="817523"/>
                </a:cubicBezTo>
                <a:lnTo>
                  <a:pt x="314793" y="712592"/>
                </a:ln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179FD0A-C399-455E-B65C-5EBF82058353}"/>
              </a:ext>
            </a:extLst>
          </p:cNvPr>
          <p:cNvSpPr/>
          <p:nvPr/>
        </p:nvSpPr>
        <p:spPr>
          <a:xfrm>
            <a:off x="6096000" y="457200"/>
            <a:ext cx="5105400" cy="2590800"/>
          </a:xfrm>
          <a:custGeom>
            <a:avLst/>
            <a:gdLst>
              <a:gd name="connsiteX0" fmla="*/ 14991 w 5156617"/>
              <a:gd name="connsiteY0" fmla="*/ 884420 h 2683239"/>
              <a:gd name="connsiteX1" fmla="*/ 89941 w 5156617"/>
              <a:gd name="connsiteY1" fmla="*/ 764498 h 2683239"/>
              <a:gd name="connsiteX2" fmla="*/ 149902 w 5156617"/>
              <a:gd name="connsiteY2" fmla="*/ 674557 h 2683239"/>
              <a:gd name="connsiteX3" fmla="*/ 179882 w 5156617"/>
              <a:gd name="connsiteY3" fmla="*/ 629587 h 2683239"/>
              <a:gd name="connsiteX4" fmla="*/ 254833 w 5156617"/>
              <a:gd name="connsiteY4" fmla="*/ 554636 h 2683239"/>
              <a:gd name="connsiteX5" fmla="*/ 344774 w 5156617"/>
              <a:gd name="connsiteY5" fmla="*/ 524656 h 2683239"/>
              <a:gd name="connsiteX6" fmla="*/ 389745 w 5156617"/>
              <a:gd name="connsiteY6" fmla="*/ 509666 h 2683239"/>
              <a:gd name="connsiteX7" fmla="*/ 449705 w 5156617"/>
              <a:gd name="connsiteY7" fmla="*/ 569626 h 2683239"/>
              <a:gd name="connsiteX8" fmla="*/ 509666 w 5156617"/>
              <a:gd name="connsiteY8" fmla="*/ 644577 h 2683239"/>
              <a:gd name="connsiteX9" fmla="*/ 599607 w 5156617"/>
              <a:gd name="connsiteY9" fmla="*/ 689548 h 2683239"/>
              <a:gd name="connsiteX10" fmla="*/ 659568 w 5156617"/>
              <a:gd name="connsiteY10" fmla="*/ 674557 h 2683239"/>
              <a:gd name="connsiteX11" fmla="*/ 749509 w 5156617"/>
              <a:gd name="connsiteY11" fmla="*/ 554636 h 2683239"/>
              <a:gd name="connsiteX12" fmla="*/ 929391 w 5156617"/>
              <a:gd name="connsiteY12" fmla="*/ 539646 h 2683239"/>
              <a:gd name="connsiteX13" fmla="*/ 974361 w 5156617"/>
              <a:gd name="connsiteY13" fmla="*/ 524656 h 2683239"/>
              <a:gd name="connsiteX14" fmla="*/ 1049312 w 5156617"/>
              <a:gd name="connsiteY14" fmla="*/ 449705 h 2683239"/>
              <a:gd name="connsiteX15" fmla="*/ 1094282 w 5156617"/>
              <a:gd name="connsiteY15" fmla="*/ 434715 h 2683239"/>
              <a:gd name="connsiteX16" fmla="*/ 1109273 w 5156617"/>
              <a:gd name="connsiteY16" fmla="*/ 389744 h 2683239"/>
              <a:gd name="connsiteX17" fmla="*/ 1139253 w 5156617"/>
              <a:gd name="connsiteY17" fmla="*/ 269823 h 2683239"/>
              <a:gd name="connsiteX18" fmla="*/ 1169233 w 5156617"/>
              <a:gd name="connsiteY18" fmla="*/ 224853 h 2683239"/>
              <a:gd name="connsiteX19" fmla="*/ 1199214 w 5156617"/>
              <a:gd name="connsiteY19" fmla="*/ 194872 h 2683239"/>
              <a:gd name="connsiteX20" fmla="*/ 1244184 w 5156617"/>
              <a:gd name="connsiteY20" fmla="*/ 179882 h 2683239"/>
              <a:gd name="connsiteX21" fmla="*/ 1364105 w 5156617"/>
              <a:gd name="connsiteY21" fmla="*/ 164892 h 2683239"/>
              <a:gd name="connsiteX22" fmla="*/ 1484027 w 5156617"/>
              <a:gd name="connsiteY22" fmla="*/ 119921 h 2683239"/>
              <a:gd name="connsiteX23" fmla="*/ 1618938 w 5156617"/>
              <a:gd name="connsiteY23" fmla="*/ 74951 h 2683239"/>
              <a:gd name="connsiteX24" fmla="*/ 1678899 w 5156617"/>
              <a:gd name="connsiteY24" fmla="*/ 59961 h 2683239"/>
              <a:gd name="connsiteX25" fmla="*/ 1723869 w 5156617"/>
              <a:gd name="connsiteY25" fmla="*/ 29980 h 2683239"/>
              <a:gd name="connsiteX26" fmla="*/ 1813810 w 5156617"/>
              <a:gd name="connsiteY26" fmla="*/ 0 h 2683239"/>
              <a:gd name="connsiteX27" fmla="*/ 1888761 w 5156617"/>
              <a:gd name="connsiteY27" fmla="*/ 44971 h 2683239"/>
              <a:gd name="connsiteX28" fmla="*/ 1948722 w 5156617"/>
              <a:gd name="connsiteY28" fmla="*/ 134912 h 2683239"/>
              <a:gd name="connsiteX29" fmla="*/ 2053653 w 5156617"/>
              <a:gd name="connsiteY29" fmla="*/ 164892 h 2683239"/>
              <a:gd name="connsiteX30" fmla="*/ 2098623 w 5156617"/>
              <a:gd name="connsiteY30" fmla="*/ 194872 h 2683239"/>
              <a:gd name="connsiteX31" fmla="*/ 2128604 w 5156617"/>
              <a:gd name="connsiteY31" fmla="*/ 224853 h 2683239"/>
              <a:gd name="connsiteX32" fmla="*/ 2173574 w 5156617"/>
              <a:gd name="connsiteY32" fmla="*/ 239843 h 2683239"/>
              <a:gd name="connsiteX33" fmla="*/ 2263515 w 5156617"/>
              <a:gd name="connsiteY33" fmla="*/ 284813 h 2683239"/>
              <a:gd name="connsiteX34" fmla="*/ 2338466 w 5156617"/>
              <a:gd name="connsiteY34" fmla="*/ 344774 h 2683239"/>
              <a:gd name="connsiteX35" fmla="*/ 2458387 w 5156617"/>
              <a:gd name="connsiteY35" fmla="*/ 434715 h 2683239"/>
              <a:gd name="connsiteX36" fmla="*/ 2593299 w 5156617"/>
              <a:gd name="connsiteY36" fmla="*/ 449705 h 2683239"/>
              <a:gd name="connsiteX37" fmla="*/ 2683240 w 5156617"/>
              <a:gd name="connsiteY37" fmla="*/ 389744 h 2683239"/>
              <a:gd name="connsiteX38" fmla="*/ 2893102 w 5156617"/>
              <a:gd name="connsiteY38" fmla="*/ 419725 h 2683239"/>
              <a:gd name="connsiteX39" fmla="*/ 2983043 w 5156617"/>
              <a:gd name="connsiteY39" fmla="*/ 479685 h 2683239"/>
              <a:gd name="connsiteX40" fmla="*/ 3072984 w 5156617"/>
              <a:gd name="connsiteY40" fmla="*/ 509666 h 2683239"/>
              <a:gd name="connsiteX41" fmla="*/ 3117955 w 5156617"/>
              <a:gd name="connsiteY41" fmla="*/ 524656 h 2683239"/>
              <a:gd name="connsiteX42" fmla="*/ 3192905 w 5156617"/>
              <a:gd name="connsiteY42" fmla="*/ 509666 h 2683239"/>
              <a:gd name="connsiteX43" fmla="*/ 3237876 w 5156617"/>
              <a:gd name="connsiteY43" fmla="*/ 494675 h 2683239"/>
              <a:gd name="connsiteX44" fmla="*/ 3507699 w 5156617"/>
              <a:gd name="connsiteY44" fmla="*/ 524656 h 2683239"/>
              <a:gd name="connsiteX45" fmla="*/ 3627620 w 5156617"/>
              <a:gd name="connsiteY45" fmla="*/ 644577 h 2683239"/>
              <a:gd name="connsiteX46" fmla="*/ 3657600 w 5156617"/>
              <a:gd name="connsiteY46" fmla="*/ 689548 h 2683239"/>
              <a:gd name="connsiteX47" fmla="*/ 3612630 w 5156617"/>
              <a:gd name="connsiteY47" fmla="*/ 704538 h 2683239"/>
              <a:gd name="connsiteX48" fmla="*/ 3582650 w 5156617"/>
              <a:gd name="connsiteY48" fmla="*/ 794479 h 2683239"/>
              <a:gd name="connsiteX49" fmla="*/ 3552669 w 5156617"/>
              <a:gd name="connsiteY49" fmla="*/ 824459 h 2683239"/>
              <a:gd name="connsiteX50" fmla="*/ 3492709 w 5156617"/>
              <a:gd name="connsiteY50" fmla="*/ 914400 h 2683239"/>
              <a:gd name="connsiteX51" fmla="*/ 3402768 w 5156617"/>
              <a:gd name="connsiteY51" fmla="*/ 944380 h 2683239"/>
              <a:gd name="connsiteX52" fmla="*/ 3357797 w 5156617"/>
              <a:gd name="connsiteY52" fmla="*/ 974361 h 2683239"/>
              <a:gd name="connsiteX53" fmla="*/ 3312827 w 5156617"/>
              <a:gd name="connsiteY53" fmla="*/ 989351 h 2683239"/>
              <a:gd name="connsiteX54" fmla="*/ 3282846 w 5156617"/>
              <a:gd name="connsiteY54" fmla="*/ 1019331 h 2683239"/>
              <a:gd name="connsiteX55" fmla="*/ 3297837 w 5156617"/>
              <a:gd name="connsiteY55" fmla="*/ 1094282 h 2683239"/>
              <a:gd name="connsiteX56" fmla="*/ 3342807 w 5156617"/>
              <a:gd name="connsiteY56" fmla="*/ 1109272 h 2683239"/>
              <a:gd name="connsiteX57" fmla="*/ 3372787 w 5156617"/>
              <a:gd name="connsiteY57" fmla="*/ 1139253 h 2683239"/>
              <a:gd name="connsiteX58" fmla="*/ 3387778 w 5156617"/>
              <a:gd name="connsiteY58" fmla="*/ 1199213 h 2683239"/>
              <a:gd name="connsiteX59" fmla="*/ 3402768 w 5156617"/>
              <a:gd name="connsiteY59" fmla="*/ 1244184 h 2683239"/>
              <a:gd name="connsiteX60" fmla="*/ 3417758 w 5156617"/>
              <a:gd name="connsiteY60" fmla="*/ 1364105 h 2683239"/>
              <a:gd name="connsiteX61" fmla="*/ 3477718 w 5156617"/>
              <a:gd name="connsiteY61" fmla="*/ 1454046 h 2683239"/>
              <a:gd name="connsiteX62" fmla="*/ 3522689 w 5156617"/>
              <a:gd name="connsiteY62" fmla="*/ 1543987 h 2683239"/>
              <a:gd name="connsiteX63" fmla="*/ 3792512 w 5156617"/>
              <a:gd name="connsiteY63" fmla="*/ 1558977 h 2683239"/>
              <a:gd name="connsiteX64" fmla="*/ 3927423 w 5156617"/>
              <a:gd name="connsiteY64" fmla="*/ 1663908 h 2683239"/>
              <a:gd name="connsiteX65" fmla="*/ 3987384 w 5156617"/>
              <a:gd name="connsiteY65" fmla="*/ 1693889 h 2683239"/>
              <a:gd name="connsiteX66" fmla="*/ 4032355 w 5156617"/>
              <a:gd name="connsiteY66" fmla="*/ 1738859 h 2683239"/>
              <a:gd name="connsiteX67" fmla="*/ 4077325 w 5156617"/>
              <a:gd name="connsiteY67" fmla="*/ 1753849 h 2683239"/>
              <a:gd name="connsiteX68" fmla="*/ 4212237 w 5156617"/>
              <a:gd name="connsiteY68" fmla="*/ 1768839 h 2683239"/>
              <a:gd name="connsiteX69" fmla="*/ 4257207 w 5156617"/>
              <a:gd name="connsiteY69" fmla="*/ 1843790 h 2683239"/>
              <a:gd name="connsiteX70" fmla="*/ 4317168 w 5156617"/>
              <a:gd name="connsiteY70" fmla="*/ 1903751 h 2683239"/>
              <a:gd name="connsiteX71" fmla="*/ 4616971 w 5156617"/>
              <a:gd name="connsiteY71" fmla="*/ 1933731 h 2683239"/>
              <a:gd name="connsiteX72" fmla="*/ 4691922 w 5156617"/>
              <a:gd name="connsiteY72" fmla="*/ 1948721 h 2683239"/>
              <a:gd name="connsiteX73" fmla="*/ 4931764 w 5156617"/>
              <a:gd name="connsiteY73" fmla="*/ 1978702 h 2683239"/>
              <a:gd name="connsiteX74" fmla="*/ 5051686 w 5156617"/>
              <a:gd name="connsiteY74" fmla="*/ 2008682 h 2683239"/>
              <a:gd name="connsiteX75" fmla="*/ 5111646 w 5156617"/>
              <a:gd name="connsiteY75" fmla="*/ 2038662 h 2683239"/>
              <a:gd name="connsiteX76" fmla="*/ 5156617 w 5156617"/>
              <a:gd name="connsiteY76" fmla="*/ 2053653 h 2683239"/>
              <a:gd name="connsiteX77" fmla="*/ 5066676 w 5156617"/>
              <a:gd name="connsiteY77" fmla="*/ 2098623 h 2683239"/>
              <a:gd name="connsiteX78" fmla="*/ 5021705 w 5156617"/>
              <a:gd name="connsiteY78" fmla="*/ 2128603 h 2683239"/>
              <a:gd name="connsiteX79" fmla="*/ 4931764 w 5156617"/>
              <a:gd name="connsiteY79" fmla="*/ 2158584 h 2683239"/>
              <a:gd name="connsiteX80" fmla="*/ 4826833 w 5156617"/>
              <a:gd name="connsiteY80" fmla="*/ 2188564 h 2683239"/>
              <a:gd name="connsiteX81" fmla="*/ 4781863 w 5156617"/>
              <a:gd name="connsiteY81" fmla="*/ 2203554 h 2683239"/>
              <a:gd name="connsiteX82" fmla="*/ 4751882 w 5156617"/>
              <a:gd name="connsiteY82" fmla="*/ 2233535 h 2683239"/>
              <a:gd name="connsiteX83" fmla="*/ 4676932 w 5156617"/>
              <a:gd name="connsiteY83" fmla="*/ 2248525 h 2683239"/>
              <a:gd name="connsiteX84" fmla="*/ 4512040 w 5156617"/>
              <a:gd name="connsiteY84" fmla="*/ 2278505 h 2683239"/>
              <a:gd name="connsiteX85" fmla="*/ 4422099 w 5156617"/>
              <a:gd name="connsiteY85" fmla="*/ 2308485 h 2683239"/>
              <a:gd name="connsiteX86" fmla="*/ 4392118 w 5156617"/>
              <a:gd name="connsiteY86" fmla="*/ 2338466 h 2683239"/>
              <a:gd name="connsiteX87" fmla="*/ 4287187 w 5156617"/>
              <a:gd name="connsiteY87" fmla="*/ 2473377 h 2683239"/>
              <a:gd name="connsiteX88" fmla="*/ 4272197 w 5156617"/>
              <a:gd name="connsiteY88" fmla="*/ 2533338 h 2683239"/>
              <a:gd name="connsiteX89" fmla="*/ 4182256 w 5156617"/>
              <a:gd name="connsiteY89" fmla="*/ 2563318 h 2683239"/>
              <a:gd name="connsiteX90" fmla="*/ 4137286 w 5156617"/>
              <a:gd name="connsiteY90" fmla="*/ 2593298 h 2683239"/>
              <a:gd name="connsiteX91" fmla="*/ 4002374 w 5156617"/>
              <a:gd name="connsiteY91" fmla="*/ 2638269 h 2683239"/>
              <a:gd name="connsiteX92" fmla="*/ 3867463 w 5156617"/>
              <a:gd name="connsiteY92" fmla="*/ 2653259 h 2683239"/>
              <a:gd name="connsiteX93" fmla="*/ 3687581 w 5156617"/>
              <a:gd name="connsiteY93" fmla="*/ 2683239 h 2683239"/>
              <a:gd name="connsiteX94" fmla="*/ 3522689 w 5156617"/>
              <a:gd name="connsiteY94" fmla="*/ 2668249 h 2683239"/>
              <a:gd name="connsiteX95" fmla="*/ 3462728 w 5156617"/>
              <a:gd name="connsiteY95" fmla="*/ 2578308 h 2683239"/>
              <a:gd name="connsiteX96" fmla="*/ 3402768 w 5156617"/>
              <a:gd name="connsiteY96" fmla="*/ 2548328 h 2683239"/>
              <a:gd name="connsiteX97" fmla="*/ 3372787 w 5156617"/>
              <a:gd name="connsiteY97" fmla="*/ 2518348 h 2683239"/>
              <a:gd name="connsiteX98" fmla="*/ 3357797 w 5156617"/>
              <a:gd name="connsiteY98" fmla="*/ 2473377 h 2683239"/>
              <a:gd name="connsiteX99" fmla="*/ 3162925 w 5156617"/>
              <a:gd name="connsiteY99" fmla="*/ 2428407 h 2683239"/>
              <a:gd name="connsiteX100" fmla="*/ 3057994 w 5156617"/>
              <a:gd name="connsiteY100" fmla="*/ 2398426 h 2683239"/>
              <a:gd name="connsiteX101" fmla="*/ 2998033 w 5156617"/>
              <a:gd name="connsiteY101" fmla="*/ 2383436 h 2683239"/>
              <a:gd name="connsiteX102" fmla="*/ 2908092 w 5156617"/>
              <a:gd name="connsiteY102" fmla="*/ 2353456 h 2683239"/>
              <a:gd name="connsiteX103" fmla="*/ 2803161 w 5156617"/>
              <a:gd name="connsiteY103" fmla="*/ 2338466 h 2683239"/>
              <a:gd name="connsiteX104" fmla="*/ 2593299 w 5156617"/>
              <a:gd name="connsiteY104" fmla="*/ 2278505 h 2683239"/>
              <a:gd name="connsiteX105" fmla="*/ 2443397 w 5156617"/>
              <a:gd name="connsiteY105" fmla="*/ 2263515 h 2683239"/>
              <a:gd name="connsiteX106" fmla="*/ 2368446 w 5156617"/>
              <a:gd name="connsiteY106" fmla="*/ 2218544 h 2683239"/>
              <a:gd name="connsiteX107" fmla="*/ 2323476 w 5156617"/>
              <a:gd name="connsiteY107" fmla="*/ 2128603 h 2683239"/>
              <a:gd name="connsiteX108" fmla="*/ 2248525 w 5156617"/>
              <a:gd name="connsiteY108" fmla="*/ 2023672 h 2683239"/>
              <a:gd name="connsiteX109" fmla="*/ 2188564 w 5156617"/>
              <a:gd name="connsiteY109" fmla="*/ 1948721 h 2683239"/>
              <a:gd name="connsiteX110" fmla="*/ 2143594 w 5156617"/>
              <a:gd name="connsiteY110" fmla="*/ 1933731 h 2683239"/>
              <a:gd name="connsiteX111" fmla="*/ 1873771 w 5156617"/>
              <a:gd name="connsiteY111" fmla="*/ 1948721 h 2683239"/>
              <a:gd name="connsiteX112" fmla="*/ 1828800 w 5156617"/>
              <a:gd name="connsiteY112" fmla="*/ 1963712 h 2683239"/>
              <a:gd name="connsiteX113" fmla="*/ 1738859 w 5156617"/>
              <a:gd name="connsiteY113" fmla="*/ 2023672 h 2683239"/>
              <a:gd name="connsiteX114" fmla="*/ 1708879 w 5156617"/>
              <a:gd name="connsiteY114" fmla="*/ 2188564 h 2683239"/>
              <a:gd name="connsiteX115" fmla="*/ 1678899 w 5156617"/>
              <a:gd name="connsiteY115" fmla="*/ 2248525 h 2683239"/>
              <a:gd name="connsiteX116" fmla="*/ 1618938 w 5156617"/>
              <a:gd name="connsiteY116" fmla="*/ 2263515 h 2683239"/>
              <a:gd name="connsiteX117" fmla="*/ 1573968 w 5156617"/>
              <a:gd name="connsiteY117" fmla="*/ 2293495 h 2683239"/>
              <a:gd name="connsiteX118" fmla="*/ 1499017 w 5156617"/>
              <a:gd name="connsiteY118" fmla="*/ 2218544 h 2683239"/>
              <a:gd name="connsiteX119" fmla="*/ 1439056 w 5156617"/>
              <a:gd name="connsiteY119" fmla="*/ 2203554 h 2683239"/>
              <a:gd name="connsiteX120" fmla="*/ 1334125 w 5156617"/>
              <a:gd name="connsiteY120" fmla="*/ 2083633 h 2683239"/>
              <a:gd name="connsiteX121" fmla="*/ 1274164 w 5156617"/>
              <a:gd name="connsiteY121" fmla="*/ 2008682 h 2683239"/>
              <a:gd name="connsiteX122" fmla="*/ 1184223 w 5156617"/>
              <a:gd name="connsiteY122" fmla="*/ 1978702 h 2683239"/>
              <a:gd name="connsiteX123" fmla="*/ 1079292 w 5156617"/>
              <a:gd name="connsiteY123" fmla="*/ 1903751 h 2683239"/>
              <a:gd name="connsiteX124" fmla="*/ 989351 w 5156617"/>
              <a:gd name="connsiteY124" fmla="*/ 1813810 h 2683239"/>
              <a:gd name="connsiteX125" fmla="*/ 944381 w 5156617"/>
              <a:gd name="connsiteY125" fmla="*/ 1708879 h 2683239"/>
              <a:gd name="connsiteX126" fmla="*/ 869430 w 5156617"/>
              <a:gd name="connsiteY126" fmla="*/ 1648918 h 2683239"/>
              <a:gd name="connsiteX127" fmla="*/ 809469 w 5156617"/>
              <a:gd name="connsiteY127" fmla="*/ 1573967 h 2683239"/>
              <a:gd name="connsiteX128" fmla="*/ 719528 w 5156617"/>
              <a:gd name="connsiteY128" fmla="*/ 1469036 h 2683239"/>
              <a:gd name="connsiteX129" fmla="*/ 629587 w 5156617"/>
              <a:gd name="connsiteY129" fmla="*/ 1409075 h 2683239"/>
              <a:gd name="connsiteX130" fmla="*/ 584617 w 5156617"/>
              <a:gd name="connsiteY130" fmla="*/ 1364105 h 2683239"/>
              <a:gd name="connsiteX131" fmla="*/ 494676 w 5156617"/>
              <a:gd name="connsiteY131" fmla="*/ 1304144 h 2683239"/>
              <a:gd name="connsiteX132" fmla="*/ 434715 w 5156617"/>
              <a:gd name="connsiteY132" fmla="*/ 1259174 h 2683239"/>
              <a:gd name="connsiteX133" fmla="*/ 389745 w 5156617"/>
              <a:gd name="connsiteY133" fmla="*/ 1244184 h 2683239"/>
              <a:gd name="connsiteX134" fmla="*/ 269823 w 5156617"/>
              <a:gd name="connsiteY134" fmla="*/ 1154243 h 2683239"/>
              <a:gd name="connsiteX135" fmla="*/ 224853 w 5156617"/>
              <a:gd name="connsiteY135" fmla="*/ 1124262 h 2683239"/>
              <a:gd name="connsiteX136" fmla="*/ 179882 w 5156617"/>
              <a:gd name="connsiteY136" fmla="*/ 1094282 h 2683239"/>
              <a:gd name="connsiteX137" fmla="*/ 89941 w 5156617"/>
              <a:gd name="connsiteY137" fmla="*/ 974361 h 2683239"/>
              <a:gd name="connsiteX138" fmla="*/ 89941 w 5156617"/>
              <a:gd name="connsiteY138" fmla="*/ 884420 h 2683239"/>
              <a:gd name="connsiteX139" fmla="*/ 0 w 5156617"/>
              <a:gd name="connsiteY139" fmla="*/ 824459 h 2683239"/>
              <a:gd name="connsiteX140" fmla="*/ 89941 w 5156617"/>
              <a:gd name="connsiteY140" fmla="*/ 854439 h 268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156617" h="2683239">
                <a:moveTo>
                  <a:pt x="14991" y="884420"/>
                </a:moveTo>
                <a:cubicBezTo>
                  <a:pt x="128775" y="855974"/>
                  <a:pt x="38515" y="898205"/>
                  <a:pt x="89941" y="764498"/>
                </a:cubicBezTo>
                <a:cubicBezTo>
                  <a:pt x="102876" y="730868"/>
                  <a:pt x="129915" y="704537"/>
                  <a:pt x="149902" y="674557"/>
                </a:cubicBezTo>
                <a:cubicBezTo>
                  <a:pt x="159895" y="659567"/>
                  <a:pt x="167143" y="642326"/>
                  <a:pt x="179882" y="629587"/>
                </a:cubicBezTo>
                <a:cubicBezTo>
                  <a:pt x="204866" y="604603"/>
                  <a:pt x="221314" y="565809"/>
                  <a:pt x="254833" y="554636"/>
                </a:cubicBezTo>
                <a:lnTo>
                  <a:pt x="344774" y="524656"/>
                </a:lnTo>
                <a:lnTo>
                  <a:pt x="389745" y="509666"/>
                </a:lnTo>
                <a:cubicBezTo>
                  <a:pt x="416394" y="589613"/>
                  <a:pt x="383083" y="529652"/>
                  <a:pt x="449705" y="569626"/>
                </a:cubicBezTo>
                <a:cubicBezTo>
                  <a:pt x="486793" y="591879"/>
                  <a:pt x="479026" y="613937"/>
                  <a:pt x="509666" y="644577"/>
                </a:cubicBezTo>
                <a:cubicBezTo>
                  <a:pt x="538723" y="673634"/>
                  <a:pt x="563033" y="677356"/>
                  <a:pt x="599607" y="689548"/>
                </a:cubicBezTo>
                <a:cubicBezTo>
                  <a:pt x="619594" y="684551"/>
                  <a:pt x="643741" y="687746"/>
                  <a:pt x="659568" y="674557"/>
                </a:cubicBezTo>
                <a:cubicBezTo>
                  <a:pt x="695284" y="644794"/>
                  <a:pt x="682481" y="560222"/>
                  <a:pt x="749509" y="554636"/>
                </a:cubicBezTo>
                <a:lnTo>
                  <a:pt x="929391" y="539646"/>
                </a:lnTo>
                <a:cubicBezTo>
                  <a:pt x="944381" y="534649"/>
                  <a:pt x="961720" y="534137"/>
                  <a:pt x="974361" y="524656"/>
                </a:cubicBezTo>
                <a:cubicBezTo>
                  <a:pt x="1002627" y="503457"/>
                  <a:pt x="1015793" y="460878"/>
                  <a:pt x="1049312" y="449705"/>
                </a:cubicBezTo>
                <a:lnTo>
                  <a:pt x="1094282" y="434715"/>
                </a:lnTo>
                <a:cubicBezTo>
                  <a:pt x="1099279" y="419725"/>
                  <a:pt x="1105441" y="405073"/>
                  <a:pt x="1109273" y="389744"/>
                </a:cubicBezTo>
                <a:cubicBezTo>
                  <a:pt x="1117825" y="355536"/>
                  <a:pt x="1122121" y="304088"/>
                  <a:pt x="1139253" y="269823"/>
                </a:cubicBezTo>
                <a:cubicBezTo>
                  <a:pt x="1147310" y="253709"/>
                  <a:pt x="1157979" y="238921"/>
                  <a:pt x="1169233" y="224853"/>
                </a:cubicBezTo>
                <a:cubicBezTo>
                  <a:pt x="1178062" y="213817"/>
                  <a:pt x="1187095" y="202144"/>
                  <a:pt x="1199214" y="194872"/>
                </a:cubicBezTo>
                <a:cubicBezTo>
                  <a:pt x="1212763" y="186742"/>
                  <a:pt x="1228638" y="182709"/>
                  <a:pt x="1244184" y="179882"/>
                </a:cubicBezTo>
                <a:cubicBezTo>
                  <a:pt x="1283819" y="172676"/>
                  <a:pt x="1324131" y="169889"/>
                  <a:pt x="1364105" y="164892"/>
                </a:cubicBezTo>
                <a:cubicBezTo>
                  <a:pt x="1442365" y="112720"/>
                  <a:pt x="1374312" y="149843"/>
                  <a:pt x="1484027" y="119921"/>
                </a:cubicBezTo>
                <a:lnTo>
                  <a:pt x="1618938" y="74951"/>
                </a:lnTo>
                <a:cubicBezTo>
                  <a:pt x="1638483" y="68436"/>
                  <a:pt x="1658912" y="64958"/>
                  <a:pt x="1678899" y="59961"/>
                </a:cubicBezTo>
                <a:cubicBezTo>
                  <a:pt x="1693889" y="49967"/>
                  <a:pt x="1707406" y="37297"/>
                  <a:pt x="1723869" y="29980"/>
                </a:cubicBezTo>
                <a:cubicBezTo>
                  <a:pt x="1752747" y="17145"/>
                  <a:pt x="1813810" y="0"/>
                  <a:pt x="1813810" y="0"/>
                </a:cubicBezTo>
                <a:cubicBezTo>
                  <a:pt x="1856853" y="14347"/>
                  <a:pt x="1861324" y="8389"/>
                  <a:pt x="1888761" y="44971"/>
                </a:cubicBezTo>
                <a:cubicBezTo>
                  <a:pt x="1910380" y="73797"/>
                  <a:pt x="1913766" y="126173"/>
                  <a:pt x="1948722" y="134912"/>
                </a:cubicBezTo>
                <a:cubicBezTo>
                  <a:pt x="2024011" y="153734"/>
                  <a:pt x="1989137" y="143387"/>
                  <a:pt x="2053653" y="164892"/>
                </a:cubicBezTo>
                <a:cubicBezTo>
                  <a:pt x="2068643" y="174885"/>
                  <a:pt x="2084555" y="183618"/>
                  <a:pt x="2098623" y="194872"/>
                </a:cubicBezTo>
                <a:cubicBezTo>
                  <a:pt x="2109659" y="203701"/>
                  <a:pt x="2116485" y="217581"/>
                  <a:pt x="2128604" y="224853"/>
                </a:cubicBezTo>
                <a:cubicBezTo>
                  <a:pt x="2142153" y="232983"/>
                  <a:pt x="2159441" y="232777"/>
                  <a:pt x="2173574" y="239843"/>
                </a:cubicBezTo>
                <a:cubicBezTo>
                  <a:pt x="2289809" y="297960"/>
                  <a:pt x="2150482" y="247135"/>
                  <a:pt x="2263515" y="284813"/>
                </a:cubicBezTo>
                <a:cubicBezTo>
                  <a:pt x="2380409" y="401707"/>
                  <a:pt x="2187186" y="212404"/>
                  <a:pt x="2338466" y="344774"/>
                </a:cubicBezTo>
                <a:cubicBezTo>
                  <a:pt x="2444464" y="437523"/>
                  <a:pt x="2371010" y="405589"/>
                  <a:pt x="2458387" y="434715"/>
                </a:cubicBezTo>
                <a:cubicBezTo>
                  <a:pt x="2505046" y="481372"/>
                  <a:pt x="2495142" y="487458"/>
                  <a:pt x="2593299" y="449705"/>
                </a:cubicBezTo>
                <a:cubicBezTo>
                  <a:pt x="2626929" y="436770"/>
                  <a:pt x="2683240" y="389744"/>
                  <a:pt x="2683240" y="389744"/>
                </a:cubicBezTo>
                <a:cubicBezTo>
                  <a:pt x="2701279" y="391384"/>
                  <a:pt x="2842322" y="391514"/>
                  <a:pt x="2893102" y="419725"/>
                </a:cubicBezTo>
                <a:cubicBezTo>
                  <a:pt x="2924599" y="437223"/>
                  <a:pt x="2953063" y="459698"/>
                  <a:pt x="2983043" y="479685"/>
                </a:cubicBezTo>
                <a:cubicBezTo>
                  <a:pt x="3009338" y="497215"/>
                  <a:pt x="3043004" y="499672"/>
                  <a:pt x="3072984" y="509666"/>
                </a:cubicBezTo>
                <a:lnTo>
                  <a:pt x="3117955" y="524656"/>
                </a:lnTo>
                <a:cubicBezTo>
                  <a:pt x="3142938" y="519659"/>
                  <a:pt x="3168188" y="515845"/>
                  <a:pt x="3192905" y="509666"/>
                </a:cubicBezTo>
                <a:cubicBezTo>
                  <a:pt x="3208234" y="505834"/>
                  <a:pt x="3222093" y="493923"/>
                  <a:pt x="3237876" y="494675"/>
                </a:cubicBezTo>
                <a:cubicBezTo>
                  <a:pt x="3328268" y="498979"/>
                  <a:pt x="3417758" y="514662"/>
                  <a:pt x="3507699" y="524656"/>
                </a:cubicBezTo>
                <a:lnTo>
                  <a:pt x="3627620" y="644577"/>
                </a:lnTo>
                <a:cubicBezTo>
                  <a:pt x="3640359" y="657316"/>
                  <a:pt x="3647607" y="674558"/>
                  <a:pt x="3657600" y="689548"/>
                </a:cubicBezTo>
                <a:cubicBezTo>
                  <a:pt x="3642610" y="694545"/>
                  <a:pt x="3621814" y="691680"/>
                  <a:pt x="3612630" y="704538"/>
                </a:cubicBezTo>
                <a:cubicBezTo>
                  <a:pt x="3594262" y="730254"/>
                  <a:pt x="3604996" y="772133"/>
                  <a:pt x="3582650" y="794479"/>
                </a:cubicBezTo>
                <a:cubicBezTo>
                  <a:pt x="3572656" y="804472"/>
                  <a:pt x="3561149" y="813153"/>
                  <a:pt x="3552669" y="824459"/>
                </a:cubicBezTo>
                <a:cubicBezTo>
                  <a:pt x="3531050" y="853284"/>
                  <a:pt x="3526892" y="903006"/>
                  <a:pt x="3492709" y="914400"/>
                </a:cubicBezTo>
                <a:lnTo>
                  <a:pt x="3402768" y="944380"/>
                </a:lnTo>
                <a:cubicBezTo>
                  <a:pt x="3387778" y="954374"/>
                  <a:pt x="3373911" y="966304"/>
                  <a:pt x="3357797" y="974361"/>
                </a:cubicBezTo>
                <a:cubicBezTo>
                  <a:pt x="3343664" y="981427"/>
                  <a:pt x="3326376" y="981222"/>
                  <a:pt x="3312827" y="989351"/>
                </a:cubicBezTo>
                <a:cubicBezTo>
                  <a:pt x="3300708" y="996622"/>
                  <a:pt x="3292840" y="1009338"/>
                  <a:pt x="3282846" y="1019331"/>
                </a:cubicBezTo>
                <a:cubicBezTo>
                  <a:pt x="3287843" y="1044315"/>
                  <a:pt x="3283704" y="1073083"/>
                  <a:pt x="3297837" y="1094282"/>
                </a:cubicBezTo>
                <a:cubicBezTo>
                  <a:pt x="3306602" y="1107429"/>
                  <a:pt x="3329258" y="1101142"/>
                  <a:pt x="3342807" y="1109272"/>
                </a:cubicBezTo>
                <a:cubicBezTo>
                  <a:pt x="3354926" y="1116543"/>
                  <a:pt x="3362794" y="1129259"/>
                  <a:pt x="3372787" y="1139253"/>
                </a:cubicBezTo>
                <a:cubicBezTo>
                  <a:pt x="3377784" y="1159240"/>
                  <a:pt x="3382118" y="1179404"/>
                  <a:pt x="3387778" y="1199213"/>
                </a:cubicBezTo>
                <a:cubicBezTo>
                  <a:pt x="3392119" y="1214406"/>
                  <a:pt x="3399941" y="1228638"/>
                  <a:pt x="3402768" y="1244184"/>
                </a:cubicBezTo>
                <a:cubicBezTo>
                  <a:pt x="3409974" y="1283819"/>
                  <a:pt x="3404209" y="1326167"/>
                  <a:pt x="3417758" y="1364105"/>
                </a:cubicBezTo>
                <a:cubicBezTo>
                  <a:pt x="3429877" y="1398038"/>
                  <a:pt x="3466323" y="1419864"/>
                  <a:pt x="3477718" y="1454046"/>
                </a:cubicBezTo>
                <a:cubicBezTo>
                  <a:pt x="3482628" y="1468775"/>
                  <a:pt x="3501935" y="1539836"/>
                  <a:pt x="3522689" y="1543987"/>
                </a:cubicBezTo>
                <a:cubicBezTo>
                  <a:pt x="3611019" y="1561653"/>
                  <a:pt x="3702571" y="1553980"/>
                  <a:pt x="3792512" y="1558977"/>
                </a:cubicBezTo>
                <a:cubicBezTo>
                  <a:pt x="3862960" y="1629427"/>
                  <a:pt x="3819843" y="1592189"/>
                  <a:pt x="3927423" y="1663908"/>
                </a:cubicBezTo>
                <a:cubicBezTo>
                  <a:pt x="3946016" y="1676303"/>
                  <a:pt x="3969200" y="1680901"/>
                  <a:pt x="3987384" y="1693889"/>
                </a:cubicBezTo>
                <a:cubicBezTo>
                  <a:pt x="4004635" y="1706211"/>
                  <a:pt x="4014716" y="1727100"/>
                  <a:pt x="4032355" y="1738859"/>
                </a:cubicBezTo>
                <a:cubicBezTo>
                  <a:pt x="4045502" y="1747624"/>
                  <a:pt x="4061739" y="1751251"/>
                  <a:pt x="4077325" y="1753849"/>
                </a:cubicBezTo>
                <a:cubicBezTo>
                  <a:pt x="4121957" y="1761288"/>
                  <a:pt x="4167266" y="1763842"/>
                  <a:pt x="4212237" y="1768839"/>
                </a:cubicBezTo>
                <a:cubicBezTo>
                  <a:pt x="4323017" y="1879623"/>
                  <a:pt x="4159903" y="1707565"/>
                  <a:pt x="4257207" y="1843790"/>
                </a:cubicBezTo>
                <a:cubicBezTo>
                  <a:pt x="4273636" y="1866791"/>
                  <a:pt x="4290353" y="1894813"/>
                  <a:pt x="4317168" y="1903751"/>
                </a:cubicBezTo>
                <a:cubicBezTo>
                  <a:pt x="4442863" y="1945649"/>
                  <a:pt x="4346364" y="1917813"/>
                  <a:pt x="4616971" y="1933731"/>
                </a:cubicBezTo>
                <a:cubicBezTo>
                  <a:pt x="4641955" y="1938728"/>
                  <a:pt x="4666640" y="1945561"/>
                  <a:pt x="4691922" y="1948721"/>
                </a:cubicBezTo>
                <a:cubicBezTo>
                  <a:pt x="4862179" y="1970004"/>
                  <a:pt x="4811932" y="1951049"/>
                  <a:pt x="4931764" y="1978702"/>
                </a:cubicBezTo>
                <a:cubicBezTo>
                  <a:pt x="4971913" y="1987967"/>
                  <a:pt x="5051686" y="2008682"/>
                  <a:pt x="5051686" y="2008682"/>
                </a:cubicBezTo>
                <a:cubicBezTo>
                  <a:pt x="5071673" y="2018675"/>
                  <a:pt x="5091107" y="2029859"/>
                  <a:pt x="5111646" y="2038662"/>
                </a:cubicBezTo>
                <a:cubicBezTo>
                  <a:pt x="5126170" y="2044886"/>
                  <a:pt x="5156617" y="2037852"/>
                  <a:pt x="5156617" y="2053653"/>
                </a:cubicBezTo>
                <a:cubicBezTo>
                  <a:pt x="5156617" y="2075132"/>
                  <a:pt x="5077765" y="2093078"/>
                  <a:pt x="5066676" y="2098623"/>
                </a:cubicBezTo>
                <a:cubicBezTo>
                  <a:pt x="5050562" y="2106680"/>
                  <a:pt x="5038168" y="2121286"/>
                  <a:pt x="5021705" y="2128603"/>
                </a:cubicBezTo>
                <a:cubicBezTo>
                  <a:pt x="4992827" y="2141438"/>
                  <a:pt x="4961744" y="2148590"/>
                  <a:pt x="4931764" y="2158584"/>
                </a:cubicBezTo>
                <a:cubicBezTo>
                  <a:pt x="4823953" y="2194522"/>
                  <a:pt x="4958575" y="2150924"/>
                  <a:pt x="4826833" y="2188564"/>
                </a:cubicBezTo>
                <a:cubicBezTo>
                  <a:pt x="4811640" y="2192905"/>
                  <a:pt x="4796853" y="2198557"/>
                  <a:pt x="4781863" y="2203554"/>
                </a:cubicBezTo>
                <a:cubicBezTo>
                  <a:pt x="4771869" y="2213548"/>
                  <a:pt x="4764872" y="2227968"/>
                  <a:pt x="4751882" y="2233535"/>
                </a:cubicBezTo>
                <a:cubicBezTo>
                  <a:pt x="4728464" y="2243571"/>
                  <a:pt x="4701649" y="2242346"/>
                  <a:pt x="4676932" y="2248525"/>
                </a:cubicBezTo>
                <a:cubicBezTo>
                  <a:pt x="4538287" y="2283186"/>
                  <a:pt x="4789024" y="2243882"/>
                  <a:pt x="4512040" y="2278505"/>
                </a:cubicBezTo>
                <a:lnTo>
                  <a:pt x="4422099" y="2308485"/>
                </a:lnTo>
                <a:cubicBezTo>
                  <a:pt x="4408691" y="2312954"/>
                  <a:pt x="4400598" y="2327159"/>
                  <a:pt x="4392118" y="2338466"/>
                </a:cubicBezTo>
                <a:cubicBezTo>
                  <a:pt x="4284540" y="2481904"/>
                  <a:pt x="4378734" y="2381832"/>
                  <a:pt x="4287187" y="2473377"/>
                </a:cubicBezTo>
                <a:cubicBezTo>
                  <a:pt x="4282190" y="2493364"/>
                  <a:pt x="4287839" y="2519930"/>
                  <a:pt x="4272197" y="2533338"/>
                </a:cubicBezTo>
                <a:cubicBezTo>
                  <a:pt x="4248203" y="2553904"/>
                  <a:pt x="4182256" y="2563318"/>
                  <a:pt x="4182256" y="2563318"/>
                </a:cubicBezTo>
                <a:cubicBezTo>
                  <a:pt x="4167266" y="2573311"/>
                  <a:pt x="4153749" y="2585981"/>
                  <a:pt x="4137286" y="2593298"/>
                </a:cubicBezTo>
                <a:cubicBezTo>
                  <a:pt x="4137272" y="2593304"/>
                  <a:pt x="4024866" y="2630772"/>
                  <a:pt x="4002374" y="2638269"/>
                </a:cubicBezTo>
                <a:cubicBezTo>
                  <a:pt x="3959449" y="2652577"/>
                  <a:pt x="3912433" y="2648262"/>
                  <a:pt x="3867463" y="2653259"/>
                </a:cubicBezTo>
                <a:cubicBezTo>
                  <a:pt x="3797100" y="2676713"/>
                  <a:pt x="3787991" y="2683239"/>
                  <a:pt x="3687581" y="2683239"/>
                </a:cubicBezTo>
                <a:cubicBezTo>
                  <a:pt x="3632390" y="2683239"/>
                  <a:pt x="3577653" y="2673246"/>
                  <a:pt x="3522689" y="2668249"/>
                </a:cubicBezTo>
                <a:lnTo>
                  <a:pt x="3462728" y="2578308"/>
                </a:lnTo>
                <a:cubicBezTo>
                  <a:pt x="3450333" y="2559715"/>
                  <a:pt x="3421361" y="2560723"/>
                  <a:pt x="3402768" y="2548328"/>
                </a:cubicBezTo>
                <a:cubicBezTo>
                  <a:pt x="3391009" y="2540489"/>
                  <a:pt x="3382781" y="2528341"/>
                  <a:pt x="3372787" y="2518348"/>
                </a:cubicBezTo>
                <a:cubicBezTo>
                  <a:pt x="3367790" y="2503358"/>
                  <a:pt x="3367668" y="2485716"/>
                  <a:pt x="3357797" y="2473377"/>
                </a:cubicBezTo>
                <a:cubicBezTo>
                  <a:pt x="3315050" y="2419942"/>
                  <a:pt x="3208094" y="2432924"/>
                  <a:pt x="3162925" y="2428407"/>
                </a:cubicBezTo>
                <a:cubicBezTo>
                  <a:pt x="2975422" y="2381529"/>
                  <a:pt x="3208571" y="2441447"/>
                  <a:pt x="3057994" y="2398426"/>
                </a:cubicBezTo>
                <a:cubicBezTo>
                  <a:pt x="3038185" y="2392766"/>
                  <a:pt x="3017766" y="2389356"/>
                  <a:pt x="2998033" y="2383436"/>
                </a:cubicBezTo>
                <a:cubicBezTo>
                  <a:pt x="2967764" y="2374355"/>
                  <a:pt x="2939376" y="2357925"/>
                  <a:pt x="2908092" y="2353456"/>
                </a:cubicBezTo>
                <a:cubicBezTo>
                  <a:pt x="2873115" y="2348459"/>
                  <a:pt x="2837807" y="2345395"/>
                  <a:pt x="2803161" y="2338466"/>
                </a:cubicBezTo>
                <a:cubicBezTo>
                  <a:pt x="2709056" y="2319645"/>
                  <a:pt x="2679016" y="2307077"/>
                  <a:pt x="2593299" y="2278505"/>
                </a:cubicBezTo>
                <a:cubicBezTo>
                  <a:pt x="2545659" y="2262625"/>
                  <a:pt x="2493364" y="2268512"/>
                  <a:pt x="2443397" y="2263515"/>
                </a:cubicBezTo>
                <a:cubicBezTo>
                  <a:pt x="2412625" y="2253258"/>
                  <a:pt x="2384908" y="2251467"/>
                  <a:pt x="2368446" y="2218544"/>
                </a:cubicBezTo>
                <a:cubicBezTo>
                  <a:pt x="2313190" y="2108034"/>
                  <a:pt x="2393294" y="2198424"/>
                  <a:pt x="2323476" y="2128603"/>
                </a:cubicBezTo>
                <a:cubicBezTo>
                  <a:pt x="2299548" y="2056818"/>
                  <a:pt x="2319659" y="2094806"/>
                  <a:pt x="2248525" y="2023672"/>
                </a:cubicBezTo>
                <a:cubicBezTo>
                  <a:pt x="2217886" y="1993033"/>
                  <a:pt x="2225651" y="1970973"/>
                  <a:pt x="2188564" y="1948721"/>
                </a:cubicBezTo>
                <a:cubicBezTo>
                  <a:pt x="2175015" y="1940591"/>
                  <a:pt x="2158584" y="1938728"/>
                  <a:pt x="2143594" y="1933731"/>
                </a:cubicBezTo>
                <a:cubicBezTo>
                  <a:pt x="2053653" y="1938728"/>
                  <a:pt x="1963445" y="1940180"/>
                  <a:pt x="1873771" y="1948721"/>
                </a:cubicBezTo>
                <a:cubicBezTo>
                  <a:pt x="1858041" y="1950219"/>
                  <a:pt x="1842613" y="1956038"/>
                  <a:pt x="1828800" y="1963712"/>
                </a:cubicBezTo>
                <a:cubicBezTo>
                  <a:pt x="1797303" y="1981211"/>
                  <a:pt x="1738859" y="2023672"/>
                  <a:pt x="1738859" y="2023672"/>
                </a:cubicBezTo>
                <a:cubicBezTo>
                  <a:pt x="1730226" y="2092737"/>
                  <a:pt x="1733346" y="2131473"/>
                  <a:pt x="1708879" y="2188564"/>
                </a:cubicBezTo>
                <a:cubicBezTo>
                  <a:pt x="1700077" y="2209103"/>
                  <a:pt x="1696066" y="2234219"/>
                  <a:pt x="1678899" y="2248525"/>
                </a:cubicBezTo>
                <a:cubicBezTo>
                  <a:pt x="1663072" y="2261714"/>
                  <a:pt x="1638925" y="2258518"/>
                  <a:pt x="1618938" y="2263515"/>
                </a:cubicBezTo>
                <a:cubicBezTo>
                  <a:pt x="1603948" y="2273508"/>
                  <a:pt x="1591984" y="2293495"/>
                  <a:pt x="1573968" y="2293495"/>
                </a:cubicBezTo>
                <a:cubicBezTo>
                  <a:pt x="1523998" y="2293495"/>
                  <a:pt x="1528999" y="2238532"/>
                  <a:pt x="1499017" y="2218544"/>
                </a:cubicBezTo>
                <a:cubicBezTo>
                  <a:pt x="1481875" y="2207116"/>
                  <a:pt x="1459043" y="2208551"/>
                  <a:pt x="1439056" y="2203554"/>
                </a:cubicBezTo>
                <a:cubicBezTo>
                  <a:pt x="1351366" y="2115864"/>
                  <a:pt x="1383704" y="2158001"/>
                  <a:pt x="1334125" y="2083633"/>
                </a:cubicBezTo>
                <a:cubicBezTo>
                  <a:pt x="1317870" y="2034867"/>
                  <a:pt x="1327229" y="2032266"/>
                  <a:pt x="1274164" y="2008682"/>
                </a:cubicBezTo>
                <a:cubicBezTo>
                  <a:pt x="1245286" y="1995847"/>
                  <a:pt x="1184223" y="1978702"/>
                  <a:pt x="1184223" y="1978702"/>
                </a:cubicBezTo>
                <a:cubicBezTo>
                  <a:pt x="1152949" y="1957852"/>
                  <a:pt x="1105846" y="1927650"/>
                  <a:pt x="1079292" y="1903751"/>
                </a:cubicBezTo>
                <a:cubicBezTo>
                  <a:pt x="1047777" y="1875388"/>
                  <a:pt x="989351" y="1813810"/>
                  <a:pt x="989351" y="1813810"/>
                </a:cubicBezTo>
                <a:cubicBezTo>
                  <a:pt x="976027" y="1773836"/>
                  <a:pt x="969079" y="1745926"/>
                  <a:pt x="944381" y="1708879"/>
                </a:cubicBezTo>
                <a:cubicBezTo>
                  <a:pt x="927293" y="1683247"/>
                  <a:pt x="893486" y="1664956"/>
                  <a:pt x="869430" y="1648918"/>
                </a:cubicBezTo>
                <a:cubicBezTo>
                  <a:pt x="777156" y="1510508"/>
                  <a:pt x="894908" y="1680765"/>
                  <a:pt x="809469" y="1573967"/>
                </a:cubicBezTo>
                <a:cubicBezTo>
                  <a:pt x="770719" y="1525530"/>
                  <a:pt x="781388" y="1510276"/>
                  <a:pt x="719528" y="1469036"/>
                </a:cubicBezTo>
                <a:lnTo>
                  <a:pt x="629587" y="1409075"/>
                </a:lnTo>
                <a:cubicBezTo>
                  <a:pt x="611948" y="1397316"/>
                  <a:pt x="601351" y="1377120"/>
                  <a:pt x="584617" y="1364105"/>
                </a:cubicBezTo>
                <a:cubicBezTo>
                  <a:pt x="556175" y="1341984"/>
                  <a:pt x="524656" y="1324131"/>
                  <a:pt x="494676" y="1304144"/>
                </a:cubicBezTo>
                <a:cubicBezTo>
                  <a:pt x="473888" y="1290286"/>
                  <a:pt x="456407" y="1271569"/>
                  <a:pt x="434715" y="1259174"/>
                </a:cubicBezTo>
                <a:cubicBezTo>
                  <a:pt x="420996" y="1251335"/>
                  <a:pt x="404735" y="1249181"/>
                  <a:pt x="389745" y="1244184"/>
                </a:cubicBezTo>
                <a:cubicBezTo>
                  <a:pt x="334285" y="1188724"/>
                  <a:pt x="371527" y="1222046"/>
                  <a:pt x="269823" y="1154243"/>
                </a:cubicBezTo>
                <a:lnTo>
                  <a:pt x="224853" y="1124262"/>
                </a:lnTo>
                <a:lnTo>
                  <a:pt x="179882" y="1094282"/>
                </a:lnTo>
                <a:cubicBezTo>
                  <a:pt x="112083" y="992582"/>
                  <a:pt x="145401" y="1029819"/>
                  <a:pt x="89941" y="974361"/>
                </a:cubicBezTo>
                <a:cubicBezTo>
                  <a:pt x="99935" y="944380"/>
                  <a:pt x="119923" y="914401"/>
                  <a:pt x="89941" y="884420"/>
                </a:cubicBezTo>
                <a:cubicBezTo>
                  <a:pt x="64462" y="858942"/>
                  <a:pt x="0" y="824459"/>
                  <a:pt x="0" y="824459"/>
                </a:cubicBezTo>
                <a:lnTo>
                  <a:pt x="89941" y="854439"/>
                </a:ln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0B07D1ED-A2CB-4AD8-8732-21FD4B48E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1136" y="1521767"/>
            <a:ext cx="210026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Đông Bắc</a:t>
            </a: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571929E2-D3B0-439D-A48F-91D211236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8893" y="567267"/>
            <a:ext cx="144621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TâyBắc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34B900-E637-4EF6-95BA-1CD4A183EE25}"/>
              </a:ext>
            </a:extLst>
          </p:cNvPr>
          <p:cNvSpPr txBox="1"/>
          <p:nvPr/>
        </p:nvSpPr>
        <p:spPr>
          <a:xfrm>
            <a:off x="101600" y="2292200"/>
            <a:ext cx="2980267" cy="304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 sựu khác biệt về điều kiện tự nhiên vùng núi Đông Bắc à Tây Bắc?</a:t>
            </a:r>
          </a:p>
          <a:p>
            <a:pPr algn="just"/>
            <a:r>
              <a:rPr lang="en-US" sz="24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Địa hình</a:t>
            </a:r>
          </a:p>
          <a:p>
            <a:pPr algn="just"/>
            <a:r>
              <a:rPr lang="en-US" sz="24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Khí hậu</a:t>
            </a:r>
          </a:p>
          <a:p>
            <a:pPr algn="just"/>
            <a:r>
              <a:rPr lang="en-US" sz="24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Tài nguyên </a:t>
            </a:r>
            <a:endParaRPr lang="en-US" sz="24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91231C-7C7D-49D1-B113-F638CF70953E}"/>
              </a:ext>
            </a:extLst>
          </p:cNvPr>
          <p:cNvSpPr txBox="1"/>
          <p:nvPr/>
        </p:nvSpPr>
        <p:spPr>
          <a:xfrm>
            <a:off x="0" y="-45536"/>
            <a:ext cx="12141200" cy="5539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II. ĐIỀU KIỆN TỰ NHIÊN VÀ TÀI NGUYÊN THIÊN NHIÊN 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B356C52-4246-4886-9ED9-5ED0B3B6EDE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52600" y="152400"/>
          <a:ext cx="8763000" cy="6249988"/>
        </p:xfrm>
        <a:graphic>
          <a:graphicData uri="http://schemas.openxmlformats.org/drawingml/2006/table">
            <a:tbl>
              <a:tblPr/>
              <a:tblGrid>
                <a:gridCol w="1250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2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0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0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0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4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25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703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Khoáng sản và thuỷ điện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Tổng số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 bằng sông Hồng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Trung du và miền núi Bắc Bộ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Đông Nam Bộ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Bắc Trung Bộ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 vùng còn lại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3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Than 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99,9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Quặng sắt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38,7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61,3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3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Bô xít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Dầu khí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3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Đá vôi 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3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Apatít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36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Trữ năng thuỷ điện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7,8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>
            <a:extLst>
              <a:ext uri="{FF2B5EF4-FFF2-40B4-BE49-F238E27FC236}">
                <a16:creationId xmlns:a16="http://schemas.microsoft.com/office/drawing/2014/main" id="{0078E95D-0DCF-4C46-BFF5-AF2757E17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6825" y="857250"/>
            <a:ext cx="17795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3000" i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3000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</a:p>
        </p:txBody>
      </p:sp>
      <p:sp>
        <p:nvSpPr>
          <p:cNvPr id="10243" name="Rectangle 5">
            <a:extLst>
              <a:ext uri="{FF2B5EF4-FFF2-40B4-BE49-F238E27FC236}">
                <a16:creationId xmlns:a16="http://schemas.microsoft.com/office/drawing/2014/main" id="{839543C1-A575-4001-9ADA-4BA67D779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5588" y="857250"/>
            <a:ext cx="19367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3000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Bắc</a:t>
            </a:r>
          </a:p>
        </p:txBody>
      </p:sp>
      <p:pic>
        <p:nvPicPr>
          <p:cNvPr id="16388" name="Picture 13" descr="Caobang6">
            <a:extLst>
              <a:ext uri="{FF2B5EF4-FFF2-40B4-BE49-F238E27FC236}">
                <a16:creationId xmlns:a16="http://schemas.microsoft.com/office/drawing/2014/main" id="{CC07981D-B616-4421-868B-DCBDB19CA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3886200"/>
            <a:ext cx="4165600" cy="1817688"/>
          </a:xfrm>
          <a:prstGeom prst="rect">
            <a:avLst/>
          </a:prstGeom>
          <a:noFill/>
          <a:ln w="57150" cmpd="thinThick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Text Box 14">
            <a:extLst>
              <a:ext uri="{FF2B5EF4-FFF2-40B4-BE49-F238E27FC236}">
                <a16:creationId xmlns:a16="http://schemas.microsoft.com/office/drawing/2014/main" id="{19B4E101-EF4F-4203-8F37-0444306F1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3300" y="3600450"/>
            <a:ext cx="1600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Đồi bát úp</a:t>
            </a:r>
          </a:p>
        </p:txBody>
      </p:sp>
      <p:pic>
        <p:nvPicPr>
          <p:cNvPr id="16390" name="Picture 27" descr="images1348245_bosua1[1]">
            <a:extLst>
              <a:ext uri="{FF2B5EF4-FFF2-40B4-BE49-F238E27FC236}">
                <a16:creationId xmlns:a16="http://schemas.microsoft.com/office/drawing/2014/main" id="{349FAC0A-C475-4484-BFCA-D4E4E756F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6" y="3886200"/>
            <a:ext cx="4467225" cy="18288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1" name="Text Box 28">
            <a:extLst>
              <a:ext uri="{FF2B5EF4-FFF2-40B4-BE49-F238E27FC236}">
                <a16:creationId xmlns:a16="http://schemas.microsoft.com/office/drawing/2014/main" id="{4B8DC125-6AD5-4ACA-944F-D03536D1E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9851" y="5703888"/>
            <a:ext cx="200501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1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 Mộc Châu</a:t>
            </a:r>
          </a:p>
        </p:txBody>
      </p:sp>
      <p:pic>
        <p:nvPicPr>
          <p:cNvPr id="16392" name="Picture 20" descr="120px-Fansipan2">
            <a:extLst>
              <a:ext uri="{FF2B5EF4-FFF2-40B4-BE49-F238E27FC236}">
                <a16:creationId xmlns:a16="http://schemas.microsoft.com/office/drawing/2014/main" id="{EA77BA18-E870-48D5-84AE-9676E4200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485900"/>
            <a:ext cx="45148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Text Box 12">
            <a:extLst>
              <a:ext uri="{FF2B5EF4-FFF2-40B4-BE49-F238E27FC236}">
                <a16:creationId xmlns:a16="http://schemas.microsoft.com/office/drawing/2014/main" id="{91171E34-331A-4506-91F7-FAF3FA91E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1" y="3486150"/>
            <a:ext cx="13763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1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Phan-xi-păng</a:t>
            </a:r>
          </a:p>
        </p:txBody>
      </p:sp>
      <p:pic>
        <p:nvPicPr>
          <p:cNvPr id="16394" name="Picture 36" descr="Doi bat up">
            <a:extLst>
              <a:ext uri="{FF2B5EF4-FFF2-40B4-BE49-F238E27FC236}">
                <a16:creationId xmlns:a16="http://schemas.microsoft.com/office/drawing/2014/main" id="{7F1BFA2D-3B25-43DD-B01F-065C6919B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1543050"/>
            <a:ext cx="4110038" cy="1943100"/>
          </a:xfrm>
          <a:prstGeom prst="rect">
            <a:avLst/>
          </a:prstGeom>
          <a:noFill/>
          <a:ln w="57150" cmpd="thinThick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5" name="Text Box 37">
            <a:extLst>
              <a:ext uri="{FF2B5EF4-FFF2-40B4-BE49-F238E27FC236}">
                <a16:creationId xmlns:a16="http://schemas.microsoft.com/office/drawing/2014/main" id="{C9224789-0B68-4673-8B59-58A3BF265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138" y="5715000"/>
            <a:ext cx="2005012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0287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 giữa núi</a:t>
            </a:r>
          </a:p>
        </p:txBody>
      </p:sp>
      <p:sp>
        <p:nvSpPr>
          <p:cNvPr id="16396" name="Text Box 38">
            <a:extLst>
              <a:ext uri="{FF2B5EF4-FFF2-40B4-BE49-F238E27FC236}">
                <a16:creationId xmlns:a16="http://schemas.microsoft.com/office/drawing/2014/main" id="{5110CE77-5B98-4EF3-BAFD-9646D2B27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5451" y="966789"/>
            <a:ext cx="182562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0287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21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HÌNH</a:t>
            </a:r>
          </a:p>
        </p:txBody>
      </p:sp>
      <p:sp>
        <p:nvSpPr>
          <p:cNvPr id="10253" name="Line 39">
            <a:extLst>
              <a:ext uri="{FF2B5EF4-FFF2-40B4-BE49-F238E27FC236}">
                <a16:creationId xmlns:a16="http://schemas.microsoft.com/office/drawing/2014/main" id="{295043F5-7332-46C0-90DD-C734B02FF63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10300" y="1485900"/>
            <a:ext cx="0" cy="451485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02870" anchor="ctr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>
            <a:extLst>
              <a:ext uri="{FF2B5EF4-FFF2-40B4-BE49-F238E27FC236}">
                <a16:creationId xmlns:a16="http://schemas.microsoft.com/office/drawing/2014/main" id="{D2AD10E6-90D4-4B90-A8FB-8461B50C2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050" y="2914650"/>
            <a:ext cx="8001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n-US" sz="1800">
              <a:latin typeface="VNI-Times" pitchFamily="2" charset="0"/>
            </a:endParaRPr>
          </a:p>
        </p:txBody>
      </p:sp>
      <p:sp>
        <p:nvSpPr>
          <p:cNvPr id="11267" name="Text Box 3">
            <a:extLst>
              <a:ext uri="{FF2B5EF4-FFF2-40B4-BE49-F238E27FC236}">
                <a16:creationId xmlns:a16="http://schemas.microsoft.com/office/drawing/2014/main" id="{4D1F7B10-1610-4682-9078-3C103F826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8850" y="1828800"/>
            <a:ext cx="26289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n-US" sz="1800">
              <a:latin typeface="VNI-Times" pitchFamily="2" charset="0"/>
            </a:endParaRPr>
          </a:p>
        </p:txBody>
      </p:sp>
      <p:pic>
        <p:nvPicPr>
          <p:cNvPr id="282633" name="Picture 9" descr="DSC02638">
            <a:extLst>
              <a:ext uri="{FF2B5EF4-FFF2-40B4-BE49-F238E27FC236}">
                <a16:creationId xmlns:a16="http://schemas.microsoft.com/office/drawing/2014/main" id="{21FE419C-52D7-4F95-8159-0A6EAD3CA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86150"/>
            <a:ext cx="4572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37" name="Picture 13" descr="1322343987-1-thue-xe-co-kham-pha-%E2%80%98tu-dai-deo%E2%80%99-o-tay-bac-deomapileng">
            <a:extLst>
              <a:ext uri="{FF2B5EF4-FFF2-40B4-BE49-F238E27FC236}">
                <a16:creationId xmlns:a16="http://schemas.microsoft.com/office/drawing/2014/main" id="{7FC5B7A8-99E9-4E83-920F-401F84DAF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6" y="857250"/>
            <a:ext cx="443547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46" name="Picture 22" descr="du-lich-ha-giang%2012-12-08-2013-053757">
            <a:extLst>
              <a:ext uri="{FF2B5EF4-FFF2-40B4-BE49-F238E27FC236}">
                <a16:creationId xmlns:a16="http://schemas.microsoft.com/office/drawing/2014/main" id="{A55EEE37-776B-4527-A7E3-8940BD8F9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6" y="3486150"/>
            <a:ext cx="44354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48" name="Picture 24" descr="ANd9GcRGBlbsWkze-JHy0ZObYQYLgUYKzf_a6MKJFS30eRT4hlcdFpDD">
            <a:extLst>
              <a:ext uri="{FF2B5EF4-FFF2-40B4-BE49-F238E27FC236}">
                <a16:creationId xmlns:a16="http://schemas.microsoft.com/office/drawing/2014/main" id="{881B5064-E4B5-4924-9E11-22A5E1095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857250"/>
            <a:ext cx="449262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51" name="Text Box 27">
            <a:extLst>
              <a:ext uri="{FF2B5EF4-FFF2-40B4-BE49-F238E27FC236}">
                <a16:creationId xmlns:a16="http://schemas.microsoft.com/office/drawing/2014/main" id="{60B34B2E-450B-4E70-992F-44EC8C509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8276" y="3341689"/>
            <a:ext cx="3794125" cy="415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100">
                <a:solidFill>
                  <a:srgbClr val="FF0000"/>
                </a:solidFill>
                <a:latin typeface="Times New Roman" panose="02020603050405020304" pitchFamily="18" charset="0"/>
              </a:rPr>
              <a:t>Địa hình núi cao, cắt xẻ mạnh.</a:t>
            </a:r>
          </a:p>
        </p:txBody>
      </p:sp>
      <p:sp>
        <p:nvSpPr>
          <p:cNvPr id="11273" name="Rectangle 5">
            <a:extLst>
              <a:ext uri="{FF2B5EF4-FFF2-40B4-BE49-F238E27FC236}">
                <a16:creationId xmlns:a16="http://schemas.microsoft.com/office/drawing/2014/main" id="{24B50119-715E-4C5C-B552-913142221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4775" y="228600"/>
            <a:ext cx="19367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3000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Bắc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1A73D456-BFD9-4073-9A14-936E43A1C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050" y="2914650"/>
            <a:ext cx="8001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n-US" sz="1800">
              <a:latin typeface="VNI-Times" pitchFamily="2" charset="0"/>
            </a:endParaRPr>
          </a:p>
        </p:txBody>
      </p:sp>
      <p:sp>
        <p:nvSpPr>
          <p:cNvPr id="12291" name="Text Box 27">
            <a:extLst>
              <a:ext uri="{FF2B5EF4-FFF2-40B4-BE49-F238E27FC236}">
                <a16:creationId xmlns:a16="http://schemas.microsoft.com/office/drawing/2014/main" id="{14F2D4C5-FB48-4FE8-A73C-1E05F7768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8850" y="1828800"/>
            <a:ext cx="26289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n-US" sz="1800">
              <a:latin typeface="VNI-Times" pitchFamily="2" charset="0"/>
            </a:endParaRPr>
          </a:p>
        </p:txBody>
      </p:sp>
      <p:pic>
        <p:nvPicPr>
          <p:cNvPr id="166962" name="Picture 50" descr="20611610_images1094803_maichau1">
            <a:extLst>
              <a:ext uri="{FF2B5EF4-FFF2-40B4-BE49-F238E27FC236}">
                <a16:creationId xmlns:a16="http://schemas.microsoft.com/office/drawing/2014/main" id="{090826EE-676F-407B-B8C7-ABC6C8127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4" y="3486150"/>
            <a:ext cx="454183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70" name="Picture 58" descr="1459014286_64ade71bc8_b">
            <a:extLst>
              <a:ext uri="{FF2B5EF4-FFF2-40B4-BE49-F238E27FC236}">
                <a16:creationId xmlns:a16="http://schemas.microsoft.com/office/drawing/2014/main" id="{06937819-5BC1-479F-8040-14FB16063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4" y="857250"/>
            <a:ext cx="4541837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72" name="Picture 60" descr="Du lịch đâu tuyệt nhất kỳ nghỉ dài 30-4? - 2">
            <a:extLst>
              <a:ext uri="{FF2B5EF4-FFF2-40B4-BE49-F238E27FC236}">
                <a16:creationId xmlns:a16="http://schemas.microsoft.com/office/drawing/2014/main" id="{9FEB6F1A-90AE-467C-BC6E-635A927F9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64" y="857250"/>
            <a:ext cx="447357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73" name="Picture 61" descr="19931380243083-tay-bac--2-">
            <a:extLst>
              <a:ext uri="{FF2B5EF4-FFF2-40B4-BE49-F238E27FC236}">
                <a16:creationId xmlns:a16="http://schemas.microsoft.com/office/drawing/2014/main" id="{B0AC5712-61AC-438C-9AC0-50904300B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50" y="3486150"/>
            <a:ext cx="4471988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74" name="Text Box 62">
            <a:extLst>
              <a:ext uri="{FF2B5EF4-FFF2-40B4-BE49-F238E27FC236}">
                <a16:creationId xmlns:a16="http://schemas.microsoft.com/office/drawing/2014/main" id="{748F161E-5525-4893-B1A2-C59BBEF23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1450" y="3200401"/>
            <a:ext cx="4686300" cy="415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10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>
                <a:solidFill>
                  <a:srgbClr val="FF0000"/>
                </a:solidFill>
                <a:latin typeface="Times New Roman" panose="02020603050405020304" pitchFamily="18" charset="0"/>
              </a:rPr>
              <a:t>Địa hình núi trung bình và núi thấp.</a:t>
            </a:r>
          </a:p>
        </p:txBody>
      </p:sp>
      <p:sp>
        <p:nvSpPr>
          <p:cNvPr id="12297" name="Rectangle 4">
            <a:extLst>
              <a:ext uri="{FF2B5EF4-FFF2-40B4-BE49-F238E27FC236}">
                <a16:creationId xmlns:a16="http://schemas.microsoft.com/office/drawing/2014/main" id="{6D0E558E-A903-4379-9B16-1460ED52D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9850" y="160339"/>
            <a:ext cx="1778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3000" i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3000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>
            <a:extLst>
              <a:ext uri="{FF2B5EF4-FFF2-40B4-BE49-F238E27FC236}">
                <a16:creationId xmlns:a16="http://schemas.microsoft.com/office/drawing/2014/main" id="{B933C3E0-C46E-430D-A0B4-EB984F0EB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1139" y="2914650"/>
            <a:ext cx="8667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n-US" sz="1800"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13315" name="Text Box 3">
            <a:extLst>
              <a:ext uri="{FF2B5EF4-FFF2-40B4-BE49-F238E27FC236}">
                <a16:creationId xmlns:a16="http://schemas.microsoft.com/office/drawing/2014/main" id="{5C2ADEFF-F354-45D9-B534-FAFB5C225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4089" y="1828800"/>
            <a:ext cx="28479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n-US" sz="1800">
              <a:latin typeface="VNI-Times" pitchFamily="2" charset="0"/>
              <a:cs typeface="Arial" panose="020B0604020202020204" pitchFamily="34" charset="0"/>
            </a:endParaRPr>
          </a:p>
        </p:txBody>
      </p:sp>
      <p:pic>
        <p:nvPicPr>
          <p:cNvPr id="184324" name="Picture 4" descr="Mùa đông năm nay Sapa không có tuyết rơi">
            <a:extLst>
              <a:ext uri="{FF2B5EF4-FFF2-40B4-BE49-F238E27FC236}">
                <a16:creationId xmlns:a16="http://schemas.microsoft.com/office/drawing/2014/main" id="{3108A46A-753E-4219-9826-E0FAFE235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86150"/>
            <a:ext cx="45100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5" name="Picture 5" descr="ANd9GcSSGemZGcXOeMxc4hbCaFc0azahyA1ohnF2I9qLVRo_mx2lJKPE5w">
            <a:extLst>
              <a:ext uri="{FF2B5EF4-FFF2-40B4-BE49-F238E27FC236}">
                <a16:creationId xmlns:a16="http://schemas.microsoft.com/office/drawing/2014/main" id="{DCD33378-2E23-4EE8-A14D-4D073352D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46450"/>
            <a:ext cx="4541838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6" name="Picture 6" descr="Sapa-tuyet-2">
            <a:extLst>
              <a:ext uri="{FF2B5EF4-FFF2-40B4-BE49-F238E27FC236}">
                <a16:creationId xmlns:a16="http://schemas.microsoft.com/office/drawing/2014/main" id="{7D58FF41-300D-46B7-AAE9-2F7F6AD72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38" y="857250"/>
            <a:ext cx="454025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7" name="Picture 7" descr="20130411092631_16112">
            <a:extLst>
              <a:ext uri="{FF2B5EF4-FFF2-40B4-BE49-F238E27FC236}">
                <a16:creationId xmlns:a16="http://schemas.microsoft.com/office/drawing/2014/main" id="{D9825DCC-E46D-45A8-9FE4-99A779FC6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4510088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8" name="Text Box 8">
            <a:extLst>
              <a:ext uri="{FF2B5EF4-FFF2-40B4-BE49-F238E27FC236}">
                <a16:creationId xmlns:a16="http://schemas.microsoft.com/office/drawing/2014/main" id="{46BDB8CE-D43F-4960-A5B2-2C43D55E6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3764" y="3200401"/>
            <a:ext cx="4987925" cy="415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100">
                <a:solidFill>
                  <a:srgbClr val="000066"/>
                </a:solidFill>
              </a:rPr>
              <a:t> </a:t>
            </a:r>
            <a:r>
              <a:rPr lang="en-US" altLang="en-US" sz="21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nhiệt đới ẩm, có </a:t>
            </a:r>
            <a:r>
              <a:rPr lang="en-US" altLang="en-US" sz="21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đông lạnh.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A7EAB8-E273-4E57-81FD-2CAACF2D87C2}"/>
              </a:ext>
            </a:extLst>
          </p:cNvPr>
          <p:cNvSpPr/>
          <p:nvPr/>
        </p:nvSpPr>
        <p:spPr>
          <a:xfrm>
            <a:off x="5291139" y="-101601"/>
            <a:ext cx="2117725" cy="854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Bắc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EEF43CA5-24F6-4219-89A9-3B2E31BD3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050" y="2914650"/>
            <a:ext cx="8001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n-US" sz="1800">
              <a:latin typeface="VNI-Times" pitchFamily="2" charset="0"/>
            </a:endParaRPr>
          </a:p>
        </p:txBody>
      </p:sp>
      <p:sp>
        <p:nvSpPr>
          <p:cNvPr id="14339" name="Text Box 3">
            <a:extLst>
              <a:ext uri="{FF2B5EF4-FFF2-40B4-BE49-F238E27FC236}">
                <a16:creationId xmlns:a16="http://schemas.microsoft.com/office/drawing/2014/main" id="{A66CFE23-0F33-49DC-A8A3-E07CBF5A3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8850" y="1828800"/>
            <a:ext cx="26289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n-US" sz="1800">
              <a:latin typeface="VNI-Times" pitchFamily="2" charset="0"/>
            </a:endParaRPr>
          </a:p>
        </p:txBody>
      </p:sp>
      <p:pic>
        <p:nvPicPr>
          <p:cNvPr id="293895" name="Picture 7" descr="3(14)">
            <a:extLst>
              <a:ext uri="{FF2B5EF4-FFF2-40B4-BE49-F238E27FC236}">
                <a16:creationId xmlns:a16="http://schemas.microsoft.com/office/drawing/2014/main" id="{D939591C-242F-4085-84A7-2021CED10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4" y="3481388"/>
            <a:ext cx="437038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6" descr="20090512_21">
            <a:extLst>
              <a:ext uri="{FF2B5EF4-FFF2-40B4-BE49-F238E27FC236}">
                <a16:creationId xmlns:a16="http://schemas.microsoft.com/office/drawing/2014/main" id="{7C7CB459-4040-41A4-A9D7-C3FFE8E2E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857250"/>
            <a:ext cx="4743450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3905" name="Picture 17" descr="16-photo(4)">
            <a:extLst>
              <a:ext uri="{FF2B5EF4-FFF2-40B4-BE49-F238E27FC236}">
                <a16:creationId xmlns:a16="http://schemas.microsoft.com/office/drawing/2014/main" id="{23E76633-EBED-4697-B934-BD36BD42D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44005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3907" name="Text Box 19">
            <a:extLst>
              <a:ext uri="{FF2B5EF4-FFF2-40B4-BE49-F238E27FC236}">
                <a16:creationId xmlns:a16="http://schemas.microsoft.com/office/drawing/2014/main" id="{DC620510-A0A3-46F5-88AF-5A97C4CB9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3238" y="971550"/>
            <a:ext cx="4037012" cy="7381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10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>
                <a:solidFill>
                  <a:srgbClr val="FF0000"/>
                </a:solidFill>
                <a:latin typeface="Times New Roman" panose="02020603050405020304" pitchFamily="18" charset="0"/>
              </a:rPr>
              <a:t>Khí hậu nhiệt đới ẩm có </a:t>
            </a:r>
            <a:r>
              <a:rPr lang="en-US" altLang="en-US" sz="21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mùa đông ít lạnh hơn.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D5FA3BC-5E0D-4041-9397-FBEDB07CB03F}"/>
              </a:ext>
            </a:extLst>
          </p:cNvPr>
          <p:cNvCxnSpPr/>
          <p:nvPr/>
        </p:nvCxnSpPr>
        <p:spPr>
          <a:xfrm flipH="1" flipV="1">
            <a:off x="5407025" y="1398589"/>
            <a:ext cx="1365250" cy="32543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137185BD-55A2-47CD-A4B2-F5CFE34D9390}"/>
              </a:ext>
            </a:extLst>
          </p:cNvPr>
          <p:cNvSpPr/>
          <p:nvPr/>
        </p:nvSpPr>
        <p:spPr>
          <a:xfrm>
            <a:off x="3176588" y="-46038"/>
            <a:ext cx="2176462" cy="804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Bắc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93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93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293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907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139E11-AEBE-42FC-9218-D6010E17D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896" y="941101"/>
            <a:ext cx="7673461" cy="5824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ABC6F3-9103-41EB-93AE-7377C8C8EDE1}"/>
              </a:ext>
            </a:extLst>
          </p:cNvPr>
          <p:cNvSpPr txBox="1"/>
          <p:nvPr/>
        </p:nvSpPr>
        <p:spPr>
          <a:xfrm>
            <a:off x="50800" y="-39469"/>
            <a:ext cx="1214120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II. ĐIỀU KIỆN TỰ NHIÊN VÀ TÀI NGUYÊN THIÊN NHIÊN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E7985B-6193-42AF-8DB9-289D05225405}"/>
              </a:ext>
            </a:extLst>
          </p:cNvPr>
          <p:cNvSpPr txBox="1"/>
          <p:nvPr/>
        </p:nvSpPr>
        <p:spPr>
          <a:xfrm>
            <a:off x="209052" y="2791207"/>
            <a:ext cx="3804949" cy="38472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 CẦU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2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2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Dựa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17.1,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lĩnh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vực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lý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lĩnh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vực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2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088A09-A3C1-42A7-AD74-27B38FD71B51}"/>
              </a:ext>
            </a:extLst>
          </p:cNvPr>
          <p:cNvSpPr txBox="1"/>
          <p:nvPr/>
        </p:nvSpPr>
        <p:spPr>
          <a:xfrm>
            <a:off x="209052" y="2225614"/>
            <a:ext cx="3763478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Nhà</a:t>
            </a:r>
            <a:r>
              <a:rPr lang="en-US" sz="2400" b="1" dirty="0"/>
              <a:t> </a:t>
            </a:r>
            <a:r>
              <a:rPr lang="en-US" sz="2400" b="1" dirty="0" err="1"/>
              <a:t>đầu</a:t>
            </a:r>
            <a:r>
              <a:rPr lang="en-US" sz="2400" b="1" dirty="0"/>
              <a:t> </a:t>
            </a:r>
            <a:r>
              <a:rPr lang="en-US" sz="2400" b="1" dirty="0" err="1"/>
              <a:t>tư</a:t>
            </a:r>
            <a:r>
              <a:rPr lang="en-US" sz="2400" b="1" dirty="0"/>
              <a:t> </a:t>
            </a:r>
            <a:r>
              <a:rPr lang="en-US" sz="2400" b="1" dirty="0" err="1"/>
              <a:t>tài</a:t>
            </a:r>
            <a:r>
              <a:rPr lang="en-US" sz="2400" b="1" dirty="0"/>
              <a:t> </a:t>
            </a:r>
            <a:r>
              <a:rPr lang="en-US" sz="2400" b="1" dirty="0" err="1"/>
              <a:t>ba</a:t>
            </a:r>
            <a:endParaRPr lang="en-US" sz="2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BAC65C-AC95-486D-BABE-D912DF706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1739" y="1344004"/>
            <a:ext cx="548642" cy="10229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DB1D78-0FB3-4C27-9005-78CF7584D20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223" y="2556432"/>
            <a:ext cx="713004" cy="679620"/>
          </a:xfrm>
          <a:prstGeom prst="rect">
            <a:avLst/>
          </a:prstGeom>
        </p:spPr>
      </p:pic>
      <p:pic>
        <p:nvPicPr>
          <p:cNvPr id="13" name="Graphic 12" descr="Snowflake">
            <a:extLst>
              <a:ext uri="{FF2B5EF4-FFF2-40B4-BE49-F238E27FC236}">
                <a16:creationId xmlns:a16="http://schemas.microsoft.com/office/drawing/2014/main" id="{1E351B47-2A75-4602-8D76-65E82B11E90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47525" y="5851601"/>
            <a:ext cx="914400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86F31F-DBCF-42F3-B7F3-827D64EC1AE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59" y="3857448"/>
            <a:ext cx="802933" cy="80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82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7" name="Text Box 9">
            <a:extLst>
              <a:ext uri="{FF2B5EF4-FFF2-40B4-BE49-F238E27FC236}">
                <a16:creationId xmlns:a16="http://schemas.microsoft.com/office/drawing/2014/main" id="{9D4A5A18-A5D5-4288-878F-33F5A26A1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0"/>
            <a:ext cx="4038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SỰ PHÂN HOÁ LÃNH THỔ</a:t>
            </a:r>
          </a:p>
        </p:txBody>
      </p:sp>
      <p:grpSp>
        <p:nvGrpSpPr>
          <p:cNvPr id="3075" name="Group 41">
            <a:extLst>
              <a:ext uri="{FF2B5EF4-FFF2-40B4-BE49-F238E27FC236}">
                <a16:creationId xmlns:a16="http://schemas.microsoft.com/office/drawing/2014/main" id="{20AB6F8E-4E71-4607-9915-45E9B814537D}"/>
              </a:ext>
            </a:extLst>
          </p:cNvPr>
          <p:cNvGrpSpPr>
            <a:grpSpLocks/>
          </p:cNvGrpSpPr>
          <p:nvPr/>
        </p:nvGrpSpPr>
        <p:grpSpPr bwMode="auto">
          <a:xfrm>
            <a:off x="4406900" y="547688"/>
            <a:ext cx="4724400" cy="6310312"/>
            <a:chOff x="1680" y="336"/>
            <a:chExt cx="2976" cy="3975"/>
          </a:xfrm>
        </p:grpSpPr>
        <p:pic>
          <p:nvPicPr>
            <p:cNvPr id="3090" name="Picture 39" descr="Luoc do cac vung kinh te va cac vung kinh te trong diem ">
              <a:extLst>
                <a:ext uri="{FF2B5EF4-FFF2-40B4-BE49-F238E27FC236}">
                  <a16:creationId xmlns:a16="http://schemas.microsoft.com/office/drawing/2014/main" id="{C16F9F98-D743-4104-91DC-519A70E68B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336"/>
              <a:ext cx="2784" cy="3744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91" name="Text Box 40">
              <a:extLst>
                <a:ext uri="{FF2B5EF4-FFF2-40B4-BE49-F238E27FC236}">
                  <a16:creationId xmlns:a16="http://schemas.microsoft.com/office/drawing/2014/main" id="{4A0CEFC8-3811-4131-AF90-B7D42D6248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4080"/>
              <a:ext cx="29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•"/>
                <a:defRPr sz="28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 New Roman" panose="02020603050405020304" pitchFamily="18" charset="0"/>
                <a:buChar char="−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800">
                  <a:latin typeface="Times New Roman" panose="02020603050405020304" pitchFamily="18" charset="0"/>
                </a:rPr>
                <a:t>Lược đồ các vùng kinh tế Việt Nam  năm 2002</a:t>
              </a:r>
            </a:p>
          </p:txBody>
        </p:sp>
      </p:grpSp>
      <p:sp>
        <p:nvSpPr>
          <p:cNvPr id="58412" name="Freeform 44">
            <a:extLst>
              <a:ext uri="{FF2B5EF4-FFF2-40B4-BE49-F238E27FC236}">
                <a16:creationId xmlns:a16="http://schemas.microsoft.com/office/drawing/2014/main" id="{CCCF804D-0924-4EBB-9C1F-891F803AD0A8}"/>
              </a:ext>
            </a:extLst>
          </p:cNvPr>
          <p:cNvSpPr>
            <a:spLocks/>
          </p:cNvSpPr>
          <p:nvPr/>
        </p:nvSpPr>
        <p:spPr bwMode="auto">
          <a:xfrm>
            <a:off x="4724400" y="685800"/>
            <a:ext cx="2438400" cy="1149350"/>
          </a:xfrm>
          <a:custGeom>
            <a:avLst/>
            <a:gdLst>
              <a:gd name="T0" fmla="*/ 2147483646 w 1680"/>
              <a:gd name="T1" fmla="*/ 2147483646 h 752"/>
              <a:gd name="T2" fmla="*/ 2147483646 w 1680"/>
              <a:gd name="T3" fmla="*/ 2147483646 h 752"/>
              <a:gd name="T4" fmla="*/ 2147483646 w 1680"/>
              <a:gd name="T5" fmla="*/ 2147483646 h 752"/>
              <a:gd name="T6" fmla="*/ 2147483646 w 1680"/>
              <a:gd name="T7" fmla="*/ 2147483646 h 752"/>
              <a:gd name="T8" fmla="*/ 2147483646 w 1680"/>
              <a:gd name="T9" fmla="*/ 2147483646 h 752"/>
              <a:gd name="T10" fmla="*/ 2147483646 w 1680"/>
              <a:gd name="T11" fmla="*/ 2147483646 h 752"/>
              <a:gd name="T12" fmla="*/ 2147483646 w 1680"/>
              <a:gd name="T13" fmla="*/ 2147483646 h 752"/>
              <a:gd name="T14" fmla="*/ 2147483646 w 1680"/>
              <a:gd name="T15" fmla="*/ 2147483646 h 752"/>
              <a:gd name="T16" fmla="*/ 2147483646 w 1680"/>
              <a:gd name="T17" fmla="*/ 2147483646 h 752"/>
              <a:gd name="T18" fmla="*/ 2147483646 w 1680"/>
              <a:gd name="T19" fmla="*/ 2147483646 h 752"/>
              <a:gd name="T20" fmla="*/ 2147483646 w 1680"/>
              <a:gd name="T21" fmla="*/ 2147483646 h 752"/>
              <a:gd name="T22" fmla="*/ 2147483646 w 1680"/>
              <a:gd name="T23" fmla="*/ 2147483646 h 752"/>
              <a:gd name="T24" fmla="*/ 2147483646 w 1680"/>
              <a:gd name="T25" fmla="*/ 0 h 752"/>
              <a:gd name="T26" fmla="*/ 2147483646 w 1680"/>
              <a:gd name="T27" fmla="*/ 2147483646 h 752"/>
              <a:gd name="T28" fmla="*/ 2147483646 w 1680"/>
              <a:gd name="T29" fmla="*/ 2147483646 h 752"/>
              <a:gd name="T30" fmla="*/ 2147483646 w 1680"/>
              <a:gd name="T31" fmla="*/ 2147483646 h 752"/>
              <a:gd name="T32" fmla="*/ 2147483646 w 1680"/>
              <a:gd name="T33" fmla="*/ 2147483646 h 752"/>
              <a:gd name="T34" fmla="*/ 2147483646 w 1680"/>
              <a:gd name="T35" fmla="*/ 2147483646 h 752"/>
              <a:gd name="T36" fmla="*/ 2147483646 w 1680"/>
              <a:gd name="T37" fmla="*/ 2147483646 h 752"/>
              <a:gd name="T38" fmla="*/ 2147483646 w 1680"/>
              <a:gd name="T39" fmla="*/ 2147483646 h 752"/>
              <a:gd name="T40" fmla="*/ 2147483646 w 1680"/>
              <a:gd name="T41" fmla="*/ 2147483646 h 752"/>
              <a:gd name="T42" fmla="*/ 2147483646 w 1680"/>
              <a:gd name="T43" fmla="*/ 2147483646 h 752"/>
              <a:gd name="T44" fmla="*/ 2147483646 w 1680"/>
              <a:gd name="T45" fmla="*/ 2147483646 h 752"/>
              <a:gd name="T46" fmla="*/ 2147483646 w 1680"/>
              <a:gd name="T47" fmla="*/ 2147483646 h 752"/>
              <a:gd name="T48" fmla="*/ 2147483646 w 1680"/>
              <a:gd name="T49" fmla="*/ 2147483646 h 752"/>
              <a:gd name="T50" fmla="*/ 2147483646 w 1680"/>
              <a:gd name="T51" fmla="*/ 2147483646 h 752"/>
              <a:gd name="T52" fmla="*/ 2147483646 w 1680"/>
              <a:gd name="T53" fmla="*/ 2147483646 h 752"/>
              <a:gd name="T54" fmla="*/ 2147483646 w 1680"/>
              <a:gd name="T55" fmla="*/ 2147483646 h 752"/>
              <a:gd name="T56" fmla="*/ 2147483646 w 1680"/>
              <a:gd name="T57" fmla="*/ 2147483646 h 752"/>
              <a:gd name="T58" fmla="*/ 2147483646 w 1680"/>
              <a:gd name="T59" fmla="*/ 2147483646 h 752"/>
              <a:gd name="T60" fmla="*/ 2147483646 w 1680"/>
              <a:gd name="T61" fmla="*/ 2147483646 h 752"/>
              <a:gd name="T62" fmla="*/ 2147483646 w 1680"/>
              <a:gd name="T63" fmla="*/ 2147483646 h 752"/>
              <a:gd name="T64" fmla="*/ 2147483646 w 1680"/>
              <a:gd name="T65" fmla="*/ 2147483646 h 752"/>
              <a:gd name="T66" fmla="*/ 2147483646 w 1680"/>
              <a:gd name="T67" fmla="*/ 2147483646 h 752"/>
              <a:gd name="T68" fmla="*/ 2147483646 w 1680"/>
              <a:gd name="T69" fmla="*/ 2147483646 h 752"/>
              <a:gd name="T70" fmla="*/ 2147483646 w 1680"/>
              <a:gd name="T71" fmla="*/ 2147483646 h 752"/>
              <a:gd name="T72" fmla="*/ 2147483646 w 1680"/>
              <a:gd name="T73" fmla="*/ 2147483646 h 752"/>
              <a:gd name="T74" fmla="*/ 2147483646 w 1680"/>
              <a:gd name="T75" fmla="*/ 2147483646 h 752"/>
              <a:gd name="T76" fmla="*/ 2147483646 w 1680"/>
              <a:gd name="T77" fmla="*/ 2147483646 h 752"/>
              <a:gd name="T78" fmla="*/ 2147483646 w 1680"/>
              <a:gd name="T79" fmla="*/ 2147483646 h 752"/>
              <a:gd name="T80" fmla="*/ 2147483646 w 1680"/>
              <a:gd name="T81" fmla="*/ 2147483646 h 752"/>
              <a:gd name="T82" fmla="*/ 2147483646 w 1680"/>
              <a:gd name="T83" fmla="*/ 2147483646 h 752"/>
              <a:gd name="T84" fmla="*/ 2147483646 w 1680"/>
              <a:gd name="T85" fmla="*/ 2147483646 h 752"/>
              <a:gd name="T86" fmla="*/ 2147483646 w 1680"/>
              <a:gd name="T87" fmla="*/ 2147483646 h 752"/>
              <a:gd name="T88" fmla="*/ 2147483646 w 1680"/>
              <a:gd name="T89" fmla="*/ 2147483646 h 752"/>
              <a:gd name="T90" fmla="*/ 2147483646 w 1680"/>
              <a:gd name="T91" fmla="*/ 2147483646 h 752"/>
              <a:gd name="T92" fmla="*/ 2147483646 w 1680"/>
              <a:gd name="T93" fmla="*/ 2147483646 h 752"/>
              <a:gd name="T94" fmla="*/ 2147483646 w 1680"/>
              <a:gd name="T95" fmla="*/ 2147483646 h 752"/>
              <a:gd name="T96" fmla="*/ 2147483646 w 1680"/>
              <a:gd name="T97" fmla="*/ 2147483646 h 752"/>
              <a:gd name="T98" fmla="*/ 2147483646 w 1680"/>
              <a:gd name="T99" fmla="*/ 2147483646 h 75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680" h="752">
                <a:moveTo>
                  <a:pt x="1680" y="452"/>
                </a:moveTo>
                <a:cubicBezTo>
                  <a:pt x="1658" y="459"/>
                  <a:pt x="1631" y="448"/>
                  <a:pt x="1612" y="436"/>
                </a:cubicBezTo>
                <a:cubicBezTo>
                  <a:pt x="1560" y="449"/>
                  <a:pt x="1580" y="443"/>
                  <a:pt x="1552" y="452"/>
                </a:cubicBezTo>
                <a:cubicBezTo>
                  <a:pt x="1528" y="449"/>
                  <a:pt x="1521" y="443"/>
                  <a:pt x="1500" y="436"/>
                </a:cubicBezTo>
                <a:cubicBezTo>
                  <a:pt x="1483" y="447"/>
                  <a:pt x="1480" y="443"/>
                  <a:pt x="1464" y="432"/>
                </a:cubicBezTo>
                <a:cubicBezTo>
                  <a:pt x="1463" y="428"/>
                  <a:pt x="1464" y="421"/>
                  <a:pt x="1460" y="420"/>
                </a:cubicBezTo>
                <a:cubicBezTo>
                  <a:pt x="1452" y="418"/>
                  <a:pt x="1444" y="425"/>
                  <a:pt x="1436" y="424"/>
                </a:cubicBezTo>
                <a:cubicBezTo>
                  <a:pt x="1423" y="423"/>
                  <a:pt x="1409" y="408"/>
                  <a:pt x="1396" y="404"/>
                </a:cubicBezTo>
                <a:cubicBezTo>
                  <a:pt x="1387" y="358"/>
                  <a:pt x="1331" y="352"/>
                  <a:pt x="1292" y="348"/>
                </a:cubicBezTo>
                <a:cubicBezTo>
                  <a:pt x="1281" y="331"/>
                  <a:pt x="1272" y="326"/>
                  <a:pt x="1296" y="320"/>
                </a:cubicBezTo>
                <a:cubicBezTo>
                  <a:pt x="1288" y="279"/>
                  <a:pt x="1290" y="289"/>
                  <a:pt x="1268" y="264"/>
                </a:cubicBezTo>
                <a:cubicBezTo>
                  <a:pt x="1262" y="257"/>
                  <a:pt x="1252" y="240"/>
                  <a:pt x="1252" y="240"/>
                </a:cubicBezTo>
                <a:cubicBezTo>
                  <a:pt x="1253" y="235"/>
                  <a:pt x="1253" y="229"/>
                  <a:pt x="1256" y="224"/>
                </a:cubicBezTo>
                <a:cubicBezTo>
                  <a:pt x="1259" y="220"/>
                  <a:pt x="1266" y="220"/>
                  <a:pt x="1268" y="216"/>
                </a:cubicBezTo>
                <a:cubicBezTo>
                  <a:pt x="1284" y="188"/>
                  <a:pt x="1257" y="200"/>
                  <a:pt x="1288" y="192"/>
                </a:cubicBezTo>
                <a:cubicBezTo>
                  <a:pt x="1307" y="179"/>
                  <a:pt x="1312" y="160"/>
                  <a:pt x="1328" y="144"/>
                </a:cubicBezTo>
                <a:cubicBezTo>
                  <a:pt x="1307" y="130"/>
                  <a:pt x="1273" y="118"/>
                  <a:pt x="1248" y="108"/>
                </a:cubicBezTo>
                <a:cubicBezTo>
                  <a:pt x="1228" y="115"/>
                  <a:pt x="1215" y="126"/>
                  <a:pt x="1196" y="132"/>
                </a:cubicBezTo>
                <a:cubicBezTo>
                  <a:pt x="1177" y="126"/>
                  <a:pt x="1173" y="116"/>
                  <a:pt x="1152" y="112"/>
                </a:cubicBezTo>
                <a:cubicBezTo>
                  <a:pt x="1129" y="78"/>
                  <a:pt x="1085" y="105"/>
                  <a:pt x="1052" y="112"/>
                </a:cubicBezTo>
                <a:cubicBezTo>
                  <a:pt x="1043" y="107"/>
                  <a:pt x="1031" y="107"/>
                  <a:pt x="1024" y="100"/>
                </a:cubicBezTo>
                <a:cubicBezTo>
                  <a:pt x="1020" y="96"/>
                  <a:pt x="1019" y="89"/>
                  <a:pt x="1016" y="84"/>
                </a:cubicBezTo>
                <a:cubicBezTo>
                  <a:pt x="1005" y="69"/>
                  <a:pt x="992" y="68"/>
                  <a:pt x="976" y="64"/>
                </a:cubicBezTo>
                <a:cubicBezTo>
                  <a:pt x="972" y="61"/>
                  <a:pt x="967" y="60"/>
                  <a:pt x="964" y="56"/>
                </a:cubicBezTo>
                <a:cubicBezTo>
                  <a:pt x="961" y="51"/>
                  <a:pt x="964" y="44"/>
                  <a:pt x="960" y="40"/>
                </a:cubicBezTo>
                <a:cubicBezTo>
                  <a:pt x="947" y="26"/>
                  <a:pt x="914" y="6"/>
                  <a:pt x="896" y="0"/>
                </a:cubicBezTo>
                <a:cubicBezTo>
                  <a:pt x="884" y="18"/>
                  <a:pt x="877" y="20"/>
                  <a:pt x="856" y="24"/>
                </a:cubicBezTo>
                <a:cubicBezTo>
                  <a:pt x="832" y="40"/>
                  <a:pt x="803" y="43"/>
                  <a:pt x="776" y="52"/>
                </a:cubicBezTo>
                <a:cubicBezTo>
                  <a:pt x="760" y="76"/>
                  <a:pt x="774" y="123"/>
                  <a:pt x="740" y="132"/>
                </a:cubicBezTo>
                <a:cubicBezTo>
                  <a:pt x="723" y="137"/>
                  <a:pt x="705" y="135"/>
                  <a:pt x="688" y="136"/>
                </a:cubicBezTo>
                <a:cubicBezTo>
                  <a:pt x="670" y="142"/>
                  <a:pt x="640" y="168"/>
                  <a:pt x="640" y="168"/>
                </a:cubicBezTo>
                <a:cubicBezTo>
                  <a:pt x="625" y="163"/>
                  <a:pt x="623" y="153"/>
                  <a:pt x="608" y="148"/>
                </a:cubicBezTo>
                <a:cubicBezTo>
                  <a:pt x="591" y="149"/>
                  <a:pt x="573" y="148"/>
                  <a:pt x="556" y="152"/>
                </a:cubicBezTo>
                <a:cubicBezTo>
                  <a:pt x="551" y="153"/>
                  <a:pt x="543" y="177"/>
                  <a:pt x="532" y="184"/>
                </a:cubicBezTo>
                <a:cubicBezTo>
                  <a:pt x="529" y="188"/>
                  <a:pt x="526" y="192"/>
                  <a:pt x="524" y="196"/>
                </a:cubicBezTo>
                <a:cubicBezTo>
                  <a:pt x="522" y="200"/>
                  <a:pt x="524" y="207"/>
                  <a:pt x="520" y="208"/>
                </a:cubicBezTo>
                <a:cubicBezTo>
                  <a:pt x="517" y="209"/>
                  <a:pt x="488" y="189"/>
                  <a:pt x="480" y="184"/>
                </a:cubicBezTo>
                <a:cubicBezTo>
                  <a:pt x="469" y="168"/>
                  <a:pt x="459" y="165"/>
                  <a:pt x="440" y="160"/>
                </a:cubicBezTo>
                <a:cubicBezTo>
                  <a:pt x="405" y="136"/>
                  <a:pt x="424" y="172"/>
                  <a:pt x="400" y="188"/>
                </a:cubicBezTo>
                <a:cubicBezTo>
                  <a:pt x="392" y="183"/>
                  <a:pt x="381" y="180"/>
                  <a:pt x="376" y="172"/>
                </a:cubicBezTo>
                <a:cubicBezTo>
                  <a:pt x="358" y="144"/>
                  <a:pt x="369" y="151"/>
                  <a:pt x="348" y="144"/>
                </a:cubicBezTo>
                <a:cubicBezTo>
                  <a:pt x="303" y="159"/>
                  <a:pt x="298" y="222"/>
                  <a:pt x="256" y="236"/>
                </a:cubicBezTo>
                <a:cubicBezTo>
                  <a:pt x="243" y="223"/>
                  <a:pt x="230" y="214"/>
                  <a:pt x="212" y="208"/>
                </a:cubicBezTo>
                <a:cubicBezTo>
                  <a:pt x="189" y="174"/>
                  <a:pt x="220" y="214"/>
                  <a:pt x="192" y="192"/>
                </a:cubicBezTo>
                <a:cubicBezTo>
                  <a:pt x="188" y="189"/>
                  <a:pt x="187" y="183"/>
                  <a:pt x="184" y="180"/>
                </a:cubicBezTo>
                <a:cubicBezTo>
                  <a:pt x="169" y="165"/>
                  <a:pt x="143" y="166"/>
                  <a:pt x="124" y="164"/>
                </a:cubicBezTo>
                <a:cubicBezTo>
                  <a:pt x="100" y="148"/>
                  <a:pt x="118" y="133"/>
                  <a:pt x="84" y="156"/>
                </a:cubicBezTo>
                <a:cubicBezTo>
                  <a:pt x="69" y="200"/>
                  <a:pt x="80" y="182"/>
                  <a:pt x="48" y="204"/>
                </a:cubicBezTo>
                <a:cubicBezTo>
                  <a:pt x="41" y="226"/>
                  <a:pt x="20" y="232"/>
                  <a:pt x="0" y="240"/>
                </a:cubicBezTo>
                <a:cubicBezTo>
                  <a:pt x="8" y="250"/>
                  <a:pt x="14" y="264"/>
                  <a:pt x="24" y="272"/>
                </a:cubicBezTo>
                <a:cubicBezTo>
                  <a:pt x="31" y="278"/>
                  <a:pt x="41" y="279"/>
                  <a:pt x="48" y="284"/>
                </a:cubicBezTo>
                <a:cubicBezTo>
                  <a:pt x="61" y="303"/>
                  <a:pt x="98" y="344"/>
                  <a:pt x="116" y="356"/>
                </a:cubicBezTo>
                <a:cubicBezTo>
                  <a:pt x="126" y="385"/>
                  <a:pt x="129" y="418"/>
                  <a:pt x="156" y="436"/>
                </a:cubicBezTo>
                <a:cubicBezTo>
                  <a:pt x="194" y="431"/>
                  <a:pt x="178" y="430"/>
                  <a:pt x="200" y="408"/>
                </a:cubicBezTo>
                <a:cubicBezTo>
                  <a:pt x="211" y="424"/>
                  <a:pt x="218" y="423"/>
                  <a:pt x="236" y="428"/>
                </a:cubicBezTo>
                <a:cubicBezTo>
                  <a:pt x="228" y="499"/>
                  <a:pt x="243" y="445"/>
                  <a:pt x="220" y="472"/>
                </a:cubicBezTo>
                <a:cubicBezTo>
                  <a:pt x="214" y="479"/>
                  <a:pt x="204" y="496"/>
                  <a:pt x="204" y="496"/>
                </a:cubicBezTo>
                <a:cubicBezTo>
                  <a:pt x="238" y="507"/>
                  <a:pt x="205" y="528"/>
                  <a:pt x="192" y="544"/>
                </a:cubicBezTo>
                <a:cubicBezTo>
                  <a:pt x="199" y="549"/>
                  <a:pt x="209" y="550"/>
                  <a:pt x="216" y="556"/>
                </a:cubicBezTo>
                <a:cubicBezTo>
                  <a:pt x="253" y="586"/>
                  <a:pt x="199" y="551"/>
                  <a:pt x="228" y="580"/>
                </a:cubicBezTo>
                <a:cubicBezTo>
                  <a:pt x="239" y="591"/>
                  <a:pt x="253" y="597"/>
                  <a:pt x="264" y="608"/>
                </a:cubicBezTo>
                <a:cubicBezTo>
                  <a:pt x="271" y="644"/>
                  <a:pt x="295" y="640"/>
                  <a:pt x="328" y="644"/>
                </a:cubicBezTo>
                <a:cubicBezTo>
                  <a:pt x="373" y="672"/>
                  <a:pt x="386" y="674"/>
                  <a:pt x="436" y="684"/>
                </a:cubicBezTo>
                <a:cubicBezTo>
                  <a:pt x="443" y="683"/>
                  <a:pt x="452" y="685"/>
                  <a:pt x="456" y="680"/>
                </a:cubicBezTo>
                <a:cubicBezTo>
                  <a:pt x="478" y="655"/>
                  <a:pt x="435" y="651"/>
                  <a:pt x="480" y="640"/>
                </a:cubicBezTo>
                <a:cubicBezTo>
                  <a:pt x="504" y="624"/>
                  <a:pt x="532" y="636"/>
                  <a:pt x="556" y="620"/>
                </a:cubicBezTo>
                <a:cubicBezTo>
                  <a:pt x="594" y="624"/>
                  <a:pt x="624" y="631"/>
                  <a:pt x="656" y="652"/>
                </a:cubicBezTo>
                <a:cubicBezTo>
                  <a:pt x="669" y="671"/>
                  <a:pt x="687" y="687"/>
                  <a:pt x="708" y="696"/>
                </a:cubicBezTo>
                <a:cubicBezTo>
                  <a:pt x="716" y="699"/>
                  <a:pt x="732" y="704"/>
                  <a:pt x="732" y="704"/>
                </a:cubicBezTo>
                <a:cubicBezTo>
                  <a:pt x="764" y="693"/>
                  <a:pt x="733" y="685"/>
                  <a:pt x="776" y="692"/>
                </a:cubicBezTo>
                <a:cubicBezTo>
                  <a:pt x="807" y="684"/>
                  <a:pt x="846" y="714"/>
                  <a:pt x="876" y="724"/>
                </a:cubicBezTo>
                <a:cubicBezTo>
                  <a:pt x="891" y="729"/>
                  <a:pt x="900" y="747"/>
                  <a:pt x="916" y="748"/>
                </a:cubicBezTo>
                <a:cubicBezTo>
                  <a:pt x="935" y="749"/>
                  <a:pt x="953" y="751"/>
                  <a:pt x="972" y="752"/>
                </a:cubicBezTo>
                <a:cubicBezTo>
                  <a:pt x="991" y="750"/>
                  <a:pt x="1063" y="750"/>
                  <a:pt x="1012" y="716"/>
                </a:cubicBezTo>
                <a:cubicBezTo>
                  <a:pt x="1001" y="671"/>
                  <a:pt x="999" y="679"/>
                  <a:pt x="968" y="648"/>
                </a:cubicBezTo>
                <a:cubicBezTo>
                  <a:pt x="961" y="628"/>
                  <a:pt x="952" y="619"/>
                  <a:pt x="932" y="612"/>
                </a:cubicBezTo>
                <a:cubicBezTo>
                  <a:pt x="929" y="608"/>
                  <a:pt x="928" y="603"/>
                  <a:pt x="924" y="600"/>
                </a:cubicBezTo>
                <a:cubicBezTo>
                  <a:pt x="910" y="592"/>
                  <a:pt x="891" y="592"/>
                  <a:pt x="880" y="580"/>
                </a:cubicBezTo>
                <a:cubicBezTo>
                  <a:pt x="868" y="567"/>
                  <a:pt x="901" y="530"/>
                  <a:pt x="908" y="520"/>
                </a:cubicBezTo>
                <a:cubicBezTo>
                  <a:pt x="913" y="513"/>
                  <a:pt x="916" y="496"/>
                  <a:pt x="916" y="496"/>
                </a:cubicBezTo>
                <a:cubicBezTo>
                  <a:pt x="915" y="492"/>
                  <a:pt x="916" y="486"/>
                  <a:pt x="912" y="484"/>
                </a:cubicBezTo>
                <a:cubicBezTo>
                  <a:pt x="908" y="482"/>
                  <a:pt x="903" y="491"/>
                  <a:pt x="900" y="488"/>
                </a:cubicBezTo>
                <a:cubicBezTo>
                  <a:pt x="897" y="485"/>
                  <a:pt x="900" y="478"/>
                  <a:pt x="904" y="476"/>
                </a:cubicBezTo>
                <a:cubicBezTo>
                  <a:pt x="921" y="468"/>
                  <a:pt x="941" y="471"/>
                  <a:pt x="960" y="468"/>
                </a:cubicBezTo>
                <a:cubicBezTo>
                  <a:pt x="967" y="446"/>
                  <a:pt x="983" y="458"/>
                  <a:pt x="1000" y="464"/>
                </a:cubicBezTo>
                <a:cubicBezTo>
                  <a:pt x="1015" y="487"/>
                  <a:pt x="1035" y="488"/>
                  <a:pt x="1060" y="496"/>
                </a:cubicBezTo>
                <a:cubicBezTo>
                  <a:pt x="1062" y="509"/>
                  <a:pt x="1056" y="529"/>
                  <a:pt x="1068" y="536"/>
                </a:cubicBezTo>
                <a:cubicBezTo>
                  <a:pt x="1093" y="550"/>
                  <a:pt x="1124" y="541"/>
                  <a:pt x="1152" y="544"/>
                </a:cubicBezTo>
                <a:cubicBezTo>
                  <a:pt x="1178" y="547"/>
                  <a:pt x="1202" y="553"/>
                  <a:pt x="1228" y="556"/>
                </a:cubicBezTo>
                <a:cubicBezTo>
                  <a:pt x="1245" y="582"/>
                  <a:pt x="1279" y="587"/>
                  <a:pt x="1304" y="604"/>
                </a:cubicBezTo>
                <a:cubicBezTo>
                  <a:pt x="1314" y="618"/>
                  <a:pt x="1319" y="630"/>
                  <a:pt x="1336" y="636"/>
                </a:cubicBezTo>
                <a:cubicBezTo>
                  <a:pt x="1383" y="605"/>
                  <a:pt x="1364" y="612"/>
                  <a:pt x="1444" y="608"/>
                </a:cubicBezTo>
                <a:cubicBezTo>
                  <a:pt x="1469" y="591"/>
                  <a:pt x="1494" y="580"/>
                  <a:pt x="1524" y="576"/>
                </a:cubicBezTo>
                <a:cubicBezTo>
                  <a:pt x="1529" y="560"/>
                  <a:pt x="1537" y="544"/>
                  <a:pt x="1512" y="552"/>
                </a:cubicBezTo>
                <a:cubicBezTo>
                  <a:pt x="1472" y="542"/>
                  <a:pt x="1518" y="534"/>
                  <a:pt x="1532" y="532"/>
                </a:cubicBezTo>
                <a:cubicBezTo>
                  <a:pt x="1543" y="525"/>
                  <a:pt x="1568" y="516"/>
                  <a:pt x="1568" y="516"/>
                </a:cubicBezTo>
                <a:cubicBezTo>
                  <a:pt x="1544" y="500"/>
                  <a:pt x="1567" y="504"/>
                  <a:pt x="1584" y="500"/>
                </a:cubicBezTo>
                <a:cubicBezTo>
                  <a:pt x="1590" y="482"/>
                  <a:pt x="1610" y="478"/>
                  <a:pt x="1628" y="472"/>
                </a:cubicBezTo>
                <a:cubicBezTo>
                  <a:pt x="1643" y="477"/>
                  <a:pt x="1654" y="482"/>
                  <a:pt x="1672" y="472"/>
                </a:cubicBezTo>
                <a:cubicBezTo>
                  <a:pt x="1676" y="470"/>
                  <a:pt x="1666" y="464"/>
                  <a:pt x="1668" y="460"/>
                </a:cubicBezTo>
                <a:cubicBezTo>
                  <a:pt x="1670" y="456"/>
                  <a:pt x="1676" y="455"/>
                  <a:pt x="1680" y="452"/>
                </a:cubicBezTo>
                <a:close/>
              </a:path>
            </a:pathLst>
          </a:custGeom>
          <a:noFill/>
          <a:ln w="38100" cmpd="sng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13" name="Freeform 45">
            <a:extLst>
              <a:ext uri="{FF2B5EF4-FFF2-40B4-BE49-F238E27FC236}">
                <a16:creationId xmlns:a16="http://schemas.microsoft.com/office/drawing/2014/main" id="{FFD3CC86-8736-4DCC-9E77-D8BBE3A0D46D}"/>
              </a:ext>
            </a:extLst>
          </p:cNvPr>
          <p:cNvSpPr>
            <a:spLocks/>
          </p:cNvSpPr>
          <p:nvPr/>
        </p:nvSpPr>
        <p:spPr bwMode="auto">
          <a:xfrm>
            <a:off x="6019800" y="1357313"/>
            <a:ext cx="609600" cy="665162"/>
          </a:xfrm>
          <a:custGeom>
            <a:avLst/>
            <a:gdLst>
              <a:gd name="T0" fmla="*/ 2147483646 w 384"/>
              <a:gd name="T1" fmla="*/ 2147483646 h 419"/>
              <a:gd name="T2" fmla="*/ 2147483646 w 384"/>
              <a:gd name="T3" fmla="*/ 2147483646 h 419"/>
              <a:gd name="T4" fmla="*/ 2147483646 w 384"/>
              <a:gd name="T5" fmla="*/ 2147483646 h 419"/>
              <a:gd name="T6" fmla="*/ 2147483646 w 384"/>
              <a:gd name="T7" fmla="*/ 2147483646 h 419"/>
              <a:gd name="T8" fmla="*/ 2147483646 w 384"/>
              <a:gd name="T9" fmla="*/ 2147483646 h 419"/>
              <a:gd name="T10" fmla="*/ 0 w 384"/>
              <a:gd name="T11" fmla="*/ 2147483646 h 419"/>
              <a:gd name="T12" fmla="*/ 2147483646 w 384"/>
              <a:gd name="T13" fmla="*/ 2147483646 h 419"/>
              <a:gd name="T14" fmla="*/ 2147483646 w 384"/>
              <a:gd name="T15" fmla="*/ 2147483646 h 419"/>
              <a:gd name="T16" fmla="*/ 2147483646 w 384"/>
              <a:gd name="T17" fmla="*/ 2147483646 h 419"/>
              <a:gd name="T18" fmla="*/ 2147483646 w 384"/>
              <a:gd name="T19" fmla="*/ 2147483646 h 419"/>
              <a:gd name="T20" fmla="*/ 2147483646 w 384"/>
              <a:gd name="T21" fmla="*/ 2147483646 h 419"/>
              <a:gd name="T22" fmla="*/ 2147483646 w 384"/>
              <a:gd name="T23" fmla="*/ 2147483646 h 419"/>
              <a:gd name="T24" fmla="*/ 2147483646 w 384"/>
              <a:gd name="T25" fmla="*/ 2147483646 h 419"/>
              <a:gd name="T26" fmla="*/ 2147483646 w 384"/>
              <a:gd name="T27" fmla="*/ 2147483646 h 419"/>
              <a:gd name="T28" fmla="*/ 2147483646 w 384"/>
              <a:gd name="T29" fmla="*/ 2147483646 h 419"/>
              <a:gd name="T30" fmla="*/ 2147483646 w 384"/>
              <a:gd name="T31" fmla="*/ 2147483646 h 419"/>
              <a:gd name="T32" fmla="*/ 2147483646 w 384"/>
              <a:gd name="T33" fmla="*/ 2147483646 h 419"/>
              <a:gd name="T34" fmla="*/ 2147483646 w 384"/>
              <a:gd name="T35" fmla="*/ 2147483646 h 419"/>
              <a:gd name="T36" fmla="*/ 2147483646 w 384"/>
              <a:gd name="T37" fmla="*/ 2147483646 h 419"/>
              <a:gd name="T38" fmla="*/ 2147483646 w 384"/>
              <a:gd name="T39" fmla="*/ 2147483646 h 419"/>
              <a:gd name="T40" fmla="*/ 2147483646 w 384"/>
              <a:gd name="T41" fmla="*/ 2147483646 h 419"/>
              <a:gd name="T42" fmla="*/ 2147483646 w 384"/>
              <a:gd name="T43" fmla="*/ 2147483646 h 419"/>
              <a:gd name="T44" fmla="*/ 2147483646 w 384"/>
              <a:gd name="T45" fmla="*/ 2147483646 h 419"/>
              <a:gd name="T46" fmla="*/ 2147483646 w 384"/>
              <a:gd name="T47" fmla="*/ 2147483646 h 419"/>
              <a:gd name="T48" fmla="*/ 2147483646 w 384"/>
              <a:gd name="T49" fmla="*/ 2147483646 h 419"/>
              <a:gd name="T50" fmla="*/ 2147483646 w 384"/>
              <a:gd name="T51" fmla="*/ 2147483646 h 419"/>
              <a:gd name="T52" fmla="*/ 2147483646 w 384"/>
              <a:gd name="T53" fmla="*/ 2147483646 h 419"/>
              <a:gd name="T54" fmla="*/ 2147483646 w 384"/>
              <a:gd name="T55" fmla="*/ 2147483646 h 419"/>
              <a:gd name="T56" fmla="*/ 2147483646 w 384"/>
              <a:gd name="T57" fmla="*/ 2147483646 h 419"/>
              <a:gd name="T58" fmla="*/ 2147483646 w 384"/>
              <a:gd name="T59" fmla="*/ 2147483646 h 41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84" h="419">
                <a:moveTo>
                  <a:pt x="381" y="180"/>
                </a:moveTo>
                <a:cubicBezTo>
                  <a:pt x="334" y="104"/>
                  <a:pt x="272" y="103"/>
                  <a:pt x="191" y="99"/>
                </a:cubicBezTo>
                <a:cubicBezTo>
                  <a:pt x="178" y="95"/>
                  <a:pt x="168" y="87"/>
                  <a:pt x="156" y="81"/>
                </a:cubicBezTo>
                <a:cubicBezTo>
                  <a:pt x="151" y="57"/>
                  <a:pt x="180" y="60"/>
                  <a:pt x="162" y="49"/>
                </a:cubicBezTo>
                <a:cubicBezTo>
                  <a:pt x="156" y="44"/>
                  <a:pt x="123" y="22"/>
                  <a:pt x="108" y="31"/>
                </a:cubicBezTo>
                <a:cubicBezTo>
                  <a:pt x="88" y="0"/>
                  <a:pt x="22" y="13"/>
                  <a:pt x="0" y="22"/>
                </a:cubicBezTo>
                <a:cubicBezTo>
                  <a:pt x="20" y="29"/>
                  <a:pt x="29" y="68"/>
                  <a:pt x="17" y="77"/>
                </a:cubicBezTo>
                <a:cubicBezTo>
                  <a:pt x="12" y="94"/>
                  <a:pt x="12" y="110"/>
                  <a:pt x="3" y="125"/>
                </a:cubicBezTo>
                <a:cubicBezTo>
                  <a:pt x="6" y="132"/>
                  <a:pt x="27" y="142"/>
                  <a:pt x="36" y="136"/>
                </a:cubicBezTo>
                <a:cubicBezTo>
                  <a:pt x="98" y="167"/>
                  <a:pt x="41" y="130"/>
                  <a:pt x="61" y="162"/>
                </a:cubicBezTo>
                <a:cubicBezTo>
                  <a:pt x="67" y="195"/>
                  <a:pt x="87" y="215"/>
                  <a:pt x="112" y="235"/>
                </a:cubicBezTo>
                <a:cubicBezTo>
                  <a:pt x="121" y="265"/>
                  <a:pt x="147" y="274"/>
                  <a:pt x="105" y="280"/>
                </a:cubicBezTo>
                <a:cubicBezTo>
                  <a:pt x="87" y="274"/>
                  <a:pt x="104" y="304"/>
                  <a:pt x="98" y="320"/>
                </a:cubicBezTo>
                <a:cubicBezTo>
                  <a:pt x="99" y="326"/>
                  <a:pt x="98" y="334"/>
                  <a:pt x="102" y="338"/>
                </a:cubicBezTo>
                <a:cubicBezTo>
                  <a:pt x="107" y="344"/>
                  <a:pt x="116" y="342"/>
                  <a:pt x="122" y="345"/>
                </a:cubicBezTo>
                <a:cubicBezTo>
                  <a:pt x="149" y="360"/>
                  <a:pt x="157" y="368"/>
                  <a:pt x="187" y="371"/>
                </a:cubicBezTo>
                <a:cubicBezTo>
                  <a:pt x="188" y="376"/>
                  <a:pt x="187" y="382"/>
                  <a:pt x="191" y="386"/>
                </a:cubicBezTo>
                <a:cubicBezTo>
                  <a:pt x="196" y="392"/>
                  <a:pt x="211" y="401"/>
                  <a:pt x="211" y="401"/>
                </a:cubicBezTo>
                <a:cubicBezTo>
                  <a:pt x="212" y="404"/>
                  <a:pt x="211" y="410"/>
                  <a:pt x="214" y="412"/>
                </a:cubicBezTo>
                <a:cubicBezTo>
                  <a:pt x="229" y="419"/>
                  <a:pt x="229" y="387"/>
                  <a:pt x="231" y="382"/>
                </a:cubicBezTo>
                <a:cubicBezTo>
                  <a:pt x="237" y="374"/>
                  <a:pt x="254" y="369"/>
                  <a:pt x="262" y="364"/>
                </a:cubicBezTo>
                <a:cubicBezTo>
                  <a:pt x="278" y="337"/>
                  <a:pt x="268" y="344"/>
                  <a:pt x="289" y="338"/>
                </a:cubicBezTo>
                <a:cubicBezTo>
                  <a:pt x="287" y="326"/>
                  <a:pt x="276" y="317"/>
                  <a:pt x="276" y="305"/>
                </a:cubicBezTo>
                <a:cubicBezTo>
                  <a:pt x="276" y="301"/>
                  <a:pt x="283" y="307"/>
                  <a:pt x="286" y="309"/>
                </a:cubicBezTo>
                <a:cubicBezTo>
                  <a:pt x="293" y="312"/>
                  <a:pt x="300" y="316"/>
                  <a:pt x="306" y="320"/>
                </a:cubicBezTo>
                <a:cubicBezTo>
                  <a:pt x="313" y="319"/>
                  <a:pt x="321" y="320"/>
                  <a:pt x="327" y="316"/>
                </a:cubicBezTo>
                <a:cubicBezTo>
                  <a:pt x="341" y="308"/>
                  <a:pt x="316" y="261"/>
                  <a:pt x="347" y="250"/>
                </a:cubicBezTo>
                <a:cubicBezTo>
                  <a:pt x="355" y="237"/>
                  <a:pt x="361" y="224"/>
                  <a:pt x="364" y="209"/>
                </a:cubicBezTo>
                <a:cubicBezTo>
                  <a:pt x="366" y="203"/>
                  <a:pt x="364" y="196"/>
                  <a:pt x="368" y="191"/>
                </a:cubicBezTo>
                <a:cubicBezTo>
                  <a:pt x="384" y="171"/>
                  <a:pt x="381" y="200"/>
                  <a:pt x="381" y="180"/>
                </a:cubicBezTo>
                <a:close/>
              </a:path>
            </a:pathLst>
          </a:custGeom>
          <a:noFill/>
          <a:ln w="38100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14" name="Freeform 46">
            <a:extLst>
              <a:ext uri="{FF2B5EF4-FFF2-40B4-BE49-F238E27FC236}">
                <a16:creationId xmlns:a16="http://schemas.microsoft.com/office/drawing/2014/main" id="{59582A5C-8B2C-40DE-8849-385C99E4A630}"/>
              </a:ext>
            </a:extLst>
          </p:cNvPr>
          <p:cNvSpPr>
            <a:spLocks/>
          </p:cNvSpPr>
          <p:nvPr/>
        </p:nvSpPr>
        <p:spPr bwMode="auto">
          <a:xfrm>
            <a:off x="5462588" y="1720851"/>
            <a:ext cx="1765300" cy="1757363"/>
          </a:xfrm>
          <a:custGeom>
            <a:avLst/>
            <a:gdLst>
              <a:gd name="T0" fmla="*/ 2147483646 w 1112"/>
              <a:gd name="T1" fmla="*/ 2147483646 h 1107"/>
              <a:gd name="T2" fmla="*/ 2147483646 w 1112"/>
              <a:gd name="T3" fmla="*/ 2147483646 h 1107"/>
              <a:gd name="T4" fmla="*/ 2147483646 w 1112"/>
              <a:gd name="T5" fmla="*/ 2147483646 h 1107"/>
              <a:gd name="T6" fmla="*/ 2147483646 w 1112"/>
              <a:gd name="T7" fmla="*/ 2147483646 h 1107"/>
              <a:gd name="T8" fmla="*/ 2147483646 w 1112"/>
              <a:gd name="T9" fmla="*/ 2147483646 h 1107"/>
              <a:gd name="T10" fmla="*/ 2147483646 w 1112"/>
              <a:gd name="T11" fmla="*/ 2147483646 h 1107"/>
              <a:gd name="T12" fmla="*/ 2147483646 w 1112"/>
              <a:gd name="T13" fmla="*/ 2147483646 h 1107"/>
              <a:gd name="T14" fmla="*/ 2147483646 w 1112"/>
              <a:gd name="T15" fmla="*/ 2147483646 h 1107"/>
              <a:gd name="T16" fmla="*/ 2147483646 w 1112"/>
              <a:gd name="T17" fmla="*/ 2147483646 h 1107"/>
              <a:gd name="T18" fmla="*/ 2147483646 w 1112"/>
              <a:gd name="T19" fmla="*/ 2147483646 h 1107"/>
              <a:gd name="T20" fmla="*/ 2147483646 w 1112"/>
              <a:gd name="T21" fmla="*/ 2147483646 h 1107"/>
              <a:gd name="T22" fmla="*/ 2147483646 w 1112"/>
              <a:gd name="T23" fmla="*/ 2147483646 h 1107"/>
              <a:gd name="T24" fmla="*/ 2147483646 w 1112"/>
              <a:gd name="T25" fmla="*/ 2147483646 h 1107"/>
              <a:gd name="T26" fmla="*/ 2147483646 w 1112"/>
              <a:gd name="T27" fmla="*/ 2147483646 h 1107"/>
              <a:gd name="T28" fmla="*/ 2147483646 w 1112"/>
              <a:gd name="T29" fmla="*/ 2147483646 h 1107"/>
              <a:gd name="T30" fmla="*/ 2147483646 w 1112"/>
              <a:gd name="T31" fmla="*/ 2147483646 h 1107"/>
              <a:gd name="T32" fmla="*/ 2147483646 w 1112"/>
              <a:gd name="T33" fmla="*/ 2147483646 h 1107"/>
              <a:gd name="T34" fmla="*/ 2147483646 w 1112"/>
              <a:gd name="T35" fmla="*/ 2147483646 h 1107"/>
              <a:gd name="T36" fmla="*/ 2147483646 w 1112"/>
              <a:gd name="T37" fmla="*/ 2147483646 h 1107"/>
              <a:gd name="T38" fmla="*/ 2147483646 w 1112"/>
              <a:gd name="T39" fmla="*/ 2147483646 h 1107"/>
              <a:gd name="T40" fmla="*/ 2147483646 w 1112"/>
              <a:gd name="T41" fmla="*/ 2147483646 h 1107"/>
              <a:gd name="T42" fmla="*/ 2147483646 w 1112"/>
              <a:gd name="T43" fmla="*/ 2147483646 h 1107"/>
              <a:gd name="T44" fmla="*/ 2147483646 w 1112"/>
              <a:gd name="T45" fmla="*/ 2147483646 h 1107"/>
              <a:gd name="T46" fmla="*/ 2147483646 w 1112"/>
              <a:gd name="T47" fmla="*/ 2147483646 h 1107"/>
              <a:gd name="T48" fmla="*/ 2147483646 w 1112"/>
              <a:gd name="T49" fmla="*/ 2147483646 h 1107"/>
              <a:gd name="T50" fmla="*/ 2147483646 w 1112"/>
              <a:gd name="T51" fmla="*/ 2147483646 h 1107"/>
              <a:gd name="T52" fmla="*/ 2147483646 w 1112"/>
              <a:gd name="T53" fmla="*/ 2147483646 h 1107"/>
              <a:gd name="T54" fmla="*/ 2147483646 w 1112"/>
              <a:gd name="T55" fmla="*/ 2147483646 h 1107"/>
              <a:gd name="T56" fmla="*/ 2147483646 w 1112"/>
              <a:gd name="T57" fmla="*/ 2147483646 h 1107"/>
              <a:gd name="T58" fmla="*/ 2147483646 w 1112"/>
              <a:gd name="T59" fmla="*/ 2147483646 h 1107"/>
              <a:gd name="T60" fmla="*/ 2147483646 w 1112"/>
              <a:gd name="T61" fmla="*/ 2147483646 h 1107"/>
              <a:gd name="T62" fmla="*/ 2147483646 w 1112"/>
              <a:gd name="T63" fmla="*/ 2147483646 h 1107"/>
              <a:gd name="T64" fmla="*/ 2147483646 w 1112"/>
              <a:gd name="T65" fmla="*/ 2147483646 h 1107"/>
              <a:gd name="T66" fmla="*/ 2147483646 w 1112"/>
              <a:gd name="T67" fmla="*/ 2147483646 h 1107"/>
              <a:gd name="T68" fmla="*/ 2147483646 w 1112"/>
              <a:gd name="T69" fmla="*/ 2147483646 h 1107"/>
              <a:gd name="T70" fmla="*/ 2147483646 w 1112"/>
              <a:gd name="T71" fmla="*/ 2147483646 h 1107"/>
              <a:gd name="T72" fmla="*/ 2147483646 w 1112"/>
              <a:gd name="T73" fmla="*/ 2147483646 h 1107"/>
              <a:gd name="T74" fmla="*/ 2147483646 w 1112"/>
              <a:gd name="T75" fmla="*/ 2147483646 h 1107"/>
              <a:gd name="T76" fmla="*/ 2147483646 w 1112"/>
              <a:gd name="T77" fmla="*/ 2147483646 h 1107"/>
              <a:gd name="T78" fmla="*/ 2147483646 w 1112"/>
              <a:gd name="T79" fmla="*/ 2147483646 h 1107"/>
              <a:gd name="T80" fmla="*/ 2147483646 w 1112"/>
              <a:gd name="T81" fmla="*/ 2147483646 h 1107"/>
              <a:gd name="T82" fmla="*/ 2147483646 w 1112"/>
              <a:gd name="T83" fmla="*/ 2147483646 h 1107"/>
              <a:gd name="T84" fmla="*/ 2147483646 w 1112"/>
              <a:gd name="T85" fmla="*/ 2147483646 h 1107"/>
              <a:gd name="T86" fmla="*/ 2147483646 w 1112"/>
              <a:gd name="T87" fmla="*/ 2147483646 h 1107"/>
              <a:gd name="T88" fmla="*/ 2147483646 w 1112"/>
              <a:gd name="T89" fmla="*/ 2147483646 h 1107"/>
              <a:gd name="T90" fmla="*/ 2147483646 w 1112"/>
              <a:gd name="T91" fmla="*/ 2147483646 h 1107"/>
              <a:gd name="T92" fmla="*/ 2147483646 w 1112"/>
              <a:gd name="T93" fmla="*/ 2147483646 h 1107"/>
              <a:gd name="T94" fmla="*/ 2147483646 w 1112"/>
              <a:gd name="T95" fmla="*/ 2147483646 h 1107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112" h="1107">
                <a:moveTo>
                  <a:pt x="538" y="170"/>
                </a:moveTo>
                <a:cubicBezTo>
                  <a:pt x="521" y="163"/>
                  <a:pt x="520" y="145"/>
                  <a:pt x="504" y="137"/>
                </a:cubicBezTo>
                <a:cubicBezTo>
                  <a:pt x="486" y="129"/>
                  <a:pt x="465" y="121"/>
                  <a:pt x="446" y="115"/>
                </a:cubicBezTo>
                <a:cubicBezTo>
                  <a:pt x="431" y="103"/>
                  <a:pt x="426" y="97"/>
                  <a:pt x="432" y="78"/>
                </a:cubicBezTo>
                <a:cubicBezTo>
                  <a:pt x="426" y="48"/>
                  <a:pt x="401" y="61"/>
                  <a:pt x="374" y="63"/>
                </a:cubicBezTo>
                <a:cubicBezTo>
                  <a:pt x="371" y="61"/>
                  <a:pt x="367" y="59"/>
                  <a:pt x="364" y="56"/>
                </a:cubicBezTo>
                <a:cubicBezTo>
                  <a:pt x="360" y="51"/>
                  <a:pt x="358" y="45"/>
                  <a:pt x="354" y="41"/>
                </a:cubicBezTo>
                <a:cubicBezTo>
                  <a:pt x="346" y="35"/>
                  <a:pt x="336" y="34"/>
                  <a:pt x="327" y="30"/>
                </a:cubicBezTo>
                <a:cubicBezTo>
                  <a:pt x="305" y="6"/>
                  <a:pt x="277" y="12"/>
                  <a:pt x="245" y="8"/>
                </a:cubicBezTo>
                <a:cubicBezTo>
                  <a:pt x="239" y="6"/>
                  <a:pt x="234" y="2"/>
                  <a:pt x="228" y="1"/>
                </a:cubicBezTo>
                <a:cubicBezTo>
                  <a:pt x="221" y="0"/>
                  <a:pt x="213" y="9"/>
                  <a:pt x="208" y="12"/>
                </a:cubicBezTo>
                <a:cubicBezTo>
                  <a:pt x="191" y="21"/>
                  <a:pt x="169" y="22"/>
                  <a:pt x="150" y="27"/>
                </a:cubicBezTo>
                <a:cubicBezTo>
                  <a:pt x="136" y="36"/>
                  <a:pt x="124" y="37"/>
                  <a:pt x="119" y="52"/>
                </a:cubicBezTo>
                <a:cubicBezTo>
                  <a:pt x="136" y="71"/>
                  <a:pt x="129" y="80"/>
                  <a:pt x="150" y="74"/>
                </a:cubicBezTo>
                <a:cubicBezTo>
                  <a:pt x="152" y="71"/>
                  <a:pt x="153" y="65"/>
                  <a:pt x="157" y="63"/>
                </a:cubicBezTo>
                <a:cubicBezTo>
                  <a:pt x="165" y="60"/>
                  <a:pt x="175" y="61"/>
                  <a:pt x="184" y="60"/>
                </a:cubicBezTo>
                <a:cubicBezTo>
                  <a:pt x="190" y="58"/>
                  <a:pt x="195" y="52"/>
                  <a:pt x="201" y="52"/>
                </a:cubicBezTo>
                <a:cubicBezTo>
                  <a:pt x="205" y="52"/>
                  <a:pt x="194" y="57"/>
                  <a:pt x="191" y="60"/>
                </a:cubicBezTo>
                <a:cubicBezTo>
                  <a:pt x="171" y="123"/>
                  <a:pt x="211" y="116"/>
                  <a:pt x="255" y="118"/>
                </a:cubicBezTo>
                <a:cubicBezTo>
                  <a:pt x="274" y="139"/>
                  <a:pt x="271" y="158"/>
                  <a:pt x="249" y="173"/>
                </a:cubicBezTo>
                <a:cubicBezTo>
                  <a:pt x="246" y="183"/>
                  <a:pt x="249" y="196"/>
                  <a:pt x="242" y="203"/>
                </a:cubicBezTo>
                <a:cubicBezTo>
                  <a:pt x="233" y="210"/>
                  <a:pt x="211" y="214"/>
                  <a:pt x="211" y="214"/>
                </a:cubicBezTo>
                <a:cubicBezTo>
                  <a:pt x="203" y="248"/>
                  <a:pt x="214" y="240"/>
                  <a:pt x="191" y="247"/>
                </a:cubicBezTo>
                <a:cubicBezTo>
                  <a:pt x="162" y="242"/>
                  <a:pt x="160" y="240"/>
                  <a:pt x="140" y="218"/>
                </a:cubicBezTo>
                <a:cubicBezTo>
                  <a:pt x="111" y="224"/>
                  <a:pt x="90" y="229"/>
                  <a:pt x="61" y="232"/>
                </a:cubicBezTo>
                <a:cubicBezTo>
                  <a:pt x="58" y="233"/>
                  <a:pt x="53" y="232"/>
                  <a:pt x="51" y="236"/>
                </a:cubicBezTo>
                <a:cubicBezTo>
                  <a:pt x="49" y="240"/>
                  <a:pt x="54" y="246"/>
                  <a:pt x="54" y="251"/>
                </a:cubicBezTo>
                <a:cubicBezTo>
                  <a:pt x="54" y="285"/>
                  <a:pt x="56" y="278"/>
                  <a:pt x="41" y="295"/>
                </a:cubicBezTo>
                <a:cubicBezTo>
                  <a:pt x="35" y="319"/>
                  <a:pt x="24" y="313"/>
                  <a:pt x="0" y="317"/>
                </a:cubicBezTo>
                <a:cubicBezTo>
                  <a:pt x="20" y="327"/>
                  <a:pt x="48" y="318"/>
                  <a:pt x="24" y="335"/>
                </a:cubicBezTo>
                <a:cubicBezTo>
                  <a:pt x="59" y="354"/>
                  <a:pt x="9" y="330"/>
                  <a:pt x="61" y="346"/>
                </a:cubicBezTo>
                <a:cubicBezTo>
                  <a:pt x="78" y="352"/>
                  <a:pt x="91" y="367"/>
                  <a:pt x="109" y="372"/>
                </a:cubicBezTo>
                <a:cubicBezTo>
                  <a:pt x="120" y="397"/>
                  <a:pt x="120" y="375"/>
                  <a:pt x="140" y="394"/>
                </a:cubicBezTo>
                <a:cubicBezTo>
                  <a:pt x="159" y="413"/>
                  <a:pt x="186" y="421"/>
                  <a:pt x="211" y="430"/>
                </a:cubicBezTo>
                <a:cubicBezTo>
                  <a:pt x="228" y="437"/>
                  <a:pt x="241" y="457"/>
                  <a:pt x="259" y="460"/>
                </a:cubicBezTo>
                <a:cubicBezTo>
                  <a:pt x="273" y="463"/>
                  <a:pt x="289" y="464"/>
                  <a:pt x="303" y="467"/>
                </a:cubicBezTo>
                <a:cubicBezTo>
                  <a:pt x="306" y="470"/>
                  <a:pt x="310" y="473"/>
                  <a:pt x="313" y="475"/>
                </a:cubicBezTo>
                <a:cubicBezTo>
                  <a:pt x="317" y="476"/>
                  <a:pt x="324" y="475"/>
                  <a:pt x="323" y="478"/>
                </a:cubicBezTo>
                <a:cubicBezTo>
                  <a:pt x="323" y="487"/>
                  <a:pt x="310" y="500"/>
                  <a:pt x="310" y="500"/>
                </a:cubicBezTo>
                <a:cubicBezTo>
                  <a:pt x="314" y="517"/>
                  <a:pt x="306" y="544"/>
                  <a:pt x="327" y="537"/>
                </a:cubicBezTo>
                <a:cubicBezTo>
                  <a:pt x="333" y="557"/>
                  <a:pt x="344" y="563"/>
                  <a:pt x="357" y="577"/>
                </a:cubicBezTo>
                <a:cubicBezTo>
                  <a:pt x="358" y="582"/>
                  <a:pt x="357" y="591"/>
                  <a:pt x="361" y="592"/>
                </a:cubicBezTo>
                <a:cubicBezTo>
                  <a:pt x="370" y="593"/>
                  <a:pt x="379" y="582"/>
                  <a:pt x="388" y="581"/>
                </a:cubicBezTo>
                <a:cubicBezTo>
                  <a:pt x="396" y="580"/>
                  <a:pt x="413" y="602"/>
                  <a:pt x="419" y="607"/>
                </a:cubicBezTo>
                <a:cubicBezTo>
                  <a:pt x="432" y="651"/>
                  <a:pt x="447" y="701"/>
                  <a:pt x="490" y="717"/>
                </a:cubicBezTo>
                <a:cubicBezTo>
                  <a:pt x="511" y="734"/>
                  <a:pt x="526" y="748"/>
                  <a:pt x="551" y="757"/>
                </a:cubicBezTo>
                <a:cubicBezTo>
                  <a:pt x="547" y="758"/>
                  <a:pt x="540" y="756"/>
                  <a:pt x="538" y="761"/>
                </a:cubicBezTo>
                <a:cubicBezTo>
                  <a:pt x="536" y="765"/>
                  <a:pt x="542" y="769"/>
                  <a:pt x="545" y="772"/>
                </a:cubicBezTo>
                <a:cubicBezTo>
                  <a:pt x="557" y="786"/>
                  <a:pt x="575" y="802"/>
                  <a:pt x="592" y="809"/>
                </a:cubicBezTo>
                <a:cubicBezTo>
                  <a:pt x="601" y="796"/>
                  <a:pt x="598" y="770"/>
                  <a:pt x="606" y="794"/>
                </a:cubicBezTo>
                <a:cubicBezTo>
                  <a:pt x="608" y="813"/>
                  <a:pt x="604" y="839"/>
                  <a:pt x="623" y="845"/>
                </a:cubicBezTo>
                <a:cubicBezTo>
                  <a:pt x="627" y="849"/>
                  <a:pt x="632" y="852"/>
                  <a:pt x="637" y="856"/>
                </a:cubicBezTo>
                <a:cubicBezTo>
                  <a:pt x="641" y="861"/>
                  <a:pt x="674" y="873"/>
                  <a:pt x="679" y="876"/>
                </a:cubicBezTo>
                <a:cubicBezTo>
                  <a:pt x="682" y="878"/>
                  <a:pt x="657" y="867"/>
                  <a:pt x="657" y="867"/>
                </a:cubicBezTo>
                <a:cubicBezTo>
                  <a:pt x="659" y="884"/>
                  <a:pt x="678" y="919"/>
                  <a:pt x="683" y="936"/>
                </a:cubicBezTo>
                <a:cubicBezTo>
                  <a:pt x="684" y="944"/>
                  <a:pt x="675" y="941"/>
                  <a:pt x="679" y="948"/>
                </a:cubicBezTo>
                <a:cubicBezTo>
                  <a:pt x="681" y="952"/>
                  <a:pt x="684" y="962"/>
                  <a:pt x="687" y="964"/>
                </a:cubicBezTo>
                <a:cubicBezTo>
                  <a:pt x="701" y="973"/>
                  <a:pt x="694" y="982"/>
                  <a:pt x="708" y="992"/>
                </a:cubicBezTo>
                <a:cubicBezTo>
                  <a:pt x="712" y="989"/>
                  <a:pt x="718" y="989"/>
                  <a:pt x="722" y="985"/>
                </a:cubicBezTo>
                <a:cubicBezTo>
                  <a:pt x="724" y="982"/>
                  <a:pt x="722" y="974"/>
                  <a:pt x="725" y="974"/>
                </a:cubicBezTo>
                <a:cubicBezTo>
                  <a:pt x="733" y="974"/>
                  <a:pt x="739" y="980"/>
                  <a:pt x="746" y="985"/>
                </a:cubicBezTo>
                <a:cubicBezTo>
                  <a:pt x="752" y="989"/>
                  <a:pt x="766" y="1000"/>
                  <a:pt x="766" y="1000"/>
                </a:cubicBezTo>
                <a:cubicBezTo>
                  <a:pt x="773" y="1021"/>
                  <a:pt x="783" y="1019"/>
                  <a:pt x="803" y="1022"/>
                </a:cubicBezTo>
                <a:cubicBezTo>
                  <a:pt x="834" y="1034"/>
                  <a:pt x="813" y="1035"/>
                  <a:pt x="831" y="1055"/>
                </a:cubicBezTo>
                <a:cubicBezTo>
                  <a:pt x="846" y="1071"/>
                  <a:pt x="902" y="1083"/>
                  <a:pt x="919" y="1096"/>
                </a:cubicBezTo>
                <a:cubicBezTo>
                  <a:pt x="949" y="1092"/>
                  <a:pt x="972" y="1107"/>
                  <a:pt x="1003" y="1104"/>
                </a:cubicBezTo>
                <a:cubicBezTo>
                  <a:pt x="1010" y="1082"/>
                  <a:pt x="1034" y="1080"/>
                  <a:pt x="1051" y="1068"/>
                </a:cubicBezTo>
                <a:cubicBezTo>
                  <a:pt x="1086" y="1081"/>
                  <a:pt x="1062" y="1051"/>
                  <a:pt x="1111" y="1044"/>
                </a:cubicBezTo>
                <a:cubicBezTo>
                  <a:pt x="1112" y="1038"/>
                  <a:pt x="1057" y="1028"/>
                  <a:pt x="1055" y="1022"/>
                </a:cubicBezTo>
                <a:cubicBezTo>
                  <a:pt x="1054" y="1017"/>
                  <a:pt x="1048" y="1017"/>
                  <a:pt x="1045" y="1014"/>
                </a:cubicBezTo>
                <a:cubicBezTo>
                  <a:pt x="1026" y="997"/>
                  <a:pt x="1009" y="989"/>
                  <a:pt x="984" y="985"/>
                </a:cubicBezTo>
                <a:cubicBezTo>
                  <a:pt x="957" y="970"/>
                  <a:pt x="980" y="969"/>
                  <a:pt x="946" y="963"/>
                </a:cubicBezTo>
                <a:cubicBezTo>
                  <a:pt x="920" y="944"/>
                  <a:pt x="895" y="922"/>
                  <a:pt x="865" y="911"/>
                </a:cubicBezTo>
                <a:cubicBezTo>
                  <a:pt x="845" y="890"/>
                  <a:pt x="821" y="875"/>
                  <a:pt x="800" y="856"/>
                </a:cubicBezTo>
                <a:cubicBezTo>
                  <a:pt x="807" y="835"/>
                  <a:pt x="794" y="835"/>
                  <a:pt x="780" y="823"/>
                </a:cubicBezTo>
                <a:cubicBezTo>
                  <a:pt x="770" y="815"/>
                  <a:pt x="766" y="801"/>
                  <a:pt x="756" y="794"/>
                </a:cubicBezTo>
                <a:cubicBezTo>
                  <a:pt x="752" y="791"/>
                  <a:pt x="746" y="792"/>
                  <a:pt x="742" y="790"/>
                </a:cubicBezTo>
                <a:cubicBezTo>
                  <a:pt x="726" y="784"/>
                  <a:pt x="714" y="770"/>
                  <a:pt x="698" y="765"/>
                </a:cubicBezTo>
                <a:cubicBezTo>
                  <a:pt x="685" y="744"/>
                  <a:pt x="694" y="757"/>
                  <a:pt x="674" y="724"/>
                </a:cubicBezTo>
                <a:cubicBezTo>
                  <a:pt x="668" y="715"/>
                  <a:pt x="657" y="711"/>
                  <a:pt x="650" y="702"/>
                </a:cubicBezTo>
                <a:cubicBezTo>
                  <a:pt x="645" y="695"/>
                  <a:pt x="637" y="680"/>
                  <a:pt x="637" y="680"/>
                </a:cubicBezTo>
                <a:cubicBezTo>
                  <a:pt x="632" y="662"/>
                  <a:pt x="634" y="652"/>
                  <a:pt x="643" y="636"/>
                </a:cubicBezTo>
                <a:cubicBezTo>
                  <a:pt x="640" y="617"/>
                  <a:pt x="638" y="610"/>
                  <a:pt x="623" y="599"/>
                </a:cubicBezTo>
                <a:cubicBezTo>
                  <a:pt x="608" y="576"/>
                  <a:pt x="626" y="599"/>
                  <a:pt x="603" y="585"/>
                </a:cubicBezTo>
                <a:cubicBezTo>
                  <a:pt x="564" y="561"/>
                  <a:pt x="623" y="586"/>
                  <a:pt x="579" y="566"/>
                </a:cubicBezTo>
                <a:cubicBezTo>
                  <a:pt x="568" y="562"/>
                  <a:pt x="548" y="559"/>
                  <a:pt x="538" y="552"/>
                </a:cubicBezTo>
                <a:cubicBezTo>
                  <a:pt x="524" y="542"/>
                  <a:pt x="514" y="529"/>
                  <a:pt x="500" y="519"/>
                </a:cubicBezTo>
                <a:cubicBezTo>
                  <a:pt x="490" y="497"/>
                  <a:pt x="472" y="481"/>
                  <a:pt x="463" y="460"/>
                </a:cubicBezTo>
                <a:cubicBezTo>
                  <a:pt x="459" y="451"/>
                  <a:pt x="458" y="440"/>
                  <a:pt x="453" y="430"/>
                </a:cubicBezTo>
                <a:cubicBezTo>
                  <a:pt x="444" y="414"/>
                  <a:pt x="434" y="404"/>
                  <a:pt x="429" y="386"/>
                </a:cubicBezTo>
                <a:cubicBezTo>
                  <a:pt x="457" y="376"/>
                  <a:pt x="451" y="362"/>
                  <a:pt x="463" y="339"/>
                </a:cubicBezTo>
                <a:cubicBezTo>
                  <a:pt x="467" y="330"/>
                  <a:pt x="475" y="325"/>
                  <a:pt x="480" y="317"/>
                </a:cubicBezTo>
                <a:cubicBezTo>
                  <a:pt x="474" y="296"/>
                  <a:pt x="478" y="280"/>
                  <a:pt x="487" y="262"/>
                </a:cubicBezTo>
                <a:cubicBezTo>
                  <a:pt x="482" y="240"/>
                  <a:pt x="477" y="240"/>
                  <a:pt x="490" y="221"/>
                </a:cubicBezTo>
                <a:cubicBezTo>
                  <a:pt x="496" y="202"/>
                  <a:pt x="514" y="188"/>
                  <a:pt x="528" y="173"/>
                </a:cubicBezTo>
                <a:cubicBezTo>
                  <a:pt x="532" y="169"/>
                  <a:pt x="533" y="161"/>
                  <a:pt x="538" y="159"/>
                </a:cubicBezTo>
                <a:cubicBezTo>
                  <a:pt x="541" y="158"/>
                  <a:pt x="538" y="166"/>
                  <a:pt x="538" y="170"/>
                </a:cubicBezTo>
                <a:close/>
              </a:path>
            </a:pathLst>
          </a:custGeom>
          <a:noFill/>
          <a:ln w="38100" cmpd="sng">
            <a:solidFill>
              <a:srgbClr val="66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16" name="Freeform 48">
            <a:extLst>
              <a:ext uri="{FF2B5EF4-FFF2-40B4-BE49-F238E27FC236}">
                <a16:creationId xmlns:a16="http://schemas.microsoft.com/office/drawing/2014/main" id="{8D84CB0F-08AD-4A4B-915F-CBE083B1CF95}"/>
              </a:ext>
            </a:extLst>
          </p:cNvPr>
          <p:cNvSpPr>
            <a:spLocks/>
          </p:cNvSpPr>
          <p:nvPr/>
        </p:nvSpPr>
        <p:spPr bwMode="auto">
          <a:xfrm>
            <a:off x="6861175" y="3733800"/>
            <a:ext cx="725488" cy="1504950"/>
          </a:xfrm>
          <a:custGeom>
            <a:avLst/>
            <a:gdLst>
              <a:gd name="T0" fmla="*/ 2147483646 w 457"/>
              <a:gd name="T1" fmla="*/ 2147483646 h 948"/>
              <a:gd name="T2" fmla="*/ 2147483646 w 457"/>
              <a:gd name="T3" fmla="*/ 2147483646 h 948"/>
              <a:gd name="T4" fmla="*/ 2147483646 w 457"/>
              <a:gd name="T5" fmla="*/ 2147483646 h 948"/>
              <a:gd name="T6" fmla="*/ 2147483646 w 457"/>
              <a:gd name="T7" fmla="*/ 2147483646 h 948"/>
              <a:gd name="T8" fmla="*/ 2147483646 w 457"/>
              <a:gd name="T9" fmla="*/ 2147483646 h 948"/>
              <a:gd name="T10" fmla="*/ 2147483646 w 457"/>
              <a:gd name="T11" fmla="*/ 2147483646 h 948"/>
              <a:gd name="T12" fmla="*/ 2147483646 w 457"/>
              <a:gd name="T13" fmla="*/ 2147483646 h 948"/>
              <a:gd name="T14" fmla="*/ 2147483646 w 457"/>
              <a:gd name="T15" fmla="*/ 2147483646 h 948"/>
              <a:gd name="T16" fmla="*/ 2147483646 w 457"/>
              <a:gd name="T17" fmla="*/ 2147483646 h 948"/>
              <a:gd name="T18" fmla="*/ 2147483646 w 457"/>
              <a:gd name="T19" fmla="*/ 2147483646 h 948"/>
              <a:gd name="T20" fmla="*/ 2147483646 w 457"/>
              <a:gd name="T21" fmla="*/ 2147483646 h 948"/>
              <a:gd name="T22" fmla="*/ 2147483646 w 457"/>
              <a:gd name="T23" fmla="*/ 2147483646 h 948"/>
              <a:gd name="T24" fmla="*/ 2147483646 w 457"/>
              <a:gd name="T25" fmla="*/ 2147483646 h 948"/>
              <a:gd name="T26" fmla="*/ 2147483646 w 457"/>
              <a:gd name="T27" fmla="*/ 2147483646 h 948"/>
              <a:gd name="T28" fmla="*/ 2147483646 w 457"/>
              <a:gd name="T29" fmla="*/ 2147483646 h 948"/>
              <a:gd name="T30" fmla="*/ 2147483646 w 457"/>
              <a:gd name="T31" fmla="*/ 2147483646 h 948"/>
              <a:gd name="T32" fmla="*/ 2147483646 w 457"/>
              <a:gd name="T33" fmla="*/ 2147483646 h 948"/>
              <a:gd name="T34" fmla="*/ 2147483646 w 457"/>
              <a:gd name="T35" fmla="*/ 2147483646 h 948"/>
              <a:gd name="T36" fmla="*/ 2147483646 w 457"/>
              <a:gd name="T37" fmla="*/ 2147483646 h 948"/>
              <a:gd name="T38" fmla="*/ 2147483646 w 457"/>
              <a:gd name="T39" fmla="*/ 2147483646 h 948"/>
              <a:gd name="T40" fmla="*/ 2147483646 w 457"/>
              <a:gd name="T41" fmla="*/ 2147483646 h 948"/>
              <a:gd name="T42" fmla="*/ 2147483646 w 457"/>
              <a:gd name="T43" fmla="*/ 2147483646 h 948"/>
              <a:gd name="T44" fmla="*/ 2147483646 w 457"/>
              <a:gd name="T45" fmla="*/ 2147483646 h 948"/>
              <a:gd name="T46" fmla="*/ 2147483646 w 457"/>
              <a:gd name="T47" fmla="*/ 2147483646 h 948"/>
              <a:gd name="T48" fmla="*/ 2147483646 w 457"/>
              <a:gd name="T49" fmla="*/ 2147483646 h 948"/>
              <a:gd name="T50" fmla="*/ 2147483646 w 457"/>
              <a:gd name="T51" fmla="*/ 2147483646 h 948"/>
              <a:gd name="T52" fmla="*/ 2147483646 w 457"/>
              <a:gd name="T53" fmla="*/ 2147483646 h 948"/>
              <a:gd name="T54" fmla="*/ 2147483646 w 457"/>
              <a:gd name="T55" fmla="*/ 2147483646 h 948"/>
              <a:gd name="T56" fmla="*/ 2147483646 w 457"/>
              <a:gd name="T57" fmla="*/ 2147483646 h 948"/>
              <a:gd name="T58" fmla="*/ 2147483646 w 457"/>
              <a:gd name="T59" fmla="*/ 2147483646 h 948"/>
              <a:gd name="T60" fmla="*/ 2147483646 w 457"/>
              <a:gd name="T61" fmla="*/ 2147483646 h 948"/>
              <a:gd name="T62" fmla="*/ 2147483646 w 457"/>
              <a:gd name="T63" fmla="*/ 2147483646 h 9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57" h="948">
                <a:moveTo>
                  <a:pt x="109" y="0"/>
                </a:moveTo>
                <a:cubicBezTo>
                  <a:pt x="105" y="19"/>
                  <a:pt x="106" y="36"/>
                  <a:pt x="95" y="52"/>
                </a:cubicBezTo>
                <a:cubicBezTo>
                  <a:pt x="106" y="70"/>
                  <a:pt x="96" y="69"/>
                  <a:pt x="82" y="74"/>
                </a:cubicBezTo>
                <a:cubicBezTo>
                  <a:pt x="78" y="79"/>
                  <a:pt x="69" y="84"/>
                  <a:pt x="72" y="89"/>
                </a:cubicBezTo>
                <a:cubicBezTo>
                  <a:pt x="75" y="97"/>
                  <a:pt x="92" y="97"/>
                  <a:pt x="92" y="97"/>
                </a:cubicBezTo>
                <a:cubicBezTo>
                  <a:pt x="96" y="121"/>
                  <a:pt x="94" y="124"/>
                  <a:pt x="82" y="145"/>
                </a:cubicBezTo>
                <a:cubicBezTo>
                  <a:pt x="99" y="169"/>
                  <a:pt x="90" y="197"/>
                  <a:pt x="78" y="223"/>
                </a:cubicBezTo>
                <a:cubicBezTo>
                  <a:pt x="77" y="227"/>
                  <a:pt x="85" y="212"/>
                  <a:pt x="82" y="212"/>
                </a:cubicBezTo>
                <a:cubicBezTo>
                  <a:pt x="77" y="212"/>
                  <a:pt x="76" y="220"/>
                  <a:pt x="72" y="223"/>
                </a:cubicBezTo>
                <a:cubicBezTo>
                  <a:pt x="67" y="226"/>
                  <a:pt x="61" y="226"/>
                  <a:pt x="55" y="227"/>
                </a:cubicBezTo>
                <a:cubicBezTo>
                  <a:pt x="52" y="255"/>
                  <a:pt x="51" y="264"/>
                  <a:pt x="41" y="286"/>
                </a:cubicBezTo>
                <a:cubicBezTo>
                  <a:pt x="42" y="298"/>
                  <a:pt x="38" y="312"/>
                  <a:pt x="44" y="323"/>
                </a:cubicBezTo>
                <a:cubicBezTo>
                  <a:pt x="48" y="330"/>
                  <a:pt x="65" y="331"/>
                  <a:pt x="65" y="331"/>
                </a:cubicBezTo>
                <a:cubicBezTo>
                  <a:pt x="70" y="393"/>
                  <a:pt x="68" y="361"/>
                  <a:pt x="99" y="394"/>
                </a:cubicBezTo>
                <a:cubicBezTo>
                  <a:pt x="108" y="426"/>
                  <a:pt x="105" y="409"/>
                  <a:pt x="109" y="446"/>
                </a:cubicBezTo>
                <a:cubicBezTo>
                  <a:pt x="108" y="467"/>
                  <a:pt x="110" y="489"/>
                  <a:pt x="106" y="509"/>
                </a:cubicBezTo>
                <a:cubicBezTo>
                  <a:pt x="105" y="514"/>
                  <a:pt x="98" y="514"/>
                  <a:pt x="95" y="517"/>
                </a:cubicBezTo>
                <a:cubicBezTo>
                  <a:pt x="90" y="522"/>
                  <a:pt x="84" y="537"/>
                  <a:pt x="82" y="543"/>
                </a:cubicBezTo>
                <a:cubicBezTo>
                  <a:pt x="78" y="568"/>
                  <a:pt x="70" y="598"/>
                  <a:pt x="92" y="613"/>
                </a:cubicBezTo>
                <a:cubicBezTo>
                  <a:pt x="97" y="629"/>
                  <a:pt x="100" y="645"/>
                  <a:pt x="102" y="662"/>
                </a:cubicBezTo>
                <a:cubicBezTo>
                  <a:pt x="101" y="670"/>
                  <a:pt x="102" y="680"/>
                  <a:pt x="99" y="688"/>
                </a:cubicBezTo>
                <a:cubicBezTo>
                  <a:pt x="97" y="691"/>
                  <a:pt x="91" y="689"/>
                  <a:pt x="89" y="691"/>
                </a:cubicBezTo>
                <a:cubicBezTo>
                  <a:pt x="86" y="694"/>
                  <a:pt x="88" y="700"/>
                  <a:pt x="85" y="703"/>
                </a:cubicBezTo>
                <a:cubicBezTo>
                  <a:pt x="81" y="707"/>
                  <a:pt x="74" y="710"/>
                  <a:pt x="68" y="714"/>
                </a:cubicBezTo>
                <a:cubicBezTo>
                  <a:pt x="46" y="707"/>
                  <a:pt x="43" y="706"/>
                  <a:pt x="17" y="710"/>
                </a:cubicBezTo>
                <a:cubicBezTo>
                  <a:pt x="0" y="722"/>
                  <a:pt x="8" y="736"/>
                  <a:pt x="14" y="755"/>
                </a:cubicBezTo>
                <a:cubicBezTo>
                  <a:pt x="17" y="780"/>
                  <a:pt x="16" y="786"/>
                  <a:pt x="34" y="799"/>
                </a:cubicBezTo>
                <a:cubicBezTo>
                  <a:pt x="49" y="825"/>
                  <a:pt x="45" y="813"/>
                  <a:pt x="51" y="833"/>
                </a:cubicBezTo>
                <a:cubicBezTo>
                  <a:pt x="27" y="849"/>
                  <a:pt x="33" y="839"/>
                  <a:pt x="27" y="859"/>
                </a:cubicBezTo>
                <a:cubicBezTo>
                  <a:pt x="39" y="884"/>
                  <a:pt x="55" y="892"/>
                  <a:pt x="72" y="911"/>
                </a:cubicBezTo>
                <a:cubicBezTo>
                  <a:pt x="78" y="929"/>
                  <a:pt x="88" y="927"/>
                  <a:pt x="106" y="929"/>
                </a:cubicBezTo>
                <a:cubicBezTo>
                  <a:pt x="163" y="923"/>
                  <a:pt x="138" y="915"/>
                  <a:pt x="208" y="929"/>
                </a:cubicBezTo>
                <a:cubicBezTo>
                  <a:pt x="224" y="941"/>
                  <a:pt x="214" y="935"/>
                  <a:pt x="239" y="944"/>
                </a:cubicBezTo>
                <a:cubicBezTo>
                  <a:pt x="242" y="945"/>
                  <a:pt x="249" y="948"/>
                  <a:pt x="249" y="948"/>
                </a:cubicBezTo>
                <a:cubicBezTo>
                  <a:pt x="285" y="940"/>
                  <a:pt x="304" y="933"/>
                  <a:pt x="276" y="889"/>
                </a:cubicBezTo>
                <a:cubicBezTo>
                  <a:pt x="302" y="870"/>
                  <a:pt x="333" y="884"/>
                  <a:pt x="362" y="874"/>
                </a:cubicBezTo>
                <a:cubicBezTo>
                  <a:pt x="381" y="852"/>
                  <a:pt x="366" y="875"/>
                  <a:pt x="368" y="844"/>
                </a:cubicBezTo>
                <a:cubicBezTo>
                  <a:pt x="370" y="823"/>
                  <a:pt x="378" y="796"/>
                  <a:pt x="389" y="777"/>
                </a:cubicBezTo>
                <a:cubicBezTo>
                  <a:pt x="388" y="752"/>
                  <a:pt x="387" y="728"/>
                  <a:pt x="385" y="703"/>
                </a:cubicBezTo>
                <a:cubicBezTo>
                  <a:pt x="385" y="691"/>
                  <a:pt x="377" y="684"/>
                  <a:pt x="385" y="673"/>
                </a:cubicBezTo>
                <a:cubicBezTo>
                  <a:pt x="390" y="666"/>
                  <a:pt x="400" y="666"/>
                  <a:pt x="406" y="662"/>
                </a:cubicBezTo>
                <a:cubicBezTo>
                  <a:pt x="389" y="635"/>
                  <a:pt x="414" y="644"/>
                  <a:pt x="423" y="658"/>
                </a:cubicBezTo>
                <a:cubicBezTo>
                  <a:pt x="457" y="649"/>
                  <a:pt x="419" y="636"/>
                  <a:pt x="443" y="610"/>
                </a:cubicBezTo>
                <a:cubicBezTo>
                  <a:pt x="437" y="581"/>
                  <a:pt x="418" y="566"/>
                  <a:pt x="396" y="550"/>
                </a:cubicBezTo>
                <a:cubicBezTo>
                  <a:pt x="391" y="547"/>
                  <a:pt x="386" y="546"/>
                  <a:pt x="382" y="543"/>
                </a:cubicBezTo>
                <a:cubicBezTo>
                  <a:pt x="379" y="541"/>
                  <a:pt x="368" y="537"/>
                  <a:pt x="372" y="535"/>
                </a:cubicBezTo>
                <a:cubicBezTo>
                  <a:pt x="377" y="533"/>
                  <a:pt x="383" y="538"/>
                  <a:pt x="389" y="539"/>
                </a:cubicBezTo>
                <a:cubicBezTo>
                  <a:pt x="396" y="525"/>
                  <a:pt x="398" y="511"/>
                  <a:pt x="406" y="498"/>
                </a:cubicBezTo>
                <a:cubicBezTo>
                  <a:pt x="405" y="483"/>
                  <a:pt x="408" y="467"/>
                  <a:pt x="402" y="454"/>
                </a:cubicBezTo>
                <a:cubicBezTo>
                  <a:pt x="401" y="449"/>
                  <a:pt x="392" y="453"/>
                  <a:pt x="389" y="450"/>
                </a:cubicBezTo>
                <a:cubicBezTo>
                  <a:pt x="386" y="447"/>
                  <a:pt x="386" y="442"/>
                  <a:pt x="385" y="439"/>
                </a:cubicBezTo>
                <a:cubicBezTo>
                  <a:pt x="401" y="426"/>
                  <a:pt x="399" y="418"/>
                  <a:pt x="409" y="402"/>
                </a:cubicBezTo>
                <a:cubicBezTo>
                  <a:pt x="403" y="377"/>
                  <a:pt x="398" y="357"/>
                  <a:pt x="389" y="335"/>
                </a:cubicBezTo>
                <a:cubicBezTo>
                  <a:pt x="385" y="324"/>
                  <a:pt x="375" y="305"/>
                  <a:pt x="375" y="305"/>
                </a:cubicBezTo>
                <a:cubicBezTo>
                  <a:pt x="374" y="297"/>
                  <a:pt x="372" y="283"/>
                  <a:pt x="372" y="283"/>
                </a:cubicBezTo>
                <a:cubicBezTo>
                  <a:pt x="355" y="255"/>
                  <a:pt x="362" y="204"/>
                  <a:pt x="334" y="193"/>
                </a:cubicBezTo>
                <a:cubicBezTo>
                  <a:pt x="318" y="165"/>
                  <a:pt x="332" y="161"/>
                  <a:pt x="310" y="126"/>
                </a:cubicBezTo>
                <a:cubicBezTo>
                  <a:pt x="305" y="118"/>
                  <a:pt x="222" y="64"/>
                  <a:pt x="222" y="64"/>
                </a:cubicBezTo>
                <a:cubicBezTo>
                  <a:pt x="218" y="43"/>
                  <a:pt x="277" y="96"/>
                  <a:pt x="259" y="89"/>
                </a:cubicBezTo>
                <a:cubicBezTo>
                  <a:pt x="248" y="90"/>
                  <a:pt x="236" y="91"/>
                  <a:pt x="225" y="93"/>
                </a:cubicBezTo>
                <a:cubicBezTo>
                  <a:pt x="218" y="95"/>
                  <a:pt x="205" y="100"/>
                  <a:pt x="205" y="100"/>
                </a:cubicBezTo>
                <a:cubicBezTo>
                  <a:pt x="195" y="85"/>
                  <a:pt x="196" y="63"/>
                  <a:pt x="181" y="52"/>
                </a:cubicBezTo>
                <a:cubicBezTo>
                  <a:pt x="175" y="47"/>
                  <a:pt x="167" y="45"/>
                  <a:pt x="160" y="41"/>
                </a:cubicBezTo>
                <a:cubicBezTo>
                  <a:pt x="153" y="38"/>
                  <a:pt x="140" y="33"/>
                  <a:pt x="140" y="33"/>
                </a:cubicBezTo>
                <a:cubicBezTo>
                  <a:pt x="125" y="10"/>
                  <a:pt x="102" y="23"/>
                  <a:pt x="109" y="0"/>
                </a:cubicBezTo>
                <a:close/>
              </a:path>
            </a:pathLst>
          </a:custGeom>
          <a:noFill/>
          <a:ln w="38100" cmpd="sng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17" name="Freeform 49">
            <a:extLst>
              <a:ext uri="{FF2B5EF4-FFF2-40B4-BE49-F238E27FC236}">
                <a16:creationId xmlns:a16="http://schemas.microsoft.com/office/drawing/2014/main" id="{CC5ABEF5-2429-4A0D-8524-0BE4C7633310}"/>
              </a:ext>
            </a:extLst>
          </p:cNvPr>
          <p:cNvSpPr>
            <a:spLocks/>
          </p:cNvSpPr>
          <p:nvPr/>
        </p:nvSpPr>
        <p:spPr bwMode="auto">
          <a:xfrm>
            <a:off x="6284913" y="4894264"/>
            <a:ext cx="749300" cy="731837"/>
          </a:xfrm>
          <a:custGeom>
            <a:avLst/>
            <a:gdLst>
              <a:gd name="T0" fmla="*/ 2147483646 w 472"/>
              <a:gd name="T1" fmla="*/ 2147483646 h 461"/>
              <a:gd name="T2" fmla="*/ 2147483646 w 472"/>
              <a:gd name="T3" fmla="*/ 2147483646 h 461"/>
              <a:gd name="T4" fmla="*/ 2147483646 w 472"/>
              <a:gd name="T5" fmla="*/ 2147483646 h 461"/>
              <a:gd name="T6" fmla="*/ 2147483646 w 472"/>
              <a:gd name="T7" fmla="*/ 2147483646 h 461"/>
              <a:gd name="T8" fmla="*/ 2147483646 w 472"/>
              <a:gd name="T9" fmla="*/ 2147483646 h 461"/>
              <a:gd name="T10" fmla="*/ 2147483646 w 472"/>
              <a:gd name="T11" fmla="*/ 2147483646 h 461"/>
              <a:gd name="T12" fmla="*/ 2147483646 w 472"/>
              <a:gd name="T13" fmla="*/ 2147483646 h 461"/>
              <a:gd name="T14" fmla="*/ 2147483646 w 472"/>
              <a:gd name="T15" fmla="*/ 2147483646 h 461"/>
              <a:gd name="T16" fmla="*/ 2147483646 w 472"/>
              <a:gd name="T17" fmla="*/ 2147483646 h 461"/>
              <a:gd name="T18" fmla="*/ 2147483646 w 472"/>
              <a:gd name="T19" fmla="*/ 2147483646 h 461"/>
              <a:gd name="T20" fmla="*/ 2147483646 w 472"/>
              <a:gd name="T21" fmla="*/ 2147483646 h 461"/>
              <a:gd name="T22" fmla="*/ 0 w 472"/>
              <a:gd name="T23" fmla="*/ 2147483646 h 461"/>
              <a:gd name="T24" fmla="*/ 2147483646 w 472"/>
              <a:gd name="T25" fmla="*/ 2147483646 h 461"/>
              <a:gd name="T26" fmla="*/ 2147483646 w 472"/>
              <a:gd name="T27" fmla="*/ 2147483646 h 461"/>
              <a:gd name="T28" fmla="*/ 2147483646 w 472"/>
              <a:gd name="T29" fmla="*/ 2147483646 h 461"/>
              <a:gd name="T30" fmla="*/ 2147483646 w 472"/>
              <a:gd name="T31" fmla="*/ 2147483646 h 461"/>
              <a:gd name="T32" fmla="*/ 2147483646 w 472"/>
              <a:gd name="T33" fmla="*/ 2147483646 h 461"/>
              <a:gd name="T34" fmla="*/ 2147483646 w 472"/>
              <a:gd name="T35" fmla="*/ 2147483646 h 461"/>
              <a:gd name="T36" fmla="*/ 2147483646 w 472"/>
              <a:gd name="T37" fmla="*/ 2147483646 h 461"/>
              <a:gd name="T38" fmla="*/ 2147483646 w 472"/>
              <a:gd name="T39" fmla="*/ 2147483646 h 461"/>
              <a:gd name="T40" fmla="*/ 2147483646 w 472"/>
              <a:gd name="T41" fmla="*/ 2147483646 h 461"/>
              <a:gd name="T42" fmla="*/ 2147483646 w 472"/>
              <a:gd name="T43" fmla="*/ 2147483646 h 461"/>
              <a:gd name="T44" fmla="*/ 2147483646 w 472"/>
              <a:gd name="T45" fmla="*/ 2147483646 h 461"/>
              <a:gd name="T46" fmla="*/ 2147483646 w 472"/>
              <a:gd name="T47" fmla="*/ 2147483646 h 461"/>
              <a:gd name="T48" fmla="*/ 2147483646 w 472"/>
              <a:gd name="T49" fmla="*/ 2147483646 h 461"/>
              <a:gd name="T50" fmla="*/ 2147483646 w 472"/>
              <a:gd name="T51" fmla="*/ 2147483646 h 461"/>
              <a:gd name="T52" fmla="*/ 2147483646 w 472"/>
              <a:gd name="T53" fmla="*/ 2147483646 h 461"/>
              <a:gd name="T54" fmla="*/ 2147483646 w 472"/>
              <a:gd name="T55" fmla="*/ 2147483646 h 461"/>
              <a:gd name="T56" fmla="*/ 2147483646 w 472"/>
              <a:gd name="T57" fmla="*/ 2147483646 h 461"/>
              <a:gd name="T58" fmla="*/ 2147483646 w 472"/>
              <a:gd name="T59" fmla="*/ 2147483646 h 461"/>
              <a:gd name="T60" fmla="*/ 2147483646 w 472"/>
              <a:gd name="T61" fmla="*/ 2147483646 h 461"/>
              <a:gd name="T62" fmla="*/ 2147483646 w 472"/>
              <a:gd name="T63" fmla="*/ 2147483646 h 461"/>
              <a:gd name="T64" fmla="*/ 2147483646 w 472"/>
              <a:gd name="T65" fmla="*/ 2147483646 h 461"/>
              <a:gd name="T66" fmla="*/ 2147483646 w 472"/>
              <a:gd name="T67" fmla="*/ 2147483646 h 461"/>
              <a:gd name="T68" fmla="*/ 2147483646 w 472"/>
              <a:gd name="T69" fmla="*/ 2147483646 h 461"/>
              <a:gd name="T70" fmla="*/ 2147483646 w 472"/>
              <a:gd name="T71" fmla="*/ 2147483646 h 461"/>
              <a:gd name="T72" fmla="*/ 2147483646 w 472"/>
              <a:gd name="T73" fmla="*/ 2147483646 h 461"/>
              <a:gd name="T74" fmla="*/ 2147483646 w 472"/>
              <a:gd name="T75" fmla="*/ 2147483646 h 461"/>
              <a:gd name="T76" fmla="*/ 2147483646 w 472"/>
              <a:gd name="T77" fmla="*/ 2147483646 h 461"/>
              <a:gd name="T78" fmla="*/ 2147483646 w 472"/>
              <a:gd name="T79" fmla="*/ 2147483646 h 461"/>
              <a:gd name="T80" fmla="*/ 2147483646 w 472"/>
              <a:gd name="T81" fmla="*/ 2147483646 h 461"/>
              <a:gd name="T82" fmla="*/ 2147483646 w 472"/>
              <a:gd name="T83" fmla="*/ 2147483646 h 461"/>
              <a:gd name="T84" fmla="*/ 2147483646 w 472"/>
              <a:gd name="T85" fmla="*/ 2147483646 h 461"/>
              <a:gd name="T86" fmla="*/ 2147483646 w 472"/>
              <a:gd name="T87" fmla="*/ 2147483646 h 46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72" h="461">
                <a:moveTo>
                  <a:pt x="344" y="5"/>
                </a:moveTo>
                <a:cubicBezTo>
                  <a:pt x="309" y="19"/>
                  <a:pt x="342" y="0"/>
                  <a:pt x="324" y="38"/>
                </a:cubicBezTo>
                <a:cubicBezTo>
                  <a:pt x="321" y="43"/>
                  <a:pt x="238" y="52"/>
                  <a:pt x="238" y="52"/>
                </a:cubicBezTo>
                <a:cubicBezTo>
                  <a:pt x="196" y="68"/>
                  <a:pt x="232" y="73"/>
                  <a:pt x="177" y="67"/>
                </a:cubicBezTo>
                <a:cubicBezTo>
                  <a:pt x="157" y="62"/>
                  <a:pt x="158" y="70"/>
                  <a:pt x="153" y="89"/>
                </a:cubicBezTo>
                <a:cubicBezTo>
                  <a:pt x="152" y="96"/>
                  <a:pt x="147" y="111"/>
                  <a:pt x="147" y="111"/>
                </a:cubicBezTo>
                <a:cubicBezTo>
                  <a:pt x="146" y="119"/>
                  <a:pt x="147" y="129"/>
                  <a:pt x="143" y="137"/>
                </a:cubicBezTo>
                <a:cubicBezTo>
                  <a:pt x="141" y="141"/>
                  <a:pt x="136" y="134"/>
                  <a:pt x="133" y="133"/>
                </a:cubicBezTo>
                <a:cubicBezTo>
                  <a:pt x="126" y="131"/>
                  <a:pt x="119" y="131"/>
                  <a:pt x="112" y="129"/>
                </a:cubicBezTo>
                <a:cubicBezTo>
                  <a:pt x="108" y="129"/>
                  <a:pt x="103" y="127"/>
                  <a:pt x="99" y="126"/>
                </a:cubicBezTo>
                <a:cubicBezTo>
                  <a:pt x="83" y="113"/>
                  <a:pt x="78" y="109"/>
                  <a:pt x="58" y="115"/>
                </a:cubicBezTo>
                <a:cubicBezTo>
                  <a:pt x="38" y="136"/>
                  <a:pt x="26" y="139"/>
                  <a:pt x="0" y="148"/>
                </a:cubicBezTo>
                <a:cubicBezTo>
                  <a:pt x="3" y="166"/>
                  <a:pt x="10" y="181"/>
                  <a:pt x="14" y="199"/>
                </a:cubicBezTo>
                <a:cubicBezTo>
                  <a:pt x="11" y="210"/>
                  <a:pt x="7" y="221"/>
                  <a:pt x="14" y="232"/>
                </a:cubicBezTo>
                <a:cubicBezTo>
                  <a:pt x="19" y="240"/>
                  <a:pt x="43" y="250"/>
                  <a:pt x="51" y="254"/>
                </a:cubicBezTo>
                <a:cubicBezTo>
                  <a:pt x="72" y="267"/>
                  <a:pt x="91" y="289"/>
                  <a:pt x="106" y="309"/>
                </a:cubicBezTo>
                <a:cubicBezTo>
                  <a:pt x="113" y="284"/>
                  <a:pt x="135" y="299"/>
                  <a:pt x="153" y="306"/>
                </a:cubicBezTo>
                <a:cubicBezTo>
                  <a:pt x="161" y="318"/>
                  <a:pt x="163" y="331"/>
                  <a:pt x="170" y="343"/>
                </a:cubicBezTo>
                <a:cubicBezTo>
                  <a:pt x="175" y="371"/>
                  <a:pt x="185" y="371"/>
                  <a:pt x="208" y="379"/>
                </a:cubicBezTo>
                <a:cubicBezTo>
                  <a:pt x="212" y="383"/>
                  <a:pt x="216" y="388"/>
                  <a:pt x="221" y="390"/>
                </a:cubicBezTo>
                <a:cubicBezTo>
                  <a:pt x="225" y="392"/>
                  <a:pt x="231" y="390"/>
                  <a:pt x="232" y="394"/>
                </a:cubicBezTo>
                <a:cubicBezTo>
                  <a:pt x="252" y="455"/>
                  <a:pt x="217" y="411"/>
                  <a:pt x="249" y="445"/>
                </a:cubicBezTo>
                <a:cubicBezTo>
                  <a:pt x="257" y="432"/>
                  <a:pt x="261" y="429"/>
                  <a:pt x="276" y="434"/>
                </a:cubicBezTo>
                <a:cubicBezTo>
                  <a:pt x="280" y="433"/>
                  <a:pt x="286" y="434"/>
                  <a:pt x="290" y="431"/>
                </a:cubicBezTo>
                <a:cubicBezTo>
                  <a:pt x="293" y="427"/>
                  <a:pt x="289" y="418"/>
                  <a:pt x="293" y="416"/>
                </a:cubicBezTo>
                <a:cubicBezTo>
                  <a:pt x="299" y="414"/>
                  <a:pt x="315" y="427"/>
                  <a:pt x="320" y="431"/>
                </a:cubicBezTo>
                <a:cubicBezTo>
                  <a:pt x="319" y="434"/>
                  <a:pt x="314" y="439"/>
                  <a:pt x="317" y="442"/>
                </a:cubicBezTo>
                <a:cubicBezTo>
                  <a:pt x="330" y="461"/>
                  <a:pt x="331" y="436"/>
                  <a:pt x="337" y="434"/>
                </a:cubicBezTo>
                <a:cubicBezTo>
                  <a:pt x="348" y="431"/>
                  <a:pt x="360" y="432"/>
                  <a:pt x="371" y="431"/>
                </a:cubicBezTo>
                <a:cubicBezTo>
                  <a:pt x="380" y="402"/>
                  <a:pt x="368" y="431"/>
                  <a:pt x="419" y="416"/>
                </a:cubicBezTo>
                <a:cubicBezTo>
                  <a:pt x="423" y="415"/>
                  <a:pt x="423" y="408"/>
                  <a:pt x="426" y="405"/>
                </a:cubicBezTo>
                <a:cubicBezTo>
                  <a:pt x="433" y="398"/>
                  <a:pt x="443" y="397"/>
                  <a:pt x="451" y="394"/>
                </a:cubicBezTo>
                <a:cubicBezTo>
                  <a:pt x="459" y="370"/>
                  <a:pt x="472" y="398"/>
                  <a:pt x="466" y="373"/>
                </a:cubicBezTo>
                <a:cubicBezTo>
                  <a:pt x="459" y="345"/>
                  <a:pt x="452" y="320"/>
                  <a:pt x="436" y="295"/>
                </a:cubicBezTo>
                <a:cubicBezTo>
                  <a:pt x="433" y="279"/>
                  <a:pt x="437" y="261"/>
                  <a:pt x="430" y="247"/>
                </a:cubicBezTo>
                <a:cubicBezTo>
                  <a:pt x="434" y="224"/>
                  <a:pt x="410" y="221"/>
                  <a:pt x="422" y="203"/>
                </a:cubicBezTo>
                <a:cubicBezTo>
                  <a:pt x="405" y="174"/>
                  <a:pt x="428" y="209"/>
                  <a:pt x="405" y="185"/>
                </a:cubicBezTo>
                <a:cubicBezTo>
                  <a:pt x="400" y="179"/>
                  <a:pt x="400" y="168"/>
                  <a:pt x="395" y="163"/>
                </a:cubicBezTo>
                <a:cubicBezTo>
                  <a:pt x="388" y="155"/>
                  <a:pt x="377" y="155"/>
                  <a:pt x="368" y="152"/>
                </a:cubicBezTo>
                <a:cubicBezTo>
                  <a:pt x="373" y="116"/>
                  <a:pt x="391" y="122"/>
                  <a:pt x="375" y="78"/>
                </a:cubicBezTo>
                <a:cubicBezTo>
                  <a:pt x="371" y="66"/>
                  <a:pt x="354" y="45"/>
                  <a:pt x="354" y="45"/>
                </a:cubicBezTo>
                <a:cubicBezTo>
                  <a:pt x="359" y="31"/>
                  <a:pt x="351" y="27"/>
                  <a:pt x="341" y="16"/>
                </a:cubicBezTo>
                <a:cubicBezTo>
                  <a:pt x="338" y="13"/>
                  <a:pt x="329" y="13"/>
                  <a:pt x="330" y="8"/>
                </a:cubicBezTo>
                <a:cubicBezTo>
                  <a:pt x="332" y="4"/>
                  <a:pt x="340" y="6"/>
                  <a:pt x="344" y="5"/>
                </a:cubicBezTo>
                <a:close/>
              </a:path>
            </a:pathLst>
          </a:custGeom>
          <a:noFill/>
          <a:ln w="38100" cmpd="sng">
            <a:solidFill>
              <a:srgbClr val="CC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18" name="Freeform 50">
            <a:extLst>
              <a:ext uri="{FF2B5EF4-FFF2-40B4-BE49-F238E27FC236}">
                <a16:creationId xmlns:a16="http://schemas.microsoft.com/office/drawing/2014/main" id="{DB3C2976-D9A0-4FF8-8F62-C886BF3AAB9F}"/>
              </a:ext>
            </a:extLst>
          </p:cNvPr>
          <p:cNvSpPr>
            <a:spLocks/>
          </p:cNvSpPr>
          <p:nvPr/>
        </p:nvSpPr>
        <p:spPr bwMode="auto">
          <a:xfrm>
            <a:off x="5624513" y="5360988"/>
            <a:ext cx="1039812" cy="925512"/>
          </a:xfrm>
          <a:custGeom>
            <a:avLst/>
            <a:gdLst>
              <a:gd name="T0" fmla="*/ 2147483646 w 655"/>
              <a:gd name="T1" fmla="*/ 2147483646 h 583"/>
              <a:gd name="T2" fmla="*/ 2147483646 w 655"/>
              <a:gd name="T3" fmla="*/ 2147483646 h 583"/>
              <a:gd name="T4" fmla="*/ 2147483646 w 655"/>
              <a:gd name="T5" fmla="*/ 2147483646 h 583"/>
              <a:gd name="T6" fmla="*/ 2147483646 w 655"/>
              <a:gd name="T7" fmla="*/ 2147483646 h 583"/>
              <a:gd name="T8" fmla="*/ 2147483646 w 655"/>
              <a:gd name="T9" fmla="*/ 2147483646 h 583"/>
              <a:gd name="T10" fmla="*/ 2147483646 w 655"/>
              <a:gd name="T11" fmla="*/ 2147483646 h 583"/>
              <a:gd name="T12" fmla="*/ 2147483646 w 655"/>
              <a:gd name="T13" fmla="*/ 2147483646 h 583"/>
              <a:gd name="T14" fmla="*/ 2147483646 w 655"/>
              <a:gd name="T15" fmla="*/ 2147483646 h 583"/>
              <a:gd name="T16" fmla="*/ 2147483646 w 655"/>
              <a:gd name="T17" fmla="*/ 2147483646 h 583"/>
              <a:gd name="T18" fmla="*/ 2147483646 w 655"/>
              <a:gd name="T19" fmla="*/ 2147483646 h 583"/>
              <a:gd name="T20" fmla="*/ 2147483646 w 655"/>
              <a:gd name="T21" fmla="*/ 2147483646 h 583"/>
              <a:gd name="T22" fmla="*/ 2147483646 w 655"/>
              <a:gd name="T23" fmla="*/ 2147483646 h 583"/>
              <a:gd name="T24" fmla="*/ 2147483646 w 655"/>
              <a:gd name="T25" fmla="*/ 2147483646 h 583"/>
              <a:gd name="T26" fmla="*/ 2147483646 w 655"/>
              <a:gd name="T27" fmla="*/ 2147483646 h 583"/>
              <a:gd name="T28" fmla="*/ 2147483646 w 655"/>
              <a:gd name="T29" fmla="*/ 2147483646 h 583"/>
              <a:gd name="T30" fmla="*/ 2147483646 w 655"/>
              <a:gd name="T31" fmla="*/ 2147483646 h 583"/>
              <a:gd name="T32" fmla="*/ 2147483646 w 655"/>
              <a:gd name="T33" fmla="*/ 2147483646 h 583"/>
              <a:gd name="T34" fmla="*/ 2147483646 w 655"/>
              <a:gd name="T35" fmla="*/ 2147483646 h 583"/>
              <a:gd name="T36" fmla="*/ 2147483646 w 655"/>
              <a:gd name="T37" fmla="*/ 2147483646 h 583"/>
              <a:gd name="T38" fmla="*/ 2147483646 w 655"/>
              <a:gd name="T39" fmla="*/ 2147483646 h 583"/>
              <a:gd name="T40" fmla="*/ 2147483646 w 655"/>
              <a:gd name="T41" fmla="*/ 2147483646 h 583"/>
              <a:gd name="T42" fmla="*/ 2147483646 w 655"/>
              <a:gd name="T43" fmla="*/ 2147483646 h 583"/>
              <a:gd name="T44" fmla="*/ 2147483646 w 655"/>
              <a:gd name="T45" fmla="*/ 2147483646 h 583"/>
              <a:gd name="T46" fmla="*/ 2147483646 w 655"/>
              <a:gd name="T47" fmla="*/ 2147483646 h 583"/>
              <a:gd name="T48" fmla="*/ 2147483646 w 655"/>
              <a:gd name="T49" fmla="*/ 2147483646 h 583"/>
              <a:gd name="T50" fmla="*/ 2147483646 w 655"/>
              <a:gd name="T51" fmla="*/ 2147483646 h 583"/>
              <a:gd name="T52" fmla="*/ 2147483646 w 655"/>
              <a:gd name="T53" fmla="*/ 2147483646 h 583"/>
              <a:gd name="T54" fmla="*/ 2147483646 w 655"/>
              <a:gd name="T55" fmla="*/ 2147483646 h 583"/>
              <a:gd name="T56" fmla="*/ 2147483646 w 655"/>
              <a:gd name="T57" fmla="*/ 2147483646 h 583"/>
              <a:gd name="T58" fmla="*/ 2147483646 w 655"/>
              <a:gd name="T59" fmla="*/ 2147483646 h 583"/>
              <a:gd name="T60" fmla="*/ 2147483646 w 655"/>
              <a:gd name="T61" fmla="*/ 0 h 583"/>
              <a:gd name="T62" fmla="*/ 2147483646 w 655"/>
              <a:gd name="T63" fmla="*/ 2147483646 h 58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55" h="583">
                <a:moveTo>
                  <a:pt x="480" y="11"/>
                </a:moveTo>
                <a:cubicBezTo>
                  <a:pt x="473" y="14"/>
                  <a:pt x="465" y="14"/>
                  <a:pt x="467" y="26"/>
                </a:cubicBezTo>
                <a:cubicBezTo>
                  <a:pt x="468" y="37"/>
                  <a:pt x="477" y="59"/>
                  <a:pt x="477" y="59"/>
                </a:cubicBezTo>
                <a:cubicBezTo>
                  <a:pt x="469" y="98"/>
                  <a:pt x="461" y="66"/>
                  <a:pt x="439" y="59"/>
                </a:cubicBezTo>
                <a:cubicBezTo>
                  <a:pt x="431" y="46"/>
                  <a:pt x="424" y="45"/>
                  <a:pt x="412" y="37"/>
                </a:cubicBezTo>
                <a:cubicBezTo>
                  <a:pt x="387" y="54"/>
                  <a:pt x="388" y="20"/>
                  <a:pt x="371" y="7"/>
                </a:cubicBezTo>
                <a:cubicBezTo>
                  <a:pt x="335" y="16"/>
                  <a:pt x="301" y="26"/>
                  <a:pt x="266" y="29"/>
                </a:cubicBezTo>
                <a:cubicBezTo>
                  <a:pt x="255" y="47"/>
                  <a:pt x="239" y="36"/>
                  <a:pt x="218" y="33"/>
                </a:cubicBezTo>
                <a:cubicBezTo>
                  <a:pt x="193" y="24"/>
                  <a:pt x="204" y="28"/>
                  <a:pt x="184" y="22"/>
                </a:cubicBezTo>
                <a:cubicBezTo>
                  <a:pt x="179" y="44"/>
                  <a:pt x="179" y="32"/>
                  <a:pt x="187" y="59"/>
                </a:cubicBezTo>
                <a:cubicBezTo>
                  <a:pt x="190" y="66"/>
                  <a:pt x="194" y="81"/>
                  <a:pt x="194" y="81"/>
                </a:cubicBezTo>
                <a:cubicBezTo>
                  <a:pt x="172" y="89"/>
                  <a:pt x="157" y="103"/>
                  <a:pt x="136" y="114"/>
                </a:cubicBezTo>
                <a:cubicBezTo>
                  <a:pt x="129" y="135"/>
                  <a:pt x="116" y="118"/>
                  <a:pt x="102" y="110"/>
                </a:cubicBezTo>
                <a:cubicBezTo>
                  <a:pt x="89" y="113"/>
                  <a:pt x="77" y="112"/>
                  <a:pt x="65" y="118"/>
                </a:cubicBezTo>
                <a:cubicBezTo>
                  <a:pt x="0" y="151"/>
                  <a:pt x="103" y="127"/>
                  <a:pt x="31" y="140"/>
                </a:cubicBezTo>
                <a:cubicBezTo>
                  <a:pt x="35" y="156"/>
                  <a:pt x="49" y="167"/>
                  <a:pt x="65" y="173"/>
                </a:cubicBezTo>
                <a:cubicBezTo>
                  <a:pt x="72" y="215"/>
                  <a:pt x="73" y="200"/>
                  <a:pt x="99" y="191"/>
                </a:cubicBezTo>
                <a:cubicBezTo>
                  <a:pt x="118" y="197"/>
                  <a:pt x="129" y="214"/>
                  <a:pt x="146" y="221"/>
                </a:cubicBezTo>
                <a:cubicBezTo>
                  <a:pt x="169" y="229"/>
                  <a:pt x="174" y="226"/>
                  <a:pt x="194" y="239"/>
                </a:cubicBezTo>
                <a:cubicBezTo>
                  <a:pt x="198" y="254"/>
                  <a:pt x="205" y="269"/>
                  <a:pt x="184" y="261"/>
                </a:cubicBezTo>
                <a:cubicBezTo>
                  <a:pt x="169" y="271"/>
                  <a:pt x="155" y="277"/>
                  <a:pt x="140" y="287"/>
                </a:cubicBezTo>
                <a:cubicBezTo>
                  <a:pt x="129" y="303"/>
                  <a:pt x="135" y="326"/>
                  <a:pt x="133" y="346"/>
                </a:cubicBezTo>
                <a:cubicBezTo>
                  <a:pt x="126" y="404"/>
                  <a:pt x="122" y="460"/>
                  <a:pt x="119" y="519"/>
                </a:cubicBezTo>
                <a:cubicBezTo>
                  <a:pt x="123" y="532"/>
                  <a:pt x="118" y="538"/>
                  <a:pt x="123" y="552"/>
                </a:cubicBezTo>
                <a:cubicBezTo>
                  <a:pt x="98" y="561"/>
                  <a:pt x="98" y="553"/>
                  <a:pt x="109" y="570"/>
                </a:cubicBezTo>
                <a:cubicBezTo>
                  <a:pt x="125" y="569"/>
                  <a:pt x="186" y="583"/>
                  <a:pt x="201" y="552"/>
                </a:cubicBezTo>
                <a:cubicBezTo>
                  <a:pt x="203" y="548"/>
                  <a:pt x="202" y="543"/>
                  <a:pt x="204" y="541"/>
                </a:cubicBezTo>
                <a:cubicBezTo>
                  <a:pt x="214" y="533"/>
                  <a:pt x="227" y="536"/>
                  <a:pt x="238" y="533"/>
                </a:cubicBezTo>
                <a:cubicBezTo>
                  <a:pt x="245" y="532"/>
                  <a:pt x="259" y="526"/>
                  <a:pt x="259" y="526"/>
                </a:cubicBezTo>
                <a:cubicBezTo>
                  <a:pt x="251" y="525"/>
                  <a:pt x="243" y="520"/>
                  <a:pt x="235" y="522"/>
                </a:cubicBezTo>
                <a:cubicBezTo>
                  <a:pt x="232" y="523"/>
                  <a:pt x="235" y="534"/>
                  <a:pt x="238" y="533"/>
                </a:cubicBezTo>
                <a:cubicBezTo>
                  <a:pt x="239" y="533"/>
                  <a:pt x="255" y="506"/>
                  <a:pt x="262" y="500"/>
                </a:cubicBezTo>
                <a:cubicBezTo>
                  <a:pt x="280" y="471"/>
                  <a:pt x="270" y="485"/>
                  <a:pt x="293" y="460"/>
                </a:cubicBezTo>
                <a:cubicBezTo>
                  <a:pt x="272" y="426"/>
                  <a:pt x="301" y="440"/>
                  <a:pt x="317" y="445"/>
                </a:cubicBezTo>
                <a:cubicBezTo>
                  <a:pt x="338" y="440"/>
                  <a:pt x="350" y="420"/>
                  <a:pt x="368" y="416"/>
                </a:cubicBezTo>
                <a:cubicBezTo>
                  <a:pt x="390" y="409"/>
                  <a:pt x="436" y="405"/>
                  <a:pt x="436" y="405"/>
                </a:cubicBezTo>
                <a:cubicBezTo>
                  <a:pt x="447" y="401"/>
                  <a:pt x="467" y="386"/>
                  <a:pt x="467" y="386"/>
                </a:cubicBezTo>
                <a:cubicBezTo>
                  <a:pt x="471" y="372"/>
                  <a:pt x="479" y="371"/>
                  <a:pt x="484" y="357"/>
                </a:cubicBezTo>
                <a:cubicBezTo>
                  <a:pt x="483" y="353"/>
                  <a:pt x="478" y="349"/>
                  <a:pt x="480" y="346"/>
                </a:cubicBezTo>
                <a:cubicBezTo>
                  <a:pt x="483" y="343"/>
                  <a:pt x="487" y="349"/>
                  <a:pt x="490" y="349"/>
                </a:cubicBezTo>
                <a:cubicBezTo>
                  <a:pt x="497" y="349"/>
                  <a:pt x="511" y="342"/>
                  <a:pt x="511" y="342"/>
                </a:cubicBezTo>
                <a:cubicBezTo>
                  <a:pt x="525" y="345"/>
                  <a:pt x="549" y="351"/>
                  <a:pt x="562" y="342"/>
                </a:cubicBezTo>
                <a:cubicBezTo>
                  <a:pt x="568" y="337"/>
                  <a:pt x="569" y="320"/>
                  <a:pt x="569" y="320"/>
                </a:cubicBezTo>
                <a:cubicBezTo>
                  <a:pt x="565" y="301"/>
                  <a:pt x="564" y="294"/>
                  <a:pt x="548" y="283"/>
                </a:cubicBezTo>
                <a:cubicBezTo>
                  <a:pt x="547" y="279"/>
                  <a:pt x="541" y="270"/>
                  <a:pt x="545" y="269"/>
                </a:cubicBezTo>
                <a:cubicBezTo>
                  <a:pt x="552" y="266"/>
                  <a:pt x="558" y="273"/>
                  <a:pt x="565" y="276"/>
                </a:cubicBezTo>
                <a:cubicBezTo>
                  <a:pt x="569" y="277"/>
                  <a:pt x="575" y="280"/>
                  <a:pt x="575" y="280"/>
                </a:cubicBezTo>
                <a:cubicBezTo>
                  <a:pt x="585" y="279"/>
                  <a:pt x="595" y="280"/>
                  <a:pt x="603" y="276"/>
                </a:cubicBezTo>
                <a:cubicBezTo>
                  <a:pt x="606" y="274"/>
                  <a:pt x="602" y="268"/>
                  <a:pt x="599" y="265"/>
                </a:cubicBezTo>
                <a:cubicBezTo>
                  <a:pt x="593" y="258"/>
                  <a:pt x="587" y="253"/>
                  <a:pt x="579" y="250"/>
                </a:cubicBezTo>
                <a:cubicBezTo>
                  <a:pt x="551" y="240"/>
                  <a:pt x="552" y="242"/>
                  <a:pt x="582" y="246"/>
                </a:cubicBezTo>
                <a:cubicBezTo>
                  <a:pt x="599" y="242"/>
                  <a:pt x="616" y="245"/>
                  <a:pt x="603" y="217"/>
                </a:cubicBezTo>
                <a:cubicBezTo>
                  <a:pt x="601" y="213"/>
                  <a:pt x="593" y="214"/>
                  <a:pt x="593" y="210"/>
                </a:cubicBezTo>
                <a:cubicBezTo>
                  <a:pt x="593" y="206"/>
                  <a:pt x="599" y="212"/>
                  <a:pt x="603" y="213"/>
                </a:cubicBezTo>
                <a:cubicBezTo>
                  <a:pt x="609" y="215"/>
                  <a:pt x="614" y="216"/>
                  <a:pt x="620" y="217"/>
                </a:cubicBezTo>
                <a:cubicBezTo>
                  <a:pt x="627" y="195"/>
                  <a:pt x="604" y="192"/>
                  <a:pt x="589" y="184"/>
                </a:cubicBezTo>
                <a:cubicBezTo>
                  <a:pt x="586" y="179"/>
                  <a:pt x="573" y="158"/>
                  <a:pt x="565" y="158"/>
                </a:cubicBezTo>
                <a:cubicBezTo>
                  <a:pt x="562" y="158"/>
                  <a:pt x="566" y="166"/>
                  <a:pt x="569" y="169"/>
                </a:cubicBezTo>
                <a:cubicBezTo>
                  <a:pt x="580" y="179"/>
                  <a:pt x="599" y="179"/>
                  <a:pt x="613" y="184"/>
                </a:cubicBezTo>
                <a:cubicBezTo>
                  <a:pt x="647" y="177"/>
                  <a:pt x="655" y="153"/>
                  <a:pt x="636" y="133"/>
                </a:cubicBezTo>
                <a:cubicBezTo>
                  <a:pt x="629" y="98"/>
                  <a:pt x="617" y="73"/>
                  <a:pt x="582" y="67"/>
                </a:cubicBezTo>
                <a:cubicBezTo>
                  <a:pt x="552" y="13"/>
                  <a:pt x="542" y="17"/>
                  <a:pt x="497" y="0"/>
                </a:cubicBezTo>
                <a:cubicBezTo>
                  <a:pt x="490" y="3"/>
                  <a:pt x="481" y="1"/>
                  <a:pt x="477" y="7"/>
                </a:cubicBezTo>
                <a:cubicBezTo>
                  <a:pt x="467" y="22"/>
                  <a:pt x="467" y="21"/>
                  <a:pt x="480" y="11"/>
                </a:cubicBezTo>
                <a:close/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20" name="AutoShape 52" descr="Outlined diamond">
            <a:extLst>
              <a:ext uri="{FF2B5EF4-FFF2-40B4-BE49-F238E27FC236}">
                <a16:creationId xmlns:a16="http://schemas.microsoft.com/office/drawing/2014/main" id="{026F451B-3AF9-4D4D-A11E-0540A63DDB8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752600" y="381000"/>
            <a:ext cx="2362200" cy="1295400"/>
          </a:xfrm>
          <a:prstGeom prst="cloudCallout">
            <a:avLst>
              <a:gd name="adj1" fmla="val -111560"/>
              <a:gd name="adj2" fmla="val -16056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57150">
            <a:pattFill prst="trellis">
              <a:fgClr>
                <a:schemeClr val="tx2"/>
              </a:fgClr>
              <a:bgClr>
                <a:srgbClr val="FFFF00"/>
              </a:bgClr>
            </a:patt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i="1">
                <a:solidFill>
                  <a:srgbClr val="0000FF"/>
                </a:solidFill>
                <a:latin typeface="Times New Roman" panose="02020603050405020304" pitchFamily="18" charset="0"/>
              </a:rPr>
              <a:t>Trung du và miền núi Bắc Bộ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en-US" sz="1800" i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421" name="AutoShape 53" descr="Outlined diamond">
            <a:extLst>
              <a:ext uri="{FF2B5EF4-FFF2-40B4-BE49-F238E27FC236}">
                <a16:creationId xmlns:a16="http://schemas.microsoft.com/office/drawing/2014/main" id="{F042BC1A-978A-4C45-B3C0-9B1958861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0" y="609600"/>
            <a:ext cx="1752600" cy="1371600"/>
          </a:xfrm>
          <a:prstGeom prst="cloudCallout">
            <a:avLst>
              <a:gd name="adj1" fmla="val -195292"/>
              <a:gd name="adj2" fmla="val 27431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57150">
            <a:pattFill prst="smCheck">
              <a:fgClr>
                <a:srgbClr val="FF3300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i="1">
                <a:solidFill>
                  <a:srgbClr val="0000FF"/>
                </a:solidFill>
                <a:latin typeface="Times New Roman" panose="02020603050405020304" pitchFamily="18" charset="0"/>
              </a:rPr>
              <a:t>Đồng bằng sông Hồng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en-US" sz="1800" i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422" name="AutoShape 54" descr="Trellis">
            <a:extLst>
              <a:ext uri="{FF2B5EF4-FFF2-40B4-BE49-F238E27FC236}">
                <a16:creationId xmlns:a16="http://schemas.microsoft.com/office/drawing/2014/main" id="{684DF064-D1E8-4B77-B25D-887B3EA11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905000"/>
            <a:ext cx="2438400" cy="762000"/>
          </a:xfrm>
          <a:prstGeom prst="cloudCallout">
            <a:avLst>
              <a:gd name="adj1" fmla="val 122134"/>
              <a:gd name="adj2" fmla="val 6042"/>
            </a:avLst>
          </a:prstGeom>
          <a:blipFill dpi="0" rotWithShape="0">
            <a:blip r:embed="rId5"/>
            <a:srcRect/>
            <a:tile tx="0" ty="0" sx="100000" sy="100000" flip="none" algn="tl"/>
          </a:blipFill>
          <a:ln w="57150">
            <a:pattFill prst="smCheck">
              <a:fgClr>
                <a:srgbClr val="6600CC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i="1">
                <a:solidFill>
                  <a:srgbClr val="0000FF"/>
                </a:solidFill>
                <a:latin typeface="Times New Roman" panose="02020603050405020304" pitchFamily="18" charset="0"/>
              </a:rPr>
              <a:t>Bắc Trung Bộ</a:t>
            </a:r>
          </a:p>
        </p:txBody>
      </p:sp>
      <p:sp>
        <p:nvSpPr>
          <p:cNvPr id="58423" name="AutoShape 55" descr="Outlined diamond">
            <a:extLst>
              <a:ext uri="{FF2B5EF4-FFF2-40B4-BE49-F238E27FC236}">
                <a16:creationId xmlns:a16="http://schemas.microsoft.com/office/drawing/2014/main" id="{B5691A9A-5828-42DD-9AC7-7013A7451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895600"/>
            <a:ext cx="2438400" cy="762000"/>
          </a:xfrm>
          <a:prstGeom prst="cloudCallout">
            <a:avLst>
              <a:gd name="adj1" fmla="val 169009"/>
              <a:gd name="adj2" fmla="val 146042"/>
            </a:avLst>
          </a:prstGeom>
          <a:blipFill dpi="0" rotWithShape="0">
            <a:blip r:embed="rId6"/>
            <a:srcRect/>
            <a:tile tx="0" ty="0" sx="100000" sy="100000" flip="none" algn="tl"/>
          </a:blipFill>
          <a:ln w="57150">
            <a:pattFill prst="lgConfetti">
              <a:fgClr>
                <a:srgbClr val="FF0000"/>
              </a:fgClr>
              <a:bgClr>
                <a:srgbClr val="FFFF00"/>
              </a:bgClr>
            </a:patt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i="1">
                <a:solidFill>
                  <a:srgbClr val="0000FF"/>
                </a:solidFill>
                <a:latin typeface="Times New Roman" panose="02020603050405020304" pitchFamily="18" charset="0"/>
              </a:rPr>
              <a:t>Tây Nguyên</a:t>
            </a:r>
          </a:p>
        </p:txBody>
      </p:sp>
      <p:sp>
        <p:nvSpPr>
          <p:cNvPr id="58424" name="Freeform 56">
            <a:extLst>
              <a:ext uri="{FF2B5EF4-FFF2-40B4-BE49-F238E27FC236}">
                <a16:creationId xmlns:a16="http://schemas.microsoft.com/office/drawing/2014/main" id="{5E92122C-CD99-4893-A7DB-B29CB6CE4B1C}"/>
              </a:ext>
            </a:extLst>
          </p:cNvPr>
          <p:cNvSpPr>
            <a:spLocks/>
          </p:cNvSpPr>
          <p:nvPr/>
        </p:nvSpPr>
        <p:spPr bwMode="auto">
          <a:xfrm>
            <a:off x="6815139" y="3367088"/>
            <a:ext cx="974725" cy="2108200"/>
          </a:xfrm>
          <a:custGeom>
            <a:avLst/>
            <a:gdLst>
              <a:gd name="T0" fmla="*/ 2147483646 w 614"/>
              <a:gd name="T1" fmla="*/ 2147483646 h 1328"/>
              <a:gd name="T2" fmla="*/ 2147483646 w 614"/>
              <a:gd name="T3" fmla="*/ 2147483646 h 1328"/>
              <a:gd name="T4" fmla="*/ 2147483646 w 614"/>
              <a:gd name="T5" fmla="*/ 2147483646 h 1328"/>
              <a:gd name="T6" fmla="*/ 2147483646 w 614"/>
              <a:gd name="T7" fmla="*/ 2147483646 h 1328"/>
              <a:gd name="T8" fmla="*/ 2147483646 w 614"/>
              <a:gd name="T9" fmla="*/ 2147483646 h 1328"/>
              <a:gd name="T10" fmla="*/ 2147483646 w 614"/>
              <a:gd name="T11" fmla="*/ 2147483646 h 1328"/>
              <a:gd name="T12" fmla="*/ 2147483646 w 614"/>
              <a:gd name="T13" fmla="*/ 2147483646 h 1328"/>
              <a:gd name="T14" fmla="*/ 2147483646 w 614"/>
              <a:gd name="T15" fmla="*/ 2147483646 h 1328"/>
              <a:gd name="T16" fmla="*/ 2147483646 w 614"/>
              <a:gd name="T17" fmla="*/ 2147483646 h 1328"/>
              <a:gd name="T18" fmla="*/ 2147483646 w 614"/>
              <a:gd name="T19" fmla="*/ 2147483646 h 1328"/>
              <a:gd name="T20" fmla="*/ 2147483646 w 614"/>
              <a:gd name="T21" fmla="*/ 2147483646 h 1328"/>
              <a:gd name="T22" fmla="*/ 2147483646 w 614"/>
              <a:gd name="T23" fmla="*/ 2147483646 h 1328"/>
              <a:gd name="T24" fmla="*/ 2147483646 w 614"/>
              <a:gd name="T25" fmla="*/ 2147483646 h 1328"/>
              <a:gd name="T26" fmla="*/ 2147483646 w 614"/>
              <a:gd name="T27" fmla="*/ 2147483646 h 1328"/>
              <a:gd name="T28" fmla="*/ 2147483646 w 614"/>
              <a:gd name="T29" fmla="*/ 2147483646 h 1328"/>
              <a:gd name="T30" fmla="*/ 2147483646 w 614"/>
              <a:gd name="T31" fmla="*/ 2147483646 h 1328"/>
              <a:gd name="T32" fmla="*/ 2147483646 w 614"/>
              <a:gd name="T33" fmla="*/ 2147483646 h 1328"/>
              <a:gd name="T34" fmla="*/ 2147483646 w 614"/>
              <a:gd name="T35" fmla="*/ 2147483646 h 1328"/>
              <a:gd name="T36" fmla="*/ 2147483646 w 614"/>
              <a:gd name="T37" fmla="*/ 2147483646 h 1328"/>
              <a:gd name="T38" fmla="*/ 2147483646 w 614"/>
              <a:gd name="T39" fmla="*/ 2147483646 h 1328"/>
              <a:gd name="T40" fmla="*/ 2147483646 w 614"/>
              <a:gd name="T41" fmla="*/ 2147483646 h 1328"/>
              <a:gd name="T42" fmla="*/ 2147483646 w 614"/>
              <a:gd name="T43" fmla="*/ 2147483646 h 1328"/>
              <a:gd name="T44" fmla="*/ 2147483646 w 614"/>
              <a:gd name="T45" fmla="*/ 2147483646 h 1328"/>
              <a:gd name="T46" fmla="*/ 2147483646 w 614"/>
              <a:gd name="T47" fmla="*/ 2147483646 h 1328"/>
              <a:gd name="T48" fmla="*/ 2147483646 w 614"/>
              <a:gd name="T49" fmla="*/ 2147483646 h 1328"/>
              <a:gd name="T50" fmla="*/ 2147483646 w 614"/>
              <a:gd name="T51" fmla="*/ 2147483646 h 1328"/>
              <a:gd name="T52" fmla="*/ 2147483646 w 614"/>
              <a:gd name="T53" fmla="*/ 2147483646 h 1328"/>
              <a:gd name="T54" fmla="*/ 2147483646 w 614"/>
              <a:gd name="T55" fmla="*/ 2147483646 h 1328"/>
              <a:gd name="T56" fmla="*/ 2147483646 w 614"/>
              <a:gd name="T57" fmla="*/ 2147483646 h 1328"/>
              <a:gd name="T58" fmla="*/ 2147483646 w 614"/>
              <a:gd name="T59" fmla="*/ 2147483646 h 1328"/>
              <a:gd name="T60" fmla="*/ 2147483646 w 614"/>
              <a:gd name="T61" fmla="*/ 2147483646 h 1328"/>
              <a:gd name="T62" fmla="*/ 2147483646 w 614"/>
              <a:gd name="T63" fmla="*/ 2147483646 h 1328"/>
              <a:gd name="T64" fmla="*/ 2147483646 w 614"/>
              <a:gd name="T65" fmla="*/ 2147483646 h 1328"/>
              <a:gd name="T66" fmla="*/ 2147483646 w 614"/>
              <a:gd name="T67" fmla="*/ 2147483646 h 1328"/>
              <a:gd name="T68" fmla="*/ 2147483646 w 614"/>
              <a:gd name="T69" fmla="*/ 2147483646 h 1328"/>
              <a:gd name="T70" fmla="*/ 2147483646 w 614"/>
              <a:gd name="T71" fmla="*/ 2147483646 h 1328"/>
              <a:gd name="T72" fmla="*/ 2147483646 w 614"/>
              <a:gd name="T73" fmla="*/ 2147483646 h 1328"/>
              <a:gd name="T74" fmla="*/ 2147483646 w 614"/>
              <a:gd name="T75" fmla="*/ 2147483646 h 1328"/>
              <a:gd name="T76" fmla="*/ 2147483646 w 614"/>
              <a:gd name="T77" fmla="*/ 2147483646 h 1328"/>
              <a:gd name="T78" fmla="*/ 2147483646 w 614"/>
              <a:gd name="T79" fmla="*/ 2147483646 h 1328"/>
              <a:gd name="T80" fmla="*/ 2147483646 w 614"/>
              <a:gd name="T81" fmla="*/ 2147483646 h 1328"/>
              <a:gd name="T82" fmla="*/ 2147483646 w 614"/>
              <a:gd name="T83" fmla="*/ 2147483646 h 1328"/>
              <a:gd name="T84" fmla="*/ 2147483646 w 614"/>
              <a:gd name="T85" fmla="*/ 2147483646 h 1328"/>
              <a:gd name="T86" fmla="*/ 2147483646 w 614"/>
              <a:gd name="T87" fmla="*/ 2147483646 h 1328"/>
              <a:gd name="T88" fmla="*/ 2147483646 w 614"/>
              <a:gd name="T89" fmla="*/ 2147483646 h 1328"/>
              <a:gd name="T90" fmla="*/ 2147483646 w 614"/>
              <a:gd name="T91" fmla="*/ 2147483646 h 1328"/>
              <a:gd name="T92" fmla="*/ 2147483646 w 614"/>
              <a:gd name="T93" fmla="*/ 2147483646 h 1328"/>
              <a:gd name="T94" fmla="*/ 2147483646 w 614"/>
              <a:gd name="T95" fmla="*/ 2147483646 h 1328"/>
              <a:gd name="T96" fmla="*/ 2147483646 w 614"/>
              <a:gd name="T97" fmla="*/ 2147483646 h 1328"/>
              <a:gd name="T98" fmla="*/ 2147483646 w 614"/>
              <a:gd name="T99" fmla="*/ 2147483646 h 1328"/>
              <a:gd name="T100" fmla="*/ 2147483646 w 614"/>
              <a:gd name="T101" fmla="*/ 2147483646 h 1328"/>
              <a:gd name="T102" fmla="*/ 2147483646 w 614"/>
              <a:gd name="T103" fmla="*/ 2147483646 h 1328"/>
              <a:gd name="T104" fmla="*/ 2147483646 w 614"/>
              <a:gd name="T105" fmla="*/ 2147483646 h 1328"/>
              <a:gd name="T106" fmla="*/ 2147483646 w 614"/>
              <a:gd name="T107" fmla="*/ 2147483646 h 1328"/>
              <a:gd name="T108" fmla="*/ 2147483646 w 614"/>
              <a:gd name="T109" fmla="*/ 2147483646 h 132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614" h="1328">
                <a:moveTo>
                  <a:pt x="251" y="3"/>
                </a:moveTo>
                <a:cubicBezTo>
                  <a:pt x="241" y="9"/>
                  <a:pt x="219" y="18"/>
                  <a:pt x="219" y="18"/>
                </a:cubicBezTo>
                <a:cubicBezTo>
                  <a:pt x="207" y="0"/>
                  <a:pt x="210" y="9"/>
                  <a:pt x="195" y="20"/>
                </a:cubicBezTo>
                <a:cubicBezTo>
                  <a:pt x="193" y="24"/>
                  <a:pt x="180" y="29"/>
                  <a:pt x="176" y="32"/>
                </a:cubicBezTo>
                <a:cubicBezTo>
                  <a:pt x="170" y="39"/>
                  <a:pt x="155" y="47"/>
                  <a:pt x="155" y="47"/>
                </a:cubicBezTo>
                <a:cubicBezTo>
                  <a:pt x="152" y="51"/>
                  <a:pt x="152" y="58"/>
                  <a:pt x="148" y="58"/>
                </a:cubicBezTo>
                <a:cubicBezTo>
                  <a:pt x="135" y="59"/>
                  <a:pt x="78" y="71"/>
                  <a:pt x="78" y="71"/>
                </a:cubicBezTo>
                <a:cubicBezTo>
                  <a:pt x="39" y="76"/>
                  <a:pt x="64" y="68"/>
                  <a:pt x="36" y="88"/>
                </a:cubicBezTo>
                <a:cubicBezTo>
                  <a:pt x="26" y="102"/>
                  <a:pt x="16" y="95"/>
                  <a:pt x="0" y="100"/>
                </a:cubicBezTo>
                <a:cubicBezTo>
                  <a:pt x="6" y="131"/>
                  <a:pt x="31" y="155"/>
                  <a:pt x="55" y="173"/>
                </a:cubicBezTo>
                <a:cubicBezTo>
                  <a:pt x="62" y="194"/>
                  <a:pt x="78" y="198"/>
                  <a:pt x="98" y="203"/>
                </a:cubicBezTo>
                <a:cubicBezTo>
                  <a:pt x="105" y="233"/>
                  <a:pt x="109" y="209"/>
                  <a:pt x="133" y="217"/>
                </a:cubicBezTo>
                <a:cubicBezTo>
                  <a:pt x="144" y="226"/>
                  <a:pt x="172" y="222"/>
                  <a:pt x="184" y="232"/>
                </a:cubicBezTo>
                <a:cubicBezTo>
                  <a:pt x="199" y="249"/>
                  <a:pt x="220" y="310"/>
                  <a:pt x="220" y="316"/>
                </a:cubicBezTo>
                <a:cubicBezTo>
                  <a:pt x="226" y="319"/>
                  <a:pt x="194" y="272"/>
                  <a:pt x="187" y="269"/>
                </a:cubicBezTo>
                <a:cubicBezTo>
                  <a:pt x="149" y="240"/>
                  <a:pt x="221" y="302"/>
                  <a:pt x="224" y="304"/>
                </a:cubicBezTo>
                <a:cubicBezTo>
                  <a:pt x="238" y="340"/>
                  <a:pt x="229" y="303"/>
                  <a:pt x="270" y="311"/>
                </a:cubicBezTo>
                <a:cubicBezTo>
                  <a:pt x="261" y="278"/>
                  <a:pt x="288" y="305"/>
                  <a:pt x="290" y="306"/>
                </a:cubicBezTo>
                <a:cubicBezTo>
                  <a:pt x="303" y="312"/>
                  <a:pt x="301" y="334"/>
                  <a:pt x="311" y="343"/>
                </a:cubicBezTo>
                <a:cubicBezTo>
                  <a:pt x="316" y="347"/>
                  <a:pt x="330" y="335"/>
                  <a:pt x="336" y="336"/>
                </a:cubicBezTo>
                <a:cubicBezTo>
                  <a:pt x="349" y="344"/>
                  <a:pt x="346" y="362"/>
                  <a:pt x="351" y="377"/>
                </a:cubicBezTo>
                <a:cubicBezTo>
                  <a:pt x="351" y="387"/>
                  <a:pt x="349" y="398"/>
                  <a:pt x="354" y="406"/>
                </a:cubicBezTo>
                <a:cubicBezTo>
                  <a:pt x="359" y="413"/>
                  <a:pt x="372" y="406"/>
                  <a:pt x="376" y="414"/>
                </a:cubicBezTo>
                <a:cubicBezTo>
                  <a:pt x="382" y="428"/>
                  <a:pt x="376" y="446"/>
                  <a:pt x="379" y="462"/>
                </a:cubicBezTo>
                <a:cubicBezTo>
                  <a:pt x="382" y="476"/>
                  <a:pt x="395" y="494"/>
                  <a:pt x="400" y="508"/>
                </a:cubicBezTo>
                <a:cubicBezTo>
                  <a:pt x="401" y="517"/>
                  <a:pt x="398" y="524"/>
                  <a:pt x="400" y="532"/>
                </a:cubicBezTo>
                <a:cubicBezTo>
                  <a:pt x="402" y="538"/>
                  <a:pt x="409" y="541"/>
                  <a:pt x="411" y="547"/>
                </a:cubicBezTo>
                <a:cubicBezTo>
                  <a:pt x="419" y="566"/>
                  <a:pt x="403" y="561"/>
                  <a:pt x="424" y="568"/>
                </a:cubicBezTo>
                <a:cubicBezTo>
                  <a:pt x="428" y="586"/>
                  <a:pt x="465" y="621"/>
                  <a:pt x="444" y="628"/>
                </a:cubicBezTo>
                <a:cubicBezTo>
                  <a:pt x="426" y="657"/>
                  <a:pt x="402" y="642"/>
                  <a:pt x="408" y="673"/>
                </a:cubicBezTo>
                <a:cubicBezTo>
                  <a:pt x="428" y="665"/>
                  <a:pt x="437" y="684"/>
                  <a:pt x="443" y="702"/>
                </a:cubicBezTo>
                <a:cubicBezTo>
                  <a:pt x="437" y="727"/>
                  <a:pt x="432" y="712"/>
                  <a:pt x="422" y="739"/>
                </a:cubicBezTo>
                <a:cubicBezTo>
                  <a:pt x="416" y="773"/>
                  <a:pt x="418" y="758"/>
                  <a:pt x="397" y="751"/>
                </a:cubicBezTo>
                <a:cubicBezTo>
                  <a:pt x="349" y="761"/>
                  <a:pt x="409" y="771"/>
                  <a:pt x="418" y="773"/>
                </a:cubicBezTo>
                <a:cubicBezTo>
                  <a:pt x="434" y="786"/>
                  <a:pt x="434" y="786"/>
                  <a:pt x="454" y="799"/>
                </a:cubicBezTo>
                <a:cubicBezTo>
                  <a:pt x="460" y="802"/>
                  <a:pt x="472" y="810"/>
                  <a:pt x="472" y="810"/>
                </a:cubicBezTo>
                <a:cubicBezTo>
                  <a:pt x="481" y="825"/>
                  <a:pt x="477" y="830"/>
                  <a:pt x="461" y="836"/>
                </a:cubicBezTo>
                <a:cubicBezTo>
                  <a:pt x="454" y="865"/>
                  <a:pt x="476" y="910"/>
                  <a:pt x="440" y="888"/>
                </a:cubicBezTo>
                <a:cubicBezTo>
                  <a:pt x="416" y="893"/>
                  <a:pt x="408" y="877"/>
                  <a:pt x="404" y="902"/>
                </a:cubicBezTo>
                <a:cubicBezTo>
                  <a:pt x="408" y="924"/>
                  <a:pt x="415" y="937"/>
                  <a:pt x="418" y="958"/>
                </a:cubicBezTo>
                <a:cubicBezTo>
                  <a:pt x="413" y="988"/>
                  <a:pt x="418" y="974"/>
                  <a:pt x="400" y="1002"/>
                </a:cubicBezTo>
                <a:cubicBezTo>
                  <a:pt x="398" y="1010"/>
                  <a:pt x="420" y="1073"/>
                  <a:pt x="420" y="1073"/>
                </a:cubicBezTo>
                <a:cubicBezTo>
                  <a:pt x="424" y="1098"/>
                  <a:pt x="404" y="1080"/>
                  <a:pt x="368" y="1112"/>
                </a:cubicBezTo>
                <a:cubicBezTo>
                  <a:pt x="357" y="1135"/>
                  <a:pt x="342" y="1118"/>
                  <a:pt x="318" y="1121"/>
                </a:cubicBezTo>
                <a:cubicBezTo>
                  <a:pt x="312" y="1106"/>
                  <a:pt x="355" y="1095"/>
                  <a:pt x="303" y="1166"/>
                </a:cubicBezTo>
                <a:cubicBezTo>
                  <a:pt x="296" y="1176"/>
                  <a:pt x="251" y="1181"/>
                  <a:pt x="240" y="1180"/>
                </a:cubicBezTo>
                <a:cubicBezTo>
                  <a:pt x="228" y="1170"/>
                  <a:pt x="215" y="1161"/>
                  <a:pt x="201" y="1157"/>
                </a:cubicBezTo>
                <a:cubicBezTo>
                  <a:pt x="195" y="1157"/>
                  <a:pt x="112" y="1150"/>
                  <a:pt x="92" y="1160"/>
                </a:cubicBezTo>
                <a:cubicBezTo>
                  <a:pt x="88" y="1161"/>
                  <a:pt x="101" y="1158"/>
                  <a:pt x="98" y="1161"/>
                </a:cubicBezTo>
                <a:cubicBezTo>
                  <a:pt x="93" y="1167"/>
                  <a:pt x="84" y="1169"/>
                  <a:pt x="77" y="1173"/>
                </a:cubicBezTo>
                <a:cubicBezTo>
                  <a:pt x="90" y="1215"/>
                  <a:pt x="97" y="1179"/>
                  <a:pt x="91" y="1221"/>
                </a:cubicBezTo>
                <a:cubicBezTo>
                  <a:pt x="98" y="1228"/>
                  <a:pt x="108" y="1236"/>
                  <a:pt x="112" y="1247"/>
                </a:cubicBezTo>
                <a:cubicBezTo>
                  <a:pt x="115" y="1254"/>
                  <a:pt x="119" y="1269"/>
                  <a:pt x="119" y="1269"/>
                </a:cubicBezTo>
                <a:cubicBezTo>
                  <a:pt x="115" y="1295"/>
                  <a:pt x="115" y="1307"/>
                  <a:pt x="130" y="1328"/>
                </a:cubicBezTo>
                <a:cubicBezTo>
                  <a:pt x="178" y="1322"/>
                  <a:pt x="157" y="1316"/>
                  <a:pt x="190" y="1291"/>
                </a:cubicBezTo>
                <a:cubicBezTo>
                  <a:pt x="201" y="1292"/>
                  <a:pt x="212" y="1296"/>
                  <a:pt x="222" y="1295"/>
                </a:cubicBezTo>
                <a:cubicBezTo>
                  <a:pt x="230" y="1294"/>
                  <a:pt x="244" y="1287"/>
                  <a:pt x="244" y="1287"/>
                </a:cubicBezTo>
                <a:cubicBezTo>
                  <a:pt x="275" y="1238"/>
                  <a:pt x="238" y="1248"/>
                  <a:pt x="319" y="1243"/>
                </a:cubicBezTo>
                <a:cubicBezTo>
                  <a:pt x="323" y="1229"/>
                  <a:pt x="332" y="1225"/>
                  <a:pt x="340" y="1213"/>
                </a:cubicBezTo>
                <a:cubicBezTo>
                  <a:pt x="364" y="1218"/>
                  <a:pt x="368" y="1210"/>
                  <a:pt x="390" y="1202"/>
                </a:cubicBezTo>
                <a:cubicBezTo>
                  <a:pt x="386" y="1201"/>
                  <a:pt x="379" y="1202"/>
                  <a:pt x="379" y="1198"/>
                </a:cubicBezTo>
                <a:cubicBezTo>
                  <a:pt x="379" y="1194"/>
                  <a:pt x="386" y="1193"/>
                  <a:pt x="390" y="1191"/>
                </a:cubicBezTo>
                <a:cubicBezTo>
                  <a:pt x="403" y="1185"/>
                  <a:pt x="413" y="1185"/>
                  <a:pt x="425" y="1176"/>
                </a:cubicBezTo>
                <a:cubicBezTo>
                  <a:pt x="432" y="1145"/>
                  <a:pt x="474" y="1149"/>
                  <a:pt x="500" y="1147"/>
                </a:cubicBezTo>
                <a:cubicBezTo>
                  <a:pt x="504" y="1122"/>
                  <a:pt x="511" y="1098"/>
                  <a:pt x="514" y="1073"/>
                </a:cubicBezTo>
                <a:cubicBezTo>
                  <a:pt x="521" y="1088"/>
                  <a:pt x="525" y="1101"/>
                  <a:pt x="543" y="1095"/>
                </a:cubicBezTo>
                <a:cubicBezTo>
                  <a:pt x="552" y="1068"/>
                  <a:pt x="548" y="1080"/>
                  <a:pt x="553" y="1058"/>
                </a:cubicBezTo>
                <a:cubicBezTo>
                  <a:pt x="545" y="1029"/>
                  <a:pt x="553" y="1033"/>
                  <a:pt x="529" y="1043"/>
                </a:cubicBezTo>
                <a:cubicBezTo>
                  <a:pt x="519" y="1073"/>
                  <a:pt x="536" y="1024"/>
                  <a:pt x="539" y="1017"/>
                </a:cubicBezTo>
                <a:cubicBezTo>
                  <a:pt x="544" y="1019"/>
                  <a:pt x="566" y="1027"/>
                  <a:pt x="568" y="1024"/>
                </a:cubicBezTo>
                <a:cubicBezTo>
                  <a:pt x="583" y="1001"/>
                  <a:pt x="563" y="999"/>
                  <a:pt x="553" y="995"/>
                </a:cubicBezTo>
                <a:cubicBezTo>
                  <a:pt x="553" y="999"/>
                  <a:pt x="553" y="1006"/>
                  <a:pt x="550" y="1006"/>
                </a:cubicBezTo>
                <a:cubicBezTo>
                  <a:pt x="545" y="1006"/>
                  <a:pt x="542" y="999"/>
                  <a:pt x="543" y="995"/>
                </a:cubicBezTo>
                <a:cubicBezTo>
                  <a:pt x="544" y="987"/>
                  <a:pt x="550" y="983"/>
                  <a:pt x="553" y="976"/>
                </a:cubicBezTo>
                <a:cubicBezTo>
                  <a:pt x="537" y="949"/>
                  <a:pt x="549" y="973"/>
                  <a:pt x="543" y="913"/>
                </a:cubicBezTo>
                <a:cubicBezTo>
                  <a:pt x="542" y="907"/>
                  <a:pt x="534" y="898"/>
                  <a:pt x="539" y="895"/>
                </a:cubicBezTo>
                <a:cubicBezTo>
                  <a:pt x="547" y="890"/>
                  <a:pt x="558" y="898"/>
                  <a:pt x="568" y="899"/>
                </a:cubicBezTo>
                <a:cubicBezTo>
                  <a:pt x="574" y="898"/>
                  <a:pt x="584" y="900"/>
                  <a:pt x="586" y="895"/>
                </a:cubicBezTo>
                <a:cubicBezTo>
                  <a:pt x="591" y="879"/>
                  <a:pt x="572" y="875"/>
                  <a:pt x="564" y="873"/>
                </a:cubicBezTo>
                <a:cubicBezTo>
                  <a:pt x="550" y="850"/>
                  <a:pt x="549" y="870"/>
                  <a:pt x="543" y="839"/>
                </a:cubicBezTo>
                <a:cubicBezTo>
                  <a:pt x="548" y="822"/>
                  <a:pt x="559" y="821"/>
                  <a:pt x="575" y="817"/>
                </a:cubicBezTo>
                <a:cubicBezTo>
                  <a:pt x="589" y="808"/>
                  <a:pt x="602" y="804"/>
                  <a:pt x="614" y="791"/>
                </a:cubicBezTo>
                <a:cubicBezTo>
                  <a:pt x="610" y="773"/>
                  <a:pt x="600" y="757"/>
                  <a:pt x="582" y="751"/>
                </a:cubicBezTo>
                <a:cubicBezTo>
                  <a:pt x="566" y="726"/>
                  <a:pt x="584" y="757"/>
                  <a:pt x="571" y="714"/>
                </a:cubicBezTo>
                <a:cubicBezTo>
                  <a:pt x="567" y="697"/>
                  <a:pt x="548" y="687"/>
                  <a:pt x="543" y="669"/>
                </a:cubicBezTo>
                <a:cubicBezTo>
                  <a:pt x="545" y="661"/>
                  <a:pt x="542" y="646"/>
                  <a:pt x="550" y="643"/>
                </a:cubicBezTo>
                <a:cubicBezTo>
                  <a:pt x="554" y="641"/>
                  <a:pt x="555" y="651"/>
                  <a:pt x="557" y="654"/>
                </a:cubicBezTo>
                <a:cubicBezTo>
                  <a:pt x="560" y="659"/>
                  <a:pt x="561" y="664"/>
                  <a:pt x="564" y="669"/>
                </a:cubicBezTo>
                <a:cubicBezTo>
                  <a:pt x="568" y="666"/>
                  <a:pt x="573" y="665"/>
                  <a:pt x="575" y="662"/>
                </a:cubicBezTo>
                <a:cubicBezTo>
                  <a:pt x="577" y="657"/>
                  <a:pt x="563" y="627"/>
                  <a:pt x="561" y="625"/>
                </a:cubicBezTo>
                <a:cubicBezTo>
                  <a:pt x="554" y="618"/>
                  <a:pt x="539" y="610"/>
                  <a:pt x="539" y="610"/>
                </a:cubicBezTo>
                <a:cubicBezTo>
                  <a:pt x="540" y="603"/>
                  <a:pt x="540" y="597"/>
                  <a:pt x="543" y="591"/>
                </a:cubicBezTo>
                <a:cubicBezTo>
                  <a:pt x="546" y="583"/>
                  <a:pt x="557" y="569"/>
                  <a:pt x="557" y="569"/>
                </a:cubicBezTo>
                <a:cubicBezTo>
                  <a:pt x="553" y="533"/>
                  <a:pt x="538" y="518"/>
                  <a:pt x="529" y="488"/>
                </a:cubicBezTo>
                <a:cubicBezTo>
                  <a:pt x="535" y="456"/>
                  <a:pt x="518" y="440"/>
                  <a:pt x="511" y="410"/>
                </a:cubicBezTo>
                <a:cubicBezTo>
                  <a:pt x="510" y="405"/>
                  <a:pt x="511" y="399"/>
                  <a:pt x="507" y="395"/>
                </a:cubicBezTo>
                <a:cubicBezTo>
                  <a:pt x="504" y="391"/>
                  <a:pt x="497" y="392"/>
                  <a:pt x="493" y="391"/>
                </a:cubicBezTo>
                <a:cubicBezTo>
                  <a:pt x="489" y="389"/>
                  <a:pt x="482" y="389"/>
                  <a:pt x="482" y="384"/>
                </a:cubicBezTo>
                <a:cubicBezTo>
                  <a:pt x="482" y="380"/>
                  <a:pt x="490" y="383"/>
                  <a:pt x="493" y="380"/>
                </a:cubicBezTo>
                <a:cubicBezTo>
                  <a:pt x="500" y="373"/>
                  <a:pt x="502" y="363"/>
                  <a:pt x="507" y="354"/>
                </a:cubicBezTo>
                <a:cubicBezTo>
                  <a:pt x="495" y="345"/>
                  <a:pt x="490" y="334"/>
                  <a:pt x="475" y="329"/>
                </a:cubicBezTo>
                <a:cubicBezTo>
                  <a:pt x="465" y="317"/>
                  <a:pt x="462" y="308"/>
                  <a:pt x="454" y="295"/>
                </a:cubicBezTo>
                <a:cubicBezTo>
                  <a:pt x="451" y="282"/>
                  <a:pt x="443" y="258"/>
                  <a:pt x="443" y="258"/>
                </a:cubicBezTo>
                <a:cubicBezTo>
                  <a:pt x="447" y="255"/>
                  <a:pt x="451" y="254"/>
                  <a:pt x="454" y="251"/>
                </a:cubicBezTo>
                <a:cubicBezTo>
                  <a:pt x="479" y="220"/>
                  <a:pt x="428" y="198"/>
                  <a:pt x="408" y="188"/>
                </a:cubicBezTo>
                <a:cubicBezTo>
                  <a:pt x="400" y="163"/>
                  <a:pt x="389" y="163"/>
                  <a:pt x="365" y="158"/>
                </a:cubicBezTo>
                <a:cubicBezTo>
                  <a:pt x="351" y="137"/>
                  <a:pt x="336" y="121"/>
                  <a:pt x="319" y="103"/>
                </a:cubicBezTo>
                <a:cubicBezTo>
                  <a:pt x="297" y="81"/>
                  <a:pt x="289" y="50"/>
                  <a:pt x="265" y="25"/>
                </a:cubicBezTo>
                <a:cubicBezTo>
                  <a:pt x="261" y="11"/>
                  <a:pt x="251" y="9"/>
                  <a:pt x="251" y="3"/>
                </a:cubicBezTo>
                <a:close/>
              </a:path>
            </a:pathLst>
          </a:custGeom>
          <a:noFill/>
          <a:ln w="38100" cmpd="sng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25" name="AutoShape 57" descr="Outlined diamond">
            <a:extLst>
              <a:ext uri="{FF2B5EF4-FFF2-40B4-BE49-F238E27FC236}">
                <a16:creationId xmlns:a16="http://schemas.microsoft.com/office/drawing/2014/main" id="{344F7E54-FF39-4B04-88B0-ABEC20F65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4038600"/>
            <a:ext cx="1524000" cy="1219200"/>
          </a:xfrm>
          <a:prstGeom prst="wedgeRoundRectCallout">
            <a:avLst>
              <a:gd name="adj1" fmla="val -158750"/>
              <a:gd name="adj2" fmla="val -75389"/>
              <a:gd name="adj3" fmla="val 16667"/>
            </a:avLst>
          </a:prstGeom>
          <a:blipFill dpi="0" rotWithShape="0">
            <a:blip r:embed="rId7"/>
            <a:srcRect/>
            <a:tile tx="0" ty="0" sx="100000" sy="100000" flip="none" algn="tl"/>
          </a:blipFill>
          <a:ln w="57150">
            <a:pattFill prst="trellis">
              <a:fgClr>
                <a:srgbClr val="006600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i="1">
                <a:solidFill>
                  <a:srgbClr val="0000FF"/>
                </a:solidFill>
                <a:latin typeface="Times New Roman" panose="02020603050405020304" pitchFamily="18" charset="0"/>
              </a:rPr>
              <a:t>Vùng Duyên hải Nam Trung Bộ</a:t>
            </a:r>
          </a:p>
        </p:txBody>
      </p:sp>
      <p:sp>
        <p:nvSpPr>
          <p:cNvPr id="58426" name="AutoShape 58" descr="Outlined diamond">
            <a:extLst>
              <a:ext uri="{FF2B5EF4-FFF2-40B4-BE49-F238E27FC236}">
                <a16:creationId xmlns:a16="http://schemas.microsoft.com/office/drawing/2014/main" id="{2EE883FF-4CE0-42F8-B0CB-E169DD63B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886200"/>
            <a:ext cx="2819400" cy="762000"/>
          </a:xfrm>
          <a:prstGeom prst="cloudCallout">
            <a:avLst>
              <a:gd name="adj1" fmla="val 131755"/>
              <a:gd name="adj2" fmla="val 132708"/>
            </a:avLst>
          </a:prstGeom>
          <a:blipFill dpi="0" rotWithShape="0">
            <a:blip r:embed="rId8"/>
            <a:srcRect/>
            <a:tile tx="0" ty="0" sx="100000" sy="100000" flip="none" algn="tl"/>
          </a:blipFill>
          <a:ln w="57150">
            <a:pattFill prst="weave">
              <a:fgClr>
                <a:srgbClr val="6600CC"/>
              </a:fgClr>
              <a:bgClr>
                <a:srgbClr val="66FFFF"/>
              </a:bgClr>
            </a:patt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i="1">
                <a:solidFill>
                  <a:srgbClr val="0000FF"/>
                </a:solidFill>
                <a:latin typeface="Times New Roman" panose="02020603050405020304" pitchFamily="18" charset="0"/>
              </a:rPr>
              <a:t>Đông Nam Bộ</a:t>
            </a:r>
          </a:p>
        </p:txBody>
      </p:sp>
      <p:sp>
        <p:nvSpPr>
          <p:cNvPr id="58427" name="AutoShape 59" descr="Outlined diamond">
            <a:extLst>
              <a:ext uri="{FF2B5EF4-FFF2-40B4-BE49-F238E27FC236}">
                <a16:creationId xmlns:a16="http://schemas.microsoft.com/office/drawing/2014/main" id="{E800B0CB-F3E3-444C-83A6-E0C976D0140B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752600" y="4876800"/>
            <a:ext cx="2362200" cy="1295400"/>
          </a:xfrm>
          <a:prstGeom prst="cloudCallout">
            <a:avLst>
              <a:gd name="adj1" fmla="val -137366"/>
              <a:gd name="adj2" fmla="val -19977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57150">
            <a:pattFill prst="trellis">
              <a:fgClr>
                <a:schemeClr val="tx2"/>
              </a:fgClr>
              <a:bgClr>
                <a:srgbClr val="FFFF00"/>
              </a:bgClr>
            </a:patt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i="1">
                <a:solidFill>
                  <a:srgbClr val="0000FF"/>
                </a:solidFill>
                <a:latin typeface="Times New Roman" panose="02020603050405020304" pitchFamily="18" charset="0"/>
              </a:rPr>
              <a:t>Đồng bằng sông Cửu Long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84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84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84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84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58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58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584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584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584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584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584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58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58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584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584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584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584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584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58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584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584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584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584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584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58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5" dur="500"/>
                                        <p:tgtEl>
                                          <p:spTgt spid="584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584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584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584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584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58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0" dur="500"/>
                                        <p:tgtEl>
                                          <p:spTgt spid="584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3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584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584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584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584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58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5" dur="500"/>
                                        <p:tgtEl>
                                          <p:spTgt spid="584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9" dur="500" fill="hold"/>
                                        <p:tgtEl>
                                          <p:spTgt spid="584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584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584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584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58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7" grpId="0" animBg="1"/>
      <p:bldP spid="58412" grpId="0" animBg="1"/>
      <p:bldP spid="58413" grpId="0" animBg="1"/>
      <p:bldP spid="58414" grpId="0" animBg="1"/>
      <p:bldP spid="58416" grpId="0" animBg="1"/>
      <p:bldP spid="58417" grpId="0" animBg="1"/>
      <p:bldP spid="58418" grpId="0" animBg="1"/>
      <p:bldP spid="58420" grpId="0" animBg="1"/>
      <p:bldP spid="58420" grpId="1" animBg="1"/>
      <p:bldP spid="58421" grpId="0" build="allAtOnce" animBg="1"/>
      <p:bldP spid="58421" grpId="1" build="allAtOnce" animBg="1"/>
      <p:bldP spid="58422" grpId="0" animBg="1"/>
      <p:bldP spid="58422" grpId="1" animBg="1"/>
      <p:bldP spid="58423" grpId="0" animBg="1"/>
      <p:bldP spid="58423" grpId="1" animBg="1"/>
      <p:bldP spid="58424" grpId="0" animBg="1"/>
      <p:bldP spid="58425" grpId="0" animBg="1"/>
      <p:bldP spid="58425" grpId="1" animBg="1"/>
      <p:bldP spid="58426" grpId="0" animBg="1"/>
      <p:bldP spid="58426" grpId="1" animBg="1"/>
      <p:bldP spid="584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" descr="images1348245_bosua1[1]">
            <a:extLst>
              <a:ext uri="{FF2B5EF4-FFF2-40B4-BE49-F238E27FC236}">
                <a16:creationId xmlns:a16="http://schemas.microsoft.com/office/drawing/2014/main" id="{CF92B4D3-9B6C-4097-B912-8A5ADD859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1143000"/>
            <a:ext cx="20002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11" descr="Tuyet roi">
            <a:extLst>
              <a:ext uri="{FF2B5EF4-FFF2-40B4-BE49-F238E27FC236}">
                <a16:creationId xmlns:a16="http://schemas.microsoft.com/office/drawing/2014/main" id="{A4A39947-E96C-4EA9-87A9-ACDA13D10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714750"/>
            <a:ext cx="2057400" cy="1893888"/>
          </a:xfrm>
          <a:prstGeom prst="rect">
            <a:avLst/>
          </a:prstGeom>
          <a:noFill/>
          <a:ln w="57150" cmpd="thinThick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13" descr="So lieu chau A">
            <a:extLst>
              <a:ext uri="{FF2B5EF4-FFF2-40B4-BE49-F238E27FC236}">
                <a16:creationId xmlns:a16="http://schemas.microsoft.com/office/drawing/2014/main" id="{0698B99B-3D3C-479F-BC20-1DBA67EAE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8" y="3714750"/>
            <a:ext cx="22923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30" descr="mo_than_1">
            <a:extLst>
              <a:ext uri="{FF2B5EF4-FFF2-40B4-BE49-F238E27FC236}">
                <a16:creationId xmlns:a16="http://schemas.microsoft.com/office/drawing/2014/main" id="{97A843A9-9F54-40EC-BE9A-7DF049229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1257300"/>
            <a:ext cx="232886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34" descr="cabbage">
            <a:extLst>
              <a:ext uri="{FF2B5EF4-FFF2-40B4-BE49-F238E27FC236}">
                <a16:creationId xmlns:a16="http://schemas.microsoft.com/office/drawing/2014/main" id="{5FF4B94F-3582-4738-8104-A283493AD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1" y="3705226"/>
            <a:ext cx="2252663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25" descr="HoanDia90008">
            <a:extLst>
              <a:ext uri="{FF2B5EF4-FFF2-40B4-BE49-F238E27FC236}">
                <a16:creationId xmlns:a16="http://schemas.microsoft.com/office/drawing/2014/main" id="{94357F03-C902-4687-921D-8081B3031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9" y="3705226"/>
            <a:ext cx="2098675" cy="1884363"/>
          </a:xfrm>
          <a:prstGeom prst="rect">
            <a:avLst/>
          </a:prstGeom>
          <a:noFill/>
          <a:ln w="57150" cmpd="thinThick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8" name="Line 37">
            <a:extLst>
              <a:ext uri="{FF2B5EF4-FFF2-40B4-BE49-F238E27FC236}">
                <a16:creationId xmlns:a16="http://schemas.microsoft.com/office/drawing/2014/main" id="{4EB8CD43-023E-46F4-9EBC-B36548BBE6F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1200150"/>
            <a:ext cx="0" cy="4514850"/>
          </a:xfrm>
          <a:prstGeom prst="line">
            <a:avLst/>
          </a:prstGeom>
          <a:noFill/>
          <a:ln w="57150" cmpd="thinThick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02870" anchor="ctr"/>
          <a:lstStyle/>
          <a:p>
            <a:endParaRPr lang="en-US"/>
          </a:p>
        </p:txBody>
      </p:sp>
      <p:sp>
        <p:nvSpPr>
          <p:cNvPr id="161830" name="AutoShape 38">
            <a:extLst>
              <a:ext uri="{FF2B5EF4-FFF2-40B4-BE49-F238E27FC236}">
                <a16:creationId xmlns:a16="http://schemas.microsoft.com/office/drawing/2014/main" id="{BA2AB356-291B-4FFC-9872-51AF519D6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926" y="857251"/>
            <a:ext cx="1433513" cy="415925"/>
          </a:xfrm>
          <a:prstGeom prst="downArrowCallout">
            <a:avLst>
              <a:gd name="adj1" fmla="val 100000"/>
              <a:gd name="adj2" fmla="val 100000"/>
              <a:gd name="adj3" fmla="val 16667"/>
              <a:gd name="adj4" fmla="val 66667"/>
            </a:avLst>
          </a:prstGeom>
          <a:solidFill>
            <a:schemeClr val="bg1"/>
          </a:solidFill>
          <a:ln w="9525" algn="ctr">
            <a:noFill/>
            <a:miter lim="800000"/>
          </a:ln>
          <a:effectLst/>
        </p:spPr>
        <p:txBody>
          <a:bodyPr wrap="none" bIns="10287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350" dirty="0">
                <a:latin typeface="Times New Roman" panose="02020603050405020304" pitchFamily="18" charset="0"/>
              </a:rPr>
              <a:t>TÂY BẮC</a:t>
            </a:r>
          </a:p>
        </p:txBody>
      </p:sp>
      <p:sp>
        <p:nvSpPr>
          <p:cNvPr id="161833" name="AutoShape 41">
            <a:extLst>
              <a:ext uri="{FF2B5EF4-FFF2-40B4-BE49-F238E27FC236}">
                <a16:creationId xmlns:a16="http://schemas.microsoft.com/office/drawing/2014/main" id="{C2EA6A17-56EB-4A09-938B-987FA669A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8563" y="857250"/>
            <a:ext cx="1549400" cy="400050"/>
          </a:xfrm>
          <a:prstGeom prst="downArrowCallout">
            <a:avLst>
              <a:gd name="adj1" fmla="val 100000"/>
              <a:gd name="adj2" fmla="val 100000"/>
              <a:gd name="adj3" fmla="val 16667"/>
              <a:gd name="adj4" fmla="val 66667"/>
            </a:avLst>
          </a:prstGeom>
          <a:solidFill>
            <a:schemeClr val="bg1"/>
          </a:solidFill>
          <a:ln w="9525" algn="ctr">
            <a:noFill/>
            <a:miter lim="800000"/>
          </a:ln>
          <a:effectLst/>
        </p:spPr>
        <p:txBody>
          <a:bodyPr wrap="none" bIns="10287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350">
                <a:latin typeface="Times New Roman" panose="02020603050405020304" pitchFamily="18" charset="0"/>
              </a:rPr>
              <a:t>ĐÔNG  BẮC</a:t>
            </a:r>
          </a:p>
        </p:txBody>
      </p:sp>
      <p:pic>
        <p:nvPicPr>
          <p:cNvPr id="15371" name="Picture 42" descr="FileReader">
            <a:extLst>
              <a:ext uri="{FF2B5EF4-FFF2-40B4-BE49-F238E27FC236}">
                <a16:creationId xmlns:a16="http://schemas.microsoft.com/office/drawing/2014/main" id="{A5836F81-099E-4FEB-83A9-240D6805A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813" y="1257300"/>
            <a:ext cx="217805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Text Box 43">
            <a:extLst>
              <a:ext uri="{FF2B5EF4-FFF2-40B4-BE49-F238E27FC236}">
                <a16:creationId xmlns:a16="http://schemas.microsoft.com/office/drawing/2014/main" id="{50AD2938-7DBC-42A9-B616-F652E241C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538" y="3289300"/>
            <a:ext cx="154305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0287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Arial" panose="020B0604020202020204" pitchFamily="34" charset="0"/>
              </a:rPr>
              <a:t>Thủy điện</a:t>
            </a:r>
          </a:p>
        </p:txBody>
      </p:sp>
      <p:sp>
        <p:nvSpPr>
          <p:cNvPr id="161836" name="Text Box 44">
            <a:extLst>
              <a:ext uri="{FF2B5EF4-FFF2-40B4-BE49-F238E27FC236}">
                <a16:creationId xmlns:a16="http://schemas.microsoft.com/office/drawing/2014/main" id="{C61E64F0-9897-4A09-BA99-0D20F22E4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0" y="3314700"/>
            <a:ext cx="154305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0287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Arial" panose="020B0604020202020204" pitchFamily="34" charset="0"/>
              </a:rPr>
              <a:t>Chăn nuôi</a:t>
            </a:r>
          </a:p>
        </p:txBody>
      </p:sp>
      <p:sp>
        <p:nvSpPr>
          <p:cNvPr id="161837" name="Text Box 45">
            <a:extLst>
              <a:ext uri="{FF2B5EF4-FFF2-40B4-BE49-F238E27FC236}">
                <a16:creationId xmlns:a16="http://schemas.microsoft.com/office/drawing/2014/main" id="{1098EB23-1E60-43AA-BDF1-B8CBF992D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3150" y="3314700"/>
            <a:ext cx="1716088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0287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Arial" panose="020B0604020202020204" pitchFamily="34" charset="0"/>
              </a:rPr>
              <a:t> Khai thác than</a:t>
            </a:r>
          </a:p>
        </p:txBody>
      </p:sp>
      <p:sp>
        <p:nvSpPr>
          <p:cNvPr id="161838" name="Text Box 46">
            <a:extLst>
              <a:ext uri="{FF2B5EF4-FFF2-40B4-BE49-F238E27FC236}">
                <a16:creationId xmlns:a16="http://schemas.microsoft.com/office/drawing/2014/main" id="{4058E496-D3D3-459C-B0FF-E08882716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7963" y="3314700"/>
            <a:ext cx="1268412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0287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Arial" panose="020B0604020202020204" pitchFamily="34" charset="0"/>
              </a:rPr>
              <a:t> Du lịch</a:t>
            </a:r>
          </a:p>
        </p:txBody>
      </p:sp>
      <p:sp>
        <p:nvSpPr>
          <p:cNvPr id="161839" name="Text Box 47">
            <a:extLst>
              <a:ext uri="{FF2B5EF4-FFF2-40B4-BE49-F238E27FC236}">
                <a16:creationId xmlns:a16="http://schemas.microsoft.com/office/drawing/2014/main" id="{F8C334FD-B8AD-462A-B0D7-6F44F9F24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9514" y="5600700"/>
            <a:ext cx="168433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0287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Arial" panose="020B0604020202020204" pitchFamily="34" charset="0"/>
              </a:rPr>
              <a:t> Thủy sản</a:t>
            </a:r>
          </a:p>
        </p:txBody>
      </p:sp>
      <p:sp>
        <p:nvSpPr>
          <p:cNvPr id="161840" name="Text Box 48">
            <a:extLst>
              <a:ext uri="{FF2B5EF4-FFF2-40B4-BE49-F238E27FC236}">
                <a16:creationId xmlns:a16="http://schemas.microsoft.com/office/drawing/2014/main" id="{8C1EB70A-D3F0-4B6D-BA37-F19D01807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8901" y="5589589"/>
            <a:ext cx="172402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0287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Arial" panose="020B0604020202020204" pitchFamily="34" charset="0"/>
              </a:rPr>
              <a:t>Rau quả ôn đới</a:t>
            </a:r>
          </a:p>
        </p:txBody>
      </p:sp>
      <p:sp>
        <p:nvSpPr>
          <p:cNvPr id="161841" name="Text Box 49">
            <a:extLst>
              <a:ext uri="{FF2B5EF4-FFF2-40B4-BE49-F238E27FC236}">
                <a16:creationId xmlns:a16="http://schemas.microsoft.com/office/drawing/2014/main" id="{126AEEB1-4B7F-41FD-9DAB-37972655E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951" y="5589589"/>
            <a:ext cx="9810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0287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Arial" panose="020B0604020202020204" pitchFamily="34" charset="0"/>
              </a:rPr>
              <a:t>Du lịch</a:t>
            </a:r>
          </a:p>
        </p:txBody>
      </p:sp>
      <p:sp>
        <p:nvSpPr>
          <p:cNvPr id="161843" name="Text Box 51">
            <a:extLst>
              <a:ext uri="{FF2B5EF4-FFF2-40B4-BE49-F238E27FC236}">
                <a16:creationId xmlns:a16="http://schemas.microsoft.com/office/drawing/2014/main" id="{33210C14-E8FA-485A-BAA2-80B12EC43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1" y="5589589"/>
            <a:ext cx="9810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0287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Arial" panose="020B0604020202020204" pitchFamily="34" charset="0"/>
              </a:rPr>
              <a:t> Rừng</a:t>
            </a:r>
          </a:p>
        </p:txBody>
      </p:sp>
      <p:pic>
        <p:nvPicPr>
          <p:cNvPr id="15380" name="Picture 58" descr="Picture1">
            <a:extLst>
              <a:ext uri="{FF2B5EF4-FFF2-40B4-BE49-F238E27FC236}">
                <a16:creationId xmlns:a16="http://schemas.microsoft.com/office/drawing/2014/main" id="{2C02CF61-7435-4EC5-B4CD-138B6A04A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38" y="1143000"/>
            <a:ext cx="22923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4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Kỳ quan thiên nhiên trên dãy Hoàng Liên Sơn - VnExpress Du lịch">
            <a:extLst>
              <a:ext uri="{FF2B5EF4-FFF2-40B4-BE49-F238E27FC236}">
                <a16:creationId xmlns:a16="http://schemas.microsoft.com/office/drawing/2014/main" id="{CA799F55-2E1A-46E9-BB8F-932E0A23E7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7" r="1" b="7605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07FE78-9511-4D36-B8B2-EE2B2F51F9AB}"/>
              </a:ext>
            </a:extLst>
          </p:cNvPr>
          <p:cNvSpPr txBox="1"/>
          <p:nvPr/>
        </p:nvSpPr>
        <p:spPr>
          <a:xfrm>
            <a:off x="2921847" y="163407"/>
            <a:ext cx="6806353" cy="5232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Hoàng</a:t>
            </a:r>
            <a:r>
              <a:rPr lang="en-US" sz="2800" b="1" dirty="0"/>
              <a:t> </a:t>
            </a:r>
            <a:r>
              <a:rPr lang="en-US" sz="2800" b="1" dirty="0" err="1"/>
              <a:t>Liên</a:t>
            </a:r>
            <a:r>
              <a:rPr lang="en-US" sz="2800" b="1" dirty="0"/>
              <a:t> </a:t>
            </a:r>
            <a:r>
              <a:rPr lang="en-US" sz="2800" b="1" dirty="0" err="1"/>
              <a:t>Sơn</a:t>
            </a:r>
            <a:r>
              <a:rPr lang="en-US" sz="2800" b="1" dirty="0"/>
              <a:t> – </a:t>
            </a:r>
            <a:r>
              <a:rPr lang="en-US" sz="2800" b="1" dirty="0" err="1"/>
              <a:t>điểm</a:t>
            </a:r>
            <a:r>
              <a:rPr lang="en-US" sz="2800" b="1" dirty="0"/>
              <a:t> </a:t>
            </a:r>
            <a:r>
              <a:rPr lang="en-US" sz="2800" b="1" dirty="0" err="1"/>
              <a:t>đến</a:t>
            </a:r>
            <a:r>
              <a:rPr lang="en-US" sz="2800" b="1" dirty="0"/>
              <a:t> </a:t>
            </a:r>
            <a:r>
              <a:rPr lang="en-US" sz="2800" b="1" dirty="0" err="1"/>
              <a:t>mơ</a:t>
            </a:r>
            <a:r>
              <a:rPr lang="en-US" sz="2800" b="1" dirty="0"/>
              <a:t> </a:t>
            </a:r>
            <a:r>
              <a:rPr lang="en-US" sz="2800" b="1" dirty="0" err="1"/>
              <a:t>ước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81587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51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Bên trong nhà máy thủy điện lớn nhất Đông Nam Á - VnExpress">
            <a:extLst>
              <a:ext uri="{FF2B5EF4-FFF2-40B4-BE49-F238E27FC236}">
                <a16:creationId xmlns:a16="http://schemas.microsoft.com/office/drawing/2014/main" id="{A202F3C7-E138-40A0-85D6-5CEF08ED52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9" r="1" b="1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E058E4-529C-4840-A2F2-16BF525198AC}"/>
              </a:ext>
            </a:extLst>
          </p:cNvPr>
          <p:cNvSpPr txBox="1"/>
          <p:nvPr/>
        </p:nvSpPr>
        <p:spPr>
          <a:xfrm>
            <a:off x="1639147" y="269376"/>
            <a:ext cx="8648700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Công</a:t>
            </a:r>
            <a:r>
              <a:rPr lang="en-US" sz="2400" b="1" dirty="0"/>
              <a:t> </a:t>
            </a:r>
            <a:r>
              <a:rPr lang="en-US" sz="2400" b="1" dirty="0" err="1"/>
              <a:t>trình</a:t>
            </a:r>
            <a:r>
              <a:rPr lang="en-US" sz="2400" b="1" dirty="0"/>
              <a:t> </a:t>
            </a:r>
            <a:r>
              <a:rPr lang="en-US" sz="2400" b="1" dirty="0" err="1"/>
              <a:t>thủy</a:t>
            </a:r>
            <a:r>
              <a:rPr lang="en-US" sz="2400" b="1" dirty="0"/>
              <a:t> </a:t>
            </a:r>
            <a:r>
              <a:rPr lang="en-US" sz="2400" b="1" dirty="0" err="1"/>
              <a:t>điện</a:t>
            </a:r>
            <a:r>
              <a:rPr lang="en-US" sz="2400" b="1" dirty="0"/>
              <a:t> </a:t>
            </a:r>
            <a:r>
              <a:rPr lang="en-US" sz="2400" b="1" dirty="0" err="1"/>
              <a:t>Sơn</a:t>
            </a:r>
            <a:r>
              <a:rPr lang="en-US" sz="2400" b="1" dirty="0"/>
              <a:t> La </a:t>
            </a:r>
            <a:r>
              <a:rPr lang="en-US" sz="2400" b="1" dirty="0" err="1"/>
              <a:t>trên</a:t>
            </a:r>
            <a:r>
              <a:rPr lang="en-US" sz="2400" b="1" dirty="0"/>
              <a:t> </a:t>
            </a:r>
            <a:r>
              <a:rPr lang="en-US" sz="2400" b="1" dirty="0" err="1"/>
              <a:t>sông</a:t>
            </a:r>
            <a:r>
              <a:rPr lang="en-US" sz="2400" b="1" dirty="0"/>
              <a:t> </a:t>
            </a:r>
            <a:r>
              <a:rPr lang="en-US" sz="2400" b="1" dirty="0" err="1"/>
              <a:t>Đà</a:t>
            </a:r>
            <a:r>
              <a:rPr lang="en-US" sz="2400" b="1" dirty="0"/>
              <a:t> – </a:t>
            </a:r>
            <a:r>
              <a:rPr lang="en-US" sz="2400" b="1" dirty="0" err="1"/>
              <a:t>lớn</a:t>
            </a:r>
            <a:r>
              <a:rPr lang="en-US" sz="2400" b="1" dirty="0"/>
              <a:t> </a:t>
            </a:r>
            <a:r>
              <a:rPr lang="en-US" sz="2400" b="1" dirty="0" err="1"/>
              <a:t>nhất</a:t>
            </a:r>
            <a:r>
              <a:rPr lang="en-US" sz="2400" b="1" dirty="0"/>
              <a:t> </a:t>
            </a:r>
            <a:r>
              <a:rPr lang="en-US" sz="2400" b="1" dirty="0" err="1"/>
              <a:t>Đông</a:t>
            </a:r>
            <a:r>
              <a:rPr lang="en-US" sz="2400" b="1" dirty="0"/>
              <a:t> Nam Á</a:t>
            </a:r>
          </a:p>
        </p:txBody>
      </p:sp>
    </p:spTree>
    <p:extLst>
      <p:ext uri="{BB962C8B-B14F-4D97-AF65-F5344CB8AC3E}">
        <p14:creationId xmlns:p14="http://schemas.microsoft.com/office/powerpoint/2010/main" val="1858754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C37D60-477B-48D8-A2A4-C280BEACF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90" y="1805622"/>
            <a:ext cx="4762500" cy="35718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CE7616-1616-4F1C-A5BB-6E1FC5DDAB1F}"/>
              </a:ext>
            </a:extLst>
          </p:cNvPr>
          <p:cNvSpPr txBox="1"/>
          <p:nvPr/>
        </p:nvSpPr>
        <p:spPr>
          <a:xfrm>
            <a:off x="142240" y="5595035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dirty="0"/>
              <a:t>Đoạn đường 200m tại quốc lộ 4H </a:t>
            </a:r>
            <a:r>
              <a:rPr lang="vi-VN" sz="2400" b="1" dirty="0">
                <a:highlight>
                  <a:srgbClr val="FFFF00"/>
                </a:highlight>
              </a:rPr>
              <a:t>sạt lở </a:t>
            </a:r>
            <a:r>
              <a:rPr lang="vi-VN" sz="2400" b="1" dirty="0"/>
              <a:t>gây ách tắc giao thông</a:t>
            </a:r>
            <a:endParaRPr lang="en-US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D2C90C-B0F7-4213-849C-651D7363B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140" y="944562"/>
            <a:ext cx="4971712" cy="35969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AB6696-4BD8-4189-BD33-5EE861A6E7A7}"/>
              </a:ext>
            </a:extLst>
          </p:cNvPr>
          <p:cNvSpPr txBox="1"/>
          <p:nvPr/>
        </p:nvSpPr>
        <p:spPr>
          <a:xfrm>
            <a:off x="6096000" y="4552295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Tại bản Nậm Nhừ 1 (xã Nậm Nhừ, huyện Nậm Pồ, tỉnh Điện Biên), trường học, ngầm tràn, đường dân sinh... </a:t>
            </a:r>
            <a:r>
              <a:rPr lang="vi-VN" sz="24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bị lũ quét </a:t>
            </a:r>
            <a:r>
              <a:rPr lang="vi-VN" sz="24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tàn phá, thiệt hại rất nghiêm trọng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D4E977-4B6F-4EAB-BD4B-37833096A650}"/>
              </a:ext>
            </a:extLst>
          </p:cNvPr>
          <p:cNvSpPr txBox="1"/>
          <p:nvPr/>
        </p:nvSpPr>
        <p:spPr>
          <a:xfrm>
            <a:off x="650240" y="975360"/>
            <a:ext cx="4795520" cy="5232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khăn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F08E47-1A8A-42A0-A013-C7B565AFED9E}"/>
              </a:ext>
            </a:extLst>
          </p:cNvPr>
          <p:cNvSpPr txBox="1"/>
          <p:nvPr/>
        </p:nvSpPr>
        <p:spPr>
          <a:xfrm>
            <a:off x="6278880" y="6122124"/>
            <a:ext cx="2225040" cy="461665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/>
              <a:t>Nguyên</a:t>
            </a:r>
            <a:r>
              <a:rPr lang="en-US" sz="2400" b="1" dirty="0"/>
              <a:t> </a:t>
            </a:r>
            <a:r>
              <a:rPr lang="en-US" sz="2400" b="1" dirty="0" err="1"/>
              <a:t>nhân</a:t>
            </a:r>
            <a:r>
              <a:rPr lang="en-US" sz="2400" b="1" dirty="0"/>
              <a:t> ? 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C65B921-8377-4485-9FF1-DB0C9D9F546E}"/>
              </a:ext>
            </a:extLst>
          </p:cNvPr>
          <p:cNvSpPr/>
          <p:nvPr/>
        </p:nvSpPr>
        <p:spPr>
          <a:xfrm>
            <a:off x="8727440" y="6146800"/>
            <a:ext cx="853440" cy="416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393626-7116-4D00-B530-57517E2B3C4C}"/>
              </a:ext>
            </a:extLst>
          </p:cNvPr>
          <p:cNvSpPr txBox="1"/>
          <p:nvPr/>
        </p:nvSpPr>
        <p:spPr>
          <a:xfrm>
            <a:off x="9672320" y="6132284"/>
            <a:ext cx="1971040" cy="46166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/>
              <a:t>Giải</a:t>
            </a:r>
            <a:r>
              <a:rPr lang="en-US" sz="2400" b="1" dirty="0"/>
              <a:t> </a:t>
            </a:r>
            <a:r>
              <a:rPr lang="en-US" sz="2400" b="1" dirty="0" err="1"/>
              <a:t>pháp</a:t>
            </a:r>
            <a:r>
              <a:rPr lang="en-US" sz="2400" b="1" dirty="0"/>
              <a:t>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036790-55AE-4E58-A88B-A7C7523B0A28}"/>
              </a:ext>
            </a:extLst>
          </p:cNvPr>
          <p:cNvSpPr txBox="1"/>
          <p:nvPr/>
        </p:nvSpPr>
        <p:spPr>
          <a:xfrm>
            <a:off x="25400" y="239315"/>
            <a:ext cx="121412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ĐIỀU KIỆN TỰ NHIÊN VÀ TÀI NGUYÊN THIÊN NHIÊN </a:t>
            </a: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2134662C-1D1F-4C76-9F86-761313C38C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6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788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4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Lời hẹn ước với mùa tuyết trắng Sa Pa | Mytour.vn">
            <a:extLst>
              <a:ext uri="{FF2B5EF4-FFF2-40B4-BE49-F238E27FC236}">
                <a16:creationId xmlns:a16="http://schemas.microsoft.com/office/drawing/2014/main" id="{CB32E0ED-D410-48CB-B211-1B55798861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56" r="1" b="2329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0DCB5F-AAC5-4662-B478-5DEDFE0A5688}"/>
              </a:ext>
            </a:extLst>
          </p:cNvPr>
          <p:cNvSpPr txBox="1"/>
          <p:nvPr/>
        </p:nvSpPr>
        <p:spPr>
          <a:xfrm>
            <a:off x="1639147" y="269376"/>
            <a:ext cx="86487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Mùa</a:t>
            </a:r>
            <a:r>
              <a:rPr lang="en-US" sz="3200" b="1" dirty="0"/>
              <a:t> </a:t>
            </a:r>
            <a:r>
              <a:rPr lang="en-US" sz="3200" b="1" dirty="0" err="1"/>
              <a:t>đông</a:t>
            </a:r>
            <a:r>
              <a:rPr lang="en-US" sz="3200" b="1" dirty="0"/>
              <a:t> 2016, </a:t>
            </a:r>
            <a:r>
              <a:rPr lang="en-US" sz="3200" b="1" dirty="0" err="1"/>
              <a:t>băng</a:t>
            </a:r>
            <a:r>
              <a:rPr lang="en-US" sz="3200" b="1" dirty="0"/>
              <a:t> </a:t>
            </a:r>
            <a:r>
              <a:rPr lang="en-US" sz="3200" b="1" dirty="0" err="1"/>
              <a:t>giá</a:t>
            </a:r>
            <a:r>
              <a:rPr lang="en-US" sz="3200" b="1" dirty="0"/>
              <a:t> ở Sapa </a:t>
            </a:r>
            <a:r>
              <a:rPr lang="en-US" sz="3200" b="1" dirty="0" err="1"/>
              <a:t>trên</a:t>
            </a:r>
            <a:r>
              <a:rPr lang="en-US" sz="3200" b="1" dirty="0"/>
              <a:t> </a:t>
            </a:r>
            <a:r>
              <a:rPr lang="en-US" sz="3200" b="1" dirty="0" err="1"/>
              <a:t>diện</a:t>
            </a:r>
            <a:r>
              <a:rPr lang="en-US" sz="3200" b="1" dirty="0"/>
              <a:t> </a:t>
            </a:r>
            <a:r>
              <a:rPr lang="en-US" sz="3200" b="1" dirty="0" err="1"/>
              <a:t>rộng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199220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AFAC1F-244D-43D9-B44E-493EDA9D3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7628"/>
            <a:ext cx="12192000" cy="60735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7FB022-1246-4839-8032-57451C4CB9B4}"/>
              </a:ext>
            </a:extLst>
          </p:cNvPr>
          <p:cNvSpPr txBox="1"/>
          <p:nvPr/>
        </p:nvSpPr>
        <p:spPr>
          <a:xfrm>
            <a:off x="372533" y="944940"/>
            <a:ext cx="11684000" cy="429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I/ Vị trí địa lí, giới hạn lãnh thổ</a:t>
            </a:r>
            <a:endParaRPr lang="en-US" sz="2000" b="1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676FB5E-EC2A-400D-916F-6940FCD62A37}"/>
              </a:ext>
            </a:extLst>
          </p:cNvPr>
          <p:cNvSpPr txBox="1">
            <a:spLocks/>
          </p:cNvSpPr>
          <p:nvPr/>
        </p:nvSpPr>
        <p:spPr>
          <a:xfrm>
            <a:off x="135467" y="377518"/>
            <a:ext cx="12564533" cy="65826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TIẾT 22 - </a:t>
            </a:r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17: VÙNG TRUNG DU VÀ MIỀN NÚI BẮC BỘ</a:t>
            </a:r>
          </a:p>
          <a:p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E739BA-2F95-489E-A76F-2F5A513C31BF}"/>
              </a:ext>
            </a:extLst>
          </p:cNvPr>
          <p:cNvSpPr txBox="1"/>
          <p:nvPr/>
        </p:nvSpPr>
        <p:spPr>
          <a:xfrm>
            <a:off x="4665738" y="-22592"/>
            <a:ext cx="63463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PHÂN HÓA LÃNH THỔ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44105F-790B-44D6-B01F-CB0618984985}"/>
              </a:ext>
            </a:extLst>
          </p:cNvPr>
          <p:cNvSpPr txBox="1"/>
          <p:nvPr/>
        </p:nvSpPr>
        <p:spPr>
          <a:xfrm>
            <a:off x="364066" y="1435894"/>
            <a:ext cx="11463867" cy="2727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II/ Điều kiện tự nhiên và tài nguyên thiên nhiên.</a:t>
            </a:r>
            <a:endParaRPr lang="en-US" sz="1800">
              <a:solidFill>
                <a:srgbClr val="FFFF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 hình: C</a:t>
            </a:r>
            <a:r>
              <a:rPr lang="en-US" sz="1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 nhất nước ta; cắt xẻ mạnh; có vùng trung du dạng đồi bát úp.</a:t>
            </a:r>
            <a:endParaRPr lang="en-US" sz="1800">
              <a:solidFill>
                <a:schemeClr val="bg1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Khí hậu: Nhiệt đới ẩm, có mùa đông lạnh.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Tài nguyên: Khoáng sản phong phú,  trữ năng thủy điện dồi dào, tài nguyên biển. </a:t>
            </a:r>
            <a:endParaRPr lang="en-US" sz="1800">
              <a:solidFill>
                <a:schemeClr val="bg1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Có s</a:t>
            </a:r>
            <a:r>
              <a:rPr lang="en-US" sz="1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ự khác nhau giữa hai tiểu vùng Đông Bắc và Tây Bắc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(SGK/tr63).</a:t>
            </a:r>
            <a:endParaRPr lang="en-US" sz="1800">
              <a:solidFill>
                <a:schemeClr val="bg1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1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 lợi : TNTN phong phú tạo đ/k phát triển KT đa ngành.</a:t>
            </a:r>
            <a:endParaRPr lang="en-US" sz="1800">
              <a:solidFill>
                <a:schemeClr val="bg1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1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 khăn: Địa hình chia cắt, thời tiết diễn biến thất thường, k/s có trữ lượng nhỏ và đ/k khai thác phức tạp, xói mòn, sạt lở đất, lũ quét...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0628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ông bố kết quả chính thức và tổng kết tổng điều tra dân số và nhà ở năm  2019 | Tạp chí Tuyên giáo">
            <a:extLst>
              <a:ext uri="{FF2B5EF4-FFF2-40B4-BE49-F238E27FC236}">
                <a16:creationId xmlns:a16="http://schemas.microsoft.com/office/drawing/2014/main" id="{D2E523DF-F2CA-4899-9712-780AF4226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4" y="948266"/>
            <a:ext cx="4492625" cy="55024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EAB258-047A-4993-B81D-B01BD7EDC61F}"/>
              </a:ext>
            </a:extLst>
          </p:cNvPr>
          <p:cNvSpPr txBox="1"/>
          <p:nvPr/>
        </p:nvSpPr>
        <p:spPr>
          <a:xfrm>
            <a:off x="5451475" y="1078654"/>
            <a:ext cx="6502400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tỉnh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miền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núi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Bắc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 sao mật </a:t>
            </a:r>
            <a:r>
              <a:rPr lang="vi-VN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ộ dân số của vùng rất thấp?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81D1AF-4EF5-4272-94D0-FBF7604234CA}"/>
              </a:ext>
            </a:extLst>
          </p:cNvPr>
          <p:cNvSpPr txBox="1"/>
          <p:nvPr/>
        </p:nvSpPr>
        <p:spPr>
          <a:xfrm>
            <a:off x="5451475" y="4311044"/>
            <a:ext cx="6502400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thấp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tỉnh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hậu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nền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(NN,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lâm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CSHT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1A48B6-026E-4EDD-A8A2-67D30AFE1F1B}"/>
              </a:ext>
            </a:extLst>
          </p:cNvPr>
          <p:cNvSpPr txBox="1"/>
          <p:nvPr/>
        </p:nvSpPr>
        <p:spPr>
          <a:xfrm>
            <a:off x="0" y="0"/>
            <a:ext cx="121412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III. </a:t>
            </a:r>
            <a:r>
              <a:rPr lang="en-US" sz="3200" b="1"/>
              <a:t>ĐẶC ĐIỂM DÂN CƯ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2162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AE728A-9B28-4D5D-93DA-4126A902C0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3584017"/>
              </p:ext>
            </p:extLst>
          </p:nvPr>
        </p:nvGraphicFramePr>
        <p:xfrm>
          <a:off x="140154" y="1436913"/>
          <a:ext cx="8720817" cy="531840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582424">
                  <a:extLst>
                    <a:ext uri="{9D8B030D-6E8A-4147-A177-3AD203B41FA5}">
                      <a16:colId xmlns:a16="http://schemas.microsoft.com/office/drawing/2014/main" val="737686033"/>
                    </a:ext>
                  </a:extLst>
                </a:gridCol>
                <a:gridCol w="848944">
                  <a:extLst>
                    <a:ext uri="{9D8B030D-6E8A-4147-A177-3AD203B41FA5}">
                      <a16:colId xmlns:a16="http://schemas.microsoft.com/office/drawing/2014/main" val="882907119"/>
                    </a:ext>
                  </a:extLst>
                </a:gridCol>
                <a:gridCol w="1343516">
                  <a:extLst>
                    <a:ext uri="{9D8B030D-6E8A-4147-A177-3AD203B41FA5}">
                      <a16:colId xmlns:a16="http://schemas.microsoft.com/office/drawing/2014/main" val="2076481623"/>
                    </a:ext>
                  </a:extLst>
                </a:gridCol>
                <a:gridCol w="1033012">
                  <a:extLst>
                    <a:ext uri="{9D8B030D-6E8A-4147-A177-3AD203B41FA5}">
                      <a16:colId xmlns:a16="http://schemas.microsoft.com/office/drawing/2014/main" val="3870464544"/>
                    </a:ext>
                  </a:extLst>
                </a:gridCol>
                <a:gridCol w="983125">
                  <a:extLst>
                    <a:ext uri="{9D8B030D-6E8A-4147-A177-3AD203B41FA5}">
                      <a16:colId xmlns:a16="http://schemas.microsoft.com/office/drawing/2014/main" val="3845263983"/>
                    </a:ext>
                  </a:extLst>
                </a:gridCol>
                <a:gridCol w="929796">
                  <a:extLst>
                    <a:ext uri="{9D8B030D-6E8A-4147-A177-3AD203B41FA5}">
                      <a16:colId xmlns:a16="http://schemas.microsoft.com/office/drawing/2014/main" val="2566409746"/>
                    </a:ext>
                  </a:extLst>
                </a:gridCol>
              </a:tblGrid>
              <a:tr h="722444">
                <a:tc>
                  <a:txBody>
                    <a:bodyPr/>
                    <a:lstStyle/>
                    <a:p>
                      <a:pPr marL="1044575" marR="1038225" algn="ctr"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143510" marR="137160" algn="ctr"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vi-VN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278130" marR="0" algn="l"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Đơn vị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85090" algn="ctr"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vi-VN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 nước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189865" marR="0" algn="l">
                        <a:lnSpc>
                          <a:spcPts val="13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89865" marR="0" algn="l">
                        <a:lnSpc>
                          <a:spcPts val="13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40665" marR="0" algn="l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53975" algn="ctr"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Tây Bắc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2971574"/>
                  </a:ext>
                </a:extLst>
              </a:tr>
              <a:tr h="667383">
                <a:tc>
                  <a:txBody>
                    <a:bodyPr/>
                    <a:lstStyle/>
                    <a:p>
                      <a:pPr marL="67945" marR="0" algn="l">
                        <a:lnSpc>
                          <a:spcPts val="13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 marR="0" algn="l">
                        <a:lnSpc>
                          <a:spcPts val="13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Mật độ dân số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142875" marR="137160" algn="ctr"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167640" marR="0" algn="l">
                        <a:spcBef>
                          <a:spcPts val="240"/>
                        </a:spcBef>
                        <a:spcAft>
                          <a:spcPts val="0"/>
                        </a:spcAft>
                      </a:pPr>
                      <a:r>
                        <a:rPr lang="vi-VN" sz="2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Người/km</a:t>
                      </a:r>
                      <a:r>
                        <a:rPr lang="vi-VN" sz="2000" i="1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85090" algn="ctr"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283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140970" marR="133985" algn="ctr"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161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61595" marR="53975" algn="ctr"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vi-VN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302650"/>
                  </a:ext>
                </a:extLst>
              </a:tr>
              <a:tr h="654289">
                <a:tc>
                  <a:txBody>
                    <a:bodyPr/>
                    <a:lstStyle/>
                    <a:p>
                      <a:pPr marL="67945" marR="0" algn="l">
                        <a:lnSpc>
                          <a:spcPts val="13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 marR="0" algn="l">
                        <a:lnSpc>
                          <a:spcPts val="13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Tỉ lệ gia tăng dân số tự nhiên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142875" marR="137160" algn="ctr"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5715" marR="0" algn="ctr"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vi-VN" sz="2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85090" algn="ctr"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0,81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140970" marR="133985" algn="ctr"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1,04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61595" marR="53975" algn="ctr"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1,39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0668474"/>
                  </a:ext>
                </a:extLst>
              </a:tr>
              <a:tr h="654289">
                <a:tc>
                  <a:txBody>
                    <a:bodyPr/>
                    <a:lstStyle/>
                    <a:p>
                      <a:pPr marL="67945" marR="0" algn="l">
                        <a:lnSpc>
                          <a:spcPts val="13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 marR="0" algn="l">
                        <a:lnSpc>
                          <a:spcPts val="13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Tỉ lệ hộ nghèo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142875" marR="137160" algn="ctr"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5715" marR="0" algn="ctr"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vi-VN" sz="2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85090" algn="ctr"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vi-VN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5,8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140970" marR="133985" algn="ctr"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11,0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61595" marR="53975" algn="ctr"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vi-VN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20,2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854462"/>
                  </a:ext>
                </a:extLst>
              </a:tr>
              <a:tr h="654289">
                <a:tc>
                  <a:txBody>
                    <a:bodyPr/>
                    <a:lstStyle/>
                    <a:p>
                      <a:pPr marL="67945" marR="0" algn="l">
                        <a:lnSpc>
                          <a:spcPts val="13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 marR="0" algn="l">
                        <a:lnSpc>
                          <a:spcPts val="13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 nhập bình quân đầu người/tháng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142875" marR="137160" algn="ctr"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algn="l"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vi-VN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Nghìn đồng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85090" algn="ctr"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vi-VN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3097,6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140970" marR="133985" algn="ctr"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2351,4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61595" marR="53975" algn="ctr"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1453,8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706360"/>
                  </a:ext>
                </a:extLst>
              </a:tr>
              <a:tr h="654289">
                <a:tc>
                  <a:txBody>
                    <a:bodyPr/>
                    <a:lstStyle/>
                    <a:p>
                      <a:pPr marL="67945" marR="0" algn="l">
                        <a:lnSpc>
                          <a:spcPts val="13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 marR="0" algn="l">
                        <a:lnSpc>
                          <a:spcPts val="13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Tỉ lệ người lớn biết chữ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142875" marR="137160" algn="ctr"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5715" marR="0" algn="ctr"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vi-VN" sz="2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85090" algn="ctr"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vi-VN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95,1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140970" marR="133985" algn="ctr"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92,8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61595" marR="53975" algn="ctr"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80,8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18552"/>
                  </a:ext>
                </a:extLst>
              </a:tr>
              <a:tr h="657133">
                <a:tc>
                  <a:txBody>
                    <a:bodyPr/>
                    <a:lstStyle/>
                    <a:p>
                      <a:pPr marL="67945" marR="0" algn="l">
                        <a:lnSpc>
                          <a:spcPts val="13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 marR="0" algn="l">
                        <a:lnSpc>
                          <a:spcPts val="13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Tuổi thọ trung bình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142875" marR="137160" algn="ctr"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339090" marR="332740" algn="ctr"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vi-VN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85090" algn="ctr"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vi-VN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73,6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140970" marR="133985" algn="ctr"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vi-VN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72,1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61595" marR="53975" algn="ctr"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70,1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931195"/>
                  </a:ext>
                </a:extLst>
              </a:tr>
              <a:tr h="654289">
                <a:tc>
                  <a:txBody>
                    <a:bodyPr/>
                    <a:lstStyle/>
                    <a:p>
                      <a:pPr marL="67945" marR="0" algn="l">
                        <a:lnSpc>
                          <a:spcPts val="13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 marR="0" algn="l">
                        <a:lnSpc>
                          <a:spcPts val="13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Tỉ lệ dân số thành thị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142875" marR="137160" algn="ctr"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5715" marR="0" algn="ctr"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vi-VN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85090" algn="ctr"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35,0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140970" marR="133985" algn="ctr"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19,8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61595" marR="53975" algn="ctr"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14,7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546230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A33FED1C-F776-4CE7-B5EB-1455824B2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154" y="595346"/>
            <a:ext cx="8720817" cy="830997"/>
          </a:xfrm>
          <a:prstGeom prst="rect">
            <a:avLst/>
          </a:prstGeom>
          <a:noFill/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524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 số tiêu chí về dân cư, xã hội của vùng (Đông Bắc, Tây Bắc) và cả nước 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D89718-9A45-474C-A4D6-3C27A9C114A4}"/>
              </a:ext>
            </a:extLst>
          </p:cNvPr>
          <p:cNvSpPr txBox="1"/>
          <p:nvPr/>
        </p:nvSpPr>
        <p:spPr>
          <a:xfrm>
            <a:off x="140153" y="0"/>
            <a:ext cx="872081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III. ĐẶC ĐIỂM DÂN CƯ XÃ HỘI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041F17-47E8-41D5-8E64-07F52B96F3FB}"/>
              </a:ext>
            </a:extLst>
          </p:cNvPr>
          <p:cNvSpPr txBox="1"/>
          <p:nvPr/>
        </p:nvSpPr>
        <p:spPr>
          <a:xfrm>
            <a:off x="9002486" y="226014"/>
            <a:ext cx="3049360" cy="181748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cư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xã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hội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CC87CC-9DD5-4CD7-9F60-A1BF1555098B}"/>
              </a:ext>
            </a:extLst>
          </p:cNvPr>
          <p:cNvSpPr txBox="1"/>
          <p:nvPr/>
        </p:nvSpPr>
        <p:spPr>
          <a:xfrm>
            <a:off x="9002486" y="2181064"/>
            <a:ext cx="3049360" cy="13742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nghèo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chậm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FBA9BC-4CEE-45DC-B54C-226146BD9D79}"/>
              </a:ext>
            </a:extLst>
          </p:cNvPr>
          <p:cNvSpPr txBox="1"/>
          <p:nvPr/>
        </p:nvSpPr>
        <p:spPr>
          <a:xfrm>
            <a:off x="9002486" y="5155661"/>
            <a:ext cx="3049360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sẻ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8CA549AE-096C-4FA0-96D3-B36A5ECB3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2486" y="5134557"/>
            <a:ext cx="3049360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Hạ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tầng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yếu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kém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Trình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độ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dân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trí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thấp</a:t>
            </a: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Thiếu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vốn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0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1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AFAC1F-244D-43D9-B44E-493EDA9D3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7628"/>
            <a:ext cx="12192000" cy="60735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7FB022-1246-4839-8032-57451C4CB9B4}"/>
              </a:ext>
            </a:extLst>
          </p:cNvPr>
          <p:cNvSpPr txBox="1"/>
          <p:nvPr/>
        </p:nvSpPr>
        <p:spPr>
          <a:xfrm>
            <a:off x="372533" y="944940"/>
            <a:ext cx="11684000" cy="429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I/ Vị trí địa lí, giới hạn lãnh thổ</a:t>
            </a:r>
            <a:endParaRPr lang="en-US" sz="2000" b="1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676FB5E-EC2A-400D-916F-6940FCD62A37}"/>
              </a:ext>
            </a:extLst>
          </p:cNvPr>
          <p:cNvSpPr txBox="1">
            <a:spLocks/>
          </p:cNvSpPr>
          <p:nvPr/>
        </p:nvSpPr>
        <p:spPr>
          <a:xfrm>
            <a:off x="135467" y="377518"/>
            <a:ext cx="12564533" cy="65826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TIẾT 22 - </a:t>
            </a:r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17: VÙNG TRUNG DU VÀ MIỀN NÚI BẮC BỘ</a:t>
            </a:r>
          </a:p>
          <a:p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E739BA-2F95-489E-A76F-2F5A513C31BF}"/>
              </a:ext>
            </a:extLst>
          </p:cNvPr>
          <p:cNvSpPr txBox="1"/>
          <p:nvPr/>
        </p:nvSpPr>
        <p:spPr>
          <a:xfrm>
            <a:off x="4665738" y="-22592"/>
            <a:ext cx="63463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PHÂN HÓA LÃNH THỔ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44105F-790B-44D6-B01F-CB0618984985}"/>
              </a:ext>
            </a:extLst>
          </p:cNvPr>
          <p:cNvSpPr txBox="1"/>
          <p:nvPr/>
        </p:nvSpPr>
        <p:spPr>
          <a:xfrm>
            <a:off x="364066" y="1435894"/>
            <a:ext cx="11463867" cy="395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II/ Điều kiện tự nhiên và tài nguyên thiên nhiên</a:t>
            </a:r>
            <a:endParaRPr lang="en-US" sz="1800">
              <a:solidFill>
                <a:srgbClr val="FFFF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789B3B-2CEB-453F-802D-4EF26D98AB66}"/>
              </a:ext>
            </a:extLst>
          </p:cNvPr>
          <p:cNvSpPr txBox="1"/>
          <p:nvPr/>
        </p:nvSpPr>
        <p:spPr>
          <a:xfrm>
            <a:off x="364065" y="1893313"/>
            <a:ext cx="11463867" cy="395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III/ </a:t>
            </a:r>
            <a:r>
              <a:rPr lang="en-US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 điểm dân cư</a:t>
            </a:r>
            <a:endParaRPr lang="en-US" sz="1800">
              <a:solidFill>
                <a:srgbClr val="FFFF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36B678-9BF2-4F36-A806-8BEC16036E95}"/>
              </a:ext>
            </a:extLst>
          </p:cNvPr>
          <p:cNvSpPr txBox="1"/>
          <p:nvPr/>
        </p:nvSpPr>
        <p:spPr>
          <a:xfrm>
            <a:off x="297586" y="2320458"/>
            <a:ext cx="8168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cư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trú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dân</a:t>
            </a:r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tộc ít  người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dân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tộc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xuất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lâm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nghiệp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2859EA-E44B-4593-8057-AD9274D6B7FB}"/>
              </a:ext>
            </a:extLst>
          </p:cNvPr>
          <p:cNvSpPr txBox="1"/>
          <p:nvPr/>
        </p:nvSpPr>
        <p:spPr>
          <a:xfrm>
            <a:off x="260553" y="3468544"/>
            <a:ext cx="7945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Bắc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Tây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Bắc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CD62D7-ED03-41D2-BC44-E884B350C246}"/>
              </a:ext>
            </a:extLst>
          </p:cNvPr>
          <p:cNvSpPr txBox="1"/>
          <p:nvPr/>
        </p:nvSpPr>
        <p:spPr>
          <a:xfrm>
            <a:off x="260553" y="4113104"/>
            <a:ext cx="772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nâng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cao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9B15F4-FF1A-4D06-82C6-25927923A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846" y="4101316"/>
            <a:ext cx="1828800" cy="12179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3B223C2-E234-4F28-B0D8-98803ED4E362}"/>
              </a:ext>
            </a:extLst>
          </p:cNvPr>
          <p:cNvSpPr txBox="1"/>
          <p:nvPr/>
        </p:nvSpPr>
        <p:spPr>
          <a:xfrm>
            <a:off x="260553" y="4706250"/>
            <a:ext cx="772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Mật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dân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đô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thị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thấp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02A3D0-4D3F-4272-8F26-AB393D6F7039}"/>
              </a:ext>
            </a:extLst>
          </p:cNvPr>
          <p:cNvSpPr txBox="1"/>
          <p:nvPr/>
        </p:nvSpPr>
        <p:spPr>
          <a:xfrm>
            <a:off x="246138" y="5263595"/>
            <a:ext cx="772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di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lịch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hóa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18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CF55D5-931E-418A-A72E-EF0B170AE265}"/>
              </a:ext>
            </a:extLst>
          </p:cNvPr>
          <p:cNvSpPr txBox="1"/>
          <p:nvPr/>
        </p:nvSpPr>
        <p:spPr>
          <a:xfrm>
            <a:off x="243841" y="1156177"/>
            <a:ext cx="81686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cư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trú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tộc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000" b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tộc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lâm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indent="-571500">
              <a:buFontTx/>
              <a:buChar char="-"/>
            </a:pP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72F8DC-4842-478F-A490-DA0E909CC9DF}"/>
              </a:ext>
            </a:extLst>
          </p:cNvPr>
          <p:cNvSpPr txBox="1"/>
          <p:nvPr/>
        </p:nvSpPr>
        <p:spPr>
          <a:xfrm>
            <a:off x="1031239" y="350291"/>
            <a:ext cx="5116287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ĐẶC ĐIỂM DÂN CƯ XÃ HỘI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A802F5-4C61-491A-BE05-93297422F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46" y="180493"/>
            <a:ext cx="724509" cy="7398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A084E3-E35A-4011-850A-0FC5E6596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9108" y="90257"/>
            <a:ext cx="3293291" cy="32932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5D3EA2-AC24-46C7-B4F1-A82DEBDB1A52}"/>
              </a:ext>
            </a:extLst>
          </p:cNvPr>
          <p:cNvSpPr txBox="1"/>
          <p:nvPr/>
        </p:nvSpPr>
        <p:spPr>
          <a:xfrm>
            <a:off x="222068" y="2796103"/>
            <a:ext cx="7945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Bắc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Tây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Bắc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F267C1-D472-4473-991F-92D4A8345164}"/>
              </a:ext>
            </a:extLst>
          </p:cNvPr>
          <p:cNvSpPr txBox="1"/>
          <p:nvPr/>
        </p:nvSpPr>
        <p:spPr>
          <a:xfrm>
            <a:off x="222068" y="3440663"/>
            <a:ext cx="772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cuộc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nâng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8B94438-E092-4736-9DF5-1C2AA5B36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5692" y="4726885"/>
            <a:ext cx="2050324" cy="1802482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32BA71-83C5-43D6-8390-AF59149DA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8739" y="4834477"/>
            <a:ext cx="1797368" cy="11960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F824599-07EB-4EA1-9FBD-36A76FABC77C}"/>
              </a:ext>
            </a:extLst>
          </p:cNvPr>
          <p:cNvSpPr txBox="1"/>
          <p:nvPr/>
        </p:nvSpPr>
        <p:spPr>
          <a:xfrm>
            <a:off x="7637464" y="6160035"/>
            <a:ext cx="169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C00000"/>
                </a:solidFill>
                <a:latin typeface="#9Slide07 IcielBaliho Script" pitchFamily="2" charset="0"/>
              </a:rPr>
              <a:t>Cây</a:t>
            </a:r>
            <a:r>
              <a:rPr lang="en-US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#9Slide07 IcielBaliho Script" pitchFamily="2" charset="0"/>
              </a:rPr>
              <a:t>đa</a:t>
            </a:r>
            <a:r>
              <a:rPr lang="en-US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#9Slide07 IcielBaliho Script" pitchFamily="2" charset="0"/>
              </a:rPr>
              <a:t>Tân</a:t>
            </a:r>
            <a:r>
              <a:rPr lang="en-US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#9Slide07 IcielBaliho Script" pitchFamily="2" charset="0"/>
              </a:rPr>
              <a:t>Trào</a:t>
            </a:r>
            <a:endParaRPr lang="en-US" dirty="0">
              <a:solidFill>
                <a:srgbClr val="C00000"/>
              </a:solidFill>
              <a:latin typeface="#9Slide07 IcielBaliho Script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3F1030E-6543-4D49-8750-6DFFD56193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3600" y="5284219"/>
            <a:ext cx="1936750" cy="108458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B4D1725-94DD-4116-8827-2FC74B2A0D8A}"/>
              </a:ext>
            </a:extLst>
          </p:cNvPr>
          <p:cNvSpPr txBox="1"/>
          <p:nvPr/>
        </p:nvSpPr>
        <p:spPr>
          <a:xfrm>
            <a:off x="9936497" y="6310182"/>
            <a:ext cx="169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C00000"/>
                </a:solidFill>
                <a:latin typeface="#9Slide07 IcielBaliho Script" pitchFamily="2" charset="0"/>
              </a:rPr>
              <a:t>Cột</a:t>
            </a:r>
            <a:r>
              <a:rPr lang="en-US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#9Slide07 IcielBaliho Script" pitchFamily="2" charset="0"/>
              </a:rPr>
              <a:t>cờ</a:t>
            </a:r>
            <a:r>
              <a:rPr lang="en-US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#9Slide07 IcielBaliho Script" pitchFamily="2" charset="0"/>
              </a:rPr>
              <a:t>Lũng</a:t>
            </a:r>
            <a:r>
              <a:rPr lang="en-US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#9Slide07 IcielBaliho Script" pitchFamily="2" charset="0"/>
              </a:rPr>
              <a:t>Cú</a:t>
            </a:r>
            <a:endParaRPr lang="en-US" dirty="0">
              <a:solidFill>
                <a:srgbClr val="C00000"/>
              </a:solidFill>
              <a:latin typeface="#9Slide07 IcielBaliho Script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0549531-92E0-4321-BD5F-60D8DBCB06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4728" y="3471811"/>
            <a:ext cx="1910081" cy="14307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3041621-B03D-4D5C-B278-99CC9C7B26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8803" y="236738"/>
            <a:ext cx="1579880" cy="16002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B2F0A34-4B3F-49E7-BEBF-46BED71E2C89}"/>
              </a:ext>
            </a:extLst>
          </p:cNvPr>
          <p:cNvSpPr txBox="1"/>
          <p:nvPr/>
        </p:nvSpPr>
        <p:spPr>
          <a:xfrm>
            <a:off x="9804417" y="4902528"/>
            <a:ext cx="196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C00000"/>
                </a:solidFill>
                <a:latin typeface="#9Slide07 IcielBaliho Script" pitchFamily="2" charset="0"/>
              </a:rPr>
              <a:t>Chùa</a:t>
            </a:r>
            <a:r>
              <a:rPr lang="en-US" dirty="0">
                <a:solidFill>
                  <a:srgbClr val="C00000"/>
                </a:solidFill>
                <a:latin typeface="#9Slide07 IcielBaliho Script" pitchFamily="2" charset="0"/>
              </a:rPr>
              <a:t> Tam Thanh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851497-F142-4F46-B16D-6D734F6F37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3361" y="3428875"/>
            <a:ext cx="1828800" cy="121796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44696E1-3145-47A2-A1FD-77D6A9661EB5}"/>
              </a:ext>
            </a:extLst>
          </p:cNvPr>
          <p:cNvSpPr txBox="1"/>
          <p:nvPr/>
        </p:nvSpPr>
        <p:spPr>
          <a:xfrm>
            <a:off x="222068" y="4033809"/>
            <a:ext cx="772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Mật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thị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thấp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1AF9D5-3620-4878-A687-93615F364443}"/>
              </a:ext>
            </a:extLst>
          </p:cNvPr>
          <p:cNvSpPr txBox="1"/>
          <p:nvPr/>
        </p:nvSpPr>
        <p:spPr>
          <a:xfrm>
            <a:off x="207653" y="4591154"/>
            <a:ext cx="772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lịch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hóa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9" name="Picture 2" descr="Tour du lịch Sapa giá rẻ, uy tín, chất lượng - BestPrice">
            <a:extLst>
              <a:ext uri="{FF2B5EF4-FFF2-40B4-BE49-F238E27FC236}">
                <a16:creationId xmlns:a16="http://schemas.microsoft.com/office/drawing/2014/main" id="{9F9698B0-8FD2-4952-B1BF-D260C8F30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4" y="5271860"/>
            <a:ext cx="4822824" cy="123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Frame 29">
            <a:extLst>
              <a:ext uri="{FF2B5EF4-FFF2-40B4-BE49-F238E27FC236}">
                <a16:creationId xmlns:a16="http://schemas.microsoft.com/office/drawing/2014/main" id="{EAAE92A4-CEC8-49D0-8215-EEC39C56B5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6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83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4" grpId="0"/>
      <p:bldP spid="21" grpId="0"/>
      <p:bldP spid="24" grpId="0"/>
      <p:bldP spid="28" grpId="0"/>
      <p:bldP spid="23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AutoShape 5" descr="6 địa điểm du lịch đẹp như trong mơ ở phía Bắc Việt Nam">
            <a:extLst>
              <a:ext uri="{FF2B5EF4-FFF2-40B4-BE49-F238E27FC236}">
                <a16:creationId xmlns:a16="http://schemas.microsoft.com/office/drawing/2014/main" id="{E1029472-1AF9-457E-9315-0EA2EBB246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922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  <p:pic>
        <p:nvPicPr>
          <p:cNvPr id="4101" name="Picture 7" descr="Những địa điểm du lịch đẹp ở miền Bắc không thể không đi (Phần 2)">
            <a:extLst>
              <a:ext uri="{FF2B5EF4-FFF2-40B4-BE49-F238E27FC236}">
                <a16:creationId xmlns:a16="http://schemas.microsoft.com/office/drawing/2014/main" id="{34642993-C39D-41FB-A866-67F730480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19"/>
            <a:ext cx="5334000" cy="330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9" descr="Vẻ đẹp hút hồn phong cảnh Tây Bắc">
            <a:extLst>
              <a:ext uri="{FF2B5EF4-FFF2-40B4-BE49-F238E27FC236}">
                <a16:creationId xmlns:a16="http://schemas.microsoft.com/office/drawing/2014/main" id="{175FF8EB-57DB-4BC1-A51B-4FC1280D5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0"/>
            <a:ext cx="5689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AutoShape 11" descr="Top 10 địa điểm du lịch có phong cảnh thiên nhiên đẹp nhất Việt Nam ⋆  innotour.vn">
            <a:extLst>
              <a:ext uri="{FF2B5EF4-FFF2-40B4-BE49-F238E27FC236}">
                <a16:creationId xmlns:a16="http://schemas.microsoft.com/office/drawing/2014/main" id="{07EB76E2-D4F8-4A0F-92C2-C843FCFE3F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922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4104" name="AutoShape 13" descr="Top 10 địa điểm du lịch có phong cảnh thiên nhiên đẹp nhất Việt Nam ⋆  innotour.vn">
            <a:extLst>
              <a:ext uri="{FF2B5EF4-FFF2-40B4-BE49-F238E27FC236}">
                <a16:creationId xmlns:a16="http://schemas.microsoft.com/office/drawing/2014/main" id="{3D481BC9-D1BF-491F-B736-1FFD7DA0DD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922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  <p:pic>
        <p:nvPicPr>
          <p:cNvPr id="4105" name="Picture 15" descr="5 mẫu tranh phong cảnh đẹp nhất Việt Nam- Amia Hà Nội">
            <a:extLst>
              <a:ext uri="{FF2B5EF4-FFF2-40B4-BE49-F238E27FC236}">
                <a16:creationId xmlns:a16="http://schemas.microsoft.com/office/drawing/2014/main" id="{0B6E29D3-59B4-4C0F-B19A-672B555EC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429000"/>
            <a:ext cx="6045200" cy="340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ắc màu dân tộc; Trang phục người Mông - Những đóa hoa của núi - YouTube">
            <a:extLst>
              <a:ext uri="{FF2B5EF4-FFF2-40B4-BE49-F238E27FC236}">
                <a16:creationId xmlns:a16="http://schemas.microsoft.com/office/drawing/2014/main" id="{699E6568-A977-4359-9E23-CF4DA01A7B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33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413843-E5A6-4838-8BA7-2DEE32CEBDC6}"/>
              </a:ext>
            </a:extLst>
          </p:cNvPr>
          <p:cNvSpPr txBox="1"/>
          <p:nvPr/>
        </p:nvSpPr>
        <p:spPr>
          <a:xfrm>
            <a:off x="1365250" y="111050"/>
            <a:ext cx="9023350" cy="584775"/>
          </a:xfrm>
          <a:prstGeom prst="rect">
            <a:avLst/>
          </a:prstGeom>
          <a:noFill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Dân</a:t>
            </a:r>
            <a:r>
              <a:rPr lang="en-US" sz="3200" b="1" dirty="0"/>
              <a:t> </a:t>
            </a:r>
            <a:r>
              <a:rPr lang="en-US" sz="3200" b="1" dirty="0" err="1"/>
              <a:t>tộc</a:t>
            </a:r>
            <a:r>
              <a:rPr lang="en-US" sz="3200" b="1" dirty="0"/>
              <a:t> </a:t>
            </a:r>
            <a:r>
              <a:rPr lang="en-US" sz="3200" b="1" dirty="0" err="1"/>
              <a:t>Mông</a:t>
            </a:r>
            <a:r>
              <a:rPr lang="en-US" sz="3200" b="1" dirty="0"/>
              <a:t> (</a:t>
            </a:r>
            <a:r>
              <a:rPr lang="en-US" sz="3200" b="1" dirty="0" err="1"/>
              <a:t>Hà</a:t>
            </a:r>
            <a:r>
              <a:rPr lang="en-US" sz="3200" b="1" dirty="0"/>
              <a:t> </a:t>
            </a:r>
            <a:r>
              <a:rPr lang="en-US" sz="3200" b="1" dirty="0" err="1"/>
              <a:t>Giang</a:t>
            </a:r>
            <a:r>
              <a:rPr lang="en-US" sz="3200" b="1" dirty="0"/>
              <a:t>, </a:t>
            </a:r>
            <a:r>
              <a:rPr lang="en-US" sz="3200" b="1" dirty="0" err="1"/>
              <a:t>Lào</a:t>
            </a:r>
            <a:r>
              <a:rPr lang="en-US" sz="3200" b="1" dirty="0"/>
              <a:t> Cai…)</a:t>
            </a:r>
          </a:p>
        </p:txBody>
      </p:sp>
    </p:spTree>
    <p:extLst>
      <p:ext uri="{BB962C8B-B14F-4D97-AF65-F5344CB8AC3E}">
        <p14:creationId xmlns:p14="http://schemas.microsoft.com/office/powerpoint/2010/main" val="10138827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hánh Ngân múa xòe cùng người Thái - VnExpress Giải trí">
            <a:extLst>
              <a:ext uri="{FF2B5EF4-FFF2-40B4-BE49-F238E27FC236}">
                <a16:creationId xmlns:a16="http://schemas.microsoft.com/office/drawing/2014/main" id="{1530E9BE-8399-451B-8389-884AF0F7D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" b="1494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FD32AB-40FB-4B1F-9572-A3AAE2D4909B}"/>
              </a:ext>
            </a:extLst>
          </p:cNvPr>
          <p:cNvSpPr txBox="1"/>
          <p:nvPr/>
        </p:nvSpPr>
        <p:spPr>
          <a:xfrm>
            <a:off x="8022020" y="3069771"/>
            <a:ext cx="3852041" cy="2054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err="1">
                <a:solidFill>
                  <a:schemeClr val="tx1"/>
                </a:solidFill>
                <a:latin typeface="#9Slide07 IcielBC Cubano Normal" panose="00000500000000000000" pitchFamily="2" charset="0"/>
                <a:ea typeface="+mj-ea"/>
                <a:cs typeface="+mj-cs"/>
              </a:rPr>
              <a:t>Dân</a:t>
            </a:r>
            <a:r>
              <a:rPr lang="en-US" sz="4000" b="1" dirty="0">
                <a:solidFill>
                  <a:schemeClr val="tx1"/>
                </a:solidFill>
                <a:latin typeface="#9Slide07 IcielBC Cubano Normal" panose="00000500000000000000" pitchFamily="2" charset="0"/>
                <a:ea typeface="+mj-ea"/>
                <a:cs typeface="+mj-c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#9Slide07 IcielBC Cubano Normal" panose="00000500000000000000" pitchFamily="2" charset="0"/>
                <a:ea typeface="+mj-ea"/>
                <a:cs typeface="+mj-cs"/>
              </a:rPr>
              <a:t>tộc</a:t>
            </a:r>
            <a:r>
              <a:rPr lang="en-US" sz="4000" b="1" dirty="0">
                <a:solidFill>
                  <a:schemeClr val="tx1"/>
                </a:solidFill>
                <a:latin typeface="#9Slide07 IcielBC Cubano Normal" panose="00000500000000000000" pitchFamily="2" charset="0"/>
                <a:ea typeface="+mj-ea"/>
                <a:cs typeface="+mj-c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#9Slide07 IcielBC Cubano Normal" panose="00000500000000000000" pitchFamily="2" charset="0"/>
                <a:ea typeface="+mj-ea"/>
                <a:cs typeface="+mj-cs"/>
              </a:rPr>
              <a:t>Thái</a:t>
            </a:r>
            <a:r>
              <a:rPr lang="en-US" sz="4000" b="1" dirty="0">
                <a:solidFill>
                  <a:schemeClr val="tx1"/>
                </a:solidFill>
                <a:latin typeface="#9Slide07 IcielBC Cubano Normal" panose="00000500000000000000" pitchFamily="2" charset="0"/>
                <a:ea typeface="+mj-ea"/>
                <a:cs typeface="+mj-cs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#9Slide07 IcielBC Cubano Normal" panose="00000500000000000000" pitchFamily="2" charset="0"/>
                <a:ea typeface="+mj-ea"/>
                <a:cs typeface="+mj-cs"/>
              </a:rPr>
              <a:t>cư</a:t>
            </a:r>
            <a:r>
              <a:rPr lang="en-US" sz="4000" b="1" dirty="0">
                <a:solidFill>
                  <a:schemeClr val="tx1"/>
                </a:solidFill>
                <a:latin typeface="#9Slide07 IcielBC Cubano Normal" panose="00000500000000000000" pitchFamily="2" charset="0"/>
                <a:ea typeface="+mj-ea"/>
                <a:cs typeface="+mj-c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#9Slide07 IcielBC Cubano Normal" panose="00000500000000000000" pitchFamily="2" charset="0"/>
                <a:ea typeface="+mj-ea"/>
                <a:cs typeface="+mj-cs"/>
              </a:rPr>
              <a:t>trú</a:t>
            </a:r>
            <a:r>
              <a:rPr lang="en-US" sz="4000" b="1" dirty="0">
                <a:solidFill>
                  <a:schemeClr val="tx1"/>
                </a:solidFill>
                <a:latin typeface="#9Slide07 IcielBC Cubano Normal" panose="00000500000000000000" pitchFamily="2" charset="0"/>
                <a:ea typeface="+mj-ea"/>
                <a:cs typeface="+mj-cs"/>
              </a:rPr>
              <a:t> ở </a:t>
            </a:r>
            <a:r>
              <a:rPr lang="en-US" sz="4000" b="1" dirty="0" err="1">
                <a:solidFill>
                  <a:schemeClr val="tx1"/>
                </a:solidFill>
                <a:latin typeface="#9Slide07 IcielBC Cubano Normal" panose="00000500000000000000" pitchFamily="2" charset="0"/>
                <a:ea typeface="+mj-ea"/>
                <a:cs typeface="+mj-cs"/>
              </a:rPr>
              <a:t>Sơn</a:t>
            </a:r>
            <a:r>
              <a:rPr lang="en-US" sz="4000" b="1" dirty="0">
                <a:solidFill>
                  <a:schemeClr val="tx1"/>
                </a:solidFill>
                <a:latin typeface="#9Slide07 IcielBC Cubano Normal" panose="00000500000000000000" pitchFamily="2" charset="0"/>
                <a:ea typeface="+mj-ea"/>
                <a:cs typeface="+mj-cs"/>
              </a:rPr>
              <a:t> La, </a:t>
            </a:r>
            <a:r>
              <a:rPr lang="en-US" sz="4000" b="1" dirty="0" err="1">
                <a:solidFill>
                  <a:schemeClr val="tx1"/>
                </a:solidFill>
                <a:latin typeface="#9Slide07 IcielBC Cubano Normal" panose="00000500000000000000" pitchFamily="2" charset="0"/>
                <a:ea typeface="+mj-ea"/>
                <a:cs typeface="+mj-cs"/>
              </a:rPr>
              <a:t>Điện</a:t>
            </a:r>
            <a:r>
              <a:rPr lang="en-US" sz="4000" b="1" dirty="0">
                <a:solidFill>
                  <a:schemeClr val="tx1"/>
                </a:solidFill>
                <a:latin typeface="#9Slide07 IcielBC Cubano Normal" panose="00000500000000000000" pitchFamily="2" charset="0"/>
                <a:ea typeface="+mj-ea"/>
                <a:cs typeface="+mj-c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#9Slide07 IcielBC Cubano Normal" panose="00000500000000000000" pitchFamily="2" charset="0"/>
                <a:ea typeface="+mj-ea"/>
                <a:cs typeface="+mj-cs"/>
              </a:rPr>
              <a:t>Biên</a:t>
            </a:r>
            <a:r>
              <a:rPr lang="en-US" sz="4000" b="1" dirty="0">
                <a:solidFill>
                  <a:schemeClr val="tx1"/>
                </a:solidFill>
                <a:latin typeface="#9Slide07 IcielBC Cubano Normal" panose="00000500000000000000" pitchFamily="2" charset="0"/>
                <a:ea typeface="+mj-ea"/>
                <a:cs typeface="+mj-cs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#9Slide07 IcielBC Cubano Normal" panose="00000500000000000000" pitchFamily="2" charset="0"/>
                <a:ea typeface="+mj-ea"/>
                <a:cs typeface="+mj-cs"/>
              </a:rPr>
              <a:t>Hòa</a:t>
            </a:r>
            <a:r>
              <a:rPr lang="en-US" sz="4000" b="1" dirty="0">
                <a:solidFill>
                  <a:schemeClr val="tx1"/>
                </a:solidFill>
                <a:latin typeface="#9Slide07 IcielBC Cubano Normal" panose="00000500000000000000" pitchFamily="2" charset="0"/>
                <a:ea typeface="+mj-ea"/>
                <a:cs typeface="+mj-c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#9Slide07 IcielBC Cubano Normal" panose="00000500000000000000" pitchFamily="2" charset="0"/>
                <a:ea typeface="+mj-ea"/>
                <a:cs typeface="+mj-cs"/>
              </a:rPr>
              <a:t>Bình</a:t>
            </a:r>
            <a:r>
              <a:rPr lang="en-US" sz="4000" b="1" dirty="0">
                <a:solidFill>
                  <a:schemeClr val="tx1"/>
                </a:solidFill>
                <a:latin typeface="#9Slide07 IcielBC Cubano Normal" panose="00000500000000000000" pitchFamily="2" charset="0"/>
                <a:ea typeface="+mj-ea"/>
                <a:cs typeface="+mj-cs"/>
              </a:rPr>
              <a:t>…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6975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3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Then, điệu hát của thần tiên truyền lại | baotintuc.vn">
            <a:extLst>
              <a:ext uri="{FF2B5EF4-FFF2-40B4-BE49-F238E27FC236}">
                <a16:creationId xmlns:a16="http://schemas.microsoft.com/office/drawing/2014/main" id="{83DB2050-3E6A-465C-BD6C-5C70DEAD9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8" r="1" b="11047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CED9E8-0C79-41B3-8F6A-6982444DC381}"/>
              </a:ext>
            </a:extLst>
          </p:cNvPr>
          <p:cNvSpPr txBox="1"/>
          <p:nvPr/>
        </p:nvSpPr>
        <p:spPr>
          <a:xfrm>
            <a:off x="1365250" y="111050"/>
            <a:ext cx="9023350" cy="584775"/>
          </a:xfrm>
          <a:prstGeom prst="rect">
            <a:avLst/>
          </a:prstGeom>
          <a:noFill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highlight>
                  <a:srgbClr val="FFFF00"/>
                </a:highlight>
              </a:rPr>
              <a:t>Dân</a:t>
            </a:r>
            <a:r>
              <a:rPr lang="en-US" sz="3200" b="1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highlight>
                  <a:srgbClr val="FFFF00"/>
                </a:highlight>
              </a:rPr>
              <a:t>tộc</a:t>
            </a:r>
            <a:r>
              <a:rPr lang="en-US" sz="3200" b="1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highlight>
                  <a:srgbClr val="FFFF00"/>
                </a:highlight>
              </a:rPr>
              <a:t>Tày</a:t>
            </a:r>
            <a:r>
              <a:rPr lang="en-US" sz="3200" b="1" dirty="0">
                <a:solidFill>
                  <a:schemeClr val="tx1"/>
                </a:solidFill>
                <a:highlight>
                  <a:srgbClr val="FFFF00"/>
                </a:highlight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highlight>
                  <a:srgbClr val="FFFF00"/>
                </a:highlight>
              </a:rPr>
              <a:t>cư</a:t>
            </a:r>
            <a:r>
              <a:rPr lang="en-US" sz="3200" b="1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highlight>
                  <a:srgbClr val="FFFF00"/>
                </a:highlight>
              </a:rPr>
              <a:t>trú</a:t>
            </a:r>
            <a:r>
              <a:rPr lang="en-US" sz="3200" b="1" dirty="0">
                <a:solidFill>
                  <a:schemeClr val="tx1"/>
                </a:solidFill>
                <a:highlight>
                  <a:srgbClr val="FFFF00"/>
                </a:highlight>
              </a:rPr>
              <a:t> ở </a:t>
            </a:r>
            <a:r>
              <a:rPr lang="en-US" sz="3200" b="1" dirty="0" err="1">
                <a:solidFill>
                  <a:schemeClr val="tx1"/>
                </a:solidFill>
                <a:highlight>
                  <a:srgbClr val="FFFF00"/>
                </a:highlight>
              </a:rPr>
              <a:t>Lạng</a:t>
            </a:r>
            <a:r>
              <a:rPr lang="en-US" sz="3200" b="1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highlight>
                  <a:srgbClr val="FFFF00"/>
                </a:highlight>
              </a:rPr>
              <a:t>Sơn</a:t>
            </a:r>
            <a:r>
              <a:rPr lang="en-US" sz="3200" b="1" dirty="0">
                <a:solidFill>
                  <a:schemeClr val="tx1"/>
                </a:solidFill>
                <a:highlight>
                  <a:srgbClr val="FFFF00"/>
                </a:highlight>
              </a:rPr>
              <a:t>, Cao </a:t>
            </a:r>
            <a:r>
              <a:rPr lang="en-US" sz="3200" b="1" dirty="0" err="1">
                <a:solidFill>
                  <a:schemeClr val="tx1"/>
                </a:solidFill>
                <a:highlight>
                  <a:srgbClr val="FFFF00"/>
                </a:highlight>
              </a:rPr>
              <a:t>Bằng</a:t>
            </a:r>
            <a:r>
              <a:rPr lang="en-US" sz="3200" b="1" dirty="0">
                <a:solidFill>
                  <a:schemeClr val="tx1"/>
                </a:solidFill>
                <a:highlight>
                  <a:srgbClr val="FFFF00"/>
                </a:highlight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691136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di sản Hát then infographic">
            <a:extLst>
              <a:ext uri="{FF2B5EF4-FFF2-40B4-BE49-F238E27FC236}">
                <a16:creationId xmlns:a16="http://schemas.microsoft.com/office/drawing/2014/main" id="{C8BB0490-8CEA-43DD-B8A9-5BDFE084B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10" y="0"/>
            <a:ext cx="3478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ết quả hình ảnh cho di sản Hát Xoan infographic">
            <a:extLst>
              <a:ext uri="{FF2B5EF4-FFF2-40B4-BE49-F238E27FC236}">
                <a16:creationId xmlns:a16="http://schemas.microsoft.com/office/drawing/2014/main" id="{02EE3F1F-CC9A-4EA6-8036-A783DBAE1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174" y="0"/>
            <a:ext cx="38745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ết quả hình ảnh cho Món ăn Tây Bắc infographic">
            <a:extLst>
              <a:ext uri="{FF2B5EF4-FFF2-40B4-BE49-F238E27FC236}">
                <a16:creationId xmlns:a16="http://schemas.microsoft.com/office/drawing/2014/main" id="{2CF7C45E-5964-4FAA-A341-325094F73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391" y="0"/>
            <a:ext cx="42684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4239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C6D2A2-4FB9-4FFE-B354-388F916A97D8}"/>
              </a:ext>
            </a:extLst>
          </p:cNvPr>
          <p:cNvSpPr txBox="1"/>
          <p:nvPr/>
        </p:nvSpPr>
        <p:spPr>
          <a:xfrm>
            <a:off x="274637" y="239486"/>
            <a:ext cx="5592763" cy="70788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HIỂU Ý ĐỒNG ĐỘI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ADF9D6-54AA-43C3-ABF6-881721B5B4A1}"/>
              </a:ext>
            </a:extLst>
          </p:cNvPr>
          <p:cNvSpPr txBox="1"/>
          <p:nvPr/>
        </p:nvSpPr>
        <p:spPr>
          <a:xfrm>
            <a:off x="363537" y="1088504"/>
            <a:ext cx="5405891" cy="5509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HƯỚNG DẪN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khóa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TD&amp;MNBB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đại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quay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khóa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xem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ai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đoán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endParaRPr lang="en-US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ghi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endParaRPr lang="en-US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en-US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A48B6D-E5E3-46F3-8464-ABF40BFC12CC}"/>
              </a:ext>
            </a:extLst>
          </p:cNvPr>
          <p:cNvSpPr txBox="1"/>
          <p:nvPr/>
        </p:nvSpPr>
        <p:spPr>
          <a:xfrm>
            <a:off x="6229123" y="261190"/>
            <a:ext cx="5405891" cy="59381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Long</a:t>
            </a:r>
          </a:p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Hoàng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Sơn</a:t>
            </a:r>
            <a:endParaRPr lang="en-US" sz="3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Hiểm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endParaRPr lang="en-US" sz="3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</a:t>
            </a:r>
          </a:p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Thủy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endParaRPr lang="en-US" sz="3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Khoáng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endParaRPr lang="en-US" sz="3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tộc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thiểu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endParaRPr lang="en-US" sz="3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endParaRPr lang="en-US" sz="3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Bắc</a:t>
            </a:r>
            <a:endParaRPr lang="en-US" sz="3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Tây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Bắc</a:t>
            </a:r>
            <a:endParaRPr lang="en-US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75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354F91-862F-4F30-8492-00509C63169F}"/>
              </a:ext>
            </a:extLst>
          </p:cNvPr>
          <p:cNvSpPr txBox="1"/>
          <p:nvPr/>
        </p:nvSpPr>
        <p:spPr>
          <a:xfrm>
            <a:off x="454307" y="1194690"/>
            <a:ext cx="6094070" cy="18312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Nếu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thủ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tướng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sẽ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dự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định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phát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triển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vùng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ra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sao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nhằm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nâng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cao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chất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lượng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cuộc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sống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cho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nhân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dân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22222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Phân</a:t>
            </a:r>
            <a:r>
              <a:rPr lang="en-US" sz="2400" b="1" dirty="0">
                <a:solidFill>
                  <a:srgbClr val="22222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22222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400" b="1" dirty="0">
                <a:solidFill>
                  <a:srgbClr val="22222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 </a:t>
            </a:r>
            <a:r>
              <a:rPr lang="en-US" sz="2400" b="1" dirty="0" err="1">
                <a:solidFill>
                  <a:srgbClr val="22222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giải</a:t>
            </a:r>
            <a:r>
              <a:rPr lang="en-US" sz="2400" b="1" dirty="0">
                <a:solidFill>
                  <a:srgbClr val="22222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22222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pháp</a:t>
            </a:r>
            <a:r>
              <a:rPr lang="en-US" sz="2400" b="1" dirty="0">
                <a:solidFill>
                  <a:srgbClr val="22222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22222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400" b="1" dirty="0">
                <a:solidFill>
                  <a:srgbClr val="22222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22222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</a:t>
            </a:r>
            <a:endParaRPr lang="vi-VN" sz="2400" b="1" i="0" dirty="0">
              <a:solidFill>
                <a:srgbClr val="222222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10CF96B7-516C-484A-97AC-9917639C76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967154-1725-4B0E-9D6B-7A83CC083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94" y="115088"/>
            <a:ext cx="11771453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TÔI LÀ </a:t>
            </a:r>
            <a:r>
              <a:rPr lang="en-US" sz="5400" dirty="0" err="1">
                <a:solidFill>
                  <a:srgbClr val="FF0000"/>
                </a:solidFill>
                <a:latin typeface="#9Slide07 IcielBC Cubano Normal" panose="00000500000000000000" pitchFamily="2" charset="0"/>
              </a:rPr>
              <a:t>thủ</a:t>
            </a:r>
            <a:r>
              <a:rPr lang="en-US" sz="54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IcielBC Cubano Normal" panose="00000500000000000000" pitchFamily="2" charset="0"/>
              </a:rPr>
              <a:t>tướng</a:t>
            </a:r>
            <a:r>
              <a:rPr lang="en-US" sz="54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IcielBC Cubano Normal" panose="00000500000000000000" pitchFamily="2" charset="0"/>
              </a:rPr>
              <a:t>chính</a:t>
            </a:r>
            <a:r>
              <a:rPr lang="en-US" sz="54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IcielBC Cubano Normal" panose="00000500000000000000" pitchFamily="2" charset="0"/>
              </a:rPr>
              <a:t>phủ</a:t>
            </a:r>
            <a:endParaRPr lang="en-US" sz="5400" dirty="0">
              <a:solidFill>
                <a:srgbClr val="FF0000"/>
              </a:solidFill>
              <a:latin typeface="#9Slide07 IcielBC Cubano Normal" panose="000005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5635659-D713-4F28-97FC-FC92A0DDCB78}"/>
              </a:ext>
            </a:extLst>
          </p:cNvPr>
          <p:cNvSpPr/>
          <p:nvPr/>
        </p:nvSpPr>
        <p:spPr>
          <a:xfrm>
            <a:off x="6947705" y="1197447"/>
            <a:ext cx="1863524" cy="156876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ỦNG HỘ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CA7108-85F3-4629-8206-DBE333F1E69C}"/>
              </a:ext>
            </a:extLst>
          </p:cNvPr>
          <p:cNvSpPr/>
          <p:nvPr/>
        </p:nvSpPr>
        <p:spPr>
          <a:xfrm>
            <a:off x="9874169" y="1197446"/>
            <a:ext cx="1863524" cy="156876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PHẢN ĐỐI</a:t>
            </a:r>
          </a:p>
        </p:txBody>
      </p:sp>
      <p:pic>
        <p:nvPicPr>
          <p:cNvPr id="10242" name="Picture 2" descr="Thủ tướng Phạm Minh Chính: Cần có nhận thức và giải pháp mới trong chống  dịch COVID-19 - Báo ảnh Việt Nam">
            <a:extLst>
              <a:ext uri="{FF2B5EF4-FFF2-40B4-BE49-F238E27FC236}">
                <a16:creationId xmlns:a16="http://schemas.microsoft.com/office/drawing/2014/main" id="{551998D5-81E5-4985-A067-675E07314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8" b="98556" l="10000" r="90000">
                        <a14:foregroundMark x1="38305" y1="18051" x2="38305" y2="18051"/>
                        <a14:foregroundMark x1="36356" y1="95668" x2="36356" y2="95668"/>
                        <a14:foregroundMark x1="39831" y1="93141" x2="39831" y2="93141"/>
                        <a14:foregroundMark x1="50593" y1="92539" x2="50593" y2="92539"/>
                        <a14:foregroundMark x1="53220" y1="88929" x2="53220" y2="88929"/>
                        <a14:foregroundMark x1="50847" y1="91937" x2="50847" y2="91937"/>
                        <a14:foregroundMark x1="58136" y1="93381" x2="58136" y2="93381"/>
                        <a14:foregroundMark x1="65339" y1="94344" x2="65339" y2="94344"/>
                        <a14:foregroundMark x1="62203" y1="97353" x2="62203" y2="97353"/>
                        <a14:foregroundMark x1="68220" y1="98556" x2="68220" y2="98556"/>
                        <a14:foregroundMark x1="36356" y1="30325" x2="36356" y2="30325"/>
                        <a14:foregroundMark x1="29831" y1="86402" x2="29831" y2="86402"/>
                        <a14:foregroundMark x1="30932" y1="89651" x2="30932" y2="89651"/>
                        <a14:foregroundMark x1="30085" y1="86282" x2="30085" y2="86282"/>
                        <a14:foregroundMark x1="29322" y1="84838" x2="29322" y2="85439"/>
                        <a14:foregroundMark x1="29576" y1="89290" x2="29576" y2="89290"/>
                        <a14:foregroundMark x1="30508" y1="89290" x2="30508" y2="89290"/>
                        <a14:foregroundMark x1="29576" y1="85921" x2="29576" y2="85921"/>
                        <a14:foregroundMark x1="29237" y1="88809" x2="29237" y2="88809"/>
                        <a14:foregroundMark x1="30339" y1="91336" x2="30339" y2="91336"/>
                        <a14:foregroundMark x1="61441" y1="84597" x2="61441" y2="84597"/>
                        <a14:backgroundMark x1="21525" y1="32852" x2="21525" y2="32852"/>
                        <a14:backgroundMark x1="24831" y1="28640" x2="24831" y2="28640"/>
                        <a14:backgroundMark x1="29915" y1="86282" x2="29915" y2="86282"/>
                        <a14:backgroundMark x1="29915" y1="88327" x2="29915" y2="88327"/>
                        <a14:backgroundMark x1="29915" y1="88929" x2="29915" y2="88929"/>
                        <a14:backgroundMark x1="29492" y1="84838" x2="29492" y2="84838"/>
                        <a14:backgroundMark x1="29322" y1="87966" x2="29322" y2="88809"/>
                        <a14:backgroundMark x1="29322" y1="91817" x2="29322" y2="91817"/>
                        <a14:backgroundMark x1="29322" y1="83995" x2="29322" y2="83995"/>
                        <a14:backgroundMark x1="29492" y1="88087" x2="29492" y2="88087"/>
                        <a14:backgroundMark x1="29492" y1="83755" x2="29746" y2="84717"/>
                        <a14:backgroundMark x1="30339" y1="86763" x2="30339" y2="86763"/>
                        <a14:backgroundMark x1="30678" y1="87966" x2="30678" y2="87966"/>
                        <a14:backgroundMark x1="61186" y1="85078" x2="61186" y2="85078"/>
                        <a14:backgroundMark x1="61186" y1="85078" x2="61186" y2="85078"/>
                        <a14:backgroundMark x1="61695" y1="80144" x2="61695" y2="80144"/>
                        <a14:backgroundMark x1="61949" y1="80505" x2="61949" y2="80505"/>
                        <a14:backgroundMark x1="62034" y1="82070" x2="62034" y2="82070"/>
                        <a14:backgroundMark x1="62203" y1="82551" x2="62203" y2="82551"/>
                        <a14:backgroundMark x1="61186" y1="84356" x2="61186" y2="84356"/>
                        <a14:backgroundMark x1="60254" y1="83153" x2="60254" y2="83153"/>
                        <a14:backgroundMark x1="61441" y1="80866" x2="61949" y2="81468"/>
                        <a14:backgroundMark x1="62034" y1="81468" x2="62288" y2="82551"/>
                        <a14:backgroundMark x1="61695" y1="84356" x2="61695" y2="84356"/>
                        <a14:backgroundMark x1="60339" y1="84597" x2="60339" y2="84597"/>
                        <a14:backgroundMark x1="59746" y1="83755" x2="59746" y2="83755"/>
                        <a14:backgroundMark x1="60847" y1="80987" x2="60847" y2="80987"/>
                        <a14:backgroundMark x1="64322" y1="74128" x2="64322" y2="74128"/>
                        <a14:backgroundMark x1="64322" y1="74128" x2="64322" y2="74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0" t="13840" r="27019"/>
          <a:stretch/>
        </p:blipFill>
        <p:spPr bwMode="auto">
          <a:xfrm>
            <a:off x="231494" y="3148314"/>
            <a:ext cx="2760636" cy="32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21A5D28-42FF-4A09-8581-C2225852D511}"/>
              </a:ext>
            </a:extLst>
          </p:cNvPr>
          <p:cNvSpPr/>
          <p:nvPr/>
        </p:nvSpPr>
        <p:spPr>
          <a:xfrm>
            <a:off x="2546430" y="3148314"/>
            <a:ext cx="4085864" cy="856527"/>
          </a:xfrm>
          <a:prstGeom prst="wedgeRoundRectCallout">
            <a:avLst>
              <a:gd name="adj1" fmla="val -67843"/>
              <a:gd name="adj2" fmla="val 51839"/>
              <a:gd name="adj3" fmla="val 16667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Theo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tôi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chúng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ta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cần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tập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trung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vào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giải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pháp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…</a:t>
            </a:r>
          </a:p>
        </p:txBody>
      </p:sp>
      <p:pic>
        <p:nvPicPr>
          <p:cNvPr id="10244" name="Picture 4" descr="Bị kẻ xấu lừa từ thiện, trường vùng cao phá đi giờ không có ai xây - Mái Ấm  Giữa Đời">
            <a:extLst>
              <a:ext uri="{FF2B5EF4-FFF2-40B4-BE49-F238E27FC236}">
                <a16:creationId xmlns:a16="http://schemas.microsoft.com/office/drawing/2014/main" id="{4D1D197D-77B0-4485-82F3-FDDC4AFDB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254" y="4087366"/>
            <a:ext cx="4328822" cy="238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Lai Châu: Cuộc sống của đồng bào dân tộc Mảng - Ảnh thời sự trong nước -  Văn hoá &amp;amp; Xã hội - Thông tấn xã Việt Nam (TTXVN)">
            <a:extLst>
              <a:ext uri="{FF2B5EF4-FFF2-40B4-BE49-F238E27FC236}">
                <a16:creationId xmlns:a16="http://schemas.microsoft.com/office/drawing/2014/main" id="{5EC00631-EAEE-4E36-A957-64C12D0CEE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r="10651"/>
          <a:stretch/>
        </p:blipFill>
        <p:spPr bwMode="auto">
          <a:xfrm>
            <a:off x="7408872" y="3148314"/>
            <a:ext cx="4328821" cy="332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44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44473DC5-F0EE-47F5-BD35-63691292C4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FA5CAB0-CF08-4F06-A954-1ADE985B447F}"/>
              </a:ext>
            </a:extLst>
          </p:cNvPr>
          <p:cNvSpPr txBox="1">
            <a:spLocks/>
          </p:cNvSpPr>
          <p:nvPr/>
        </p:nvSpPr>
        <p:spPr>
          <a:xfrm>
            <a:off x="231494" y="115088"/>
            <a:ext cx="1177145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#9Slide07 IcielBC Cubano Normal" panose="00000500000000000000" pitchFamily="2" charset="0"/>
              </a:rPr>
              <a:t>TÔI LÀ thủ tướng chính phủ</a:t>
            </a:r>
            <a:endParaRPr lang="en-US" sz="5400" dirty="0">
              <a:solidFill>
                <a:srgbClr val="FF0000"/>
              </a:solidFill>
              <a:latin typeface="#9Slide07 IcielBC Cubano Normal" panose="00000500000000000000" pitchFamily="2" charset="0"/>
            </a:endParaRPr>
          </a:p>
        </p:txBody>
      </p:sp>
      <p:pic>
        <p:nvPicPr>
          <p:cNvPr id="6" name="Picture 2" descr="Thủ tướng Phạm Minh Chính: Cần có nhận thức và giải pháp mới trong chống  dịch COVID-19 - Báo ảnh Việt Nam">
            <a:extLst>
              <a:ext uri="{FF2B5EF4-FFF2-40B4-BE49-F238E27FC236}">
                <a16:creationId xmlns:a16="http://schemas.microsoft.com/office/drawing/2014/main" id="{B0568BCD-4E9D-4F19-A255-45DAF7AE5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98556" l="10000" r="90000">
                        <a14:foregroundMark x1="38305" y1="18051" x2="38305" y2="18051"/>
                        <a14:foregroundMark x1="36356" y1="95668" x2="36356" y2="95668"/>
                        <a14:foregroundMark x1="39831" y1="93141" x2="39831" y2="93141"/>
                        <a14:foregroundMark x1="50593" y1="92539" x2="50593" y2="92539"/>
                        <a14:foregroundMark x1="53220" y1="88929" x2="53220" y2="88929"/>
                        <a14:foregroundMark x1="50847" y1="91937" x2="50847" y2="91937"/>
                        <a14:foregroundMark x1="58136" y1="93381" x2="58136" y2="93381"/>
                        <a14:foregroundMark x1="65339" y1="94344" x2="65339" y2="94344"/>
                        <a14:foregroundMark x1="62203" y1="97353" x2="62203" y2="97353"/>
                        <a14:foregroundMark x1="68220" y1="98556" x2="68220" y2="98556"/>
                        <a14:foregroundMark x1="36356" y1="30325" x2="36356" y2="30325"/>
                        <a14:foregroundMark x1="29831" y1="86402" x2="29831" y2="86402"/>
                        <a14:foregroundMark x1="30932" y1="89651" x2="30932" y2="89651"/>
                        <a14:foregroundMark x1="30085" y1="86282" x2="30085" y2="86282"/>
                        <a14:foregroundMark x1="29322" y1="84838" x2="29322" y2="85439"/>
                        <a14:foregroundMark x1="29576" y1="89290" x2="29576" y2="89290"/>
                        <a14:foregroundMark x1="30508" y1="89290" x2="30508" y2="89290"/>
                        <a14:foregroundMark x1="29576" y1="85921" x2="29576" y2="85921"/>
                        <a14:foregroundMark x1="29237" y1="88809" x2="29237" y2="88809"/>
                        <a14:foregroundMark x1="30339" y1="91336" x2="30339" y2="91336"/>
                        <a14:foregroundMark x1="61441" y1="84597" x2="61441" y2="84597"/>
                        <a14:backgroundMark x1="21525" y1="32852" x2="21525" y2="32852"/>
                        <a14:backgroundMark x1="24831" y1="28640" x2="24831" y2="28640"/>
                        <a14:backgroundMark x1="29915" y1="86282" x2="29915" y2="86282"/>
                        <a14:backgroundMark x1="29915" y1="88327" x2="29915" y2="88327"/>
                        <a14:backgroundMark x1="29915" y1="88929" x2="29915" y2="88929"/>
                        <a14:backgroundMark x1="29492" y1="84838" x2="29492" y2="84838"/>
                        <a14:backgroundMark x1="29322" y1="87966" x2="29322" y2="88809"/>
                        <a14:backgroundMark x1="29322" y1="91817" x2="29322" y2="91817"/>
                        <a14:backgroundMark x1="29322" y1="83995" x2="29322" y2="83995"/>
                        <a14:backgroundMark x1="29492" y1="88087" x2="29492" y2="88087"/>
                        <a14:backgroundMark x1="29492" y1="83755" x2="29746" y2="84717"/>
                        <a14:backgroundMark x1="30339" y1="86763" x2="30339" y2="86763"/>
                        <a14:backgroundMark x1="30678" y1="87966" x2="30678" y2="87966"/>
                        <a14:backgroundMark x1="61186" y1="85078" x2="61186" y2="85078"/>
                        <a14:backgroundMark x1="61186" y1="85078" x2="61186" y2="85078"/>
                        <a14:backgroundMark x1="61695" y1="80144" x2="61695" y2="80144"/>
                        <a14:backgroundMark x1="61949" y1="80505" x2="61949" y2="80505"/>
                        <a14:backgroundMark x1="62034" y1="82070" x2="62034" y2="82070"/>
                        <a14:backgroundMark x1="62203" y1="82551" x2="62203" y2="82551"/>
                        <a14:backgroundMark x1="61186" y1="84356" x2="61186" y2="84356"/>
                        <a14:backgroundMark x1="60254" y1="83153" x2="60254" y2="83153"/>
                        <a14:backgroundMark x1="61441" y1="80866" x2="61949" y2="81468"/>
                        <a14:backgroundMark x1="62034" y1="81468" x2="62288" y2="82551"/>
                        <a14:backgroundMark x1="61695" y1="84356" x2="61695" y2="84356"/>
                        <a14:backgroundMark x1="60339" y1="84597" x2="60339" y2="84597"/>
                        <a14:backgroundMark x1="59746" y1="83755" x2="59746" y2="83755"/>
                        <a14:backgroundMark x1="60847" y1="80987" x2="60847" y2="80987"/>
                        <a14:backgroundMark x1="64322" y1="74128" x2="64322" y2="74128"/>
                        <a14:backgroundMark x1="64322" y1="74128" x2="64322" y2="74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0" t="13840" r="27019"/>
          <a:stretch/>
        </p:blipFill>
        <p:spPr bwMode="auto">
          <a:xfrm>
            <a:off x="373009" y="2869488"/>
            <a:ext cx="2760636" cy="32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8BE5CA-B899-46CD-87BE-0593FBC28065}"/>
              </a:ext>
            </a:extLst>
          </p:cNvPr>
          <p:cNvSpPr txBox="1"/>
          <p:nvPr/>
        </p:nvSpPr>
        <p:spPr>
          <a:xfrm>
            <a:off x="755249" y="1669252"/>
            <a:ext cx="2913926" cy="9448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Vùng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nghèo</a:t>
            </a:r>
            <a:endParaRPr lang="en-US" sz="2400" b="1" i="0" dirty="0">
              <a:solidFill>
                <a:srgbClr val="222222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22222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Giàu</a:t>
            </a:r>
            <a:r>
              <a:rPr lang="en-US" sz="2400" b="1" dirty="0">
                <a:solidFill>
                  <a:srgbClr val="22222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22222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tài</a:t>
            </a:r>
            <a:r>
              <a:rPr lang="en-US" sz="2400" b="1" dirty="0">
                <a:solidFill>
                  <a:srgbClr val="22222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22222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nguyên</a:t>
            </a:r>
            <a:endParaRPr lang="vi-VN" sz="2400" b="1" i="0" dirty="0">
              <a:solidFill>
                <a:srgbClr val="222222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49CB20-91FD-45CE-8004-76DC7C146063}"/>
              </a:ext>
            </a:extLst>
          </p:cNvPr>
          <p:cNvSpPr txBox="1"/>
          <p:nvPr/>
        </p:nvSpPr>
        <p:spPr>
          <a:xfrm>
            <a:off x="4766358" y="1669252"/>
            <a:ext cx="2913926" cy="9448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Phát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triển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hạ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tầng</a:t>
            </a:r>
            <a:endParaRPr lang="en-US" sz="2400" b="1" i="0" dirty="0">
              <a:solidFill>
                <a:srgbClr val="222222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Đầu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tư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giáo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dục</a:t>
            </a:r>
            <a:endParaRPr lang="vi-VN" sz="2400" b="1" i="0" dirty="0">
              <a:solidFill>
                <a:srgbClr val="222222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820A96-857B-4686-A711-F5180AFFA295}"/>
              </a:ext>
            </a:extLst>
          </p:cNvPr>
          <p:cNvSpPr txBox="1"/>
          <p:nvPr/>
        </p:nvSpPr>
        <p:spPr>
          <a:xfrm>
            <a:off x="8877300" y="1669252"/>
            <a:ext cx="2913926" cy="9448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Thu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hút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đầu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tư</a:t>
            </a:r>
            <a:endParaRPr lang="en-US" sz="2400" b="1" i="0" dirty="0">
              <a:solidFill>
                <a:srgbClr val="222222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22222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Phát</a:t>
            </a:r>
            <a:r>
              <a:rPr lang="en-US" sz="2400" b="1" dirty="0">
                <a:solidFill>
                  <a:srgbClr val="22222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22222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triển</a:t>
            </a:r>
            <a:r>
              <a:rPr lang="en-US" sz="2400" b="1" dirty="0">
                <a:solidFill>
                  <a:srgbClr val="22222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CNCB</a:t>
            </a:r>
            <a:endParaRPr lang="vi-VN" sz="2400" b="1" i="0" dirty="0">
              <a:solidFill>
                <a:srgbClr val="222222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AD61B7C-37C3-4835-9F55-061253BA7C64}"/>
              </a:ext>
            </a:extLst>
          </p:cNvPr>
          <p:cNvSpPr/>
          <p:nvPr/>
        </p:nvSpPr>
        <p:spPr>
          <a:xfrm>
            <a:off x="3877519" y="2048719"/>
            <a:ext cx="546905" cy="2546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5F37ED0-874E-4D27-9EE4-D0490E336522}"/>
              </a:ext>
            </a:extLst>
          </p:cNvPr>
          <p:cNvSpPr/>
          <p:nvPr/>
        </p:nvSpPr>
        <p:spPr>
          <a:xfrm>
            <a:off x="7931549" y="2037144"/>
            <a:ext cx="546905" cy="2546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DF12DD-B154-4020-BFB7-6243A53DCBDD}"/>
              </a:ext>
            </a:extLst>
          </p:cNvPr>
          <p:cNvSpPr txBox="1"/>
          <p:nvPr/>
        </p:nvSpPr>
        <p:spPr>
          <a:xfrm>
            <a:off x="3223624" y="3273170"/>
            <a:ext cx="2218555" cy="27176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Phát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triển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giao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thông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ý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nghĩa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đặc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biệt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quan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trọng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nhằm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tăng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hợp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tác</a:t>
            </a:r>
            <a:endParaRPr lang="vi-VN" sz="2400" b="1" i="0" dirty="0">
              <a:solidFill>
                <a:srgbClr val="222222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26" name="Picture 2" descr="Cao tốc Bắc Giang - Lạng Sơn trước ngày thông xe - VnExpress">
            <a:extLst>
              <a:ext uri="{FF2B5EF4-FFF2-40B4-BE49-F238E27FC236}">
                <a16:creationId xmlns:a16="http://schemas.microsoft.com/office/drawing/2014/main" id="{44F79424-936A-40BC-B4B6-3F26E759A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040" y="2931290"/>
            <a:ext cx="5813063" cy="3269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5740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1EC019E-DB8B-44A6-A2F1-7C3563E99D71}"/>
              </a:ext>
            </a:extLst>
          </p:cNvPr>
          <p:cNvSpPr txBox="1"/>
          <p:nvPr/>
        </p:nvSpPr>
        <p:spPr>
          <a:xfrm>
            <a:off x="5655699" y="1186849"/>
            <a:ext cx="6173555" cy="53399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31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100" dirty="0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100" dirty="0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100" dirty="0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31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sz="3100" dirty="0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khăn</a:t>
            </a:r>
            <a:r>
              <a:rPr lang="en-US" sz="3100" dirty="0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3100" dirty="0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sz="3100" dirty="0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100" dirty="0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endParaRPr lang="en-US" sz="3100" dirty="0">
              <a:solidFill>
                <a:srgbClr val="002060"/>
              </a:solidFill>
              <a:effectLst/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Thiết</a:t>
            </a:r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kế</a:t>
            </a:r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báo</a:t>
            </a:r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cáo</a:t>
            </a:r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mẫu</a:t>
            </a:r>
            <a:endParaRPr lang="en-US" sz="3100" dirty="0">
              <a:solidFill>
                <a:srgbClr val="00206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diễn</a:t>
            </a:r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ra</a:t>
            </a:r>
          </a:p>
          <a:p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endParaRPr lang="en-US" sz="3100" dirty="0">
              <a:solidFill>
                <a:srgbClr val="00206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pháp</a:t>
            </a:r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khả</a:t>
            </a:r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thi</a:t>
            </a:r>
            <a:endParaRPr lang="en-US" sz="3100" dirty="0">
              <a:solidFill>
                <a:srgbClr val="00206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A4</a:t>
            </a:r>
          </a:p>
          <a:p>
            <a:pPr marL="342900" indent="-342900">
              <a:buFontTx/>
              <a:buChar char="-"/>
            </a:pP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chí</a:t>
            </a:r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cụ</a:t>
            </a:r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chứng</a:t>
            </a:r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liệu</a:t>
            </a:r>
            <a:endParaRPr lang="en-US" sz="3100" dirty="0">
              <a:solidFill>
                <a:srgbClr val="00206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ngắn</a:t>
            </a:r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gọn</a:t>
            </a:r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súc</a:t>
            </a:r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endParaRPr lang="en-US" sz="3100" dirty="0">
              <a:solidFill>
                <a:srgbClr val="00206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minh</a:t>
            </a:r>
            <a:r>
              <a:rPr lang="en-US" sz="31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họa</a:t>
            </a:r>
            <a:endParaRPr lang="en-US" sz="3100" dirty="0">
              <a:solidFill>
                <a:srgbClr val="00206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8BB355-5C8D-43B4-82D5-2C7425B13782}"/>
              </a:ext>
            </a:extLst>
          </p:cNvPr>
          <p:cNvSpPr txBox="1"/>
          <p:nvPr/>
        </p:nvSpPr>
        <p:spPr>
          <a:xfrm>
            <a:off x="5595257" y="331228"/>
            <a:ext cx="6233997" cy="769441"/>
          </a:xfrm>
          <a:prstGeom prst="rect">
            <a:avLst/>
          </a:prstGeom>
          <a:noFill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THỬ THÁCH CHO 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9A93C0-980F-444B-929E-F7E63AB8F83F}"/>
              </a:ext>
            </a:extLst>
          </p:cNvPr>
          <p:cNvSpPr txBox="1"/>
          <p:nvPr/>
        </p:nvSpPr>
        <p:spPr>
          <a:xfrm>
            <a:off x="452405" y="2270220"/>
            <a:ext cx="4991062" cy="18993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0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0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0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endParaRPr lang="en-US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0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nộp</a:t>
            </a:r>
            <a:endParaRPr lang="en-US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9257F8-D00C-44DE-AC4A-2983287D7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05" y="468079"/>
            <a:ext cx="1888516" cy="1625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50F291-9945-4E56-87D3-76C87DB21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4282" y="331228"/>
            <a:ext cx="1888516" cy="18993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8D89F0-E857-4C1D-BE17-A634E3FBB6C2}"/>
              </a:ext>
            </a:extLst>
          </p:cNvPr>
          <p:cNvSpPr txBox="1"/>
          <p:nvPr/>
        </p:nvSpPr>
        <p:spPr>
          <a:xfrm>
            <a:off x="430024" y="4218448"/>
            <a:ext cx="4991062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ội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dung: 5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sz="2400" b="1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A4, </a:t>
            </a:r>
            <a:r>
              <a:rPr lang="en-US" sz="2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liệu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khoa </a:t>
            </a:r>
            <a:r>
              <a:rPr lang="en-US" sz="2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3 </a:t>
            </a:r>
            <a:r>
              <a:rPr lang="en-US" sz="2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sz="24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khả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2 </a:t>
            </a:r>
            <a:r>
              <a:rPr lang="en-US" sz="2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63BA5A82-7C15-4A5D-9DB4-F4C681EE7E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6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5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How to Write a Genuine Thank You Note - Sugar and Spice">
            <a:extLst>
              <a:ext uri="{FF2B5EF4-FFF2-40B4-BE49-F238E27FC236}">
                <a16:creationId xmlns:a16="http://schemas.microsoft.com/office/drawing/2014/main" id="{471A2CD5-40CF-4C54-8194-170E2C94DF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" r="4064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10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Việt Nam vấn đề phát triển nền kinh tế xã hội ở duyên hải Nam Trung Bộ |  CungHocVui">
            <a:extLst>
              <a:ext uri="{FF2B5EF4-FFF2-40B4-BE49-F238E27FC236}">
                <a16:creationId xmlns:a16="http://schemas.microsoft.com/office/drawing/2014/main" id="{1132CDEF-51BC-4610-92D3-84067B5C0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8100"/>
            <a:ext cx="2895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8" descr="Truyền Thuyết Hoa Ban Linh Hồn Tây Bắc, Truyen Thuyet Hoa Ban Linh Hon Tay  Bac">
            <a:extLst>
              <a:ext uri="{FF2B5EF4-FFF2-40B4-BE49-F238E27FC236}">
                <a16:creationId xmlns:a16="http://schemas.microsoft.com/office/drawing/2014/main" id="{D71585B3-C104-4BE6-83CB-23AD6B706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334" y="38100"/>
            <a:ext cx="3200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" descr="Nét đẹp hồn nhiên của trẻ em vùng cao lay động lòng người | Mytour.vn">
            <a:extLst>
              <a:ext uri="{FF2B5EF4-FFF2-40B4-BE49-F238E27FC236}">
                <a16:creationId xmlns:a16="http://schemas.microsoft.com/office/drawing/2014/main" id="{A2AE7239-1694-4A0A-B846-16EB7C7C1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067" y="0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2" descr="Những kiểu đón Tết kỳ lạ ở vùng cao phía Bắc">
            <a:extLst>
              <a:ext uri="{FF2B5EF4-FFF2-40B4-BE49-F238E27FC236}">
                <a16:creationId xmlns:a16="http://schemas.microsoft.com/office/drawing/2014/main" id="{A4F6EE8D-4A24-4277-9D95-AA9BD4902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276600"/>
            <a:ext cx="2971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AutoShape 14" descr="Lễ Hội Hoa Ban Của Người Thái Ở Tây Bắc">
            <a:extLst>
              <a:ext uri="{FF2B5EF4-FFF2-40B4-BE49-F238E27FC236}">
                <a16:creationId xmlns:a16="http://schemas.microsoft.com/office/drawing/2014/main" id="{2D1046C5-3D0D-44C1-BEEB-7CB2CEA8E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5127" name="AutoShape 16" descr="Lễ Hội Hoa Ban Của Người Thái Ở Tây Bắc">
            <a:extLst>
              <a:ext uri="{FF2B5EF4-FFF2-40B4-BE49-F238E27FC236}">
                <a16:creationId xmlns:a16="http://schemas.microsoft.com/office/drawing/2014/main" id="{12704C4A-7C34-4C38-A0B3-700CE0E6E1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5128" name="AutoShape 18" descr="Ngẩn Ngơ Với Vẻ Đẹp Thiên Nhiên Và Con Người Miền Núi Phía Bắc">
            <a:extLst>
              <a:ext uri="{FF2B5EF4-FFF2-40B4-BE49-F238E27FC236}">
                <a16:creationId xmlns:a16="http://schemas.microsoft.com/office/drawing/2014/main" id="{FA96AF08-651C-41D1-BA2A-9F3028848F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5129" name="AutoShape 20" descr="Ngẩn Ngơ Với Vẻ Đẹp Thiên Nhiên Và Con Người Miền Núi Phía Bắc">
            <a:extLst>
              <a:ext uri="{FF2B5EF4-FFF2-40B4-BE49-F238E27FC236}">
                <a16:creationId xmlns:a16="http://schemas.microsoft.com/office/drawing/2014/main" id="{BFA353E0-0798-46EB-9C00-63B698CE0A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  <p:pic>
        <p:nvPicPr>
          <p:cNvPr id="5130" name="Picture 22" descr="Người dân miền núi có cần tiến kịp miền xuôi? | VTC - YouTube">
            <a:extLst>
              <a:ext uri="{FF2B5EF4-FFF2-40B4-BE49-F238E27FC236}">
                <a16:creationId xmlns:a16="http://schemas.microsoft.com/office/drawing/2014/main" id="{7768B35A-4123-4E35-A963-49CCF02A4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334" y="3467100"/>
            <a:ext cx="32004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24" descr="Xây dựng đời sống văn hóa tại các tỉnh miền núi phía bắc - Báo Nhân Dân">
            <a:extLst>
              <a:ext uri="{FF2B5EF4-FFF2-40B4-BE49-F238E27FC236}">
                <a16:creationId xmlns:a16="http://schemas.microsoft.com/office/drawing/2014/main" id="{4E46B50F-3F39-4776-AB47-EE75E4946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067" y="3390900"/>
            <a:ext cx="3200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0F1B5924-A22B-4475-88E1-4A1487DC6C2E}"/>
              </a:ext>
            </a:extLst>
          </p:cNvPr>
          <p:cNvSpPr txBox="1">
            <a:spLocks/>
          </p:cNvSpPr>
          <p:nvPr/>
        </p:nvSpPr>
        <p:spPr>
          <a:xfrm>
            <a:off x="0" y="676012"/>
            <a:ext cx="12564533" cy="65826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TIẾT 22 - </a:t>
            </a:r>
            <a:r>
              <a:rPr lang="en-US" sz="3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17: VÙNG TRUNG DU VÀ MIỀN NÚI BẮC BỘ</a:t>
            </a:r>
          </a:p>
          <a:p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2E9F02-1D18-4787-8A8F-C28678F7F508}"/>
              </a:ext>
            </a:extLst>
          </p:cNvPr>
          <p:cNvSpPr txBox="1"/>
          <p:nvPr/>
        </p:nvSpPr>
        <p:spPr>
          <a:xfrm>
            <a:off x="3717472" y="152792"/>
            <a:ext cx="63463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PHÂN HÓA LÃNH THỔ</a:t>
            </a:r>
          </a:p>
        </p:txBody>
      </p:sp>
      <p:pic>
        <p:nvPicPr>
          <p:cNvPr id="7" name="Picture 4" descr="Kỳ quan thiên nhiên trên dãy Hoàng Liên Sơn - VnExpress Du lịch">
            <a:extLst>
              <a:ext uri="{FF2B5EF4-FFF2-40B4-BE49-F238E27FC236}">
                <a16:creationId xmlns:a16="http://schemas.microsoft.com/office/drawing/2014/main" id="{626DB591-C28E-4F67-AFD5-BF48EA6DDF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7" b="3473"/>
          <a:stretch/>
        </p:blipFill>
        <p:spPr bwMode="auto">
          <a:xfrm>
            <a:off x="1665506" y="1409262"/>
            <a:ext cx="4898571" cy="275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ẩm nang đi lễ Đền Hùng">
            <a:extLst>
              <a:ext uri="{FF2B5EF4-FFF2-40B4-BE49-F238E27FC236}">
                <a16:creationId xmlns:a16="http://schemas.microsoft.com/office/drawing/2014/main" id="{3F4CFA4E-E2A1-4CEA-B242-9D5801EDB5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7" b="19073"/>
          <a:stretch/>
        </p:blipFill>
        <p:spPr bwMode="auto">
          <a:xfrm>
            <a:off x="7189998" y="1334278"/>
            <a:ext cx="4898587" cy="275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VGP News :. | Vịnh Hạ Long được bình chọn vào tốp 50 kỳ quan du lịch thiên  nhiên thế giới | BÁO ĐIỆN TỬ CHÍNH PHỦ NƯỚC CHXHCN VIỆT NAM">
            <a:extLst>
              <a:ext uri="{FF2B5EF4-FFF2-40B4-BE49-F238E27FC236}">
                <a16:creationId xmlns:a16="http://schemas.microsoft.com/office/drawing/2014/main" id="{3098D18E-150C-457B-9F74-B0974D087E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" r="-2" b="-2"/>
          <a:stretch/>
        </p:blipFill>
        <p:spPr bwMode="auto">
          <a:xfrm>
            <a:off x="21781" y="4239693"/>
            <a:ext cx="4898571" cy="265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hé thăm cột cờ Lũng Cú Hà Giang: kinh nghiệm đi, lưu ý cần thiết">
            <a:extLst>
              <a:ext uri="{FF2B5EF4-FFF2-40B4-BE49-F238E27FC236}">
                <a16:creationId xmlns:a16="http://schemas.microsoft.com/office/drawing/2014/main" id="{8E559294-59F5-47A8-ADF4-3B9BAA8C0F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7"/>
          <a:stretch/>
        </p:blipFill>
        <p:spPr bwMode="auto">
          <a:xfrm>
            <a:off x="5943583" y="4239695"/>
            <a:ext cx="4898587" cy="265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616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82D726-68DB-4C58-AB1A-91B0A308F811}"/>
              </a:ext>
            </a:extLst>
          </p:cNvPr>
          <p:cNvSpPr txBox="1">
            <a:spLocks/>
          </p:cNvSpPr>
          <p:nvPr/>
        </p:nvSpPr>
        <p:spPr>
          <a:xfrm>
            <a:off x="4027164" y="3696168"/>
            <a:ext cx="4133850" cy="1497374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5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D750011-F0C5-4482-8BC7-F5C7D1F7FD9D}"/>
              </a:ext>
            </a:extLst>
          </p:cNvPr>
          <p:cNvSpPr txBox="1">
            <a:spLocks/>
          </p:cNvSpPr>
          <p:nvPr/>
        </p:nvSpPr>
        <p:spPr>
          <a:xfrm>
            <a:off x="-78494" y="46469"/>
            <a:ext cx="12564533" cy="65826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b="1" dirty="0">
                <a:ln w="0"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TIẾT 22 - </a:t>
            </a:r>
            <a:r>
              <a:rPr lang="en-US" sz="3200" b="1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17: VÙNG TRUNG DU VÀ MIỀN NÚI BẮC BỘ</a:t>
            </a:r>
          </a:p>
          <a:p>
            <a:endParaRPr lang="en-US" sz="3200" b="1" dirty="0">
              <a:ln w="0"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3670011-DFF5-4751-9E7B-51C06503F0CB}"/>
              </a:ext>
            </a:extLst>
          </p:cNvPr>
          <p:cNvGrpSpPr/>
          <p:nvPr/>
        </p:nvGrpSpPr>
        <p:grpSpPr>
          <a:xfrm>
            <a:off x="438932" y="2272164"/>
            <a:ext cx="7810800" cy="816298"/>
            <a:chOff x="4215065" y="2330051"/>
            <a:chExt cx="7810800" cy="816298"/>
          </a:xfrm>
        </p:grpSpPr>
        <p:sp>
          <p:nvSpPr>
            <p:cNvPr id="7" name="Flowchart: Off-page Connector 6">
              <a:extLst>
                <a:ext uri="{FF2B5EF4-FFF2-40B4-BE49-F238E27FC236}">
                  <a16:creationId xmlns:a16="http://schemas.microsoft.com/office/drawing/2014/main" id="{BBD58044-0CB0-4FD1-8B36-AC89FEA94E59}"/>
                </a:ext>
              </a:extLst>
            </p:cNvPr>
            <p:cNvSpPr/>
            <p:nvPr/>
          </p:nvSpPr>
          <p:spPr>
            <a:xfrm rot="5400000">
              <a:off x="7577669" y="-1032553"/>
              <a:ext cx="816298" cy="7541506"/>
            </a:xfrm>
            <a:prstGeom prst="flowChartOffpageConnector">
              <a:avLst/>
            </a:prstGeom>
            <a:gradFill>
              <a:gsLst>
                <a:gs pos="4000">
                  <a:srgbClr val="0443B5"/>
                </a:gs>
                <a:gs pos="82000">
                  <a:srgbClr val="AABCDB"/>
                </a:gs>
                <a:gs pos="54000">
                  <a:srgbClr val="0443B5"/>
                </a:gs>
                <a:gs pos="100000">
                  <a:schemeClr val="tx2">
                    <a:lumMod val="20000"/>
                    <a:lumOff val="80000"/>
                  </a:schemeClr>
                </a:gs>
                <a:gs pos="100000">
                  <a:srgbClr val="03348B"/>
                </a:gs>
              </a:gsLst>
              <a:lin ang="5400000" scaled="1"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07BE07-13A7-4AD7-9102-A8379BD103CE}"/>
                </a:ext>
              </a:extLst>
            </p:cNvPr>
            <p:cNvSpPr txBox="1"/>
            <p:nvPr/>
          </p:nvSpPr>
          <p:spPr>
            <a:xfrm>
              <a:off x="5539794" y="2357588"/>
              <a:ext cx="64860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#9Slide03 Bebas Neue ZSmall" panose="020B0606020202050201" pitchFamily="34" charset="0"/>
                </a:rPr>
                <a:t>I. VỊ TRÍ ĐỊA LÍ VÀ GIỚI HẠN LÃNH THỔ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F4D7456-6E08-4DE0-BF9B-EE4D6C06D9BB}"/>
              </a:ext>
            </a:extLst>
          </p:cNvPr>
          <p:cNvGrpSpPr/>
          <p:nvPr/>
        </p:nvGrpSpPr>
        <p:grpSpPr>
          <a:xfrm>
            <a:off x="682402" y="3777043"/>
            <a:ext cx="10823374" cy="813524"/>
            <a:chOff x="4215065" y="4707297"/>
            <a:chExt cx="7861544" cy="816298"/>
          </a:xfrm>
        </p:grpSpPr>
        <p:sp>
          <p:nvSpPr>
            <p:cNvPr id="10" name="Flowchart: Off-page Connector 9">
              <a:extLst>
                <a:ext uri="{FF2B5EF4-FFF2-40B4-BE49-F238E27FC236}">
                  <a16:creationId xmlns:a16="http://schemas.microsoft.com/office/drawing/2014/main" id="{A0F4412C-CC26-4C6C-9F8D-98FD940856CF}"/>
                </a:ext>
              </a:extLst>
            </p:cNvPr>
            <p:cNvSpPr/>
            <p:nvPr/>
          </p:nvSpPr>
          <p:spPr>
            <a:xfrm rot="5400000">
              <a:off x="7577669" y="1344693"/>
              <a:ext cx="816298" cy="7541506"/>
            </a:xfrm>
            <a:prstGeom prst="flowChartOffpageConnector">
              <a:avLst/>
            </a:prstGeom>
            <a:gradFill>
              <a:gsLst>
                <a:gs pos="4000">
                  <a:srgbClr val="0443B5"/>
                </a:gs>
                <a:gs pos="82000">
                  <a:srgbClr val="AABCDB"/>
                </a:gs>
                <a:gs pos="54000">
                  <a:srgbClr val="0443B5"/>
                </a:gs>
                <a:gs pos="100000">
                  <a:schemeClr val="tx2">
                    <a:lumMod val="20000"/>
                    <a:lumOff val="80000"/>
                  </a:schemeClr>
                </a:gs>
                <a:gs pos="100000">
                  <a:srgbClr val="03348B"/>
                </a:gs>
              </a:gsLst>
              <a:lin ang="5400000" scaled="1"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77F8FC2-71E0-4A4D-BE05-A326176B7A91}"/>
                </a:ext>
              </a:extLst>
            </p:cNvPr>
            <p:cNvSpPr txBox="1"/>
            <p:nvPr/>
          </p:nvSpPr>
          <p:spPr>
            <a:xfrm>
              <a:off x="5270500" y="4792065"/>
              <a:ext cx="6806109" cy="710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#9Slide03 Bebas Neue ZSmall" panose="020B0606020202050201" pitchFamily="34" charset="0"/>
                </a:rPr>
                <a:t>II. ĐIỀU KIỆN TỰ NHIÊN VÀ TÀI NGUYÊN THIÊN NHIÊN</a:t>
              </a:r>
              <a:endParaRPr lang="en-US" sz="4000" b="1" dirty="0">
                <a:solidFill>
                  <a:srgbClr val="FFFF00"/>
                </a:solidFill>
                <a:latin typeface="#9Slide03 Bebas Neue ZSmall" panose="020B0606020202050201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745A4AD-F480-4416-B21E-7D4B1EC48E1E}"/>
              </a:ext>
            </a:extLst>
          </p:cNvPr>
          <p:cNvSpPr txBox="1"/>
          <p:nvPr/>
        </p:nvSpPr>
        <p:spPr>
          <a:xfrm>
            <a:off x="-355599" y="895017"/>
            <a:ext cx="5825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C20202"/>
                </a:solidFill>
                <a:latin typeface="#9Slide07 Pangolin" panose="00000500000000000000" pitchFamily="2" charset="0"/>
                <a:cs typeface="Arial" panose="020B0604020202020204" pitchFamily="34" charset="0"/>
              </a:rPr>
              <a:t>NỘI DUNG BÀI HỌC</a:t>
            </a:r>
            <a:endParaRPr lang="en-US" sz="5400">
              <a:solidFill>
                <a:srgbClr val="C20202"/>
              </a:solidFill>
              <a:latin typeface="#9Slide07 Pangolin" panose="000005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6E22C6C-AFD0-4AD4-80DB-47203800BD94}"/>
              </a:ext>
            </a:extLst>
          </p:cNvPr>
          <p:cNvGrpSpPr/>
          <p:nvPr/>
        </p:nvGrpSpPr>
        <p:grpSpPr>
          <a:xfrm>
            <a:off x="1300893" y="5266371"/>
            <a:ext cx="10823374" cy="813524"/>
            <a:chOff x="4215065" y="4707297"/>
            <a:chExt cx="7861544" cy="816298"/>
          </a:xfrm>
        </p:grpSpPr>
        <p:sp>
          <p:nvSpPr>
            <p:cNvPr id="14" name="Flowchart: Off-page Connector 13">
              <a:extLst>
                <a:ext uri="{FF2B5EF4-FFF2-40B4-BE49-F238E27FC236}">
                  <a16:creationId xmlns:a16="http://schemas.microsoft.com/office/drawing/2014/main" id="{6A0A1C3E-2779-4724-8841-55FDA94D9AFD}"/>
                </a:ext>
              </a:extLst>
            </p:cNvPr>
            <p:cNvSpPr/>
            <p:nvPr/>
          </p:nvSpPr>
          <p:spPr>
            <a:xfrm rot="5400000">
              <a:off x="7577669" y="1344693"/>
              <a:ext cx="816298" cy="7541506"/>
            </a:xfrm>
            <a:prstGeom prst="flowChartOffpageConnector">
              <a:avLst/>
            </a:prstGeom>
            <a:gradFill>
              <a:gsLst>
                <a:gs pos="4000">
                  <a:srgbClr val="0443B5"/>
                </a:gs>
                <a:gs pos="82000">
                  <a:srgbClr val="AABCDB"/>
                </a:gs>
                <a:gs pos="54000">
                  <a:srgbClr val="0443B5"/>
                </a:gs>
                <a:gs pos="100000">
                  <a:schemeClr val="tx2">
                    <a:lumMod val="20000"/>
                    <a:lumOff val="80000"/>
                  </a:schemeClr>
                </a:gs>
                <a:gs pos="100000">
                  <a:srgbClr val="03348B"/>
                </a:gs>
              </a:gsLst>
              <a:lin ang="5400000" scaled="1"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81916E-39BD-47BD-B5B9-901B013C4B0A}"/>
                </a:ext>
              </a:extLst>
            </p:cNvPr>
            <p:cNvSpPr txBox="1"/>
            <p:nvPr/>
          </p:nvSpPr>
          <p:spPr>
            <a:xfrm>
              <a:off x="5270500" y="4792065"/>
              <a:ext cx="6806109" cy="710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#9Slide03 Bebas Neue ZSmall" panose="020B0606020202050201" pitchFamily="34" charset="0"/>
                </a:rPr>
                <a:t>IiI. Đặc điểm dân cư</a:t>
              </a:r>
              <a:endParaRPr lang="en-US" sz="4000" b="1" dirty="0">
                <a:solidFill>
                  <a:srgbClr val="FFFF00"/>
                </a:solidFill>
                <a:latin typeface="#9Slide03 Bebas Neue ZSmall" panose="020B0606020202050201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846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>
            <a:extLst>
              <a:ext uri="{FF2B5EF4-FFF2-40B4-BE49-F238E27FC236}">
                <a16:creationId xmlns:a16="http://schemas.microsoft.com/office/drawing/2014/main" id="{6E393D2E-EC6B-4463-8502-EA4E9674D504}"/>
              </a:ext>
            </a:extLst>
          </p:cNvPr>
          <p:cNvGrpSpPr>
            <a:grpSpLocks/>
          </p:cNvGrpSpPr>
          <p:nvPr/>
        </p:nvGrpSpPr>
        <p:grpSpPr bwMode="auto">
          <a:xfrm>
            <a:off x="2659993" y="822522"/>
            <a:ext cx="9144000" cy="6705600"/>
            <a:chOff x="286" y="489"/>
            <a:chExt cx="5333" cy="3840"/>
          </a:xfrm>
        </p:grpSpPr>
        <p:pic>
          <p:nvPicPr>
            <p:cNvPr id="5" name="Picture 7" descr="bandovietnamBB1">
              <a:extLst>
                <a:ext uri="{FF2B5EF4-FFF2-40B4-BE49-F238E27FC236}">
                  <a16:creationId xmlns:a16="http://schemas.microsoft.com/office/drawing/2014/main" id="{7F179499-0CC5-493B-8AD4-53C760F9D9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" y="1377"/>
              <a:ext cx="3204" cy="2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8" descr="bandovietnamBB">
              <a:extLst>
                <a:ext uri="{FF2B5EF4-FFF2-40B4-BE49-F238E27FC236}">
                  <a16:creationId xmlns:a16="http://schemas.microsoft.com/office/drawing/2014/main" id="{5672361F-2049-4B8E-8D87-D87A3C5168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489"/>
              <a:ext cx="3603" cy="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23FAE206-8241-4FBB-9AC1-7D0142A1C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4" y="2514"/>
              <a:ext cx="1501" cy="1740"/>
            </a:xfrm>
            <a:custGeom>
              <a:avLst/>
              <a:gdLst>
                <a:gd name="T0" fmla="*/ 1431 w 1501"/>
                <a:gd name="T1" fmla="*/ 780 h 1740"/>
                <a:gd name="T2" fmla="*/ 1491 w 1501"/>
                <a:gd name="T3" fmla="*/ 984 h 1740"/>
                <a:gd name="T4" fmla="*/ 1371 w 1501"/>
                <a:gd name="T5" fmla="*/ 618 h 1740"/>
                <a:gd name="T6" fmla="*/ 1365 w 1501"/>
                <a:gd name="T7" fmla="*/ 558 h 1740"/>
                <a:gd name="T8" fmla="*/ 1347 w 1501"/>
                <a:gd name="T9" fmla="*/ 552 h 1740"/>
                <a:gd name="T10" fmla="*/ 1257 w 1501"/>
                <a:gd name="T11" fmla="*/ 534 h 1740"/>
                <a:gd name="T12" fmla="*/ 1221 w 1501"/>
                <a:gd name="T13" fmla="*/ 522 h 1740"/>
                <a:gd name="T14" fmla="*/ 1209 w 1501"/>
                <a:gd name="T15" fmla="*/ 492 h 1740"/>
                <a:gd name="T16" fmla="*/ 1077 w 1501"/>
                <a:gd name="T17" fmla="*/ 468 h 1740"/>
                <a:gd name="T18" fmla="*/ 1095 w 1501"/>
                <a:gd name="T19" fmla="*/ 414 h 1740"/>
                <a:gd name="T20" fmla="*/ 1095 w 1501"/>
                <a:gd name="T21" fmla="*/ 312 h 1740"/>
                <a:gd name="T22" fmla="*/ 1041 w 1501"/>
                <a:gd name="T23" fmla="*/ 300 h 1740"/>
                <a:gd name="T24" fmla="*/ 1011 w 1501"/>
                <a:gd name="T25" fmla="*/ 324 h 1740"/>
                <a:gd name="T26" fmla="*/ 933 w 1501"/>
                <a:gd name="T27" fmla="*/ 360 h 1740"/>
                <a:gd name="T28" fmla="*/ 915 w 1501"/>
                <a:gd name="T29" fmla="*/ 408 h 1740"/>
                <a:gd name="T30" fmla="*/ 849 w 1501"/>
                <a:gd name="T31" fmla="*/ 372 h 1740"/>
                <a:gd name="T32" fmla="*/ 699 w 1501"/>
                <a:gd name="T33" fmla="*/ 336 h 1740"/>
                <a:gd name="T34" fmla="*/ 627 w 1501"/>
                <a:gd name="T35" fmla="*/ 300 h 1740"/>
                <a:gd name="T36" fmla="*/ 591 w 1501"/>
                <a:gd name="T37" fmla="*/ 234 h 1740"/>
                <a:gd name="T38" fmla="*/ 573 w 1501"/>
                <a:gd name="T39" fmla="*/ 228 h 1740"/>
                <a:gd name="T40" fmla="*/ 471 w 1501"/>
                <a:gd name="T41" fmla="*/ 192 h 1740"/>
                <a:gd name="T42" fmla="*/ 459 w 1501"/>
                <a:gd name="T43" fmla="*/ 174 h 1740"/>
                <a:gd name="T44" fmla="*/ 453 w 1501"/>
                <a:gd name="T45" fmla="*/ 144 h 1740"/>
                <a:gd name="T46" fmla="*/ 369 w 1501"/>
                <a:gd name="T47" fmla="*/ 120 h 1740"/>
                <a:gd name="T48" fmla="*/ 321 w 1501"/>
                <a:gd name="T49" fmla="*/ 84 h 1740"/>
                <a:gd name="T50" fmla="*/ 261 w 1501"/>
                <a:gd name="T51" fmla="*/ 42 h 1740"/>
                <a:gd name="T52" fmla="*/ 213 w 1501"/>
                <a:gd name="T53" fmla="*/ 0 h 1740"/>
                <a:gd name="T54" fmla="*/ 165 w 1501"/>
                <a:gd name="T55" fmla="*/ 60 h 1740"/>
                <a:gd name="T56" fmla="*/ 45 w 1501"/>
                <a:gd name="T57" fmla="*/ 66 h 1740"/>
                <a:gd name="T58" fmla="*/ 39 w 1501"/>
                <a:gd name="T59" fmla="*/ 120 h 1740"/>
                <a:gd name="T60" fmla="*/ 63 w 1501"/>
                <a:gd name="T61" fmla="*/ 126 h 1740"/>
                <a:gd name="T62" fmla="*/ 99 w 1501"/>
                <a:gd name="T63" fmla="*/ 138 h 1740"/>
                <a:gd name="T64" fmla="*/ 69 w 1501"/>
                <a:gd name="T65" fmla="*/ 168 h 1740"/>
                <a:gd name="T66" fmla="*/ 135 w 1501"/>
                <a:gd name="T67" fmla="*/ 204 h 1740"/>
                <a:gd name="T68" fmla="*/ 81 w 1501"/>
                <a:gd name="T69" fmla="*/ 270 h 1740"/>
                <a:gd name="T70" fmla="*/ 15 w 1501"/>
                <a:gd name="T71" fmla="*/ 354 h 1740"/>
                <a:gd name="T72" fmla="*/ 27 w 1501"/>
                <a:gd name="T73" fmla="*/ 480 h 1740"/>
                <a:gd name="T74" fmla="*/ 171 w 1501"/>
                <a:gd name="T75" fmla="*/ 540 h 1740"/>
                <a:gd name="T76" fmla="*/ 189 w 1501"/>
                <a:gd name="T77" fmla="*/ 576 h 1740"/>
                <a:gd name="T78" fmla="*/ 225 w 1501"/>
                <a:gd name="T79" fmla="*/ 588 h 1740"/>
                <a:gd name="T80" fmla="*/ 279 w 1501"/>
                <a:gd name="T81" fmla="*/ 660 h 1740"/>
                <a:gd name="T82" fmla="*/ 333 w 1501"/>
                <a:gd name="T83" fmla="*/ 690 h 1740"/>
                <a:gd name="T84" fmla="*/ 357 w 1501"/>
                <a:gd name="T85" fmla="*/ 720 h 1740"/>
                <a:gd name="T86" fmla="*/ 393 w 1501"/>
                <a:gd name="T87" fmla="*/ 750 h 1740"/>
                <a:gd name="T88" fmla="*/ 375 w 1501"/>
                <a:gd name="T89" fmla="*/ 744 h 1740"/>
                <a:gd name="T90" fmla="*/ 357 w 1501"/>
                <a:gd name="T91" fmla="*/ 738 h 1740"/>
                <a:gd name="T92" fmla="*/ 327 w 1501"/>
                <a:gd name="T93" fmla="*/ 798 h 1740"/>
                <a:gd name="T94" fmla="*/ 363 w 1501"/>
                <a:gd name="T95" fmla="*/ 828 h 1740"/>
                <a:gd name="T96" fmla="*/ 375 w 1501"/>
                <a:gd name="T97" fmla="*/ 906 h 1740"/>
                <a:gd name="T98" fmla="*/ 447 w 1501"/>
                <a:gd name="T99" fmla="*/ 942 h 1740"/>
                <a:gd name="T100" fmla="*/ 471 w 1501"/>
                <a:gd name="T101" fmla="*/ 978 h 1740"/>
                <a:gd name="T102" fmla="*/ 483 w 1501"/>
                <a:gd name="T103" fmla="*/ 996 h 1740"/>
                <a:gd name="T104" fmla="*/ 447 w 1501"/>
                <a:gd name="T105" fmla="*/ 1032 h 1740"/>
                <a:gd name="T106" fmla="*/ 375 w 1501"/>
                <a:gd name="T107" fmla="*/ 1080 h 1740"/>
                <a:gd name="T108" fmla="*/ 405 w 1501"/>
                <a:gd name="T109" fmla="*/ 1140 h 1740"/>
                <a:gd name="T110" fmla="*/ 327 w 1501"/>
                <a:gd name="T111" fmla="*/ 1134 h 1740"/>
                <a:gd name="T112" fmla="*/ 249 w 1501"/>
                <a:gd name="T113" fmla="*/ 1104 h 1740"/>
                <a:gd name="T114" fmla="*/ 231 w 1501"/>
                <a:gd name="T115" fmla="*/ 1116 h 1740"/>
                <a:gd name="T116" fmla="*/ 303 w 1501"/>
                <a:gd name="T117" fmla="*/ 1254 h 1740"/>
                <a:gd name="T118" fmla="*/ 1305 w 1501"/>
                <a:gd name="T119" fmla="*/ 1644 h 174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501"/>
                <a:gd name="T181" fmla="*/ 0 h 1740"/>
                <a:gd name="T182" fmla="*/ 1501 w 1501"/>
                <a:gd name="T183" fmla="*/ 1740 h 174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501" h="1740">
                  <a:moveTo>
                    <a:pt x="1431" y="780"/>
                  </a:moveTo>
                  <a:cubicBezTo>
                    <a:pt x="1429" y="775"/>
                    <a:pt x="1501" y="1011"/>
                    <a:pt x="1491" y="984"/>
                  </a:cubicBezTo>
                  <a:cubicBezTo>
                    <a:pt x="1481" y="957"/>
                    <a:pt x="1392" y="689"/>
                    <a:pt x="1371" y="618"/>
                  </a:cubicBezTo>
                  <a:cubicBezTo>
                    <a:pt x="1369" y="598"/>
                    <a:pt x="1372" y="577"/>
                    <a:pt x="1365" y="558"/>
                  </a:cubicBezTo>
                  <a:cubicBezTo>
                    <a:pt x="1363" y="552"/>
                    <a:pt x="1353" y="553"/>
                    <a:pt x="1347" y="552"/>
                  </a:cubicBezTo>
                  <a:cubicBezTo>
                    <a:pt x="1317" y="545"/>
                    <a:pt x="1287" y="541"/>
                    <a:pt x="1257" y="534"/>
                  </a:cubicBezTo>
                  <a:cubicBezTo>
                    <a:pt x="1245" y="531"/>
                    <a:pt x="1221" y="522"/>
                    <a:pt x="1221" y="522"/>
                  </a:cubicBezTo>
                  <a:cubicBezTo>
                    <a:pt x="1217" y="512"/>
                    <a:pt x="1218" y="498"/>
                    <a:pt x="1209" y="492"/>
                  </a:cubicBezTo>
                  <a:cubicBezTo>
                    <a:pt x="1195" y="483"/>
                    <a:pt x="1082" y="468"/>
                    <a:pt x="1077" y="468"/>
                  </a:cubicBezTo>
                  <a:cubicBezTo>
                    <a:pt x="1057" y="438"/>
                    <a:pt x="1071" y="438"/>
                    <a:pt x="1095" y="414"/>
                  </a:cubicBezTo>
                  <a:cubicBezTo>
                    <a:pt x="1096" y="406"/>
                    <a:pt x="1108" y="327"/>
                    <a:pt x="1095" y="312"/>
                  </a:cubicBezTo>
                  <a:cubicBezTo>
                    <a:pt x="1083" y="298"/>
                    <a:pt x="1058" y="306"/>
                    <a:pt x="1041" y="300"/>
                  </a:cubicBezTo>
                  <a:cubicBezTo>
                    <a:pt x="1000" y="314"/>
                    <a:pt x="1044" y="295"/>
                    <a:pt x="1011" y="324"/>
                  </a:cubicBezTo>
                  <a:cubicBezTo>
                    <a:pt x="985" y="347"/>
                    <a:pt x="965" y="352"/>
                    <a:pt x="933" y="360"/>
                  </a:cubicBezTo>
                  <a:cubicBezTo>
                    <a:pt x="938" y="384"/>
                    <a:pt x="956" y="422"/>
                    <a:pt x="915" y="408"/>
                  </a:cubicBezTo>
                  <a:cubicBezTo>
                    <a:pt x="905" y="377"/>
                    <a:pt x="878" y="382"/>
                    <a:pt x="849" y="372"/>
                  </a:cubicBezTo>
                  <a:cubicBezTo>
                    <a:pt x="790" y="328"/>
                    <a:pt x="803" y="342"/>
                    <a:pt x="699" y="336"/>
                  </a:cubicBezTo>
                  <a:cubicBezTo>
                    <a:pt x="689" y="285"/>
                    <a:pt x="673" y="291"/>
                    <a:pt x="627" y="300"/>
                  </a:cubicBezTo>
                  <a:cubicBezTo>
                    <a:pt x="584" y="286"/>
                    <a:pt x="621" y="258"/>
                    <a:pt x="591" y="234"/>
                  </a:cubicBezTo>
                  <a:cubicBezTo>
                    <a:pt x="586" y="230"/>
                    <a:pt x="579" y="231"/>
                    <a:pt x="573" y="228"/>
                  </a:cubicBezTo>
                  <a:cubicBezTo>
                    <a:pt x="525" y="201"/>
                    <a:pt x="529" y="202"/>
                    <a:pt x="471" y="192"/>
                  </a:cubicBezTo>
                  <a:cubicBezTo>
                    <a:pt x="467" y="186"/>
                    <a:pt x="462" y="181"/>
                    <a:pt x="459" y="174"/>
                  </a:cubicBezTo>
                  <a:cubicBezTo>
                    <a:pt x="455" y="164"/>
                    <a:pt x="458" y="153"/>
                    <a:pt x="453" y="144"/>
                  </a:cubicBezTo>
                  <a:cubicBezTo>
                    <a:pt x="441" y="123"/>
                    <a:pt x="388" y="123"/>
                    <a:pt x="369" y="120"/>
                  </a:cubicBezTo>
                  <a:cubicBezTo>
                    <a:pt x="349" y="107"/>
                    <a:pt x="344" y="92"/>
                    <a:pt x="321" y="84"/>
                  </a:cubicBezTo>
                  <a:cubicBezTo>
                    <a:pt x="300" y="68"/>
                    <a:pt x="286" y="50"/>
                    <a:pt x="261" y="42"/>
                  </a:cubicBezTo>
                  <a:cubicBezTo>
                    <a:pt x="243" y="24"/>
                    <a:pt x="237" y="8"/>
                    <a:pt x="213" y="0"/>
                  </a:cubicBezTo>
                  <a:cubicBezTo>
                    <a:pt x="170" y="14"/>
                    <a:pt x="208" y="56"/>
                    <a:pt x="165" y="60"/>
                  </a:cubicBezTo>
                  <a:cubicBezTo>
                    <a:pt x="125" y="63"/>
                    <a:pt x="85" y="64"/>
                    <a:pt x="45" y="66"/>
                  </a:cubicBezTo>
                  <a:cubicBezTo>
                    <a:pt x="33" y="84"/>
                    <a:pt x="20" y="94"/>
                    <a:pt x="39" y="120"/>
                  </a:cubicBezTo>
                  <a:cubicBezTo>
                    <a:pt x="44" y="127"/>
                    <a:pt x="55" y="124"/>
                    <a:pt x="63" y="126"/>
                  </a:cubicBezTo>
                  <a:cubicBezTo>
                    <a:pt x="75" y="130"/>
                    <a:pt x="99" y="138"/>
                    <a:pt x="99" y="138"/>
                  </a:cubicBezTo>
                  <a:cubicBezTo>
                    <a:pt x="91" y="143"/>
                    <a:pt x="69" y="155"/>
                    <a:pt x="69" y="168"/>
                  </a:cubicBezTo>
                  <a:cubicBezTo>
                    <a:pt x="69" y="193"/>
                    <a:pt x="135" y="204"/>
                    <a:pt x="135" y="204"/>
                  </a:cubicBezTo>
                  <a:cubicBezTo>
                    <a:pt x="178" y="268"/>
                    <a:pt x="127" y="265"/>
                    <a:pt x="81" y="270"/>
                  </a:cubicBezTo>
                  <a:cubicBezTo>
                    <a:pt x="47" y="292"/>
                    <a:pt x="41" y="328"/>
                    <a:pt x="15" y="354"/>
                  </a:cubicBezTo>
                  <a:cubicBezTo>
                    <a:pt x="0" y="415"/>
                    <a:pt x="8" y="422"/>
                    <a:pt x="27" y="480"/>
                  </a:cubicBezTo>
                  <a:cubicBezTo>
                    <a:pt x="39" y="587"/>
                    <a:pt x="13" y="514"/>
                    <a:pt x="171" y="540"/>
                  </a:cubicBezTo>
                  <a:cubicBezTo>
                    <a:pt x="184" y="542"/>
                    <a:pt x="178" y="569"/>
                    <a:pt x="189" y="576"/>
                  </a:cubicBezTo>
                  <a:cubicBezTo>
                    <a:pt x="200" y="583"/>
                    <a:pt x="225" y="588"/>
                    <a:pt x="225" y="588"/>
                  </a:cubicBezTo>
                  <a:cubicBezTo>
                    <a:pt x="247" y="654"/>
                    <a:pt x="230" y="628"/>
                    <a:pt x="279" y="660"/>
                  </a:cubicBezTo>
                  <a:cubicBezTo>
                    <a:pt x="288" y="688"/>
                    <a:pt x="304" y="684"/>
                    <a:pt x="333" y="690"/>
                  </a:cubicBezTo>
                  <a:cubicBezTo>
                    <a:pt x="385" y="724"/>
                    <a:pt x="324" y="679"/>
                    <a:pt x="357" y="720"/>
                  </a:cubicBezTo>
                  <a:cubicBezTo>
                    <a:pt x="367" y="732"/>
                    <a:pt x="382" y="739"/>
                    <a:pt x="393" y="750"/>
                  </a:cubicBezTo>
                  <a:cubicBezTo>
                    <a:pt x="382" y="796"/>
                    <a:pt x="394" y="767"/>
                    <a:pt x="375" y="744"/>
                  </a:cubicBezTo>
                  <a:cubicBezTo>
                    <a:pt x="371" y="739"/>
                    <a:pt x="363" y="740"/>
                    <a:pt x="357" y="738"/>
                  </a:cubicBezTo>
                  <a:cubicBezTo>
                    <a:pt x="314" y="695"/>
                    <a:pt x="312" y="746"/>
                    <a:pt x="327" y="798"/>
                  </a:cubicBezTo>
                  <a:cubicBezTo>
                    <a:pt x="331" y="813"/>
                    <a:pt x="352" y="817"/>
                    <a:pt x="363" y="828"/>
                  </a:cubicBezTo>
                  <a:cubicBezTo>
                    <a:pt x="371" y="853"/>
                    <a:pt x="367" y="881"/>
                    <a:pt x="375" y="906"/>
                  </a:cubicBezTo>
                  <a:cubicBezTo>
                    <a:pt x="377" y="912"/>
                    <a:pt x="439" y="939"/>
                    <a:pt x="447" y="942"/>
                  </a:cubicBezTo>
                  <a:cubicBezTo>
                    <a:pt x="455" y="954"/>
                    <a:pt x="463" y="966"/>
                    <a:pt x="471" y="978"/>
                  </a:cubicBezTo>
                  <a:cubicBezTo>
                    <a:pt x="475" y="984"/>
                    <a:pt x="483" y="996"/>
                    <a:pt x="483" y="996"/>
                  </a:cubicBezTo>
                  <a:cubicBezTo>
                    <a:pt x="493" y="1035"/>
                    <a:pt x="483" y="1023"/>
                    <a:pt x="447" y="1032"/>
                  </a:cubicBezTo>
                  <a:cubicBezTo>
                    <a:pt x="438" y="1088"/>
                    <a:pt x="434" y="1073"/>
                    <a:pt x="375" y="1080"/>
                  </a:cubicBezTo>
                  <a:cubicBezTo>
                    <a:pt x="384" y="1106"/>
                    <a:pt x="385" y="1120"/>
                    <a:pt x="405" y="1140"/>
                  </a:cubicBezTo>
                  <a:cubicBezTo>
                    <a:pt x="377" y="1159"/>
                    <a:pt x="354" y="1152"/>
                    <a:pt x="327" y="1134"/>
                  </a:cubicBezTo>
                  <a:cubicBezTo>
                    <a:pt x="311" y="1086"/>
                    <a:pt x="309" y="1098"/>
                    <a:pt x="249" y="1104"/>
                  </a:cubicBezTo>
                  <a:cubicBezTo>
                    <a:pt x="243" y="1108"/>
                    <a:pt x="232" y="1109"/>
                    <a:pt x="231" y="1116"/>
                  </a:cubicBezTo>
                  <a:cubicBezTo>
                    <a:pt x="217" y="1241"/>
                    <a:pt x="236" y="1209"/>
                    <a:pt x="303" y="1254"/>
                  </a:cubicBezTo>
                  <a:cubicBezTo>
                    <a:pt x="309" y="1272"/>
                    <a:pt x="603" y="1740"/>
                    <a:pt x="1305" y="1644"/>
                  </a:cubicBezTo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Rectangle 14">
            <a:extLst>
              <a:ext uri="{FF2B5EF4-FFF2-40B4-BE49-F238E27FC236}">
                <a16:creationId xmlns:a16="http://schemas.microsoft.com/office/drawing/2014/main" id="{F3ED3B94-FA74-4254-BBBA-98CC0892B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49679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Gồm 15 tỉnh thành:</a:t>
            </a:r>
            <a:b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+ </a:t>
            </a:r>
            <a:r>
              <a:rPr lang="en-US" altLang="en-US" sz="20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Bắc</a:t>
            </a: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Hà Giang, Cao Bằng, Lạng Sơn, Quảng Ninh, Bắc Giang, Thái Nguyên, Bắc Kạn, Tuyên Quang, Phú Thọ, Yên Bái, Lào Cai.</a:t>
            </a:r>
            <a:b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+ </a:t>
            </a:r>
            <a:r>
              <a:rPr lang="en-US" altLang="en-US" sz="20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Bắc</a:t>
            </a: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Hoà Bình, Sơn La, Điện Biên, Lai Châu.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26778D73-BA07-4093-A64A-7D8C1F126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0267" y="6443133"/>
            <a:ext cx="9144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LÝ HÀNH CHÍNH VÙNG TRUNG DU VÀ MIỀN NÚI BẮC BỘ</a:t>
            </a:r>
          </a:p>
        </p:txBody>
      </p:sp>
      <p:sp>
        <p:nvSpPr>
          <p:cNvPr id="10" name="Text Box 30">
            <a:extLst>
              <a:ext uri="{FF2B5EF4-FFF2-40B4-BE49-F238E27FC236}">
                <a16:creationId xmlns:a16="http://schemas.microsoft.com/office/drawing/2014/main" id="{206662BE-E7F4-4CF9-A2D7-1DA412B29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50323"/>
            <a:ext cx="84455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FR" altLang="en-US" sz="2000">
                <a:solidFill>
                  <a:srgbClr val="000099"/>
                </a:solidFill>
                <a:latin typeface="Times New Roman" panose="02020603050405020304" pitchFamily="18" charset="0"/>
              </a:rPr>
              <a:t>- Diện tích: 100.965 km</a:t>
            </a:r>
            <a:r>
              <a:rPr lang="fr-FR" altLang="en-US" sz="2000" baseline="30000">
                <a:solidFill>
                  <a:srgbClr val="000099"/>
                </a:solidFill>
                <a:latin typeface="Times New Roman" panose="02020603050405020304" pitchFamily="18" charset="0"/>
              </a:rPr>
              <a:t>2  </a:t>
            </a:r>
            <a:r>
              <a:rPr lang="fr-FR" altLang="en-US" sz="2000">
                <a:solidFill>
                  <a:srgbClr val="000099"/>
                </a:solidFill>
                <a:latin typeface="Times New Roman" panose="02020603050405020304" pitchFamily="18" charset="0"/>
              </a:rPr>
              <a:t>(chiếm 30,7% cả nước)</a:t>
            </a:r>
            <a:endParaRPr lang="fr-FR" altLang="en-US" sz="2000" baseline="3000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FR" altLang="en-US" sz="2000">
                <a:solidFill>
                  <a:srgbClr val="000099"/>
                </a:solidFill>
                <a:latin typeface="Times New Roman" panose="02020603050405020304" pitchFamily="18" charset="0"/>
              </a:rPr>
              <a:t>- Số dân 13.327.380 người (chiếm hơn 14% cả nước) - 2019</a:t>
            </a:r>
            <a:endParaRPr lang="en-US" altLang="en-US" sz="200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14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9FFD125-CC36-4547-9C61-B462646305A6}"/>
              </a:ext>
            </a:extLst>
          </p:cNvPr>
          <p:cNvSpPr txBox="1"/>
          <p:nvPr/>
        </p:nvSpPr>
        <p:spPr>
          <a:xfrm>
            <a:off x="214592" y="358447"/>
            <a:ext cx="6096000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500" indent="-571500" algn="ctr">
              <a:buAutoNum type="romanUcPeriod"/>
            </a:pP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 TRÍ ĐỊA LÍ VÀ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PHẠM VI LÃNH THỔ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6EC43A-BC0E-47C7-9DAC-323EACDDB232}"/>
              </a:ext>
            </a:extLst>
          </p:cNvPr>
          <p:cNvSpPr txBox="1"/>
          <p:nvPr/>
        </p:nvSpPr>
        <p:spPr>
          <a:xfrm>
            <a:off x="307489" y="2806234"/>
            <a:ext cx="5483509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Dựa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vào thông tin SGK, hình 17.1 SGK, tập bản đồ/ Atlat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, trả lời các câu </a:t>
            </a:r>
            <a:r>
              <a:rPr lang="vi-VN" sz="2000" b="1">
                <a:latin typeface="Arial" panose="020B0604020202020204" pitchFamily="34" charset="0"/>
                <a:cs typeface="Arial" panose="020B0604020202020204" pitchFamily="34" charset="0"/>
              </a:rPr>
              <a:t>hỏi sau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62D7B1-8AF6-4E51-B3FE-BE53962BDC39}"/>
              </a:ext>
            </a:extLst>
          </p:cNvPr>
          <p:cNvSpPr txBox="1"/>
          <p:nvPr/>
        </p:nvSpPr>
        <p:spPr>
          <a:xfrm>
            <a:off x="497238" y="1930433"/>
            <a:ext cx="3813505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#9Slide07 IcielBC Cubano Normal" panose="00000500000000000000" pitchFamily="2" charset="0"/>
              </a:rPr>
              <a:t>AI NHANH HƠN </a:t>
            </a: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257FEBEF-7672-46C8-BB62-2298FCF432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508073"/>
              </p:ext>
            </p:extLst>
          </p:nvPr>
        </p:nvGraphicFramePr>
        <p:xfrm>
          <a:off x="307490" y="3756023"/>
          <a:ext cx="6419520" cy="2738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7977">
                  <a:extLst>
                    <a:ext uri="{9D8B030D-6E8A-4147-A177-3AD203B41FA5}">
                      <a16:colId xmlns:a16="http://schemas.microsoft.com/office/drawing/2014/main" val="4058092803"/>
                    </a:ext>
                  </a:extLst>
                </a:gridCol>
                <a:gridCol w="4051543">
                  <a:extLst>
                    <a:ext uri="{9D8B030D-6E8A-4147-A177-3AD203B41FA5}">
                      <a16:colId xmlns:a16="http://schemas.microsoft.com/office/drawing/2014/main" val="3466896045"/>
                    </a:ext>
                  </a:extLst>
                </a:gridCol>
              </a:tblGrid>
              <a:tr h="50940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hỏi</a:t>
                      </a: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302014"/>
                  </a:ext>
                </a:extLst>
              </a:tr>
              <a:tr h="509406">
                <a:tc>
                  <a:txBody>
                    <a:bodyPr/>
                    <a:lstStyle/>
                    <a:p>
                      <a:r>
                        <a:rPr lang="en-US" sz="2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giáp</a:t>
                      </a: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7266213"/>
                  </a:ext>
                </a:extLst>
              </a:tr>
              <a:tr h="509406">
                <a:tc>
                  <a:txBody>
                    <a:bodyPr/>
                    <a:lstStyle/>
                    <a:p>
                      <a:r>
                        <a:rPr lang="en-US" sz="2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giáp</a:t>
                      </a: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</a:t>
                      </a: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889583"/>
                  </a:ext>
                </a:extLst>
              </a:tr>
              <a:tr h="509406">
                <a:tc>
                  <a:txBody>
                    <a:bodyPr/>
                    <a:lstStyle/>
                    <a:p>
                      <a:r>
                        <a:rPr lang="en-US" sz="2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giáp</a:t>
                      </a: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biển</a:t>
                      </a:r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5023752"/>
                  </a:ext>
                </a:extLst>
              </a:tr>
              <a:tr h="682505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Ý </a:t>
                      </a:r>
                      <a:r>
                        <a:rPr lang="en-US" sz="2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nghĩa</a:t>
                      </a: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(</a:t>
                      </a:r>
                      <a:r>
                        <a:rPr lang="en-US" sz="2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Thuận</a:t>
                      </a: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lợi</a:t>
                      </a: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khó</a:t>
                      </a: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khăn</a:t>
                      </a: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3324763"/>
                  </a:ext>
                </a:extLst>
              </a:tr>
            </a:tbl>
          </a:graphicData>
        </a:graphic>
      </p:graphicFrame>
      <p:sp>
        <p:nvSpPr>
          <p:cNvPr id="9" name="Frame 8">
            <a:extLst>
              <a:ext uri="{FF2B5EF4-FFF2-40B4-BE49-F238E27FC236}">
                <a16:creationId xmlns:a16="http://schemas.microsoft.com/office/drawing/2014/main" id="{8CB959DC-8A6F-4520-8613-8FD77D8F96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6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8B79D8-3E93-4B00-9C2C-4B4794886CA6}"/>
              </a:ext>
            </a:extLst>
          </p:cNvPr>
          <p:cNvSpPr txBox="1"/>
          <p:nvPr/>
        </p:nvSpPr>
        <p:spPr>
          <a:xfrm>
            <a:off x="2033279" y="4272030"/>
            <a:ext cx="34531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Trung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Quốc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Lào</a:t>
            </a:r>
            <a:endParaRPr lang="en-US" sz="2000" b="1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C8A5DB-568F-4DD8-932F-DA571A460F38}"/>
              </a:ext>
            </a:extLst>
          </p:cNvPr>
          <p:cNvSpPr txBox="1"/>
          <p:nvPr/>
        </p:nvSpPr>
        <p:spPr>
          <a:xfrm>
            <a:off x="2359965" y="4741037"/>
            <a:ext cx="39015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ĐBSH </a:t>
            </a:r>
            <a:r>
              <a:rPr lang="en-US" sz="20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Bắc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Trung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Bộ</a:t>
            </a:r>
            <a:endParaRPr lang="en-US" sz="2000" b="1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82F2DE-76A1-4EE3-A56D-CA220F46CAB2}"/>
              </a:ext>
            </a:extLst>
          </p:cNvPr>
          <p:cNvSpPr txBox="1"/>
          <p:nvPr/>
        </p:nvSpPr>
        <p:spPr>
          <a:xfrm>
            <a:off x="1584845" y="5343908"/>
            <a:ext cx="39015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Vịnh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Bắc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Bộ</a:t>
            </a:r>
            <a:endParaRPr lang="en-US" sz="2000" b="1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Kết quả hình ảnh cho bản đồ vùng trung du và miền núi bắc bộ">
            <a:extLst>
              <a:ext uri="{FF2B5EF4-FFF2-40B4-BE49-F238E27FC236}">
                <a16:creationId xmlns:a16="http://schemas.microsoft.com/office/drawing/2014/main" id="{275A21E1-7479-464F-A23F-737B3F57A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998" y="1"/>
            <a:ext cx="64195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84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1">
            <a:extLst>
              <a:ext uri="{FF2B5EF4-FFF2-40B4-BE49-F238E27FC236}">
                <a16:creationId xmlns:a16="http://schemas.microsoft.com/office/drawing/2014/main" id="{D377752E-4DE7-41D7-BFD1-CF03E3886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30164"/>
            <a:ext cx="9220200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28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2E9A321F-7261-409A-90AE-520B5A30B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63613"/>
            <a:ext cx="9067800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667D9120-7A0B-4C11-8858-2EF80700C4C2}"/>
              </a:ext>
            </a:extLst>
          </p:cNvPr>
          <p:cNvSpPr>
            <a:spLocks/>
          </p:cNvSpPr>
          <p:nvPr/>
        </p:nvSpPr>
        <p:spPr bwMode="auto">
          <a:xfrm>
            <a:off x="2190750" y="1277938"/>
            <a:ext cx="7562850" cy="3141662"/>
          </a:xfrm>
          <a:custGeom>
            <a:avLst/>
            <a:gdLst>
              <a:gd name="T0" fmla="*/ 13040195 w 3612524"/>
              <a:gd name="T1" fmla="*/ 3950625 h 2041301"/>
              <a:gd name="T2" fmla="*/ 13520027 w 3612524"/>
              <a:gd name="T3" fmla="*/ 3874357 h 2041301"/>
              <a:gd name="T4" fmla="*/ 13943412 w 3612524"/>
              <a:gd name="T5" fmla="*/ 3828598 h 2041301"/>
              <a:gd name="T6" fmla="*/ 14733726 w 3612524"/>
              <a:gd name="T7" fmla="*/ 3767584 h 2041301"/>
              <a:gd name="T8" fmla="*/ 15524040 w 3612524"/>
              <a:gd name="T9" fmla="*/ 3355742 h 2041301"/>
              <a:gd name="T10" fmla="*/ 15580492 w 3612524"/>
              <a:gd name="T11" fmla="*/ 2837127 h 2041301"/>
              <a:gd name="T12" fmla="*/ 14592601 w 3612524"/>
              <a:gd name="T13" fmla="*/ 2852382 h 2041301"/>
              <a:gd name="T14" fmla="*/ 13999866 w 3612524"/>
              <a:gd name="T15" fmla="*/ 2684594 h 2041301"/>
              <a:gd name="T16" fmla="*/ 13265999 w 3612524"/>
              <a:gd name="T17" fmla="*/ 2516807 h 2041301"/>
              <a:gd name="T18" fmla="*/ 12532136 w 3612524"/>
              <a:gd name="T19" fmla="*/ 2211739 h 2041301"/>
              <a:gd name="T20" fmla="*/ 12221654 w 3612524"/>
              <a:gd name="T21" fmla="*/ 1845658 h 2041301"/>
              <a:gd name="T22" fmla="*/ 11967623 w 3612524"/>
              <a:gd name="T23" fmla="*/ 1388057 h 2041301"/>
              <a:gd name="T24" fmla="*/ 12419233 w 3612524"/>
              <a:gd name="T25" fmla="*/ 1021976 h 2041301"/>
              <a:gd name="T26" fmla="*/ 11995852 w 3612524"/>
              <a:gd name="T27" fmla="*/ 716911 h 2041301"/>
              <a:gd name="T28" fmla="*/ 11403113 w 3612524"/>
              <a:gd name="T29" fmla="*/ 823684 h 2041301"/>
              <a:gd name="T30" fmla="*/ 10584574 w 3612524"/>
              <a:gd name="T31" fmla="*/ 610136 h 2041301"/>
              <a:gd name="T32" fmla="*/ 9766033 w 3612524"/>
              <a:gd name="T33" fmla="*/ 610136 h 2041301"/>
              <a:gd name="T34" fmla="*/ 9145069 w 3612524"/>
              <a:gd name="T35" fmla="*/ 381335 h 2041301"/>
              <a:gd name="T36" fmla="*/ 8693462 w 3612524"/>
              <a:gd name="T37" fmla="*/ 0 h 2041301"/>
              <a:gd name="T38" fmla="*/ 7592666 w 3612524"/>
              <a:gd name="T39" fmla="*/ 213548 h 2041301"/>
              <a:gd name="T40" fmla="*/ 7197508 w 3612524"/>
              <a:gd name="T41" fmla="*/ 564374 h 2041301"/>
              <a:gd name="T42" fmla="*/ 6604773 w 3612524"/>
              <a:gd name="T43" fmla="*/ 808429 h 2041301"/>
              <a:gd name="T44" fmla="*/ 6068489 w 3612524"/>
              <a:gd name="T45" fmla="*/ 1052483 h 2041301"/>
              <a:gd name="T46" fmla="*/ 5814458 w 3612524"/>
              <a:gd name="T47" fmla="*/ 854191 h 2041301"/>
              <a:gd name="T48" fmla="*/ 5137045 w 3612524"/>
              <a:gd name="T49" fmla="*/ 1006723 h 2041301"/>
              <a:gd name="T50" fmla="*/ 4374958 w 3612524"/>
              <a:gd name="T51" fmla="*/ 1052483 h 2041301"/>
              <a:gd name="T52" fmla="*/ 3697544 w 3612524"/>
              <a:gd name="T53" fmla="*/ 1144004 h 2041301"/>
              <a:gd name="T54" fmla="*/ 3471741 w 3612524"/>
              <a:gd name="T55" fmla="*/ 945709 h 2041301"/>
              <a:gd name="T56" fmla="*/ 3048356 w 3612524"/>
              <a:gd name="T57" fmla="*/ 976216 h 2041301"/>
              <a:gd name="T58" fmla="*/ 2370947 w 3612524"/>
              <a:gd name="T59" fmla="*/ 1403311 h 2041301"/>
              <a:gd name="T60" fmla="*/ 1016120 w 3612524"/>
              <a:gd name="T61" fmla="*/ 915202 h 2041301"/>
              <a:gd name="T62" fmla="*/ 0 w 3612524"/>
              <a:gd name="T63" fmla="*/ 1357550 h 2041301"/>
              <a:gd name="T64" fmla="*/ 959669 w 3612524"/>
              <a:gd name="T65" fmla="*/ 2196486 h 2041301"/>
              <a:gd name="T66" fmla="*/ 1411278 w 3612524"/>
              <a:gd name="T67" fmla="*/ 2638835 h 2041301"/>
              <a:gd name="T68" fmla="*/ 1947562 w 3612524"/>
              <a:gd name="T69" fmla="*/ 2547314 h 2041301"/>
              <a:gd name="T70" fmla="*/ 2060465 w 3612524"/>
              <a:gd name="T71" fmla="*/ 2867634 h 2041301"/>
              <a:gd name="T72" fmla="*/ 1834657 w 3612524"/>
              <a:gd name="T73" fmla="*/ 3279476 h 2041301"/>
              <a:gd name="T74" fmla="*/ 2540297 w 3612524"/>
              <a:gd name="T75" fmla="*/ 3889611 h 2041301"/>
              <a:gd name="T76" fmla="*/ 3923350 w 3612524"/>
              <a:gd name="T77" fmla="*/ 4179426 h 2041301"/>
              <a:gd name="T78" fmla="*/ 4770116 w 3612524"/>
              <a:gd name="T79" fmla="*/ 3874357 h 2041301"/>
              <a:gd name="T80" fmla="*/ 6237843 w 3612524"/>
              <a:gd name="T81" fmla="*/ 3950625 h 2041301"/>
              <a:gd name="T82" fmla="*/ 6407196 w 3612524"/>
              <a:gd name="T83" fmla="*/ 4347211 h 2041301"/>
              <a:gd name="T84" fmla="*/ 8524110 w 3612524"/>
              <a:gd name="T85" fmla="*/ 4560760 h 2041301"/>
              <a:gd name="T86" fmla="*/ 9681357 w 3612524"/>
              <a:gd name="T87" fmla="*/ 4728546 h 2041301"/>
              <a:gd name="T88" fmla="*/ 9540232 w 3612524"/>
              <a:gd name="T89" fmla="*/ 4194678 h 2041301"/>
              <a:gd name="T90" fmla="*/ 8862816 w 3612524"/>
              <a:gd name="T91" fmla="*/ 3828598 h 2041301"/>
              <a:gd name="T92" fmla="*/ 8580563 w 3612524"/>
              <a:gd name="T93" fmla="*/ 3386249 h 2041301"/>
              <a:gd name="T94" fmla="*/ 8693462 w 3612524"/>
              <a:gd name="T95" fmla="*/ 2989662 h 2041301"/>
              <a:gd name="T96" fmla="*/ 9342653 w 3612524"/>
              <a:gd name="T97" fmla="*/ 3126943 h 2041301"/>
              <a:gd name="T98" fmla="*/ 10641026 w 3612524"/>
              <a:gd name="T99" fmla="*/ 3416756 h 2041301"/>
              <a:gd name="T100" fmla="*/ 11882949 w 3612524"/>
              <a:gd name="T101" fmla="*/ 3660811 h 2041301"/>
              <a:gd name="T102" fmla="*/ 13096648 w 3612524"/>
              <a:gd name="T103" fmla="*/ 3981132 h 2041301"/>
              <a:gd name="T104" fmla="*/ 14112764 w 3612524"/>
              <a:gd name="T105" fmla="*/ 4072653 h 2041301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3612524" h="2041301">
                <a:moveTo>
                  <a:pt x="2904186" y="1712890"/>
                </a:moveTo>
                <a:lnTo>
                  <a:pt x="2975020" y="1667814"/>
                </a:lnTo>
                <a:lnTo>
                  <a:pt x="3045854" y="1661375"/>
                </a:lnTo>
                <a:lnTo>
                  <a:pt x="3084490" y="1635617"/>
                </a:lnTo>
                <a:cubicBezTo>
                  <a:pt x="3102601" y="1633971"/>
                  <a:pt x="3149862" y="1635128"/>
                  <a:pt x="3174642" y="1622738"/>
                </a:cubicBezTo>
                <a:cubicBezTo>
                  <a:pt x="3177357" y="1621380"/>
                  <a:pt x="3178935" y="1618445"/>
                  <a:pt x="3181082" y="1616299"/>
                </a:cubicBezTo>
                <a:lnTo>
                  <a:pt x="3187521" y="1609859"/>
                </a:lnTo>
                <a:lnTo>
                  <a:pt x="3361386" y="1590541"/>
                </a:lnTo>
                <a:lnTo>
                  <a:pt x="3393583" y="1519707"/>
                </a:lnTo>
                <a:lnTo>
                  <a:pt x="3541690" y="1416676"/>
                </a:lnTo>
                <a:lnTo>
                  <a:pt x="3612524" y="1287887"/>
                </a:lnTo>
                <a:lnTo>
                  <a:pt x="3554569" y="1197735"/>
                </a:lnTo>
                <a:lnTo>
                  <a:pt x="3425780" y="1165538"/>
                </a:lnTo>
                <a:lnTo>
                  <a:pt x="3329189" y="1204175"/>
                </a:lnTo>
                <a:lnTo>
                  <a:pt x="3245476" y="1191296"/>
                </a:lnTo>
                <a:lnTo>
                  <a:pt x="3193961" y="1133341"/>
                </a:lnTo>
                <a:lnTo>
                  <a:pt x="3123127" y="1114023"/>
                </a:lnTo>
                <a:lnTo>
                  <a:pt x="3026535" y="1062507"/>
                </a:lnTo>
                <a:lnTo>
                  <a:pt x="2981459" y="965916"/>
                </a:lnTo>
                <a:lnTo>
                  <a:pt x="2859110" y="933718"/>
                </a:lnTo>
                <a:lnTo>
                  <a:pt x="2788276" y="895082"/>
                </a:lnTo>
                <a:lnTo>
                  <a:pt x="2788276" y="779172"/>
                </a:lnTo>
                <a:lnTo>
                  <a:pt x="2736761" y="689020"/>
                </a:lnTo>
                <a:lnTo>
                  <a:pt x="2730321" y="585989"/>
                </a:lnTo>
                <a:lnTo>
                  <a:pt x="2768958" y="528034"/>
                </a:lnTo>
                <a:lnTo>
                  <a:pt x="2833352" y="431442"/>
                </a:lnTo>
                <a:lnTo>
                  <a:pt x="2846231" y="367048"/>
                </a:lnTo>
                <a:lnTo>
                  <a:pt x="2736761" y="302654"/>
                </a:lnTo>
                <a:lnTo>
                  <a:pt x="2659487" y="321972"/>
                </a:lnTo>
                <a:lnTo>
                  <a:pt x="2601532" y="347730"/>
                </a:lnTo>
                <a:lnTo>
                  <a:pt x="2498501" y="264017"/>
                </a:lnTo>
                <a:lnTo>
                  <a:pt x="2414789" y="257578"/>
                </a:lnTo>
                <a:lnTo>
                  <a:pt x="2324637" y="302654"/>
                </a:lnTo>
                <a:lnTo>
                  <a:pt x="2228045" y="257578"/>
                </a:lnTo>
                <a:lnTo>
                  <a:pt x="2150772" y="218941"/>
                </a:lnTo>
                <a:lnTo>
                  <a:pt x="2086377" y="160986"/>
                </a:lnTo>
                <a:lnTo>
                  <a:pt x="2009104" y="51516"/>
                </a:lnTo>
                <a:lnTo>
                  <a:pt x="1983346" y="0"/>
                </a:lnTo>
                <a:lnTo>
                  <a:pt x="1899634" y="57955"/>
                </a:lnTo>
                <a:lnTo>
                  <a:pt x="1732208" y="90152"/>
                </a:lnTo>
                <a:lnTo>
                  <a:pt x="1648496" y="148107"/>
                </a:lnTo>
                <a:lnTo>
                  <a:pt x="1642056" y="238259"/>
                </a:lnTo>
                <a:lnTo>
                  <a:pt x="1596980" y="328411"/>
                </a:lnTo>
                <a:lnTo>
                  <a:pt x="1506828" y="341290"/>
                </a:lnTo>
                <a:lnTo>
                  <a:pt x="1435994" y="399245"/>
                </a:lnTo>
                <a:lnTo>
                  <a:pt x="1384479" y="444321"/>
                </a:lnTo>
                <a:lnTo>
                  <a:pt x="1339403" y="412124"/>
                </a:lnTo>
                <a:lnTo>
                  <a:pt x="1326524" y="360609"/>
                </a:lnTo>
                <a:lnTo>
                  <a:pt x="1281448" y="354169"/>
                </a:lnTo>
                <a:lnTo>
                  <a:pt x="1171977" y="425003"/>
                </a:lnTo>
                <a:lnTo>
                  <a:pt x="1120462" y="540913"/>
                </a:lnTo>
                <a:lnTo>
                  <a:pt x="998113" y="444321"/>
                </a:lnTo>
                <a:lnTo>
                  <a:pt x="907961" y="392806"/>
                </a:lnTo>
                <a:lnTo>
                  <a:pt x="843566" y="482958"/>
                </a:lnTo>
                <a:lnTo>
                  <a:pt x="824248" y="444321"/>
                </a:lnTo>
                <a:lnTo>
                  <a:pt x="792051" y="399245"/>
                </a:lnTo>
                <a:lnTo>
                  <a:pt x="740535" y="379927"/>
                </a:lnTo>
                <a:lnTo>
                  <a:pt x="695459" y="412124"/>
                </a:lnTo>
                <a:lnTo>
                  <a:pt x="579549" y="495837"/>
                </a:lnTo>
                <a:lnTo>
                  <a:pt x="540913" y="592428"/>
                </a:lnTo>
                <a:lnTo>
                  <a:pt x="489397" y="547352"/>
                </a:lnTo>
                <a:lnTo>
                  <a:pt x="231820" y="386366"/>
                </a:lnTo>
                <a:lnTo>
                  <a:pt x="122349" y="476518"/>
                </a:lnTo>
                <a:lnTo>
                  <a:pt x="0" y="573110"/>
                </a:lnTo>
                <a:lnTo>
                  <a:pt x="12879" y="663262"/>
                </a:lnTo>
                <a:lnTo>
                  <a:pt x="218941" y="927279"/>
                </a:lnTo>
                <a:lnTo>
                  <a:pt x="296214" y="1049628"/>
                </a:lnTo>
                <a:lnTo>
                  <a:pt x="321972" y="1114023"/>
                </a:lnTo>
                <a:lnTo>
                  <a:pt x="418563" y="1004552"/>
                </a:lnTo>
                <a:lnTo>
                  <a:pt x="444321" y="1075386"/>
                </a:lnTo>
                <a:lnTo>
                  <a:pt x="521594" y="1101144"/>
                </a:lnTo>
                <a:lnTo>
                  <a:pt x="470079" y="1210614"/>
                </a:lnTo>
                <a:lnTo>
                  <a:pt x="457200" y="1307206"/>
                </a:lnTo>
                <a:lnTo>
                  <a:pt x="418563" y="1384479"/>
                </a:lnTo>
                <a:lnTo>
                  <a:pt x="476518" y="1493949"/>
                </a:lnTo>
                <a:lnTo>
                  <a:pt x="579549" y="1642056"/>
                </a:lnTo>
                <a:lnTo>
                  <a:pt x="721217" y="1700011"/>
                </a:lnTo>
                <a:lnTo>
                  <a:pt x="895082" y="1764406"/>
                </a:lnTo>
                <a:lnTo>
                  <a:pt x="998113" y="1803042"/>
                </a:lnTo>
                <a:lnTo>
                  <a:pt x="1088265" y="1635617"/>
                </a:lnTo>
                <a:lnTo>
                  <a:pt x="1249251" y="1635617"/>
                </a:lnTo>
                <a:lnTo>
                  <a:pt x="1423116" y="1667814"/>
                </a:lnTo>
                <a:lnTo>
                  <a:pt x="1526146" y="1777285"/>
                </a:lnTo>
                <a:lnTo>
                  <a:pt x="1461752" y="1835239"/>
                </a:lnTo>
                <a:lnTo>
                  <a:pt x="1700011" y="1848118"/>
                </a:lnTo>
                <a:lnTo>
                  <a:pt x="1944710" y="1925392"/>
                </a:lnTo>
                <a:lnTo>
                  <a:pt x="2112135" y="2041301"/>
                </a:lnTo>
                <a:lnTo>
                  <a:pt x="2208727" y="1996225"/>
                </a:lnTo>
                <a:lnTo>
                  <a:pt x="2286000" y="1938270"/>
                </a:lnTo>
                <a:lnTo>
                  <a:pt x="2176530" y="1770845"/>
                </a:lnTo>
                <a:lnTo>
                  <a:pt x="2118575" y="1648496"/>
                </a:lnTo>
                <a:lnTo>
                  <a:pt x="2021983" y="1616299"/>
                </a:lnTo>
                <a:lnTo>
                  <a:pt x="1957589" y="1558344"/>
                </a:lnTo>
                <a:lnTo>
                  <a:pt x="1957589" y="1429555"/>
                </a:lnTo>
                <a:lnTo>
                  <a:pt x="2002665" y="1352282"/>
                </a:lnTo>
                <a:lnTo>
                  <a:pt x="1983346" y="1262130"/>
                </a:lnTo>
                <a:lnTo>
                  <a:pt x="2041301" y="1242811"/>
                </a:lnTo>
                <a:lnTo>
                  <a:pt x="2131454" y="1320085"/>
                </a:lnTo>
                <a:lnTo>
                  <a:pt x="2298879" y="1384479"/>
                </a:lnTo>
                <a:lnTo>
                  <a:pt x="2427668" y="1442434"/>
                </a:lnTo>
                <a:lnTo>
                  <a:pt x="2537138" y="1500389"/>
                </a:lnTo>
                <a:lnTo>
                  <a:pt x="2711003" y="1545465"/>
                </a:lnTo>
                <a:lnTo>
                  <a:pt x="2839792" y="1609859"/>
                </a:lnTo>
                <a:lnTo>
                  <a:pt x="2987899" y="1680693"/>
                </a:lnTo>
                <a:lnTo>
                  <a:pt x="3097369" y="1680693"/>
                </a:lnTo>
                <a:lnTo>
                  <a:pt x="3219718" y="1719330"/>
                </a:lnTo>
                <a:lnTo>
                  <a:pt x="3258355" y="1712890"/>
                </a:lnTo>
              </a:path>
            </a:pathLst>
          </a:custGeom>
          <a:noFill/>
          <a:ln w="57150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8CDB8F94-35E6-4E27-98F1-9F4ADBA17662}"/>
              </a:ext>
            </a:extLst>
          </p:cNvPr>
          <p:cNvSpPr>
            <a:spLocks/>
          </p:cNvSpPr>
          <p:nvPr/>
        </p:nvSpPr>
        <p:spPr bwMode="auto">
          <a:xfrm>
            <a:off x="2246313" y="1333501"/>
            <a:ext cx="7569200" cy="1789113"/>
          </a:xfrm>
          <a:custGeom>
            <a:avLst/>
            <a:gdLst>
              <a:gd name="T0" fmla="*/ 0 w 3725694"/>
              <a:gd name="T1" fmla="*/ 1261958 h 1215991"/>
              <a:gd name="T2" fmla="*/ 401578 w 3725694"/>
              <a:gd name="T3" fmla="*/ 1114736 h 1215991"/>
              <a:gd name="T4" fmla="*/ 923628 w 3725694"/>
              <a:gd name="T5" fmla="*/ 904421 h 1215991"/>
              <a:gd name="T6" fmla="*/ 1445682 w 3725694"/>
              <a:gd name="T7" fmla="*/ 967516 h 1215991"/>
              <a:gd name="T8" fmla="*/ 1967729 w 3725694"/>
              <a:gd name="T9" fmla="*/ 1156798 h 1215991"/>
              <a:gd name="T10" fmla="*/ 2489783 w 3725694"/>
              <a:gd name="T11" fmla="*/ 1240924 h 1215991"/>
              <a:gd name="T12" fmla="*/ 2811045 w 3725694"/>
              <a:gd name="T13" fmla="*/ 1030610 h 1215991"/>
              <a:gd name="T14" fmla="*/ 3132309 w 3725694"/>
              <a:gd name="T15" fmla="*/ 820298 h 1215991"/>
              <a:gd name="T16" fmla="*/ 3413411 w 3725694"/>
              <a:gd name="T17" fmla="*/ 946488 h 1215991"/>
              <a:gd name="T18" fmla="*/ 3975617 w 3725694"/>
              <a:gd name="T19" fmla="*/ 862359 h 1215991"/>
              <a:gd name="T20" fmla="*/ 4457516 w 3725694"/>
              <a:gd name="T21" fmla="*/ 1072675 h 1215991"/>
              <a:gd name="T22" fmla="*/ 4658305 w 3725694"/>
              <a:gd name="T23" fmla="*/ 1135770 h 1215991"/>
              <a:gd name="T24" fmla="*/ 5059879 w 3725694"/>
              <a:gd name="T25" fmla="*/ 883393 h 1215991"/>
              <a:gd name="T26" fmla="*/ 5461462 w 3725694"/>
              <a:gd name="T27" fmla="*/ 820298 h 1215991"/>
              <a:gd name="T28" fmla="*/ 5903193 w 3725694"/>
              <a:gd name="T29" fmla="*/ 841329 h 1215991"/>
              <a:gd name="T30" fmla="*/ 6666195 w 3725694"/>
              <a:gd name="T31" fmla="*/ 652047 h 1215991"/>
              <a:gd name="T32" fmla="*/ 7027616 w 3725694"/>
              <a:gd name="T33" fmla="*/ 441733 h 1215991"/>
              <a:gd name="T34" fmla="*/ 7429191 w 3725694"/>
              <a:gd name="T35" fmla="*/ 189356 h 1215991"/>
              <a:gd name="T36" fmla="*/ 8031558 w 3725694"/>
              <a:gd name="T37" fmla="*/ 74 h 1215991"/>
              <a:gd name="T38" fmla="*/ 8915029 w 3725694"/>
              <a:gd name="T39" fmla="*/ 210389 h 1215991"/>
              <a:gd name="T40" fmla="*/ 9517395 w 3725694"/>
              <a:gd name="T41" fmla="*/ 483795 h 1215991"/>
              <a:gd name="T42" fmla="*/ 10039449 w 3725694"/>
              <a:gd name="T43" fmla="*/ 567921 h 1215991"/>
              <a:gd name="T44" fmla="*/ 11003234 w 3725694"/>
              <a:gd name="T45" fmla="*/ 631016 h 1215991"/>
              <a:gd name="T46" fmla="*/ 11806390 w 3725694"/>
              <a:gd name="T47" fmla="*/ 652047 h 1215991"/>
              <a:gd name="T48" fmla="*/ 11766233 w 3725694"/>
              <a:gd name="T49" fmla="*/ 883393 h 1215991"/>
              <a:gd name="T50" fmla="*/ 11605603 w 3725694"/>
              <a:gd name="T51" fmla="*/ 1261958 h 1215991"/>
              <a:gd name="T52" fmla="*/ 11605603 w 3725694"/>
              <a:gd name="T53" fmla="*/ 1598458 h 1215991"/>
              <a:gd name="T54" fmla="*/ 11726074 w 3725694"/>
              <a:gd name="T55" fmla="*/ 1955992 h 1215991"/>
              <a:gd name="T56" fmla="*/ 12167810 w 3725694"/>
              <a:gd name="T57" fmla="*/ 2145274 h 1215991"/>
              <a:gd name="T58" fmla="*/ 12649702 w 3725694"/>
              <a:gd name="T59" fmla="*/ 2313526 h 1215991"/>
              <a:gd name="T60" fmla="*/ 13252072 w 3725694"/>
              <a:gd name="T61" fmla="*/ 2439713 h 1215991"/>
              <a:gd name="T62" fmla="*/ 13974913 w 3725694"/>
              <a:gd name="T63" fmla="*/ 2544872 h 1215991"/>
              <a:gd name="T64" fmla="*/ 15019014 w 3725694"/>
              <a:gd name="T65" fmla="*/ 2565900 h 1215991"/>
              <a:gd name="T66" fmla="*/ 15380433 w 3725694"/>
              <a:gd name="T67" fmla="*/ 2628996 h 121599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725694" h="1215991">
                <a:moveTo>
                  <a:pt x="0" y="583694"/>
                </a:moveTo>
                <a:cubicBezTo>
                  <a:pt x="29994" y="563428"/>
                  <a:pt x="59988" y="543162"/>
                  <a:pt x="97277" y="515600"/>
                </a:cubicBezTo>
                <a:cubicBezTo>
                  <a:pt x="134566" y="488038"/>
                  <a:pt x="181583" y="429672"/>
                  <a:pt x="223736" y="418323"/>
                </a:cubicBezTo>
                <a:cubicBezTo>
                  <a:pt x="265889" y="406974"/>
                  <a:pt x="308043" y="428051"/>
                  <a:pt x="350196" y="447506"/>
                </a:cubicBezTo>
                <a:cubicBezTo>
                  <a:pt x="392349" y="466961"/>
                  <a:pt x="434502" y="513978"/>
                  <a:pt x="476655" y="535055"/>
                </a:cubicBezTo>
                <a:cubicBezTo>
                  <a:pt x="518808" y="556132"/>
                  <a:pt x="569068" y="583694"/>
                  <a:pt x="603115" y="573966"/>
                </a:cubicBezTo>
                <a:cubicBezTo>
                  <a:pt x="637162" y="564238"/>
                  <a:pt x="680936" y="476689"/>
                  <a:pt x="680936" y="476689"/>
                </a:cubicBezTo>
                <a:cubicBezTo>
                  <a:pt x="706876" y="444264"/>
                  <a:pt x="734439" y="385898"/>
                  <a:pt x="758758" y="379413"/>
                </a:cubicBezTo>
                <a:cubicBezTo>
                  <a:pt x="783077" y="372928"/>
                  <a:pt x="792804" y="434536"/>
                  <a:pt x="826851" y="437779"/>
                </a:cubicBezTo>
                <a:cubicBezTo>
                  <a:pt x="860898" y="441022"/>
                  <a:pt x="920885" y="389140"/>
                  <a:pt x="963038" y="398868"/>
                </a:cubicBezTo>
                <a:cubicBezTo>
                  <a:pt x="1005191" y="408596"/>
                  <a:pt x="1052208" y="475068"/>
                  <a:pt x="1079770" y="496145"/>
                </a:cubicBezTo>
                <a:cubicBezTo>
                  <a:pt x="1107332" y="517222"/>
                  <a:pt x="1104090" y="539919"/>
                  <a:pt x="1128409" y="525328"/>
                </a:cubicBezTo>
                <a:cubicBezTo>
                  <a:pt x="1152728" y="510736"/>
                  <a:pt x="1193260" y="432915"/>
                  <a:pt x="1225685" y="408596"/>
                </a:cubicBezTo>
                <a:cubicBezTo>
                  <a:pt x="1258110" y="384277"/>
                  <a:pt x="1288915" y="382656"/>
                  <a:pt x="1322962" y="379413"/>
                </a:cubicBezTo>
                <a:cubicBezTo>
                  <a:pt x="1357009" y="376170"/>
                  <a:pt x="1381328" y="402110"/>
                  <a:pt x="1429966" y="389140"/>
                </a:cubicBezTo>
                <a:cubicBezTo>
                  <a:pt x="1478604" y="376170"/>
                  <a:pt x="1569396" y="332395"/>
                  <a:pt x="1614792" y="301591"/>
                </a:cubicBezTo>
                <a:cubicBezTo>
                  <a:pt x="1660188" y="270787"/>
                  <a:pt x="1671537" y="239983"/>
                  <a:pt x="1702341" y="204315"/>
                </a:cubicBezTo>
                <a:cubicBezTo>
                  <a:pt x="1733145" y="168647"/>
                  <a:pt x="1759085" y="121630"/>
                  <a:pt x="1799617" y="87583"/>
                </a:cubicBezTo>
                <a:cubicBezTo>
                  <a:pt x="1840149" y="53536"/>
                  <a:pt x="1885545" y="-1587"/>
                  <a:pt x="1945532" y="34"/>
                </a:cubicBezTo>
                <a:cubicBezTo>
                  <a:pt x="2005519" y="1655"/>
                  <a:pt x="2099554" y="60022"/>
                  <a:pt x="2159541" y="97311"/>
                </a:cubicBezTo>
                <a:cubicBezTo>
                  <a:pt x="2219528" y="134600"/>
                  <a:pt x="2260059" y="196208"/>
                  <a:pt x="2305455" y="223770"/>
                </a:cubicBezTo>
                <a:cubicBezTo>
                  <a:pt x="2350851" y="251332"/>
                  <a:pt x="2371928" y="251332"/>
                  <a:pt x="2431915" y="262681"/>
                </a:cubicBezTo>
                <a:cubicBezTo>
                  <a:pt x="2491902" y="274030"/>
                  <a:pt x="2594043" y="285379"/>
                  <a:pt x="2665379" y="291864"/>
                </a:cubicBezTo>
                <a:cubicBezTo>
                  <a:pt x="2736715" y="298349"/>
                  <a:pt x="2829128" y="282136"/>
                  <a:pt x="2859932" y="301591"/>
                </a:cubicBezTo>
                <a:cubicBezTo>
                  <a:pt x="2890736" y="321046"/>
                  <a:pt x="2858310" y="361579"/>
                  <a:pt x="2850204" y="408596"/>
                </a:cubicBezTo>
                <a:cubicBezTo>
                  <a:pt x="2842098" y="455613"/>
                  <a:pt x="2817779" y="528571"/>
                  <a:pt x="2811294" y="583694"/>
                </a:cubicBezTo>
                <a:cubicBezTo>
                  <a:pt x="2804809" y="638817"/>
                  <a:pt x="2806430" y="685834"/>
                  <a:pt x="2811294" y="739336"/>
                </a:cubicBezTo>
                <a:cubicBezTo>
                  <a:pt x="2816158" y="792838"/>
                  <a:pt x="2817779" y="862553"/>
                  <a:pt x="2840477" y="904706"/>
                </a:cubicBezTo>
                <a:cubicBezTo>
                  <a:pt x="2863175" y="946859"/>
                  <a:pt x="2910192" y="964693"/>
                  <a:pt x="2947481" y="992255"/>
                </a:cubicBezTo>
                <a:cubicBezTo>
                  <a:pt x="2984770" y="1019817"/>
                  <a:pt x="3020439" y="1047379"/>
                  <a:pt x="3064213" y="1070077"/>
                </a:cubicBezTo>
                <a:cubicBezTo>
                  <a:pt x="3107988" y="1092775"/>
                  <a:pt x="3156626" y="1110608"/>
                  <a:pt x="3210128" y="1128442"/>
                </a:cubicBezTo>
                <a:cubicBezTo>
                  <a:pt x="3263630" y="1146276"/>
                  <a:pt x="3313890" y="1167353"/>
                  <a:pt x="3385226" y="1177081"/>
                </a:cubicBezTo>
                <a:cubicBezTo>
                  <a:pt x="3456562" y="1186809"/>
                  <a:pt x="3581400" y="1180323"/>
                  <a:pt x="3638145" y="1186808"/>
                </a:cubicBezTo>
                <a:cubicBezTo>
                  <a:pt x="3694890" y="1193293"/>
                  <a:pt x="3710292" y="1204642"/>
                  <a:pt x="3725694" y="1215991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9010DC0B-CB10-432D-AF2E-E01F87EE4164}"/>
              </a:ext>
            </a:extLst>
          </p:cNvPr>
          <p:cNvSpPr>
            <a:spLocks/>
          </p:cNvSpPr>
          <p:nvPr/>
        </p:nvSpPr>
        <p:spPr bwMode="auto">
          <a:xfrm>
            <a:off x="2144714" y="2173288"/>
            <a:ext cx="3189287" cy="1865312"/>
          </a:xfrm>
          <a:custGeom>
            <a:avLst/>
            <a:gdLst>
              <a:gd name="T0" fmla="*/ 0 w 1527242"/>
              <a:gd name="T1" fmla="*/ 0 h 1220307"/>
              <a:gd name="T2" fmla="*/ 509050 w 1527242"/>
              <a:gd name="T3" fmla="*/ 636922 h 1220307"/>
              <a:gd name="T4" fmla="*/ 1145357 w 1527242"/>
              <a:gd name="T5" fmla="*/ 1160113 h 1220307"/>
              <a:gd name="T6" fmla="*/ 2036193 w 1527242"/>
              <a:gd name="T7" fmla="*/ 1228351 h 1220307"/>
              <a:gd name="T8" fmla="*/ 2036193 w 1527242"/>
              <a:gd name="T9" fmla="*/ 2115496 h 1220307"/>
              <a:gd name="T10" fmla="*/ 2842186 w 1527242"/>
              <a:gd name="T11" fmla="*/ 2547693 h 1220307"/>
              <a:gd name="T12" fmla="*/ 3690600 w 1527242"/>
              <a:gd name="T13" fmla="*/ 2638682 h 1220307"/>
              <a:gd name="T14" fmla="*/ 4751120 w 1527242"/>
              <a:gd name="T15" fmla="*/ 2570438 h 1220307"/>
              <a:gd name="T16" fmla="*/ 5938898 w 1527242"/>
              <a:gd name="T17" fmla="*/ 2570438 h 1220307"/>
              <a:gd name="T18" fmla="*/ 6490371 w 1527242"/>
              <a:gd name="T19" fmla="*/ 2820660 h 1220307"/>
              <a:gd name="T20" fmla="*/ 6660049 w 1527242"/>
              <a:gd name="T21" fmla="*/ 2843405 h 122030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527242" h="1220307">
                <a:moveTo>
                  <a:pt x="0" y="0"/>
                </a:moveTo>
                <a:cubicBezTo>
                  <a:pt x="36479" y="94844"/>
                  <a:pt x="72958" y="189689"/>
                  <a:pt x="116732" y="272374"/>
                </a:cubicBezTo>
                <a:cubicBezTo>
                  <a:pt x="160507" y="355059"/>
                  <a:pt x="204281" y="453958"/>
                  <a:pt x="262647" y="496111"/>
                </a:cubicBezTo>
                <a:cubicBezTo>
                  <a:pt x="321013" y="538264"/>
                  <a:pt x="432880" y="457200"/>
                  <a:pt x="466927" y="525293"/>
                </a:cubicBezTo>
                <a:cubicBezTo>
                  <a:pt x="500974" y="593386"/>
                  <a:pt x="436123" y="810638"/>
                  <a:pt x="466927" y="904672"/>
                </a:cubicBezTo>
                <a:cubicBezTo>
                  <a:pt x="497731" y="998706"/>
                  <a:pt x="588523" y="1052209"/>
                  <a:pt x="651753" y="1089498"/>
                </a:cubicBezTo>
                <a:cubicBezTo>
                  <a:pt x="714983" y="1126787"/>
                  <a:pt x="773349" y="1126787"/>
                  <a:pt x="846306" y="1128408"/>
                </a:cubicBezTo>
                <a:cubicBezTo>
                  <a:pt x="919263" y="1130029"/>
                  <a:pt x="1003570" y="1104089"/>
                  <a:pt x="1089498" y="1099225"/>
                </a:cubicBezTo>
                <a:cubicBezTo>
                  <a:pt x="1175426" y="1094361"/>
                  <a:pt x="1295400" y="1081391"/>
                  <a:pt x="1361872" y="1099225"/>
                </a:cubicBezTo>
                <a:cubicBezTo>
                  <a:pt x="1428344" y="1117059"/>
                  <a:pt x="1460770" y="1186775"/>
                  <a:pt x="1488332" y="1206230"/>
                </a:cubicBezTo>
                <a:cubicBezTo>
                  <a:pt x="1515894" y="1225685"/>
                  <a:pt x="1521568" y="1220821"/>
                  <a:pt x="1527242" y="1215957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C7D7A9B2-88DB-4FBB-8C24-FA8015DB701C}"/>
              </a:ext>
            </a:extLst>
          </p:cNvPr>
          <p:cNvSpPr>
            <a:spLocks/>
          </p:cNvSpPr>
          <p:nvPr/>
        </p:nvSpPr>
        <p:spPr bwMode="auto">
          <a:xfrm>
            <a:off x="5307014" y="3292476"/>
            <a:ext cx="2770187" cy="1196975"/>
          </a:xfrm>
          <a:custGeom>
            <a:avLst/>
            <a:gdLst>
              <a:gd name="T0" fmla="*/ 0 w 1566860"/>
              <a:gd name="T1" fmla="*/ 1513398 h 680929"/>
              <a:gd name="T2" fmla="*/ 364808 w 1566860"/>
              <a:gd name="T3" fmla="*/ 1513398 h 680929"/>
              <a:gd name="T4" fmla="*/ 912021 w 1566860"/>
              <a:gd name="T5" fmla="*/ 1783413 h 680929"/>
              <a:gd name="T6" fmla="*/ 1459232 w 1566860"/>
              <a:gd name="T7" fmla="*/ 2023429 h 680929"/>
              <a:gd name="T8" fmla="*/ 2097641 w 1566860"/>
              <a:gd name="T9" fmla="*/ 2083432 h 680929"/>
              <a:gd name="T10" fmla="*/ 2158446 w 1566860"/>
              <a:gd name="T11" fmla="*/ 1753414 h 680929"/>
              <a:gd name="T12" fmla="*/ 1854437 w 1566860"/>
              <a:gd name="T13" fmla="*/ 1093376 h 680929"/>
              <a:gd name="T14" fmla="*/ 1641635 w 1566860"/>
              <a:gd name="T15" fmla="*/ 673354 h 680929"/>
              <a:gd name="T16" fmla="*/ 1641635 w 1566860"/>
              <a:gd name="T17" fmla="*/ 73318 h 680929"/>
              <a:gd name="T18" fmla="*/ 2128044 w 1566860"/>
              <a:gd name="T19" fmla="*/ 13316 h 680929"/>
              <a:gd name="T20" fmla="*/ 2584055 w 1566860"/>
              <a:gd name="T21" fmla="*/ 103318 h 680929"/>
              <a:gd name="T22" fmla="*/ 3040065 w 1566860"/>
              <a:gd name="T23" fmla="*/ 313331 h 680929"/>
              <a:gd name="T24" fmla="*/ 3800078 w 1566860"/>
              <a:gd name="T25" fmla="*/ 433341 h 680929"/>
              <a:gd name="T26" fmla="*/ 4286492 w 1566860"/>
              <a:gd name="T27" fmla="*/ 643351 h 680929"/>
              <a:gd name="T28" fmla="*/ 4803301 w 1566860"/>
              <a:gd name="T29" fmla="*/ 913366 h 680929"/>
              <a:gd name="T30" fmla="*/ 4894504 w 1566860"/>
              <a:gd name="T31" fmla="*/ 973369 h 68092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566860" h="680929">
                <a:moveTo>
                  <a:pt x="0" y="490700"/>
                </a:moveTo>
                <a:cubicBezTo>
                  <a:pt x="34047" y="483404"/>
                  <a:pt x="68094" y="476108"/>
                  <a:pt x="116732" y="490700"/>
                </a:cubicBezTo>
                <a:cubicBezTo>
                  <a:pt x="165370" y="505292"/>
                  <a:pt x="233464" y="550687"/>
                  <a:pt x="291830" y="578249"/>
                </a:cubicBezTo>
                <a:cubicBezTo>
                  <a:pt x="350196" y="605811"/>
                  <a:pt x="403698" y="639858"/>
                  <a:pt x="466928" y="656071"/>
                </a:cubicBezTo>
                <a:cubicBezTo>
                  <a:pt x="530158" y="672284"/>
                  <a:pt x="633919" y="690117"/>
                  <a:pt x="671208" y="675526"/>
                </a:cubicBezTo>
                <a:cubicBezTo>
                  <a:pt x="708497" y="660935"/>
                  <a:pt x="703634" y="622024"/>
                  <a:pt x="690664" y="568522"/>
                </a:cubicBezTo>
                <a:cubicBezTo>
                  <a:pt x="677694" y="515020"/>
                  <a:pt x="620949" y="412879"/>
                  <a:pt x="593387" y="354513"/>
                </a:cubicBezTo>
                <a:cubicBezTo>
                  <a:pt x="565825" y="296147"/>
                  <a:pt x="536643" y="273449"/>
                  <a:pt x="525294" y="218326"/>
                </a:cubicBezTo>
                <a:cubicBezTo>
                  <a:pt x="513945" y="163203"/>
                  <a:pt x="499354" y="59441"/>
                  <a:pt x="525294" y="23773"/>
                </a:cubicBezTo>
                <a:cubicBezTo>
                  <a:pt x="551234" y="-11895"/>
                  <a:pt x="630677" y="2696"/>
                  <a:pt x="680936" y="4317"/>
                </a:cubicBezTo>
                <a:cubicBezTo>
                  <a:pt x="731195" y="5938"/>
                  <a:pt x="778213" y="17287"/>
                  <a:pt x="826851" y="33500"/>
                </a:cubicBezTo>
                <a:cubicBezTo>
                  <a:pt x="875489" y="49713"/>
                  <a:pt x="907915" y="83760"/>
                  <a:pt x="972766" y="101594"/>
                </a:cubicBezTo>
                <a:cubicBezTo>
                  <a:pt x="1037617" y="119428"/>
                  <a:pt x="1149485" y="122671"/>
                  <a:pt x="1215957" y="140505"/>
                </a:cubicBezTo>
                <a:cubicBezTo>
                  <a:pt x="1282429" y="158339"/>
                  <a:pt x="1318098" y="182658"/>
                  <a:pt x="1371600" y="208598"/>
                </a:cubicBezTo>
                <a:cubicBezTo>
                  <a:pt x="1425102" y="234538"/>
                  <a:pt x="1504545" y="278313"/>
                  <a:pt x="1536970" y="296147"/>
                </a:cubicBezTo>
                <a:cubicBezTo>
                  <a:pt x="1569396" y="313981"/>
                  <a:pt x="1567774" y="314791"/>
                  <a:pt x="1566153" y="315602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E25EB17-14C5-4F4D-A1E5-32B3B668C5D1}"/>
              </a:ext>
            </a:extLst>
          </p:cNvPr>
          <p:cNvSpPr>
            <a:spLocks/>
          </p:cNvSpPr>
          <p:nvPr/>
        </p:nvSpPr>
        <p:spPr bwMode="auto">
          <a:xfrm>
            <a:off x="8077200" y="3122613"/>
            <a:ext cx="1447800" cy="728662"/>
          </a:xfrm>
          <a:custGeom>
            <a:avLst/>
            <a:gdLst>
              <a:gd name="T0" fmla="*/ 0 w 749030"/>
              <a:gd name="T1" fmla="*/ 1010310 h 525294"/>
              <a:gd name="T2" fmla="*/ 254499 w 749030"/>
              <a:gd name="T3" fmla="*/ 972891 h 525294"/>
              <a:gd name="T4" fmla="*/ 581708 w 749030"/>
              <a:gd name="T5" fmla="*/ 954184 h 525294"/>
              <a:gd name="T6" fmla="*/ 1163411 w 749030"/>
              <a:gd name="T7" fmla="*/ 972891 h 525294"/>
              <a:gd name="T8" fmla="*/ 1636051 w 749030"/>
              <a:gd name="T9" fmla="*/ 898054 h 525294"/>
              <a:gd name="T10" fmla="*/ 2108686 w 749030"/>
              <a:gd name="T11" fmla="*/ 579994 h 525294"/>
              <a:gd name="T12" fmla="*/ 2399537 w 749030"/>
              <a:gd name="T13" fmla="*/ 449026 h 525294"/>
              <a:gd name="T14" fmla="*/ 2799461 w 749030"/>
              <a:gd name="T15" fmla="*/ 0 h 52529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749030" h="525294">
                <a:moveTo>
                  <a:pt x="0" y="525294"/>
                </a:moveTo>
                <a:cubicBezTo>
                  <a:pt x="21077" y="517998"/>
                  <a:pt x="42154" y="510702"/>
                  <a:pt x="68094" y="505838"/>
                </a:cubicBezTo>
                <a:cubicBezTo>
                  <a:pt x="94034" y="500974"/>
                  <a:pt x="115111" y="496111"/>
                  <a:pt x="155643" y="496111"/>
                </a:cubicBezTo>
                <a:cubicBezTo>
                  <a:pt x="196175" y="496111"/>
                  <a:pt x="264268" y="510702"/>
                  <a:pt x="311285" y="505838"/>
                </a:cubicBezTo>
                <a:cubicBezTo>
                  <a:pt x="358302" y="500974"/>
                  <a:pt x="395592" y="500975"/>
                  <a:pt x="437745" y="466928"/>
                </a:cubicBezTo>
                <a:cubicBezTo>
                  <a:pt x="479898" y="432881"/>
                  <a:pt x="530158" y="340469"/>
                  <a:pt x="564205" y="301558"/>
                </a:cubicBezTo>
                <a:cubicBezTo>
                  <a:pt x="598252" y="262647"/>
                  <a:pt x="611222" y="283724"/>
                  <a:pt x="642026" y="233464"/>
                </a:cubicBezTo>
                <a:cubicBezTo>
                  <a:pt x="672830" y="183204"/>
                  <a:pt x="710930" y="91602"/>
                  <a:pt x="749030" y="0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Hình Bầu dục 133">
            <a:extLst>
              <a:ext uri="{FF2B5EF4-FFF2-40B4-BE49-F238E27FC236}">
                <a16:creationId xmlns:a16="http://schemas.microsoft.com/office/drawing/2014/main" id="{ED934055-B49D-4919-B9C3-A8539751ECF4}"/>
              </a:ext>
            </a:extLst>
          </p:cNvPr>
          <p:cNvSpPr/>
          <p:nvPr/>
        </p:nvSpPr>
        <p:spPr>
          <a:xfrm flipH="1">
            <a:off x="6130925" y="1227138"/>
            <a:ext cx="160338" cy="15716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405B10-2D92-42C4-986C-274D31AE8E08}"/>
              </a:ext>
            </a:extLst>
          </p:cNvPr>
          <p:cNvSpPr txBox="1"/>
          <p:nvPr/>
        </p:nvSpPr>
        <p:spPr>
          <a:xfrm rot="2494834">
            <a:off x="1754051" y="3724154"/>
            <a:ext cx="242265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CHDCND LÀO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ADF05C-A3D1-4E45-8CA3-A4785B17CED1}"/>
              </a:ext>
            </a:extLst>
          </p:cNvPr>
          <p:cNvSpPr txBox="1"/>
          <p:nvPr/>
        </p:nvSpPr>
        <p:spPr>
          <a:xfrm>
            <a:off x="4878867" y="898337"/>
            <a:ext cx="2369559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TRUNG QUỐC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4ECFB8-617D-4D1A-80BD-287CACA1E419}"/>
              </a:ext>
            </a:extLst>
          </p:cNvPr>
          <p:cNvSpPr txBox="1"/>
          <p:nvPr/>
        </p:nvSpPr>
        <p:spPr>
          <a:xfrm rot="19948159">
            <a:off x="8418693" y="3671889"/>
            <a:ext cx="1999265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BIỂN ĐÔNG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4045A0-032E-42DA-BAD4-4B13BA35BFD3}"/>
              </a:ext>
            </a:extLst>
          </p:cNvPr>
          <p:cNvSpPr txBox="1"/>
          <p:nvPr/>
        </p:nvSpPr>
        <p:spPr>
          <a:xfrm>
            <a:off x="5258300" y="4317448"/>
            <a:ext cx="3124200" cy="8925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6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ĐB SÔNG HỒNG, BẮC TRUNG BỘ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</TotalTime>
  <Words>1890</Words>
  <Application>Microsoft Office PowerPoint</Application>
  <PresentationFormat>Widescreen</PresentationFormat>
  <Paragraphs>314</Paragraphs>
  <Slides>38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#9Slide03 Bebas Neue ZSmall</vt:lpstr>
      <vt:lpstr>#9Slide07 IcielBaliho Script</vt:lpstr>
      <vt:lpstr>#9Slide07 IcielBC Cubano Normal</vt:lpstr>
      <vt:lpstr>#9Slide07 Pangolin</vt:lpstr>
      <vt:lpstr>.VnTime</vt:lpstr>
      <vt:lpstr>Arial</vt:lpstr>
      <vt:lpstr>Calibri</vt:lpstr>
      <vt:lpstr>Calibri Light</vt:lpstr>
      <vt:lpstr>Roboto</vt:lpstr>
      <vt:lpstr>Tahoma</vt:lpstr>
      <vt:lpstr>Times New Roman</vt:lpstr>
      <vt:lpstr>VNI-Times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TÔI LÀ thủ tướng chính phủ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THỬ THÁCH CHO EM</dc:title>
  <dc:creator>Tuấn Nguyễn Chí</dc:creator>
  <cp:lastModifiedBy>84974897627</cp:lastModifiedBy>
  <cp:revision>53</cp:revision>
  <dcterms:created xsi:type="dcterms:W3CDTF">2020-11-06T22:55:39Z</dcterms:created>
  <dcterms:modified xsi:type="dcterms:W3CDTF">2022-01-26T04:05:14Z</dcterms:modified>
</cp:coreProperties>
</file>