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1"/>
  </p:notesMasterIdLst>
  <p:sldIdLst>
    <p:sldId id="352" r:id="rId2"/>
    <p:sldId id="276" r:id="rId3"/>
    <p:sldId id="318" r:id="rId4"/>
    <p:sldId id="319" r:id="rId5"/>
    <p:sldId id="320" r:id="rId6"/>
    <p:sldId id="322" r:id="rId7"/>
    <p:sldId id="323" r:id="rId8"/>
    <p:sldId id="324" r:id="rId9"/>
    <p:sldId id="321" r:id="rId10"/>
    <p:sldId id="325" r:id="rId11"/>
    <p:sldId id="309" r:id="rId12"/>
    <p:sldId id="311" r:id="rId13"/>
    <p:sldId id="329" r:id="rId14"/>
    <p:sldId id="326" r:id="rId15"/>
    <p:sldId id="328" r:id="rId16"/>
    <p:sldId id="355" r:id="rId17"/>
    <p:sldId id="330" r:id="rId18"/>
    <p:sldId id="273" r:id="rId19"/>
    <p:sldId id="304" r:id="rId20"/>
    <p:sldId id="299" r:id="rId21"/>
    <p:sldId id="300" r:id="rId22"/>
    <p:sldId id="301" r:id="rId23"/>
    <p:sldId id="302" r:id="rId24"/>
    <p:sldId id="295" r:id="rId25"/>
    <p:sldId id="303" r:id="rId26"/>
    <p:sldId id="277" r:id="rId27"/>
    <p:sldId id="278" r:id="rId28"/>
    <p:sldId id="279" r:id="rId29"/>
    <p:sldId id="280" r:id="rId30"/>
    <p:sldId id="296" r:id="rId31"/>
    <p:sldId id="331" r:id="rId32"/>
    <p:sldId id="281" r:id="rId33"/>
    <p:sldId id="333" r:id="rId34"/>
    <p:sldId id="349" r:id="rId35"/>
    <p:sldId id="350" r:id="rId36"/>
    <p:sldId id="353" r:id="rId37"/>
    <p:sldId id="339" r:id="rId38"/>
    <p:sldId id="340" r:id="rId39"/>
    <p:sldId id="337" r:id="rId40"/>
    <p:sldId id="336" r:id="rId41"/>
    <p:sldId id="354" r:id="rId42"/>
    <p:sldId id="341" r:id="rId43"/>
    <p:sldId id="342" r:id="rId44"/>
    <p:sldId id="343" r:id="rId45"/>
    <p:sldId id="344" r:id="rId46"/>
    <p:sldId id="345" r:id="rId47"/>
    <p:sldId id="346" r:id="rId48"/>
    <p:sldId id="348" r:id="rId49"/>
    <p:sldId id="347" r:id="rId50"/>
  </p:sldIdLst>
  <p:sldSz cx="12192000" cy="6858000"/>
  <p:notesSz cx="6858000" cy="9144000"/>
  <p:embeddedFontLst>
    <p:embeddedFont>
      <p:font typeface="#9Slide03 Arima Madurai Bold" panose="00000800000000000000" pitchFamily="2" charset="0"/>
      <p:bold r:id="rId52"/>
    </p:embeddedFont>
    <p:embeddedFont>
      <p:font typeface="#9Slide03 SFU DIN NeuGroBoldCon" panose="00000400000000000000" pitchFamily="2" charset="0"/>
      <p:regular r:id="rId53"/>
    </p:embeddedFont>
    <p:embeddedFont>
      <p:font typeface="#9Slide05 Fourth Medium" panose="00000600000000000000" pitchFamily="2" charset="0"/>
      <p:bold r:id="rId54"/>
    </p:embeddedFont>
    <p:embeddedFont>
      <p:font typeface="#9Slide05 Monalisa script" panose="02000000000000000000" pitchFamily="2" charset="0"/>
      <p:regular r:id="rId55"/>
    </p:embeddedFont>
    <p:embeddedFont>
      <p:font typeface="#9Slide05 SVNEgregio Script" panose="02000500000000000000" pitchFamily="2" charset="0"/>
      <p:regular r:id="rId56"/>
    </p:embeddedFont>
    <p:embeddedFont>
      <p:font typeface="#9Slide06 SVNHello Sunshine Mar" pitchFamily="2" charset="0"/>
      <p:regular r:id="rId57"/>
    </p:embeddedFont>
    <p:embeddedFont>
      <p:font typeface="#9Slide07 SVNDessert Menu Scrip" panose="00000500000000000000" pitchFamily="2" charset="0"/>
      <p:regular r:id="rId58"/>
    </p:embeddedFont>
    <p:embeddedFont>
      <p:font typeface="#9Slide07 SVNStick A Round" panose="02000503000000000000" pitchFamily="2" charset="0"/>
      <p:regular r:id="rId59"/>
    </p:embeddedFont>
    <p:embeddedFont>
      <p:font typeface=".VnTime" panose="020B7200000000000000" pitchFamily="34" charset="0"/>
      <p:regular r:id="rId60"/>
      <p:bold r:id="rId61"/>
      <p:italic r:id="rId62"/>
      <p:boldItalic r:id="rId63"/>
    </p:embeddedFont>
    <p:embeddedFont>
      <p:font typeface="Calibri" panose="020F0502020204030204" pitchFamily="34" charset="0"/>
      <p:regular r:id="rId64"/>
      <p:bold r:id="rId65"/>
      <p:italic r:id="rId66"/>
      <p:boldItalic r:id="rId67"/>
    </p:embeddedFont>
    <p:embeddedFont>
      <p:font typeface="Calibri Light" panose="020F0302020204030204" pitchFamily="34" charset="0"/>
      <p:regular r:id="rId68"/>
      <p:italic r:id="rId69"/>
    </p:embeddedFont>
    <p:embeddedFont>
      <p:font typeface="Open Sans" panose="020B0606030504020204" pitchFamily="34" charset="0"/>
      <p:regular r:id="rId70"/>
      <p:bold r:id="rId71"/>
      <p:italic r:id="rId72"/>
      <p:boldItalic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FFF2"/>
    <a:srgbClr val="ACF848"/>
    <a:srgbClr val="A25825"/>
    <a:srgbClr val="F07D22"/>
    <a:srgbClr val="FDCA40"/>
    <a:srgbClr val="080708"/>
    <a:srgbClr val="DF2935"/>
    <a:srgbClr val="386C0B"/>
    <a:srgbClr val="F8F7FF"/>
    <a:srgbClr val="8988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9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font" Target="fonts/font17.fntdata"/><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2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72"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43DBC3-EFE0-4C4D-B073-9FE7B9B8DA9B}" type="datetimeFigureOut">
              <a:rPr lang="en-US" smtClean="0"/>
              <a:t>3/15/2022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3BE1AE-B2F7-4071-9CCF-22A773A169F4}" type="slidenum">
              <a:rPr lang="en-US" smtClean="0"/>
              <a:t>‹#›</a:t>
            </a:fld>
            <a:endParaRPr lang="en-US"/>
          </a:p>
        </p:txBody>
      </p:sp>
    </p:spTree>
    <p:extLst>
      <p:ext uri="{BB962C8B-B14F-4D97-AF65-F5344CB8AC3E}">
        <p14:creationId xmlns:p14="http://schemas.microsoft.com/office/powerpoint/2010/main" val="62258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BE1AE-B2F7-4071-9CCF-22A773A169F4}" type="slidenum">
              <a:rPr lang="en-US" smtClean="0"/>
              <a:t>2</a:t>
            </a:fld>
            <a:endParaRPr lang="en-US"/>
          </a:p>
        </p:txBody>
      </p:sp>
    </p:spTree>
    <p:extLst>
      <p:ext uri="{BB962C8B-B14F-4D97-AF65-F5344CB8AC3E}">
        <p14:creationId xmlns:p14="http://schemas.microsoft.com/office/powerpoint/2010/main" val="2114234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dirty="0">
                <a:latin typeface="#9Slide05 Fourth Medium" panose="00000600000000000000" pitchFamily="2" charset="0"/>
              </a:rPr>
              <a:t>+ vì lãnh thổ hẹp ngang, chịu tác động thường xuyên của bão và hội tụ nhiệt đới.</a:t>
            </a:r>
          </a:p>
          <a:p>
            <a:r>
              <a:rPr lang="vi-VN" sz="1200" dirty="0">
                <a:latin typeface="#9Slide05 Fourth Medium" panose="00000600000000000000" pitchFamily="2" charset="0"/>
              </a:rPr>
              <a:t>+ khu vực Bình Thuận, Ninh Thuận mưa rất ít, hiện tượng sa mạc hóa mở rộng.</a:t>
            </a:r>
          </a:p>
          <a:p>
            <a:r>
              <a:rPr lang="vi-VN" sz="1200" dirty="0">
                <a:latin typeface="#9Slide05 Fourth Medium" panose="00000600000000000000" pitchFamily="2" charset="0"/>
              </a:rPr>
              <a:t>+ đồng bằng hẹp và bị cắt xẻ, sông ngắn và dốc, mưa tập trung vào thời kì có bão &gt;&gt;&gt; lũ quét và ngập sâu.</a:t>
            </a:r>
          </a:p>
          <a:p>
            <a:r>
              <a:rPr lang="vi-VN" sz="1200" dirty="0">
                <a:latin typeface="#9Slide05 Fourth Medium" panose="00000600000000000000" pitchFamily="2" charset="0"/>
              </a:rPr>
              <a:t>+ mạng lưới đô thị, cơ sở hạ tầng và phần lớn dân cư tập trung ở vùng ven biển &gt;&gt;&gt; bị thiệt hại khi có mưa bão lớn.</a:t>
            </a:r>
          </a:p>
          <a:p>
            <a:endParaRPr lang="en-US" dirty="0"/>
          </a:p>
        </p:txBody>
      </p:sp>
      <p:sp>
        <p:nvSpPr>
          <p:cNvPr id="4" name="Slide Number Placeholder 3"/>
          <p:cNvSpPr>
            <a:spLocks noGrp="1"/>
          </p:cNvSpPr>
          <p:nvPr>
            <p:ph type="sldNum" sz="quarter" idx="10"/>
          </p:nvPr>
        </p:nvSpPr>
        <p:spPr/>
        <p:txBody>
          <a:bodyPr/>
          <a:lstStyle/>
          <a:p>
            <a:fld id="{C53BE1AE-B2F7-4071-9CCF-22A773A169F4}" type="slidenum">
              <a:rPr lang="en-US" smtClean="0"/>
              <a:t>33</a:t>
            </a:fld>
            <a:endParaRPr lang="en-US"/>
          </a:p>
        </p:txBody>
      </p:sp>
    </p:spTree>
    <p:extLst>
      <p:ext uri="{BB962C8B-B14F-4D97-AF65-F5344CB8AC3E}">
        <p14:creationId xmlns:p14="http://schemas.microsoft.com/office/powerpoint/2010/main" val="1006665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BE1AE-B2F7-4071-9CCF-22A773A169F4}" type="slidenum">
              <a:rPr lang="en-US" smtClean="0"/>
              <a:t>34</a:t>
            </a:fld>
            <a:endParaRPr lang="en-US"/>
          </a:p>
        </p:txBody>
      </p:sp>
    </p:spTree>
    <p:extLst>
      <p:ext uri="{BB962C8B-B14F-4D97-AF65-F5344CB8AC3E}">
        <p14:creationId xmlns:p14="http://schemas.microsoft.com/office/powerpoint/2010/main" val="1505019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200" dirty="0">
                <a:solidFill>
                  <a:schemeClr val="tx1"/>
                </a:solidFill>
                <a:effectLst/>
                <a:latin typeface="+mn-lt"/>
                <a:ea typeface="+mn-ea"/>
                <a:cs typeface="+mn-cs"/>
              </a:rPr>
              <a:t>(Đẩy mạnh công tác xóa đói giảm nghèo ở vùng đồi núi phía tây, phát triển kinh tế xã hội giữa phía đông và phía tây cho đồng đều, đầu tư cơ sở vật chất và hạ tầng cho đồi núi phía tây….)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53BE1AE-B2F7-4071-9CCF-22A773A169F4}" type="slidenum">
              <a:rPr lang="en-US" smtClean="0"/>
              <a:t>42</a:t>
            </a:fld>
            <a:endParaRPr lang="en-US"/>
          </a:p>
        </p:txBody>
      </p:sp>
    </p:spTree>
    <p:extLst>
      <p:ext uri="{BB962C8B-B14F-4D97-AF65-F5344CB8AC3E}">
        <p14:creationId xmlns:p14="http://schemas.microsoft.com/office/powerpoint/2010/main" val="770480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BE1AE-B2F7-4071-9CCF-22A773A169F4}" type="slidenum">
              <a:rPr lang="en-US" smtClean="0"/>
              <a:t>43</a:t>
            </a:fld>
            <a:endParaRPr lang="en-US"/>
          </a:p>
        </p:txBody>
      </p:sp>
    </p:spTree>
    <p:extLst>
      <p:ext uri="{BB962C8B-B14F-4D97-AF65-F5344CB8AC3E}">
        <p14:creationId xmlns:p14="http://schemas.microsoft.com/office/powerpoint/2010/main" val="3463814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BE1AE-B2F7-4071-9CCF-22A773A169F4}" type="slidenum">
              <a:rPr lang="en-US" smtClean="0"/>
              <a:t>44</a:t>
            </a:fld>
            <a:endParaRPr lang="en-US"/>
          </a:p>
        </p:txBody>
      </p:sp>
    </p:spTree>
    <p:extLst>
      <p:ext uri="{BB962C8B-B14F-4D97-AF65-F5344CB8AC3E}">
        <p14:creationId xmlns:p14="http://schemas.microsoft.com/office/powerpoint/2010/main" val="161692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BE1AE-B2F7-4071-9CCF-22A773A169F4}" type="slidenum">
              <a:rPr lang="en-US" smtClean="0"/>
              <a:t>45</a:t>
            </a:fld>
            <a:endParaRPr lang="en-US"/>
          </a:p>
        </p:txBody>
      </p:sp>
    </p:spTree>
    <p:extLst>
      <p:ext uri="{BB962C8B-B14F-4D97-AF65-F5344CB8AC3E}">
        <p14:creationId xmlns:p14="http://schemas.microsoft.com/office/powerpoint/2010/main" val="746702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BE1AE-B2F7-4071-9CCF-22A773A169F4}" type="slidenum">
              <a:rPr lang="en-US" smtClean="0"/>
              <a:t>46</a:t>
            </a:fld>
            <a:endParaRPr lang="en-US"/>
          </a:p>
        </p:txBody>
      </p:sp>
    </p:spTree>
    <p:extLst>
      <p:ext uri="{BB962C8B-B14F-4D97-AF65-F5344CB8AC3E}">
        <p14:creationId xmlns:p14="http://schemas.microsoft.com/office/powerpoint/2010/main" val="1864506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BE1AE-B2F7-4071-9CCF-22A773A169F4}" type="slidenum">
              <a:rPr lang="en-US" smtClean="0"/>
              <a:t>47</a:t>
            </a:fld>
            <a:endParaRPr lang="en-US"/>
          </a:p>
        </p:txBody>
      </p:sp>
    </p:spTree>
    <p:extLst>
      <p:ext uri="{BB962C8B-B14F-4D97-AF65-F5344CB8AC3E}">
        <p14:creationId xmlns:p14="http://schemas.microsoft.com/office/powerpoint/2010/main" val="3614217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BE1AE-B2F7-4071-9CCF-22A773A169F4}" type="slidenum">
              <a:rPr lang="en-US" smtClean="0"/>
              <a:t>48</a:t>
            </a:fld>
            <a:endParaRPr lang="en-US"/>
          </a:p>
        </p:txBody>
      </p:sp>
    </p:spTree>
    <p:extLst>
      <p:ext uri="{BB962C8B-B14F-4D97-AF65-F5344CB8AC3E}">
        <p14:creationId xmlns:p14="http://schemas.microsoft.com/office/powerpoint/2010/main" val="640626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298FE1-8AF2-4F82-8763-91A5900D2A77}" type="slidenum">
              <a:rPr lang="en-US" smtClean="0"/>
              <a:t>10</a:t>
            </a:fld>
            <a:endParaRPr lang="en-US"/>
          </a:p>
        </p:txBody>
      </p:sp>
    </p:spTree>
    <p:extLst>
      <p:ext uri="{BB962C8B-B14F-4D97-AF65-F5344CB8AC3E}">
        <p14:creationId xmlns:p14="http://schemas.microsoft.com/office/powerpoint/2010/main" val="1811686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3" name="Google Shape;114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1279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BE1AE-B2F7-4071-9CCF-22A773A169F4}" type="slidenum">
              <a:rPr lang="en-US" smtClean="0"/>
              <a:t>12</a:t>
            </a:fld>
            <a:endParaRPr lang="en-US"/>
          </a:p>
        </p:txBody>
      </p:sp>
    </p:spTree>
    <p:extLst>
      <p:ext uri="{BB962C8B-B14F-4D97-AF65-F5344CB8AC3E}">
        <p14:creationId xmlns:p14="http://schemas.microsoft.com/office/powerpoint/2010/main" val="2360544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Vị</a:t>
            </a:r>
            <a:r>
              <a:rPr lang="en-US" baseline="0" dirty="0"/>
              <a:t> </a:t>
            </a:r>
            <a:r>
              <a:rPr lang="en-US" baseline="0" dirty="0" err="1"/>
              <a:t>trí</a:t>
            </a:r>
            <a:endParaRPr lang="en-US" baseline="0" dirty="0"/>
          </a:p>
          <a:p>
            <a:pPr marL="171450" indent="-171450">
              <a:buFontTx/>
              <a:buChar char="-"/>
            </a:pPr>
            <a:r>
              <a:rPr lang="en-US" baseline="0" dirty="0" err="1"/>
              <a:t>Tên</a:t>
            </a:r>
            <a:r>
              <a:rPr lang="en-US" baseline="0" dirty="0"/>
              <a:t> </a:t>
            </a:r>
            <a:r>
              <a:rPr lang="en-US" baseline="0" dirty="0" err="1"/>
              <a:t>các</a:t>
            </a:r>
            <a:r>
              <a:rPr lang="en-US" baseline="0" dirty="0"/>
              <a:t> </a:t>
            </a:r>
            <a:r>
              <a:rPr lang="en-US" baseline="0" dirty="0" err="1"/>
              <a:t>tỉnh</a:t>
            </a:r>
            <a:r>
              <a:rPr lang="en-US" baseline="0" dirty="0"/>
              <a:t> </a:t>
            </a:r>
            <a:r>
              <a:rPr lang="en-US" baseline="0" dirty="0" err="1"/>
              <a:t>tp</a:t>
            </a:r>
            <a:endParaRPr lang="en-US" dirty="0"/>
          </a:p>
        </p:txBody>
      </p:sp>
      <p:sp>
        <p:nvSpPr>
          <p:cNvPr id="4" name="Slide Number Placeholder 3"/>
          <p:cNvSpPr>
            <a:spLocks noGrp="1"/>
          </p:cNvSpPr>
          <p:nvPr>
            <p:ph type="sldNum" sz="quarter" idx="10"/>
          </p:nvPr>
        </p:nvSpPr>
        <p:spPr/>
        <p:txBody>
          <a:bodyPr/>
          <a:lstStyle/>
          <a:p>
            <a:fld id="{81E39F98-5671-4B7B-A17A-CFFA19FF5E08}" type="slidenum">
              <a:rPr lang="en-US" smtClean="0"/>
              <a:t>13</a:t>
            </a:fld>
            <a:endParaRPr lang="en-US"/>
          </a:p>
        </p:txBody>
      </p:sp>
    </p:spTree>
    <p:extLst>
      <p:ext uri="{BB962C8B-B14F-4D97-AF65-F5344CB8AC3E}">
        <p14:creationId xmlns:p14="http://schemas.microsoft.com/office/powerpoint/2010/main" val="489949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BE1AE-B2F7-4071-9CCF-22A773A169F4}" type="slidenum">
              <a:rPr lang="en-US" smtClean="0"/>
              <a:t>14</a:t>
            </a:fld>
            <a:endParaRPr lang="en-US"/>
          </a:p>
        </p:txBody>
      </p:sp>
    </p:spTree>
    <p:extLst>
      <p:ext uri="{BB962C8B-B14F-4D97-AF65-F5344CB8AC3E}">
        <p14:creationId xmlns:p14="http://schemas.microsoft.com/office/powerpoint/2010/main" val="3013532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200" dirty="0">
                <a:solidFill>
                  <a:schemeClr val="tx1"/>
                </a:solidFill>
                <a:effectLst/>
                <a:latin typeface="+mn-lt"/>
                <a:ea typeface="+mn-ea"/>
                <a:cs typeface="+mn-cs"/>
              </a:rPr>
              <a:t>GV </a:t>
            </a:r>
            <a:r>
              <a:rPr lang="vi-VN" sz="1200" kern="1200" dirty="0" err="1">
                <a:solidFill>
                  <a:schemeClr val="tx1"/>
                </a:solidFill>
                <a:effectLst/>
                <a:latin typeface="+mn-lt"/>
                <a:ea typeface="+mn-ea"/>
                <a:cs typeface="+mn-cs"/>
              </a:rPr>
              <a:t>khẳng</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định</a:t>
            </a:r>
            <a:r>
              <a:rPr lang="vi-VN" sz="1200" kern="1200" dirty="0">
                <a:solidFill>
                  <a:schemeClr val="tx1"/>
                </a:solidFill>
                <a:effectLst/>
                <a:latin typeface="+mn-lt"/>
                <a:ea typeface="+mn-ea"/>
                <a:cs typeface="+mn-cs"/>
              </a:rPr>
              <a:t> đây </a:t>
            </a:r>
            <a:r>
              <a:rPr lang="vi-VN" sz="1200" kern="1200" dirty="0" err="1">
                <a:solidFill>
                  <a:schemeClr val="tx1"/>
                </a:solidFill>
                <a:effectLst/>
                <a:latin typeface="+mn-lt"/>
                <a:ea typeface="+mn-ea"/>
                <a:cs typeface="+mn-cs"/>
              </a:rPr>
              <a:t>là</a:t>
            </a:r>
            <a:r>
              <a:rPr lang="vi-VN" sz="1200" kern="1200" dirty="0">
                <a:solidFill>
                  <a:schemeClr val="tx1"/>
                </a:solidFill>
                <a:effectLst/>
                <a:latin typeface="+mn-lt"/>
                <a:ea typeface="+mn-ea"/>
                <a:cs typeface="+mn-cs"/>
              </a:rPr>
              <a:t> 2 </a:t>
            </a:r>
            <a:r>
              <a:rPr lang="vi-VN" sz="1200" kern="1200" dirty="0" err="1">
                <a:solidFill>
                  <a:schemeClr val="tx1"/>
                </a:solidFill>
                <a:effectLst/>
                <a:latin typeface="+mn-lt"/>
                <a:ea typeface="+mn-ea"/>
                <a:cs typeface="+mn-cs"/>
              </a:rPr>
              <a:t>quần</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đảo</a:t>
            </a:r>
            <a:r>
              <a:rPr lang="vi-VN" sz="1200" kern="1200" dirty="0">
                <a:solidFill>
                  <a:schemeClr val="tx1"/>
                </a:solidFill>
                <a:effectLst/>
                <a:latin typeface="+mn-lt"/>
                <a:ea typeface="+mn-ea"/>
                <a:cs typeface="+mn-cs"/>
              </a:rPr>
              <a:t> xa </a:t>
            </a:r>
            <a:r>
              <a:rPr lang="vi-VN" sz="1200" kern="1200" dirty="0" err="1">
                <a:solidFill>
                  <a:schemeClr val="tx1"/>
                </a:solidFill>
                <a:effectLst/>
                <a:latin typeface="+mn-lt"/>
                <a:ea typeface="+mn-ea"/>
                <a:cs typeface="+mn-cs"/>
              </a:rPr>
              <a:t>bờ</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rất</a:t>
            </a:r>
            <a:r>
              <a:rPr lang="vi-VN" sz="1200" kern="1200" dirty="0">
                <a:solidFill>
                  <a:schemeClr val="tx1"/>
                </a:solidFill>
                <a:effectLst/>
                <a:latin typeface="+mn-lt"/>
                <a:ea typeface="+mn-ea"/>
                <a:cs typeface="+mn-cs"/>
              </a:rPr>
              <a:t> quan </a:t>
            </a:r>
            <a:r>
              <a:rPr lang="vi-VN" sz="1200" kern="1200" dirty="0" err="1">
                <a:solidFill>
                  <a:schemeClr val="tx1"/>
                </a:solidFill>
                <a:effectLst/>
                <a:latin typeface="+mn-lt"/>
                <a:ea typeface="+mn-ea"/>
                <a:cs typeface="+mn-cs"/>
              </a:rPr>
              <a:t>trọng</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của</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nước</a:t>
            </a:r>
            <a:r>
              <a:rPr lang="vi-VN" sz="1200" kern="1200" dirty="0">
                <a:solidFill>
                  <a:schemeClr val="tx1"/>
                </a:solidFill>
                <a:effectLst/>
                <a:latin typeface="+mn-lt"/>
                <a:ea typeface="+mn-ea"/>
                <a:cs typeface="+mn-cs"/>
              </a:rPr>
              <a:t> ta. 2 </a:t>
            </a:r>
            <a:r>
              <a:rPr lang="vi-VN" sz="1200" kern="1200" dirty="0" err="1">
                <a:solidFill>
                  <a:schemeClr val="tx1"/>
                </a:solidFill>
                <a:effectLst/>
                <a:latin typeface="+mn-lt"/>
                <a:ea typeface="+mn-ea"/>
                <a:cs typeface="+mn-cs"/>
              </a:rPr>
              <a:t>quần</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đảo</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này</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có</a:t>
            </a:r>
            <a:r>
              <a:rPr lang="vi-VN" sz="1200" kern="1200" dirty="0">
                <a:solidFill>
                  <a:schemeClr val="tx1"/>
                </a:solidFill>
                <a:effectLst/>
                <a:latin typeface="+mn-lt"/>
                <a:ea typeface="+mn-ea"/>
                <a:cs typeface="+mn-cs"/>
              </a:rPr>
              <a:t> ý </a:t>
            </a:r>
            <a:r>
              <a:rPr lang="vi-VN" sz="1200" kern="1200" dirty="0" err="1">
                <a:solidFill>
                  <a:schemeClr val="tx1"/>
                </a:solidFill>
                <a:effectLst/>
                <a:latin typeface="+mn-lt"/>
                <a:ea typeface="+mn-ea"/>
                <a:cs typeface="+mn-cs"/>
              </a:rPr>
              <a:t>nghĩa</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chiến</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lược</a:t>
            </a:r>
            <a:r>
              <a:rPr lang="vi-VN" sz="1200" kern="1200" dirty="0">
                <a:solidFill>
                  <a:schemeClr val="tx1"/>
                </a:solidFill>
                <a:effectLst/>
                <a:latin typeface="+mn-lt"/>
                <a:ea typeface="+mn-ea"/>
                <a:cs typeface="+mn-cs"/>
              </a:rPr>
              <a:t> quan </a:t>
            </a:r>
            <a:r>
              <a:rPr lang="vi-VN" sz="1200" kern="1200" dirty="0" err="1">
                <a:solidFill>
                  <a:schemeClr val="tx1"/>
                </a:solidFill>
                <a:effectLst/>
                <a:latin typeface="+mn-lt"/>
                <a:ea typeface="+mn-ea"/>
                <a:cs typeface="+mn-cs"/>
              </a:rPr>
              <a:t>trọng</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về</a:t>
            </a:r>
            <a:r>
              <a:rPr lang="vi-VN" sz="1200" kern="1200" dirty="0">
                <a:solidFill>
                  <a:schemeClr val="tx1"/>
                </a:solidFill>
                <a:effectLst/>
                <a:latin typeface="+mn-lt"/>
                <a:ea typeface="+mn-ea"/>
                <a:cs typeface="+mn-cs"/>
              </a:rPr>
              <a:t> an ninh </a:t>
            </a:r>
            <a:r>
              <a:rPr lang="vi-VN" sz="1200" kern="1200" dirty="0" err="1">
                <a:solidFill>
                  <a:schemeClr val="tx1"/>
                </a:solidFill>
                <a:effectLst/>
                <a:latin typeface="+mn-lt"/>
                <a:ea typeface="+mn-ea"/>
                <a:cs typeface="+mn-cs"/>
              </a:rPr>
              <a:t>và</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quốc</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phòng</a:t>
            </a:r>
            <a:r>
              <a:rPr lang="vi-VN" sz="1200" kern="1200" dirty="0">
                <a:solidFill>
                  <a:schemeClr val="tx1"/>
                </a:solidFill>
                <a:effectLst/>
                <a:latin typeface="+mn-lt"/>
                <a:ea typeface="+mn-ea"/>
                <a:cs typeface="+mn-cs"/>
              </a:rPr>
              <a:t> trên </a:t>
            </a:r>
            <a:r>
              <a:rPr lang="vi-VN" sz="1200" kern="1200" dirty="0" err="1">
                <a:solidFill>
                  <a:schemeClr val="tx1"/>
                </a:solidFill>
                <a:effectLst/>
                <a:latin typeface="+mn-lt"/>
                <a:ea typeface="+mn-ea"/>
                <a:cs typeface="+mn-cs"/>
              </a:rPr>
              <a:t>biển</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của</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đất</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nước</a:t>
            </a:r>
            <a:r>
              <a:rPr lang="vi-V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524C1C3-93A4-496D-8896-3320BF9D4B85}" type="slidenum">
              <a:rPr lang="en-US" smtClean="0"/>
              <a:t>15</a:t>
            </a:fld>
            <a:endParaRPr lang="en-US"/>
          </a:p>
        </p:txBody>
      </p:sp>
    </p:spTree>
    <p:extLst>
      <p:ext uri="{BB962C8B-B14F-4D97-AF65-F5344CB8AC3E}">
        <p14:creationId xmlns:p14="http://schemas.microsoft.com/office/powerpoint/2010/main" val="1303770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4EAFB5D3-87AC-483A-B4E2-8DD36AFDE9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E526020F-9F2C-463E-83E8-71F8277F19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2164" name="Slide Number Placeholder 3">
            <a:extLst>
              <a:ext uri="{FF2B5EF4-FFF2-40B4-BE49-F238E27FC236}">
                <a16:creationId xmlns:a16="http://schemas.microsoft.com/office/drawing/2014/main" id="{8C570555-B907-4DB9-9C4C-94532C6B27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5058121-0C0F-4425-9D1A-0864BC2703CB}" type="slidenum">
              <a:rPr lang="en-US" altLang="en-US"/>
              <a:pPr/>
              <a:t>20</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D4EF4244-2542-414D-A9BD-934F2BAB98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1A5E89A9-7ACA-498B-A9D1-F8CFAD509D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4212" name="Slide Number Placeholder 3">
            <a:extLst>
              <a:ext uri="{FF2B5EF4-FFF2-40B4-BE49-F238E27FC236}">
                <a16:creationId xmlns:a16="http://schemas.microsoft.com/office/drawing/2014/main" id="{0F22325F-CF21-4F0A-A97F-E13B9316F5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48AEA52-23C7-430B-8C5D-D88E005E4C6C}" type="slidenum">
              <a:rPr lang="en-US" altLang="en-US"/>
              <a:pPr/>
              <a:t>21</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97113-E7BE-4974-8BEF-332866C446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FDF37B-E544-4C09-BC14-22BA5A0218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42DE02-BFA0-4857-82DA-766A44B96EED}"/>
              </a:ext>
            </a:extLst>
          </p:cNvPr>
          <p:cNvSpPr>
            <a:spLocks noGrp="1"/>
          </p:cNvSpPr>
          <p:nvPr>
            <p:ph type="dt" sz="half" idx="10"/>
          </p:nvPr>
        </p:nvSpPr>
        <p:spPr/>
        <p:txBody>
          <a:bodyPr/>
          <a:lstStyle/>
          <a:p>
            <a:fld id="{AAAE06D9-8573-4B7E-B3CC-D2B9F938CCD8}" type="datetimeFigureOut">
              <a:rPr lang="en-US" smtClean="0"/>
              <a:t>3/15/2022</a:t>
            </a:fld>
            <a:endParaRPr lang="en-US"/>
          </a:p>
        </p:txBody>
      </p:sp>
      <p:sp>
        <p:nvSpPr>
          <p:cNvPr id="5" name="Footer Placeholder 4">
            <a:extLst>
              <a:ext uri="{FF2B5EF4-FFF2-40B4-BE49-F238E27FC236}">
                <a16:creationId xmlns:a16="http://schemas.microsoft.com/office/drawing/2014/main" id="{66122FE4-DF8C-4529-BBBE-7618FE2FD0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023ED4-8EBF-4D44-AF62-9781DD51DAE6}"/>
              </a:ext>
            </a:extLst>
          </p:cNvPr>
          <p:cNvSpPr>
            <a:spLocks noGrp="1"/>
          </p:cNvSpPr>
          <p:nvPr>
            <p:ph type="sldNum" sz="quarter" idx="12"/>
          </p:nvPr>
        </p:nvSpPr>
        <p:spPr/>
        <p:txBody>
          <a:bodyPr/>
          <a:lstStyle/>
          <a:p>
            <a:fld id="{15678F51-E4EA-414E-8EE9-8E70C81E1861}" type="slidenum">
              <a:rPr lang="en-US" smtClean="0"/>
              <a:t>‹#›</a:t>
            </a:fld>
            <a:endParaRPr lang="en-US"/>
          </a:p>
        </p:txBody>
      </p:sp>
    </p:spTree>
    <p:extLst>
      <p:ext uri="{BB962C8B-B14F-4D97-AF65-F5344CB8AC3E}">
        <p14:creationId xmlns:p14="http://schemas.microsoft.com/office/powerpoint/2010/main" val="4004716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876B-A819-49FC-AFC1-A0DA57133D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2BC754-E6B9-4A1A-ADAE-3FA67200EF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6C571A-3B8D-41EB-B10A-2F0531473524}"/>
              </a:ext>
            </a:extLst>
          </p:cNvPr>
          <p:cNvSpPr>
            <a:spLocks noGrp="1"/>
          </p:cNvSpPr>
          <p:nvPr>
            <p:ph type="dt" sz="half" idx="10"/>
          </p:nvPr>
        </p:nvSpPr>
        <p:spPr/>
        <p:txBody>
          <a:bodyPr/>
          <a:lstStyle/>
          <a:p>
            <a:fld id="{AAAE06D9-8573-4B7E-B3CC-D2B9F938CCD8}" type="datetimeFigureOut">
              <a:rPr lang="en-US" smtClean="0"/>
              <a:t>3/15/2022</a:t>
            </a:fld>
            <a:endParaRPr lang="en-US"/>
          </a:p>
        </p:txBody>
      </p:sp>
      <p:sp>
        <p:nvSpPr>
          <p:cNvPr id="5" name="Footer Placeholder 4">
            <a:extLst>
              <a:ext uri="{FF2B5EF4-FFF2-40B4-BE49-F238E27FC236}">
                <a16:creationId xmlns:a16="http://schemas.microsoft.com/office/drawing/2014/main" id="{511D094D-520F-4646-BCC0-38D13919E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A4052E-84B6-4DFB-8BF3-2399E5866C56}"/>
              </a:ext>
            </a:extLst>
          </p:cNvPr>
          <p:cNvSpPr>
            <a:spLocks noGrp="1"/>
          </p:cNvSpPr>
          <p:nvPr>
            <p:ph type="sldNum" sz="quarter" idx="12"/>
          </p:nvPr>
        </p:nvSpPr>
        <p:spPr/>
        <p:txBody>
          <a:bodyPr/>
          <a:lstStyle/>
          <a:p>
            <a:fld id="{15678F51-E4EA-414E-8EE9-8E70C81E1861}" type="slidenum">
              <a:rPr lang="en-US" smtClean="0"/>
              <a:t>‹#›</a:t>
            </a:fld>
            <a:endParaRPr lang="en-US"/>
          </a:p>
        </p:txBody>
      </p:sp>
    </p:spTree>
    <p:extLst>
      <p:ext uri="{BB962C8B-B14F-4D97-AF65-F5344CB8AC3E}">
        <p14:creationId xmlns:p14="http://schemas.microsoft.com/office/powerpoint/2010/main" val="1515388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660C79-DCA4-45DD-ABF7-9217F8EB72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42EB8E-13FD-44A5-843D-8CA21E3A43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C5CFCF-EB8C-4FF6-8D10-6556A46FCF8E}"/>
              </a:ext>
            </a:extLst>
          </p:cNvPr>
          <p:cNvSpPr>
            <a:spLocks noGrp="1"/>
          </p:cNvSpPr>
          <p:nvPr>
            <p:ph type="dt" sz="half" idx="10"/>
          </p:nvPr>
        </p:nvSpPr>
        <p:spPr/>
        <p:txBody>
          <a:bodyPr/>
          <a:lstStyle/>
          <a:p>
            <a:fld id="{AAAE06D9-8573-4B7E-B3CC-D2B9F938CCD8}" type="datetimeFigureOut">
              <a:rPr lang="en-US" smtClean="0"/>
              <a:t>3/15/2022</a:t>
            </a:fld>
            <a:endParaRPr lang="en-US"/>
          </a:p>
        </p:txBody>
      </p:sp>
      <p:sp>
        <p:nvSpPr>
          <p:cNvPr id="5" name="Footer Placeholder 4">
            <a:extLst>
              <a:ext uri="{FF2B5EF4-FFF2-40B4-BE49-F238E27FC236}">
                <a16:creationId xmlns:a16="http://schemas.microsoft.com/office/drawing/2014/main" id="{C5382D23-6506-4E88-B72A-73FF6943FF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5AD5DC-0E36-4647-9A88-4A1260808356}"/>
              </a:ext>
            </a:extLst>
          </p:cNvPr>
          <p:cNvSpPr>
            <a:spLocks noGrp="1"/>
          </p:cNvSpPr>
          <p:nvPr>
            <p:ph type="sldNum" sz="quarter" idx="12"/>
          </p:nvPr>
        </p:nvSpPr>
        <p:spPr/>
        <p:txBody>
          <a:bodyPr/>
          <a:lstStyle/>
          <a:p>
            <a:fld id="{15678F51-E4EA-414E-8EE9-8E70C81E1861}" type="slidenum">
              <a:rPr lang="en-US" smtClean="0"/>
              <a:t>‹#›</a:t>
            </a:fld>
            <a:endParaRPr lang="en-US"/>
          </a:p>
        </p:txBody>
      </p:sp>
    </p:spTree>
    <p:extLst>
      <p:ext uri="{BB962C8B-B14F-4D97-AF65-F5344CB8AC3E}">
        <p14:creationId xmlns:p14="http://schemas.microsoft.com/office/powerpoint/2010/main" val="3268549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485841" y="0"/>
            <a:ext cx="6096000" cy="6857998"/>
          </a:xfrm>
          <a:custGeom>
            <a:avLst/>
            <a:gdLst>
              <a:gd name="connsiteX0" fmla="*/ 1711217 w 6096000"/>
              <a:gd name="connsiteY0" fmla="*/ 0 h 6857998"/>
              <a:gd name="connsiteX1" fmla="*/ 6096000 w 6096000"/>
              <a:gd name="connsiteY1" fmla="*/ 0 h 6857998"/>
              <a:gd name="connsiteX2" fmla="*/ 6096000 w 6096000"/>
              <a:gd name="connsiteY2" fmla="*/ 6857998 h 6857998"/>
              <a:gd name="connsiteX3" fmla="*/ 1717785 w 6096000"/>
              <a:gd name="connsiteY3" fmla="*/ 6857998 h 6857998"/>
              <a:gd name="connsiteX4" fmla="*/ 0 w 6096000"/>
              <a:gd name="connsiteY4" fmla="*/ 3422431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7998">
                <a:moveTo>
                  <a:pt x="1711217" y="0"/>
                </a:moveTo>
                <a:lnTo>
                  <a:pt x="6096000" y="0"/>
                </a:lnTo>
                <a:lnTo>
                  <a:pt x="6096000" y="6857998"/>
                </a:lnTo>
                <a:lnTo>
                  <a:pt x="1717785" y="6857998"/>
                </a:lnTo>
                <a:lnTo>
                  <a:pt x="0" y="3422431"/>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fld id="{EDE8B11B-6CB3-43B5-B9E8-259FB65B0743}" type="datetimeFigureOut">
              <a:rPr lang="en-US" smtClean="0"/>
              <a:t>3/15/2022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4CF54C-FA28-4969-B654-5B65D226AFD9}" type="slidenum">
              <a:rPr lang="en-US" smtClean="0"/>
              <a:t>‹#›</a:t>
            </a:fld>
            <a:endParaRPr lang="en-US"/>
          </a:p>
        </p:txBody>
      </p:sp>
    </p:spTree>
    <p:extLst>
      <p:ext uri="{BB962C8B-B14F-4D97-AF65-F5344CB8AC3E}">
        <p14:creationId xmlns:p14="http://schemas.microsoft.com/office/powerpoint/2010/main" val="297201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A2A4-F498-49A8-B4E3-40EA6F8109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623AAB-2978-417C-899F-5EABB73E71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C762F6-4226-4637-B08C-FE01275BB5B1}"/>
              </a:ext>
            </a:extLst>
          </p:cNvPr>
          <p:cNvSpPr>
            <a:spLocks noGrp="1"/>
          </p:cNvSpPr>
          <p:nvPr>
            <p:ph type="dt" sz="half" idx="10"/>
          </p:nvPr>
        </p:nvSpPr>
        <p:spPr/>
        <p:txBody>
          <a:bodyPr/>
          <a:lstStyle/>
          <a:p>
            <a:fld id="{AAAE06D9-8573-4B7E-B3CC-D2B9F938CCD8}" type="datetimeFigureOut">
              <a:rPr lang="en-US" smtClean="0"/>
              <a:t>3/15/2022</a:t>
            </a:fld>
            <a:endParaRPr lang="en-US"/>
          </a:p>
        </p:txBody>
      </p:sp>
      <p:sp>
        <p:nvSpPr>
          <p:cNvPr id="5" name="Footer Placeholder 4">
            <a:extLst>
              <a:ext uri="{FF2B5EF4-FFF2-40B4-BE49-F238E27FC236}">
                <a16:creationId xmlns:a16="http://schemas.microsoft.com/office/drawing/2014/main" id="{62E27222-4979-474C-8691-1AE1378BDF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EF9A7-5F2E-4BE5-870E-34C0A871FFA4}"/>
              </a:ext>
            </a:extLst>
          </p:cNvPr>
          <p:cNvSpPr>
            <a:spLocks noGrp="1"/>
          </p:cNvSpPr>
          <p:nvPr>
            <p:ph type="sldNum" sz="quarter" idx="12"/>
          </p:nvPr>
        </p:nvSpPr>
        <p:spPr/>
        <p:txBody>
          <a:bodyPr/>
          <a:lstStyle/>
          <a:p>
            <a:fld id="{15678F51-E4EA-414E-8EE9-8E70C81E1861}" type="slidenum">
              <a:rPr lang="en-US" smtClean="0"/>
              <a:t>‹#›</a:t>
            </a:fld>
            <a:endParaRPr lang="en-US"/>
          </a:p>
        </p:txBody>
      </p:sp>
    </p:spTree>
    <p:extLst>
      <p:ext uri="{BB962C8B-B14F-4D97-AF65-F5344CB8AC3E}">
        <p14:creationId xmlns:p14="http://schemas.microsoft.com/office/powerpoint/2010/main" val="1375334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1AA22-945A-4D16-995C-EA46E055F6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2F72C2-31CB-4FFC-AC07-C44ABC1B27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229E07-84DF-4745-AD95-35CC3BE73C24}"/>
              </a:ext>
            </a:extLst>
          </p:cNvPr>
          <p:cNvSpPr>
            <a:spLocks noGrp="1"/>
          </p:cNvSpPr>
          <p:nvPr>
            <p:ph type="dt" sz="half" idx="10"/>
          </p:nvPr>
        </p:nvSpPr>
        <p:spPr/>
        <p:txBody>
          <a:bodyPr/>
          <a:lstStyle/>
          <a:p>
            <a:fld id="{AAAE06D9-8573-4B7E-B3CC-D2B9F938CCD8}" type="datetimeFigureOut">
              <a:rPr lang="en-US" smtClean="0"/>
              <a:t>3/15/2022</a:t>
            </a:fld>
            <a:endParaRPr lang="en-US"/>
          </a:p>
        </p:txBody>
      </p:sp>
      <p:sp>
        <p:nvSpPr>
          <p:cNvPr id="5" name="Footer Placeholder 4">
            <a:extLst>
              <a:ext uri="{FF2B5EF4-FFF2-40B4-BE49-F238E27FC236}">
                <a16:creationId xmlns:a16="http://schemas.microsoft.com/office/drawing/2014/main" id="{E1390EB7-5581-43B5-9B5A-3F25636C99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F1AF28-4CF2-4A95-AA2D-04AFBD66382A}"/>
              </a:ext>
            </a:extLst>
          </p:cNvPr>
          <p:cNvSpPr>
            <a:spLocks noGrp="1"/>
          </p:cNvSpPr>
          <p:nvPr>
            <p:ph type="sldNum" sz="quarter" idx="12"/>
          </p:nvPr>
        </p:nvSpPr>
        <p:spPr/>
        <p:txBody>
          <a:bodyPr/>
          <a:lstStyle/>
          <a:p>
            <a:fld id="{15678F51-E4EA-414E-8EE9-8E70C81E1861}" type="slidenum">
              <a:rPr lang="en-US" smtClean="0"/>
              <a:t>‹#›</a:t>
            </a:fld>
            <a:endParaRPr lang="en-US"/>
          </a:p>
        </p:txBody>
      </p:sp>
    </p:spTree>
    <p:extLst>
      <p:ext uri="{BB962C8B-B14F-4D97-AF65-F5344CB8AC3E}">
        <p14:creationId xmlns:p14="http://schemas.microsoft.com/office/powerpoint/2010/main" val="1830750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1A5C6-DF28-4400-B152-59E0B8E25C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4CD826-E1A2-40BC-9F84-F8C0C8267A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75345E-7A94-4DAB-95C4-F55E05B8EF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E1BD95-86E3-4500-8234-DD6DF0D8A18E}"/>
              </a:ext>
            </a:extLst>
          </p:cNvPr>
          <p:cNvSpPr>
            <a:spLocks noGrp="1"/>
          </p:cNvSpPr>
          <p:nvPr>
            <p:ph type="dt" sz="half" idx="10"/>
          </p:nvPr>
        </p:nvSpPr>
        <p:spPr/>
        <p:txBody>
          <a:bodyPr/>
          <a:lstStyle/>
          <a:p>
            <a:fld id="{AAAE06D9-8573-4B7E-B3CC-D2B9F938CCD8}" type="datetimeFigureOut">
              <a:rPr lang="en-US" smtClean="0"/>
              <a:t>3/15/2022</a:t>
            </a:fld>
            <a:endParaRPr lang="en-US"/>
          </a:p>
        </p:txBody>
      </p:sp>
      <p:sp>
        <p:nvSpPr>
          <p:cNvPr id="6" name="Footer Placeholder 5">
            <a:extLst>
              <a:ext uri="{FF2B5EF4-FFF2-40B4-BE49-F238E27FC236}">
                <a16:creationId xmlns:a16="http://schemas.microsoft.com/office/drawing/2014/main" id="{151DF059-D1CC-4227-91E1-8CC33D1E03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ACFD59-DE94-4971-B378-BF261018D0E1}"/>
              </a:ext>
            </a:extLst>
          </p:cNvPr>
          <p:cNvSpPr>
            <a:spLocks noGrp="1"/>
          </p:cNvSpPr>
          <p:nvPr>
            <p:ph type="sldNum" sz="quarter" idx="12"/>
          </p:nvPr>
        </p:nvSpPr>
        <p:spPr/>
        <p:txBody>
          <a:bodyPr/>
          <a:lstStyle/>
          <a:p>
            <a:fld id="{15678F51-E4EA-414E-8EE9-8E70C81E1861}" type="slidenum">
              <a:rPr lang="en-US" smtClean="0"/>
              <a:t>‹#›</a:t>
            </a:fld>
            <a:endParaRPr lang="en-US"/>
          </a:p>
        </p:txBody>
      </p:sp>
    </p:spTree>
    <p:extLst>
      <p:ext uri="{BB962C8B-B14F-4D97-AF65-F5344CB8AC3E}">
        <p14:creationId xmlns:p14="http://schemas.microsoft.com/office/powerpoint/2010/main" val="2121188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8AD79-178B-4322-A420-FC389C45E9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05AF10-9C72-4355-861B-A715DEE324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382ECF-8750-4B72-8497-46FB709870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A3D62F-50D5-4D13-87C1-1323BBF972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6BEA14-FDC0-445D-AFE7-6231494E2E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2047DF-5CD2-4BE3-9025-AC959C35E526}"/>
              </a:ext>
            </a:extLst>
          </p:cNvPr>
          <p:cNvSpPr>
            <a:spLocks noGrp="1"/>
          </p:cNvSpPr>
          <p:nvPr>
            <p:ph type="dt" sz="half" idx="10"/>
          </p:nvPr>
        </p:nvSpPr>
        <p:spPr/>
        <p:txBody>
          <a:bodyPr/>
          <a:lstStyle/>
          <a:p>
            <a:fld id="{AAAE06D9-8573-4B7E-B3CC-D2B9F938CCD8}" type="datetimeFigureOut">
              <a:rPr lang="en-US" smtClean="0"/>
              <a:t>3/15/2022</a:t>
            </a:fld>
            <a:endParaRPr lang="en-US"/>
          </a:p>
        </p:txBody>
      </p:sp>
      <p:sp>
        <p:nvSpPr>
          <p:cNvPr id="8" name="Footer Placeholder 7">
            <a:extLst>
              <a:ext uri="{FF2B5EF4-FFF2-40B4-BE49-F238E27FC236}">
                <a16:creationId xmlns:a16="http://schemas.microsoft.com/office/drawing/2014/main" id="{BD05D3FA-D5A8-4181-B4E1-13A72DCA78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9FEB3B-10E9-4C1B-AD92-FEAAF4FCCAF0}"/>
              </a:ext>
            </a:extLst>
          </p:cNvPr>
          <p:cNvSpPr>
            <a:spLocks noGrp="1"/>
          </p:cNvSpPr>
          <p:nvPr>
            <p:ph type="sldNum" sz="quarter" idx="12"/>
          </p:nvPr>
        </p:nvSpPr>
        <p:spPr/>
        <p:txBody>
          <a:bodyPr/>
          <a:lstStyle/>
          <a:p>
            <a:fld id="{15678F51-E4EA-414E-8EE9-8E70C81E1861}" type="slidenum">
              <a:rPr lang="en-US" smtClean="0"/>
              <a:t>‹#›</a:t>
            </a:fld>
            <a:endParaRPr lang="en-US"/>
          </a:p>
        </p:txBody>
      </p:sp>
    </p:spTree>
    <p:extLst>
      <p:ext uri="{BB962C8B-B14F-4D97-AF65-F5344CB8AC3E}">
        <p14:creationId xmlns:p14="http://schemas.microsoft.com/office/powerpoint/2010/main" val="2153722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8E925-2091-4C5A-8DD1-A445FC5BB2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BE2DF6-0B28-4B17-8936-BB969D4A8972}"/>
              </a:ext>
            </a:extLst>
          </p:cNvPr>
          <p:cNvSpPr>
            <a:spLocks noGrp="1"/>
          </p:cNvSpPr>
          <p:nvPr>
            <p:ph type="dt" sz="half" idx="10"/>
          </p:nvPr>
        </p:nvSpPr>
        <p:spPr/>
        <p:txBody>
          <a:bodyPr/>
          <a:lstStyle/>
          <a:p>
            <a:fld id="{AAAE06D9-8573-4B7E-B3CC-D2B9F938CCD8}" type="datetimeFigureOut">
              <a:rPr lang="en-US" smtClean="0"/>
              <a:t>3/15/2022</a:t>
            </a:fld>
            <a:endParaRPr lang="en-US"/>
          </a:p>
        </p:txBody>
      </p:sp>
      <p:sp>
        <p:nvSpPr>
          <p:cNvPr id="4" name="Footer Placeholder 3">
            <a:extLst>
              <a:ext uri="{FF2B5EF4-FFF2-40B4-BE49-F238E27FC236}">
                <a16:creationId xmlns:a16="http://schemas.microsoft.com/office/drawing/2014/main" id="{A12F11E4-265C-485D-9313-9F5B6384FB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BAC71C-6A03-4A49-B583-C2D3A675DC37}"/>
              </a:ext>
            </a:extLst>
          </p:cNvPr>
          <p:cNvSpPr>
            <a:spLocks noGrp="1"/>
          </p:cNvSpPr>
          <p:nvPr>
            <p:ph type="sldNum" sz="quarter" idx="12"/>
          </p:nvPr>
        </p:nvSpPr>
        <p:spPr/>
        <p:txBody>
          <a:bodyPr/>
          <a:lstStyle/>
          <a:p>
            <a:fld id="{15678F51-E4EA-414E-8EE9-8E70C81E1861}" type="slidenum">
              <a:rPr lang="en-US" smtClean="0"/>
              <a:t>‹#›</a:t>
            </a:fld>
            <a:endParaRPr lang="en-US"/>
          </a:p>
        </p:txBody>
      </p:sp>
    </p:spTree>
    <p:extLst>
      <p:ext uri="{BB962C8B-B14F-4D97-AF65-F5344CB8AC3E}">
        <p14:creationId xmlns:p14="http://schemas.microsoft.com/office/powerpoint/2010/main" val="1352412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C2AFAC-5906-4971-8F8C-119770E7211B}"/>
              </a:ext>
            </a:extLst>
          </p:cNvPr>
          <p:cNvSpPr>
            <a:spLocks noGrp="1"/>
          </p:cNvSpPr>
          <p:nvPr>
            <p:ph type="dt" sz="half" idx="10"/>
          </p:nvPr>
        </p:nvSpPr>
        <p:spPr/>
        <p:txBody>
          <a:bodyPr/>
          <a:lstStyle/>
          <a:p>
            <a:fld id="{AAAE06D9-8573-4B7E-B3CC-D2B9F938CCD8}" type="datetimeFigureOut">
              <a:rPr lang="en-US" smtClean="0"/>
              <a:t>3/15/2022</a:t>
            </a:fld>
            <a:endParaRPr lang="en-US"/>
          </a:p>
        </p:txBody>
      </p:sp>
      <p:sp>
        <p:nvSpPr>
          <p:cNvPr id="3" name="Footer Placeholder 2">
            <a:extLst>
              <a:ext uri="{FF2B5EF4-FFF2-40B4-BE49-F238E27FC236}">
                <a16:creationId xmlns:a16="http://schemas.microsoft.com/office/drawing/2014/main" id="{3691A011-EEBA-452E-9D41-6281272659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F73534-3E2F-488E-9916-77245C9C85C3}"/>
              </a:ext>
            </a:extLst>
          </p:cNvPr>
          <p:cNvSpPr>
            <a:spLocks noGrp="1"/>
          </p:cNvSpPr>
          <p:nvPr>
            <p:ph type="sldNum" sz="quarter" idx="12"/>
          </p:nvPr>
        </p:nvSpPr>
        <p:spPr/>
        <p:txBody>
          <a:bodyPr/>
          <a:lstStyle/>
          <a:p>
            <a:fld id="{15678F51-E4EA-414E-8EE9-8E70C81E1861}" type="slidenum">
              <a:rPr lang="en-US" smtClean="0"/>
              <a:t>‹#›</a:t>
            </a:fld>
            <a:endParaRPr lang="en-US"/>
          </a:p>
        </p:txBody>
      </p:sp>
    </p:spTree>
    <p:extLst>
      <p:ext uri="{BB962C8B-B14F-4D97-AF65-F5344CB8AC3E}">
        <p14:creationId xmlns:p14="http://schemas.microsoft.com/office/powerpoint/2010/main" val="3976680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A7A5C-42D4-4D94-9D4E-4B9B869D63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717EB6-7188-4F4C-B12C-68F150F120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6BC2E3-5B4D-4470-B479-05CF0FF49B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99DD1E-430B-42BA-8444-A9B375596CA2}"/>
              </a:ext>
            </a:extLst>
          </p:cNvPr>
          <p:cNvSpPr>
            <a:spLocks noGrp="1"/>
          </p:cNvSpPr>
          <p:nvPr>
            <p:ph type="dt" sz="half" idx="10"/>
          </p:nvPr>
        </p:nvSpPr>
        <p:spPr/>
        <p:txBody>
          <a:bodyPr/>
          <a:lstStyle/>
          <a:p>
            <a:fld id="{AAAE06D9-8573-4B7E-B3CC-D2B9F938CCD8}" type="datetimeFigureOut">
              <a:rPr lang="en-US" smtClean="0"/>
              <a:t>3/15/2022</a:t>
            </a:fld>
            <a:endParaRPr lang="en-US"/>
          </a:p>
        </p:txBody>
      </p:sp>
      <p:sp>
        <p:nvSpPr>
          <p:cNvPr id="6" name="Footer Placeholder 5">
            <a:extLst>
              <a:ext uri="{FF2B5EF4-FFF2-40B4-BE49-F238E27FC236}">
                <a16:creationId xmlns:a16="http://schemas.microsoft.com/office/drawing/2014/main" id="{73134B7D-8EE0-464C-B797-1186D0461E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EE279D-BF69-4ADA-962F-063BA0EC8E48}"/>
              </a:ext>
            </a:extLst>
          </p:cNvPr>
          <p:cNvSpPr>
            <a:spLocks noGrp="1"/>
          </p:cNvSpPr>
          <p:nvPr>
            <p:ph type="sldNum" sz="quarter" idx="12"/>
          </p:nvPr>
        </p:nvSpPr>
        <p:spPr/>
        <p:txBody>
          <a:bodyPr/>
          <a:lstStyle/>
          <a:p>
            <a:fld id="{15678F51-E4EA-414E-8EE9-8E70C81E1861}" type="slidenum">
              <a:rPr lang="en-US" smtClean="0"/>
              <a:t>‹#›</a:t>
            </a:fld>
            <a:endParaRPr lang="en-US"/>
          </a:p>
        </p:txBody>
      </p:sp>
    </p:spTree>
    <p:extLst>
      <p:ext uri="{BB962C8B-B14F-4D97-AF65-F5344CB8AC3E}">
        <p14:creationId xmlns:p14="http://schemas.microsoft.com/office/powerpoint/2010/main" val="1894712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48BCD-9C2E-4686-9E7F-286F385444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D72C14-A177-41B6-B196-E56EE165AA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C59B86-C2F7-4C4C-BCE3-98D74F2B9B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F53335-7380-448F-A6AB-4F6D093814BB}"/>
              </a:ext>
            </a:extLst>
          </p:cNvPr>
          <p:cNvSpPr>
            <a:spLocks noGrp="1"/>
          </p:cNvSpPr>
          <p:nvPr>
            <p:ph type="dt" sz="half" idx="10"/>
          </p:nvPr>
        </p:nvSpPr>
        <p:spPr/>
        <p:txBody>
          <a:bodyPr/>
          <a:lstStyle/>
          <a:p>
            <a:fld id="{AAAE06D9-8573-4B7E-B3CC-D2B9F938CCD8}" type="datetimeFigureOut">
              <a:rPr lang="en-US" smtClean="0"/>
              <a:t>3/15/2022</a:t>
            </a:fld>
            <a:endParaRPr lang="en-US"/>
          </a:p>
        </p:txBody>
      </p:sp>
      <p:sp>
        <p:nvSpPr>
          <p:cNvPr id="6" name="Footer Placeholder 5">
            <a:extLst>
              <a:ext uri="{FF2B5EF4-FFF2-40B4-BE49-F238E27FC236}">
                <a16:creationId xmlns:a16="http://schemas.microsoft.com/office/drawing/2014/main" id="{7BC64F69-A260-46C2-96EF-901EF4D9C3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8A52E0-0BF5-407F-AE03-11F6980904EC}"/>
              </a:ext>
            </a:extLst>
          </p:cNvPr>
          <p:cNvSpPr>
            <a:spLocks noGrp="1"/>
          </p:cNvSpPr>
          <p:nvPr>
            <p:ph type="sldNum" sz="quarter" idx="12"/>
          </p:nvPr>
        </p:nvSpPr>
        <p:spPr/>
        <p:txBody>
          <a:bodyPr/>
          <a:lstStyle/>
          <a:p>
            <a:fld id="{15678F51-E4EA-414E-8EE9-8E70C81E1861}" type="slidenum">
              <a:rPr lang="en-US" smtClean="0"/>
              <a:t>‹#›</a:t>
            </a:fld>
            <a:endParaRPr lang="en-US"/>
          </a:p>
        </p:txBody>
      </p:sp>
    </p:spTree>
    <p:extLst>
      <p:ext uri="{BB962C8B-B14F-4D97-AF65-F5344CB8AC3E}">
        <p14:creationId xmlns:p14="http://schemas.microsoft.com/office/powerpoint/2010/main" val="3756763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D6E5C8-2797-4864-AD64-B30C9045F0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59D469-68A1-43B6-860A-088BAA7EDA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3ADD9F-73B8-43A9-82ED-8FEDC31A92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AE06D9-8573-4B7E-B3CC-D2B9F938CCD8}" type="datetimeFigureOut">
              <a:rPr lang="en-US" smtClean="0"/>
              <a:t>3/15/2022</a:t>
            </a:fld>
            <a:endParaRPr lang="en-US"/>
          </a:p>
        </p:txBody>
      </p:sp>
      <p:sp>
        <p:nvSpPr>
          <p:cNvPr id="5" name="Footer Placeholder 4">
            <a:extLst>
              <a:ext uri="{FF2B5EF4-FFF2-40B4-BE49-F238E27FC236}">
                <a16:creationId xmlns:a16="http://schemas.microsoft.com/office/drawing/2014/main" id="{D1AEA795-69A2-4CFA-8BBB-8813679136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437A7E-FCDF-49A0-8B9D-FD1646CB7A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678F51-E4EA-414E-8EE9-8E70C81E1861}" type="slidenum">
              <a:rPr lang="en-US" smtClean="0"/>
              <a:t>‹#›</a:t>
            </a:fld>
            <a:endParaRPr lang="en-US"/>
          </a:p>
        </p:txBody>
      </p:sp>
    </p:spTree>
    <p:extLst>
      <p:ext uri="{BB962C8B-B14F-4D97-AF65-F5344CB8AC3E}">
        <p14:creationId xmlns:p14="http://schemas.microsoft.com/office/powerpoint/2010/main" val="4094571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notesSlide" Target="../notesSlides/notesSlide2.xml"/><Relationship Id="rId7" Type="http://schemas.openxmlformats.org/officeDocument/2006/relationships/image" Target="../media/image20.jp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jpeg"/><Relationship Id="rId7" Type="http://schemas.microsoft.com/office/2007/relationships/hdphoto" Target="../media/hdphoto5.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36.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2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33.png"/><Relationship Id="rId18" Type="http://schemas.openxmlformats.org/officeDocument/2006/relationships/image" Target="../media/image82.png"/><Relationship Id="rId26" Type="http://schemas.openxmlformats.org/officeDocument/2006/relationships/image" Target="../media/image86.png"/><Relationship Id="rId3" Type="http://schemas.openxmlformats.org/officeDocument/2006/relationships/image" Target="../media/image69.png"/><Relationship Id="rId21" Type="http://schemas.openxmlformats.org/officeDocument/2006/relationships/image" Target="../media/image84.png"/><Relationship Id="rId7" Type="http://schemas.openxmlformats.org/officeDocument/2006/relationships/image" Target="../media/image73.svg"/><Relationship Id="rId12" Type="http://schemas.openxmlformats.org/officeDocument/2006/relationships/image" Target="../media/image78.png"/><Relationship Id="rId17" Type="http://schemas.openxmlformats.org/officeDocument/2006/relationships/image" Target="../media/image81.png"/><Relationship Id="rId25" Type="http://schemas.openxmlformats.org/officeDocument/2006/relationships/image" Target="../media/image38.png"/><Relationship Id="rId2" Type="http://schemas.openxmlformats.org/officeDocument/2006/relationships/image" Target="../media/image30.png"/><Relationship Id="rId16" Type="http://schemas.openxmlformats.org/officeDocument/2006/relationships/image" Target="../media/image80.png"/><Relationship Id="rId20"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24" Type="http://schemas.microsoft.com/office/2007/relationships/hdphoto" Target="../media/hdphoto7.wdp"/><Relationship Id="rId5" Type="http://schemas.openxmlformats.org/officeDocument/2006/relationships/image" Target="../media/image71.png"/><Relationship Id="rId15" Type="http://schemas.openxmlformats.org/officeDocument/2006/relationships/image" Target="../media/image79.png"/><Relationship Id="rId23" Type="http://schemas.openxmlformats.org/officeDocument/2006/relationships/image" Target="../media/image85.png"/><Relationship Id="rId28" Type="http://schemas.microsoft.com/office/2007/relationships/hdphoto" Target="../media/hdphoto8.wdp"/><Relationship Id="rId10" Type="http://schemas.openxmlformats.org/officeDocument/2006/relationships/image" Target="../media/image76.png"/><Relationship Id="rId19" Type="http://schemas.openxmlformats.org/officeDocument/2006/relationships/image" Target="../media/image83.png"/><Relationship Id="rId4" Type="http://schemas.openxmlformats.org/officeDocument/2006/relationships/image" Target="../media/image70.png"/><Relationship Id="rId9" Type="http://schemas.openxmlformats.org/officeDocument/2006/relationships/image" Target="../media/image75.svg"/><Relationship Id="rId14" Type="http://schemas.openxmlformats.org/officeDocument/2006/relationships/image" Target="../media/image34.png"/><Relationship Id="rId22" Type="http://schemas.microsoft.com/office/2007/relationships/hdphoto" Target="../media/hdphoto6.wdp"/><Relationship Id="rId27" Type="http://schemas.openxmlformats.org/officeDocument/2006/relationships/image" Target="../media/image87.png"/></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89.png"/><Relationship Id="rId4"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6.jpg"/></Relationships>
</file>

<file path=ppt/slides/_rels/slide38.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98.svg"/><Relationship Id="rId7" Type="http://schemas.openxmlformats.org/officeDocument/2006/relationships/image" Target="../media/image74.png"/><Relationship Id="rId12"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73.svg"/><Relationship Id="rId11" Type="http://schemas.openxmlformats.org/officeDocument/2006/relationships/image" Target="../media/image101.jpeg"/><Relationship Id="rId5" Type="http://schemas.openxmlformats.org/officeDocument/2006/relationships/image" Target="../media/image72.png"/><Relationship Id="rId10" Type="http://schemas.microsoft.com/office/2007/relationships/hdphoto" Target="../media/hdphoto10.wdp"/><Relationship Id="rId4" Type="http://schemas.openxmlformats.org/officeDocument/2006/relationships/image" Target="../media/image99.png"/><Relationship Id="rId9" Type="http://schemas.openxmlformats.org/officeDocument/2006/relationships/image" Target="../media/image100.png"/></Relationships>
</file>

<file path=ppt/slides/_rels/slide39.xml.rels><?xml version="1.0" encoding="UTF-8" standalone="yes"?>
<Relationships xmlns="http://schemas.openxmlformats.org/package/2006/relationships"><Relationship Id="rId3" Type="http://schemas.openxmlformats.org/officeDocument/2006/relationships/image" Target="../media/image104.jpg"/><Relationship Id="rId7" Type="http://schemas.openxmlformats.org/officeDocument/2006/relationships/image" Target="../media/image108.jpg"/><Relationship Id="rId2" Type="http://schemas.openxmlformats.org/officeDocument/2006/relationships/image" Target="../media/image103.jpg"/><Relationship Id="rId1" Type="http://schemas.openxmlformats.org/officeDocument/2006/relationships/slideLayout" Target="../slideLayouts/slideLayout2.xml"/><Relationship Id="rId6" Type="http://schemas.openxmlformats.org/officeDocument/2006/relationships/image" Target="../media/image107.jpg"/><Relationship Id="rId5" Type="http://schemas.openxmlformats.org/officeDocument/2006/relationships/image" Target="../media/image106.jpg"/><Relationship Id="rId4" Type="http://schemas.openxmlformats.org/officeDocument/2006/relationships/image" Target="../media/image105.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110.png"/></Relationships>
</file>

<file path=ppt/slides/_rels/slide43.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11.png"/><Relationship Id="rId7" Type="http://schemas.openxmlformats.org/officeDocument/2006/relationships/image" Target="../media/image11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89.png"/><Relationship Id="rId4" Type="http://schemas.microsoft.com/office/2007/relationships/hdphoto" Target="../media/hdphoto12.wdp"/><Relationship Id="rId9" Type="http://schemas.openxmlformats.org/officeDocument/2006/relationships/image" Target="../media/image113.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114.png"/><Relationship Id="rId7" Type="http://schemas.openxmlformats.org/officeDocument/2006/relationships/image" Target="../media/image11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115.png"/><Relationship Id="rId4" Type="http://schemas.microsoft.com/office/2007/relationships/hdphoto" Target="../media/hdphoto14.wdp"/></Relationships>
</file>

<file path=ppt/slides/_rels/slide4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21B484-4941-4948-AD66-603EC2C092E0}"/>
              </a:ext>
            </a:extLst>
          </p:cNvPr>
          <p:cNvSpPr>
            <a:spLocks noGrp="1"/>
          </p:cNvSpPr>
          <p:nvPr>
            <p:ph type="ctrTitle"/>
          </p:nvPr>
        </p:nvSpPr>
        <p:spPr>
          <a:xfrm>
            <a:off x="1258614" y="2505670"/>
            <a:ext cx="9674772" cy="923330"/>
          </a:xfrm>
          <a:prstGeom prst="rect">
            <a:avLst/>
          </a:prstGeom>
        </p:spPr>
        <p:txBody>
          <a:bodyPr wrap="square">
            <a:spAutoFit/>
          </a:bodyPr>
          <a:lstStyle/>
          <a:p>
            <a:pPr algn="ctr"/>
            <a:r>
              <a:rPr lang="vi-VN" sz="6000" b="1">
                <a:solidFill>
                  <a:srgbClr val="002060"/>
                </a:solidFill>
                <a:latin typeface="#9Slide07 SVNStick A Round" panose="02000503000000000000" pitchFamily="2" charset="0"/>
              </a:rPr>
              <a:t>TIẾT 3</a:t>
            </a:r>
            <a:r>
              <a:rPr lang="en-US" sz="6000" b="1">
                <a:solidFill>
                  <a:srgbClr val="002060"/>
                </a:solidFill>
                <a:latin typeface="#9Slide07 SVNStick A Round" panose="02000503000000000000" pitchFamily="2" charset="0"/>
              </a:rPr>
              <a:t>4</a:t>
            </a:r>
            <a:r>
              <a:rPr lang="vi-VN" sz="6000" b="1">
                <a:solidFill>
                  <a:srgbClr val="002060"/>
                </a:solidFill>
                <a:latin typeface="#9Slide07 SVNStick A Round" panose="02000503000000000000" pitchFamily="2" charset="0"/>
              </a:rPr>
              <a:t> – </a:t>
            </a:r>
            <a:r>
              <a:rPr lang="en-US" b="1">
                <a:solidFill>
                  <a:srgbClr val="002060"/>
                </a:solidFill>
                <a:latin typeface="#9Slide07 SVNStick A Round" panose="02000503000000000000" pitchFamily="2" charset="0"/>
              </a:rPr>
              <a:t>ÔN TẬP VÙNG BẮC TRUNG BỘ</a:t>
            </a:r>
            <a:endParaRPr lang="en-US" sz="6000" dirty="0">
              <a:solidFill>
                <a:srgbClr val="002060"/>
              </a:solidFill>
              <a:latin typeface="#9Slide07 SVNStick A Round" panose="02000503000000000000" pitchFamily="2" charset="0"/>
            </a:endParaRPr>
          </a:p>
        </p:txBody>
      </p:sp>
    </p:spTree>
    <p:extLst>
      <p:ext uri="{BB962C8B-B14F-4D97-AF65-F5344CB8AC3E}">
        <p14:creationId xmlns:p14="http://schemas.microsoft.com/office/powerpoint/2010/main" val="2368340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xagon 4">
            <a:extLst>
              <a:ext uri="{FF2B5EF4-FFF2-40B4-BE49-F238E27FC236}">
                <a16:creationId xmlns:a16="http://schemas.microsoft.com/office/drawing/2014/main" id="{1C6C782D-2724-40AF-B190-D5A8C286C727}"/>
              </a:ext>
            </a:extLst>
          </p:cNvPr>
          <p:cNvSpPr/>
          <p:nvPr/>
        </p:nvSpPr>
        <p:spPr>
          <a:xfrm rot="5400000">
            <a:off x="-891977" y="2028499"/>
            <a:ext cx="2864874" cy="2469719"/>
          </a:xfrm>
          <a:prstGeom prst="hex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a:extLst>
              <a:ext uri="{FF2B5EF4-FFF2-40B4-BE49-F238E27FC236}">
                <a16:creationId xmlns:a16="http://schemas.microsoft.com/office/drawing/2014/main" id="{760F7DCA-EEBD-43D2-A903-26B8B002A6D1}"/>
              </a:ext>
            </a:extLst>
          </p:cNvPr>
          <p:cNvSpPr/>
          <p:nvPr/>
        </p:nvSpPr>
        <p:spPr>
          <a:xfrm>
            <a:off x="6947378" y="3855609"/>
            <a:ext cx="3291253" cy="2647663"/>
          </a:xfrm>
          <a:prstGeom prst="hexagon">
            <a:avLst/>
          </a:prstGeom>
          <a:blipFill>
            <a:blip r:embed="rId4"/>
            <a:stretch>
              <a:fillRect/>
            </a:stretch>
          </a:blipFill>
          <a:ln w="142875">
            <a:solidFill>
              <a:srgbClr val="F35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a:extLst>
              <a:ext uri="{FF2B5EF4-FFF2-40B4-BE49-F238E27FC236}">
                <a16:creationId xmlns:a16="http://schemas.microsoft.com/office/drawing/2014/main" id="{4C46E27C-DE0A-45DB-83C9-484AE4E1B162}"/>
              </a:ext>
            </a:extLst>
          </p:cNvPr>
          <p:cNvSpPr/>
          <p:nvPr/>
        </p:nvSpPr>
        <p:spPr>
          <a:xfrm rot="5400000">
            <a:off x="10246545" y="3622086"/>
            <a:ext cx="1257753" cy="1084270"/>
          </a:xfrm>
          <a:prstGeom prst="hexagon">
            <a:avLst/>
          </a:prstGeom>
          <a:solidFill>
            <a:srgbClr val="FFB9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BA76E9FF-8B2A-4B31-9F33-9EACD4D7D6E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58574" y="862763"/>
            <a:ext cx="5445381" cy="51269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Hexagon 9">
            <a:extLst>
              <a:ext uri="{FF2B5EF4-FFF2-40B4-BE49-F238E27FC236}">
                <a16:creationId xmlns:a16="http://schemas.microsoft.com/office/drawing/2014/main" id="{8E5D1FBA-9819-4CD6-8931-09553E73E6DE}"/>
              </a:ext>
            </a:extLst>
          </p:cNvPr>
          <p:cNvSpPr/>
          <p:nvPr/>
        </p:nvSpPr>
        <p:spPr>
          <a:xfrm rot="5400000">
            <a:off x="10376134" y="3896348"/>
            <a:ext cx="1257753" cy="1084270"/>
          </a:xfrm>
          <a:prstGeom prst="hexagon">
            <a:avLst/>
          </a:prstGeom>
          <a:solidFill>
            <a:srgbClr val="05A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D5AA79AA-0D73-4ADF-A6A2-39F8BB3DEAC0}"/>
              </a:ext>
            </a:extLst>
          </p:cNvPr>
          <p:cNvSpPr/>
          <p:nvPr/>
        </p:nvSpPr>
        <p:spPr>
          <a:xfrm rot="2031789">
            <a:off x="10528534" y="4048748"/>
            <a:ext cx="1257753" cy="1084270"/>
          </a:xfrm>
          <a:prstGeom prst="hexagon">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F24C5AD-8C1E-4807-ACD2-6A9EB3A7BE94}"/>
              </a:ext>
            </a:extLst>
          </p:cNvPr>
          <p:cNvSpPr/>
          <p:nvPr/>
        </p:nvSpPr>
        <p:spPr>
          <a:xfrm>
            <a:off x="3311173" y="7171886"/>
            <a:ext cx="4064000" cy="5036098"/>
          </a:xfrm>
          <a:prstGeom prst="rect">
            <a:avLst/>
          </a:prstGeom>
          <a:blipFill>
            <a:blip r:embed="rId7"/>
            <a:srcRect/>
            <a:stretch>
              <a:fillRect l="-12045" r="-12045" b="-814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F11E9E2-9424-492E-9D67-457AC5ABA0F7}"/>
              </a:ext>
            </a:extLst>
          </p:cNvPr>
          <p:cNvSpPr txBox="1"/>
          <p:nvPr/>
        </p:nvSpPr>
        <p:spPr>
          <a:xfrm>
            <a:off x="6913931" y="1418065"/>
            <a:ext cx="4857460" cy="2123658"/>
          </a:xfrm>
          <a:prstGeom prst="rect">
            <a:avLst/>
          </a:prstGeom>
          <a:noFill/>
        </p:spPr>
        <p:txBody>
          <a:bodyPr wrap="square" rtlCol="0">
            <a:spAutoFit/>
          </a:bodyPr>
          <a:lstStyle/>
          <a:p>
            <a:pPr algn="ctr"/>
            <a:r>
              <a:rPr lang="en-US" sz="6600" dirty="0">
                <a:solidFill>
                  <a:srgbClr val="ED3D0D"/>
                </a:solidFill>
                <a:latin typeface="#9Slide07 SVNStick A Round" panose="02000503000000000000" pitchFamily="2" charset="0"/>
                <a:cs typeface="Arial" panose="020B0604020202020204" pitchFamily="34" charset="0"/>
              </a:rPr>
              <a:t>VÙNG DUYÊN HẢI </a:t>
            </a:r>
          </a:p>
          <a:p>
            <a:pPr algn="ctr"/>
            <a:r>
              <a:rPr lang="en-US" sz="6600" dirty="0">
                <a:solidFill>
                  <a:srgbClr val="ED3D0D"/>
                </a:solidFill>
                <a:latin typeface="#9Slide07 SVNStick A Round" panose="02000503000000000000" pitchFamily="2" charset="0"/>
                <a:cs typeface="Arial" panose="020B0604020202020204" pitchFamily="34" charset="0"/>
              </a:rPr>
              <a:t>NAM TRUNG BỘ</a:t>
            </a:r>
          </a:p>
        </p:txBody>
      </p:sp>
      <p:sp>
        <p:nvSpPr>
          <p:cNvPr id="20" name="Rectangle 19">
            <a:extLst>
              <a:ext uri="{FF2B5EF4-FFF2-40B4-BE49-F238E27FC236}">
                <a16:creationId xmlns:a16="http://schemas.microsoft.com/office/drawing/2014/main" id="{69E9AA1D-8154-4E79-92D3-3F541DDB9D66}"/>
              </a:ext>
            </a:extLst>
          </p:cNvPr>
          <p:cNvSpPr/>
          <p:nvPr/>
        </p:nvSpPr>
        <p:spPr>
          <a:xfrm>
            <a:off x="7213949" y="392745"/>
            <a:ext cx="4557442" cy="1015663"/>
          </a:xfrm>
          <a:prstGeom prst="rect">
            <a:avLst/>
          </a:prstGeom>
        </p:spPr>
        <p:txBody>
          <a:bodyPr wrap="square">
            <a:spAutoFit/>
          </a:bodyPr>
          <a:lstStyle/>
          <a:p>
            <a:pPr algn="ctr"/>
            <a:r>
              <a:rPr lang="vi-VN" sz="6000" b="1" dirty="0">
                <a:solidFill>
                  <a:srgbClr val="002060"/>
                </a:solidFill>
                <a:latin typeface="#9Slide07 SVNStick A Round" panose="02000503000000000000" pitchFamily="2" charset="0"/>
              </a:rPr>
              <a:t>TIẾT 35 - </a:t>
            </a:r>
            <a:r>
              <a:rPr lang="en-US" sz="6000" b="1" dirty="0">
                <a:solidFill>
                  <a:srgbClr val="002060"/>
                </a:solidFill>
                <a:latin typeface="#9Slide07 SVNStick A Round" panose="02000503000000000000" pitchFamily="2" charset="0"/>
              </a:rPr>
              <a:t>Bài 25</a:t>
            </a:r>
            <a:endParaRPr lang="en-US" sz="6000" dirty="0">
              <a:solidFill>
                <a:srgbClr val="002060"/>
              </a:solidFill>
              <a:latin typeface="#9Slide07 SVNStick A Round" panose="02000503000000000000" pitchFamily="2" charset="0"/>
            </a:endParaRPr>
          </a:p>
        </p:txBody>
      </p:sp>
      <p:pic>
        <p:nvPicPr>
          <p:cNvPr id="23" name="Picture 22">
            <a:extLst>
              <a:ext uri="{FF2B5EF4-FFF2-40B4-BE49-F238E27FC236}">
                <a16:creationId xmlns:a16="http://schemas.microsoft.com/office/drawing/2014/main" id="{0A395CDF-821D-4333-B3A8-38F9E5FA060B}"/>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4358870" y="354862"/>
            <a:ext cx="2555061" cy="23346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5" name="Freeform: Shape 4">
            <a:extLst>
              <a:ext uri="{FF2B5EF4-FFF2-40B4-BE49-F238E27FC236}">
                <a16:creationId xmlns:a16="http://schemas.microsoft.com/office/drawing/2014/main" id="{3D9024A4-C019-49BA-8E1F-9C8364176B73}"/>
              </a:ext>
            </a:extLst>
          </p:cNvPr>
          <p:cNvSpPr/>
          <p:nvPr/>
        </p:nvSpPr>
        <p:spPr>
          <a:xfrm>
            <a:off x="0" y="0"/>
            <a:ext cx="12192000" cy="6858000"/>
          </a:xfrm>
          <a:custGeom>
            <a:avLst/>
            <a:gdLst>
              <a:gd name="connsiteX0" fmla="*/ 152400 w 12192000"/>
              <a:gd name="connsiteY0" fmla="*/ 152400 h 6858000"/>
              <a:gd name="connsiteX1" fmla="*/ 152400 w 12192000"/>
              <a:gd name="connsiteY1" fmla="*/ 6648450 h 6858000"/>
              <a:gd name="connsiteX2" fmla="*/ 12001500 w 12192000"/>
              <a:gd name="connsiteY2" fmla="*/ 6648450 h 6858000"/>
              <a:gd name="connsiteX3" fmla="*/ 12001500 w 12192000"/>
              <a:gd name="connsiteY3" fmla="*/ 1524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52400" y="152400"/>
                </a:moveTo>
                <a:lnTo>
                  <a:pt x="152400" y="6648450"/>
                </a:lnTo>
                <a:lnTo>
                  <a:pt x="12001500" y="6648450"/>
                </a:lnTo>
                <a:lnTo>
                  <a:pt x="12001500" y="152400"/>
                </a:lnTo>
                <a:close/>
                <a:moveTo>
                  <a:pt x="0" y="0"/>
                </a:moveTo>
                <a:lnTo>
                  <a:pt x="12192000" y="0"/>
                </a:lnTo>
                <a:lnTo>
                  <a:pt x="12192000" y="6858000"/>
                </a:lnTo>
                <a:lnTo>
                  <a:pt x="0" y="6858000"/>
                </a:lnTo>
                <a:close/>
              </a:path>
            </a:pathLst>
          </a:custGeom>
          <a:solidFill>
            <a:srgbClr val="1EE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984380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7FF"/>
        </a:solidFill>
        <a:effectLst/>
      </p:bgPr>
    </p:bg>
    <p:spTree>
      <p:nvGrpSpPr>
        <p:cNvPr id="1" name="Shape 1144"/>
        <p:cNvGrpSpPr/>
        <p:nvPr/>
      </p:nvGrpSpPr>
      <p:grpSpPr>
        <a:xfrm>
          <a:off x="0" y="0"/>
          <a:ext cx="0" cy="0"/>
          <a:chOff x="0" y="0"/>
          <a:chExt cx="0" cy="0"/>
        </a:xfrm>
      </p:grpSpPr>
      <p:grpSp>
        <p:nvGrpSpPr>
          <p:cNvPr id="1145" name="Google Shape;1145;p110"/>
          <p:cNvGrpSpPr/>
          <p:nvPr/>
        </p:nvGrpSpPr>
        <p:grpSpPr>
          <a:xfrm>
            <a:off x="259073" y="2143700"/>
            <a:ext cx="2971800" cy="3831769"/>
            <a:chOff x="5226050" y="2312988"/>
            <a:chExt cx="1733551" cy="2235200"/>
          </a:xfrm>
        </p:grpSpPr>
        <p:sp>
          <p:nvSpPr>
            <p:cNvPr id="1146" name="Google Shape;1146;p110"/>
            <p:cNvSpPr/>
            <p:nvPr/>
          </p:nvSpPr>
          <p:spPr>
            <a:xfrm>
              <a:off x="6072188" y="3017838"/>
              <a:ext cx="887413" cy="1530350"/>
            </a:xfrm>
            <a:custGeom>
              <a:avLst/>
              <a:gdLst/>
              <a:ahLst/>
              <a:cxnLst/>
              <a:rect l="l" t="t" r="r" b="b"/>
              <a:pathLst>
                <a:path w="278" h="480" extrusionOk="0">
                  <a:moveTo>
                    <a:pt x="151" y="95"/>
                  </a:moveTo>
                  <a:cubicBezTo>
                    <a:pt x="153" y="95"/>
                    <a:pt x="155" y="95"/>
                    <a:pt x="157" y="95"/>
                  </a:cubicBezTo>
                  <a:cubicBezTo>
                    <a:pt x="191" y="95"/>
                    <a:pt x="224" y="95"/>
                    <a:pt x="258" y="95"/>
                  </a:cubicBezTo>
                  <a:cubicBezTo>
                    <a:pt x="261" y="95"/>
                    <a:pt x="263" y="96"/>
                    <a:pt x="264" y="99"/>
                  </a:cubicBezTo>
                  <a:cubicBezTo>
                    <a:pt x="268" y="109"/>
                    <a:pt x="273" y="120"/>
                    <a:pt x="277" y="130"/>
                  </a:cubicBezTo>
                  <a:cubicBezTo>
                    <a:pt x="278" y="134"/>
                    <a:pt x="278" y="139"/>
                    <a:pt x="277" y="143"/>
                  </a:cubicBezTo>
                  <a:cubicBezTo>
                    <a:pt x="277" y="146"/>
                    <a:pt x="273" y="149"/>
                    <a:pt x="271" y="150"/>
                  </a:cubicBezTo>
                  <a:cubicBezTo>
                    <a:pt x="259" y="154"/>
                    <a:pt x="247" y="156"/>
                    <a:pt x="235" y="155"/>
                  </a:cubicBezTo>
                  <a:cubicBezTo>
                    <a:pt x="230" y="154"/>
                    <a:pt x="229" y="156"/>
                    <a:pt x="229" y="160"/>
                  </a:cubicBezTo>
                  <a:cubicBezTo>
                    <a:pt x="230" y="170"/>
                    <a:pt x="230" y="181"/>
                    <a:pt x="229" y="192"/>
                  </a:cubicBezTo>
                  <a:cubicBezTo>
                    <a:pt x="229" y="195"/>
                    <a:pt x="228" y="198"/>
                    <a:pt x="226" y="200"/>
                  </a:cubicBezTo>
                  <a:cubicBezTo>
                    <a:pt x="223" y="203"/>
                    <a:pt x="219" y="207"/>
                    <a:pt x="215" y="210"/>
                  </a:cubicBezTo>
                  <a:cubicBezTo>
                    <a:pt x="212" y="213"/>
                    <a:pt x="212" y="214"/>
                    <a:pt x="215" y="217"/>
                  </a:cubicBezTo>
                  <a:cubicBezTo>
                    <a:pt x="219" y="221"/>
                    <a:pt x="224" y="225"/>
                    <a:pt x="227" y="230"/>
                  </a:cubicBezTo>
                  <a:cubicBezTo>
                    <a:pt x="229" y="231"/>
                    <a:pt x="229" y="234"/>
                    <a:pt x="229" y="235"/>
                  </a:cubicBezTo>
                  <a:cubicBezTo>
                    <a:pt x="226" y="245"/>
                    <a:pt x="223" y="254"/>
                    <a:pt x="220" y="264"/>
                  </a:cubicBezTo>
                  <a:cubicBezTo>
                    <a:pt x="219" y="266"/>
                    <a:pt x="219" y="268"/>
                    <a:pt x="220" y="269"/>
                  </a:cubicBezTo>
                  <a:cubicBezTo>
                    <a:pt x="225" y="280"/>
                    <a:pt x="229" y="291"/>
                    <a:pt x="231" y="303"/>
                  </a:cubicBezTo>
                  <a:cubicBezTo>
                    <a:pt x="233" y="318"/>
                    <a:pt x="227" y="332"/>
                    <a:pt x="209" y="335"/>
                  </a:cubicBezTo>
                  <a:cubicBezTo>
                    <a:pt x="189" y="338"/>
                    <a:pt x="169" y="338"/>
                    <a:pt x="149" y="337"/>
                  </a:cubicBezTo>
                  <a:cubicBezTo>
                    <a:pt x="136" y="336"/>
                    <a:pt x="122" y="333"/>
                    <a:pt x="108" y="331"/>
                  </a:cubicBezTo>
                  <a:cubicBezTo>
                    <a:pt x="105" y="331"/>
                    <a:pt x="103" y="331"/>
                    <a:pt x="103" y="335"/>
                  </a:cubicBezTo>
                  <a:cubicBezTo>
                    <a:pt x="101" y="349"/>
                    <a:pt x="98" y="363"/>
                    <a:pt x="96" y="377"/>
                  </a:cubicBezTo>
                  <a:cubicBezTo>
                    <a:pt x="93" y="391"/>
                    <a:pt x="91" y="405"/>
                    <a:pt x="88" y="420"/>
                  </a:cubicBezTo>
                  <a:cubicBezTo>
                    <a:pt x="85" y="438"/>
                    <a:pt x="82" y="456"/>
                    <a:pt x="79" y="474"/>
                  </a:cubicBezTo>
                  <a:cubicBezTo>
                    <a:pt x="78" y="476"/>
                    <a:pt x="78" y="477"/>
                    <a:pt x="77" y="480"/>
                  </a:cubicBezTo>
                  <a:cubicBezTo>
                    <a:pt x="70" y="476"/>
                    <a:pt x="62" y="473"/>
                    <a:pt x="55" y="469"/>
                  </a:cubicBezTo>
                  <a:cubicBezTo>
                    <a:pt x="38" y="461"/>
                    <a:pt x="21" y="453"/>
                    <a:pt x="4" y="445"/>
                  </a:cubicBezTo>
                  <a:cubicBezTo>
                    <a:pt x="0" y="443"/>
                    <a:pt x="0" y="441"/>
                    <a:pt x="0" y="438"/>
                  </a:cubicBezTo>
                  <a:cubicBezTo>
                    <a:pt x="0" y="392"/>
                    <a:pt x="0" y="347"/>
                    <a:pt x="0" y="301"/>
                  </a:cubicBezTo>
                  <a:cubicBezTo>
                    <a:pt x="0" y="289"/>
                    <a:pt x="0" y="277"/>
                    <a:pt x="0" y="265"/>
                  </a:cubicBezTo>
                  <a:cubicBezTo>
                    <a:pt x="6" y="266"/>
                    <a:pt x="11" y="268"/>
                    <a:pt x="16" y="270"/>
                  </a:cubicBezTo>
                  <a:cubicBezTo>
                    <a:pt x="39" y="278"/>
                    <a:pt x="64" y="273"/>
                    <a:pt x="79" y="255"/>
                  </a:cubicBezTo>
                  <a:cubicBezTo>
                    <a:pt x="98" y="233"/>
                    <a:pt x="93" y="204"/>
                    <a:pt x="72" y="188"/>
                  </a:cubicBezTo>
                  <a:cubicBezTo>
                    <a:pt x="54" y="174"/>
                    <a:pt x="35" y="173"/>
                    <a:pt x="14" y="180"/>
                  </a:cubicBezTo>
                  <a:cubicBezTo>
                    <a:pt x="10" y="182"/>
                    <a:pt x="5" y="183"/>
                    <a:pt x="1" y="185"/>
                  </a:cubicBezTo>
                  <a:cubicBezTo>
                    <a:pt x="1" y="155"/>
                    <a:pt x="1" y="125"/>
                    <a:pt x="1" y="95"/>
                  </a:cubicBezTo>
                  <a:cubicBezTo>
                    <a:pt x="36" y="95"/>
                    <a:pt x="72" y="95"/>
                    <a:pt x="108" y="95"/>
                  </a:cubicBezTo>
                  <a:cubicBezTo>
                    <a:pt x="107" y="90"/>
                    <a:pt x="105" y="85"/>
                    <a:pt x="104" y="80"/>
                  </a:cubicBezTo>
                  <a:cubicBezTo>
                    <a:pt x="101" y="70"/>
                    <a:pt x="97" y="59"/>
                    <a:pt x="95" y="49"/>
                  </a:cubicBezTo>
                  <a:cubicBezTo>
                    <a:pt x="90" y="28"/>
                    <a:pt x="106" y="0"/>
                    <a:pt x="134" y="4"/>
                  </a:cubicBezTo>
                  <a:cubicBezTo>
                    <a:pt x="148" y="5"/>
                    <a:pt x="159" y="16"/>
                    <a:pt x="164" y="33"/>
                  </a:cubicBezTo>
                  <a:cubicBezTo>
                    <a:pt x="166" y="42"/>
                    <a:pt x="164" y="51"/>
                    <a:pt x="161" y="60"/>
                  </a:cubicBezTo>
                  <a:cubicBezTo>
                    <a:pt x="158" y="71"/>
                    <a:pt x="155" y="81"/>
                    <a:pt x="151" y="92"/>
                  </a:cubicBezTo>
                  <a:cubicBezTo>
                    <a:pt x="151" y="92"/>
                    <a:pt x="151" y="93"/>
                    <a:pt x="151" y="95"/>
                  </a:cubicBezTo>
                  <a:close/>
                </a:path>
              </a:pathLst>
            </a:custGeom>
            <a:solidFill>
              <a:srgbClr val="386C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386C0B"/>
                </a:solidFill>
                <a:latin typeface="Calibri"/>
                <a:ea typeface="Calibri"/>
                <a:cs typeface="Calibri"/>
                <a:sym typeface="Calibri"/>
              </a:endParaRPr>
            </a:p>
          </p:txBody>
        </p:sp>
        <p:sp>
          <p:nvSpPr>
            <p:cNvPr id="1147" name="Google Shape;1147;p110"/>
            <p:cNvSpPr/>
            <p:nvPr/>
          </p:nvSpPr>
          <p:spPr>
            <a:xfrm>
              <a:off x="5226050" y="2312988"/>
              <a:ext cx="804863" cy="1268413"/>
            </a:xfrm>
            <a:custGeom>
              <a:avLst/>
              <a:gdLst/>
              <a:ahLst/>
              <a:cxnLst/>
              <a:rect l="l" t="t" r="r" b="b"/>
              <a:pathLst>
                <a:path w="252" h="398" extrusionOk="0">
                  <a:moveTo>
                    <a:pt x="251" y="132"/>
                  </a:moveTo>
                  <a:cubicBezTo>
                    <a:pt x="244" y="130"/>
                    <a:pt x="237" y="128"/>
                    <a:pt x="230" y="125"/>
                  </a:cubicBezTo>
                  <a:cubicBezTo>
                    <a:pt x="203" y="117"/>
                    <a:pt x="172" y="131"/>
                    <a:pt x="163" y="158"/>
                  </a:cubicBezTo>
                  <a:cubicBezTo>
                    <a:pt x="156" y="182"/>
                    <a:pt x="168" y="205"/>
                    <a:pt x="190" y="215"/>
                  </a:cubicBezTo>
                  <a:cubicBezTo>
                    <a:pt x="205" y="223"/>
                    <a:pt x="221" y="222"/>
                    <a:pt x="236" y="217"/>
                  </a:cubicBezTo>
                  <a:cubicBezTo>
                    <a:pt x="241" y="215"/>
                    <a:pt x="246" y="214"/>
                    <a:pt x="251" y="212"/>
                  </a:cubicBezTo>
                  <a:cubicBezTo>
                    <a:pt x="251" y="242"/>
                    <a:pt x="251" y="272"/>
                    <a:pt x="251" y="302"/>
                  </a:cubicBezTo>
                  <a:cubicBezTo>
                    <a:pt x="249" y="302"/>
                    <a:pt x="247" y="302"/>
                    <a:pt x="245" y="302"/>
                  </a:cubicBezTo>
                  <a:cubicBezTo>
                    <a:pt x="213" y="302"/>
                    <a:pt x="181" y="302"/>
                    <a:pt x="149" y="302"/>
                  </a:cubicBezTo>
                  <a:cubicBezTo>
                    <a:pt x="143" y="302"/>
                    <a:pt x="143" y="302"/>
                    <a:pt x="145" y="308"/>
                  </a:cubicBezTo>
                  <a:cubicBezTo>
                    <a:pt x="149" y="320"/>
                    <a:pt x="153" y="332"/>
                    <a:pt x="156" y="345"/>
                  </a:cubicBezTo>
                  <a:cubicBezTo>
                    <a:pt x="161" y="365"/>
                    <a:pt x="153" y="386"/>
                    <a:pt x="132" y="393"/>
                  </a:cubicBezTo>
                  <a:cubicBezTo>
                    <a:pt x="118" y="398"/>
                    <a:pt x="103" y="394"/>
                    <a:pt x="94" y="379"/>
                  </a:cubicBezTo>
                  <a:cubicBezTo>
                    <a:pt x="86" y="367"/>
                    <a:pt x="85" y="354"/>
                    <a:pt x="89" y="341"/>
                  </a:cubicBezTo>
                  <a:cubicBezTo>
                    <a:pt x="93" y="329"/>
                    <a:pt x="97" y="317"/>
                    <a:pt x="100" y="306"/>
                  </a:cubicBezTo>
                  <a:cubicBezTo>
                    <a:pt x="100" y="305"/>
                    <a:pt x="99" y="303"/>
                    <a:pt x="98" y="302"/>
                  </a:cubicBezTo>
                  <a:cubicBezTo>
                    <a:pt x="97" y="302"/>
                    <a:pt x="96" y="302"/>
                    <a:pt x="95" y="302"/>
                  </a:cubicBezTo>
                  <a:cubicBezTo>
                    <a:pt x="69" y="302"/>
                    <a:pt x="43" y="302"/>
                    <a:pt x="18" y="302"/>
                  </a:cubicBezTo>
                  <a:cubicBezTo>
                    <a:pt x="13" y="302"/>
                    <a:pt x="11" y="301"/>
                    <a:pt x="10" y="297"/>
                  </a:cubicBezTo>
                  <a:cubicBezTo>
                    <a:pt x="8" y="283"/>
                    <a:pt x="4" y="269"/>
                    <a:pt x="3" y="255"/>
                  </a:cubicBezTo>
                  <a:cubicBezTo>
                    <a:pt x="2" y="236"/>
                    <a:pt x="0" y="216"/>
                    <a:pt x="2" y="197"/>
                  </a:cubicBezTo>
                  <a:cubicBezTo>
                    <a:pt x="5" y="149"/>
                    <a:pt x="19" y="106"/>
                    <a:pt x="53" y="70"/>
                  </a:cubicBezTo>
                  <a:cubicBezTo>
                    <a:pt x="70" y="53"/>
                    <a:pt x="90" y="39"/>
                    <a:pt x="112" y="29"/>
                  </a:cubicBezTo>
                  <a:cubicBezTo>
                    <a:pt x="130" y="20"/>
                    <a:pt x="150" y="13"/>
                    <a:pt x="170" y="9"/>
                  </a:cubicBezTo>
                  <a:cubicBezTo>
                    <a:pt x="191" y="4"/>
                    <a:pt x="212" y="2"/>
                    <a:pt x="233" y="1"/>
                  </a:cubicBezTo>
                  <a:cubicBezTo>
                    <a:pt x="238" y="1"/>
                    <a:pt x="243" y="0"/>
                    <a:pt x="248" y="0"/>
                  </a:cubicBezTo>
                  <a:cubicBezTo>
                    <a:pt x="250" y="0"/>
                    <a:pt x="252" y="1"/>
                    <a:pt x="252" y="4"/>
                  </a:cubicBezTo>
                  <a:cubicBezTo>
                    <a:pt x="252" y="46"/>
                    <a:pt x="252" y="88"/>
                    <a:pt x="251" y="131"/>
                  </a:cubicBezTo>
                  <a:cubicBezTo>
                    <a:pt x="251" y="131"/>
                    <a:pt x="251" y="131"/>
                    <a:pt x="251" y="132"/>
                  </a:cubicBezTo>
                  <a:close/>
                </a:path>
              </a:pathLst>
            </a:custGeom>
            <a:solidFill>
              <a:srgbClr val="DF293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282F39"/>
                </a:solidFill>
                <a:latin typeface="Calibri"/>
                <a:ea typeface="Calibri"/>
                <a:cs typeface="Calibri"/>
                <a:sym typeface="Calibri"/>
              </a:endParaRPr>
            </a:p>
          </p:txBody>
        </p:sp>
        <p:sp>
          <p:nvSpPr>
            <p:cNvPr id="1148" name="Google Shape;1148;p110"/>
            <p:cNvSpPr/>
            <p:nvPr/>
          </p:nvSpPr>
          <p:spPr>
            <a:xfrm>
              <a:off x="5778500" y="2316163"/>
              <a:ext cx="1104900" cy="960438"/>
            </a:xfrm>
            <a:custGeom>
              <a:avLst/>
              <a:gdLst/>
              <a:ahLst/>
              <a:cxnLst/>
              <a:rect l="l" t="t" r="r" b="b"/>
              <a:pathLst>
                <a:path w="346" h="301" extrusionOk="0">
                  <a:moveTo>
                    <a:pt x="346" y="301"/>
                  </a:moveTo>
                  <a:cubicBezTo>
                    <a:pt x="318" y="301"/>
                    <a:pt x="290" y="301"/>
                    <a:pt x="261" y="301"/>
                  </a:cubicBezTo>
                  <a:cubicBezTo>
                    <a:pt x="263" y="294"/>
                    <a:pt x="265" y="288"/>
                    <a:pt x="267" y="282"/>
                  </a:cubicBezTo>
                  <a:cubicBezTo>
                    <a:pt x="274" y="261"/>
                    <a:pt x="269" y="237"/>
                    <a:pt x="253" y="223"/>
                  </a:cubicBezTo>
                  <a:cubicBezTo>
                    <a:pt x="229" y="200"/>
                    <a:pt x="195" y="208"/>
                    <a:pt x="179" y="236"/>
                  </a:cubicBezTo>
                  <a:cubicBezTo>
                    <a:pt x="170" y="254"/>
                    <a:pt x="171" y="272"/>
                    <a:pt x="178" y="290"/>
                  </a:cubicBezTo>
                  <a:cubicBezTo>
                    <a:pt x="179" y="291"/>
                    <a:pt x="179" y="292"/>
                    <a:pt x="179" y="293"/>
                  </a:cubicBezTo>
                  <a:cubicBezTo>
                    <a:pt x="180" y="295"/>
                    <a:pt x="181" y="298"/>
                    <a:pt x="181" y="301"/>
                  </a:cubicBezTo>
                  <a:cubicBezTo>
                    <a:pt x="152" y="301"/>
                    <a:pt x="122" y="301"/>
                    <a:pt x="92" y="301"/>
                  </a:cubicBezTo>
                  <a:cubicBezTo>
                    <a:pt x="92" y="265"/>
                    <a:pt x="92" y="229"/>
                    <a:pt x="92" y="192"/>
                  </a:cubicBezTo>
                  <a:cubicBezTo>
                    <a:pt x="84" y="195"/>
                    <a:pt x="78" y="197"/>
                    <a:pt x="71" y="199"/>
                  </a:cubicBezTo>
                  <a:cubicBezTo>
                    <a:pt x="59" y="203"/>
                    <a:pt x="48" y="208"/>
                    <a:pt x="35" y="206"/>
                  </a:cubicBezTo>
                  <a:cubicBezTo>
                    <a:pt x="18" y="203"/>
                    <a:pt x="4" y="192"/>
                    <a:pt x="1" y="173"/>
                  </a:cubicBezTo>
                  <a:cubicBezTo>
                    <a:pt x="0" y="160"/>
                    <a:pt x="10" y="145"/>
                    <a:pt x="22" y="140"/>
                  </a:cubicBezTo>
                  <a:cubicBezTo>
                    <a:pt x="34" y="135"/>
                    <a:pt x="45" y="135"/>
                    <a:pt x="57" y="139"/>
                  </a:cubicBezTo>
                  <a:cubicBezTo>
                    <a:pt x="67" y="142"/>
                    <a:pt x="76" y="145"/>
                    <a:pt x="86" y="148"/>
                  </a:cubicBezTo>
                  <a:cubicBezTo>
                    <a:pt x="88" y="148"/>
                    <a:pt x="90" y="149"/>
                    <a:pt x="92" y="149"/>
                  </a:cubicBezTo>
                  <a:cubicBezTo>
                    <a:pt x="92" y="99"/>
                    <a:pt x="92" y="50"/>
                    <a:pt x="92" y="0"/>
                  </a:cubicBezTo>
                  <a:cubicBezTo>
                    <a:pt x="97" y="0"/>
                    <a:pt x="101" y="0"/>
                    <a:pt x="105" y="1"/>
                  </a:cubicBezTo>
                  <a:cubicBezTo>
                    <a:pt x="133" y="3"/>
                    <a:pt x="160" y="8"/>
                    <a:pt x="186" y="19"/>
                  </a:cubicBezTo>
                  <a:cubicBezTo>
                    <a:pt x="225" y="35"/>
                    <a:pt x="256" y="61"/>
                    <a:pt x="278" y="97"/>
                  </a:cubicBezTo>
                  <a:cubicBezTo>
                    <a:pt x="292" y="120"/>
                    <a:pt x="302" y="146"/>
                    <a:pt x="307" y="172"/>
                  </a:cubicBezTo>
                  <a:cubicBezTo>
                    <a:pt x="311" y="190"/>
                    <a:pt x="313" y="209"/>
                    <a:pt x="314" y="227"/>
                  </a:cubicBezTo>
                  <a:cubicBezTo>
                    <a:pt x="315" y="240"/>
                    <a:pt x="319" y="252"/>
                    <a:pt x="325" y="263"/>
                  </a:cubicBezTo>
                  <a:cubicBezTo>
                    <a:pt x="332" y="275"/>
                    <a:pt x="339" y="288"/>
                    <a:pt x="346" y="301"/>
                  </a:cubicBezTo>
                  <a:close/>
                </a:path>
              </a:pathLst>
            </a:custGeom>
            <a:solidFill>
              <a:srgbClr val="FDCA4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282F39"/>
                </a:solidFill>
                <a:latin typeface="Calibri"/>
                <a:ea typeface="Calibri"/>
                <a:cs typeface="Calibri"/>
                <a:sym typeface="Calibri"/>
              </a:endParaRPr>
            </a:p>
          </p:txBody>
        </p:sp>
        <p:sp>
          <p:nvSpPr>
            <p:cNvPr id="1149" name="Google Shape;1149;p110"/>
            <p:cNvSpPr/>
            <p:nvPr/>
          </p:nvSpPr>
          <p:spPr>
            <a:xfrm>
              <a:off x="5276850" y="3321051"/>
              <a:ext cx="1054100" cy="1087438"/>
            </a:xfrm>
            <a:custGeom>
              <a:avLst/>
              <a:gdLst/>
              <a:ahLst/>
              <a:cxnLst/>
              <a:rect l="l" t="t" r="r" b="b"/>
              <a:pathLst>
                <a:path w="330" h="341" extrusionOk="0">
                  <a:moveTo>
                    <a:pt x="145" y="0"/>
                  </a:moveTo>
                  <a:cubicBezTo>
                    <a:pt x="176" y="0"/>
                    <a:pt x="205" y="0"/>
                    <a:pt x="235" y="0"/>
                  </a:cubicBezTo>
                  <a:cubicBezTo>
                    <a:pt x="235" y="36"/>
                    <a:pt x="235" y="71"/>
                    <a:pt x="235" y="108"/>
                  </a:cubicBezTo>
                  <a:cubicBezTo>
                    <a:pt x="242" y="106"/>
                    <a:pt x="248" y="104"/>
                    <a:pt x="255" y="102"/>
                  </a:cubicBezTo>
                  <a:cubicBezTo>
                    <a:pt x="263" y="100"/>
                    <a:pt x="272" y="97"/>
                    <a:pt x="281" y="95"/>
                  </a:cubicBezTo>
                  <a:cubicBezTo>
                    <a:pt x="298" y="92"/>
                    <a:pt x="316" y="101"/>
                    <a:pt x="323" y="116"/>
                  </a:cubicBezTo>
                  <a:cubicBezTo>
                    <a:pt x="330" y="132"/>
                    <a:pt x="324" y="150"/>
                    <a:pt x="309" y="159"/>
                  </a:cubicBezTo>
                  <a:cubicBezTo>
                    <a:pt x="297" y="166"/>
                    <a:pt x="285" y="167"/>
                    <a:pt x="272" y="163"/>
                  </a:cubicBezTo>
                  <a:cubicBezTo>
                    <a:pt x="260" y="159"/>
                    <a:pt x="248" y="155"/>
                    <a:pt x="236" y="151"/>
                  </a:cubicBezTo>
                  <a:cubicBezTo>
                    <a:pt x="236" y="215"/>
                    <a:pt x="236" y="278"/>
                    <a:pt x="236" y="341"/>
                  </a:cubicBezTo>
                  <a:cubicBezTo>
                    <a:pt x="230" y="339"/>
                    <a:pt x="224" y="336"/>
                    <a:pt x="219" y="334"/>
                  </a:cubicBezTo>
                  <a:cubicBezTo>
                    <a:pt x="197" y="323"/>
                    <a:pt x="176" y="313"/>
                    <a:pt x="154" y="303"/>
                  </a:cubicBezTo>
                  <a:cubicBezTo>
                    <a:pt x="133" y="293"/>
                    <a:pt x="112" y="282"/>
                    <a:pt x="91" y="272"/>
                  </a:cubicBezTo>
                  <a:cubicBezTo>
                    <a:pt x="82" y="268"/>
                    <a:pt x="73" y="264"/>
                    <a:pt x="64" y="260"/>
                  </a:cubicBezTo>
                  <a:cubicBezTo>
                    <a:pt x="61" y="258"/>
                    <a:pt x="60" y="257"/>
                    <a:pt x="60" y="253"/>
                  </a:cubicBezTo>
                  <a:cubicBezTo>
                    <a:pt x="61" y="220"/>
                    <a:pt x="62" y="187"/>
                    <a:pt x="63" y="153"/>
                  </a:cubicBezTo>
                  <a:cubicBezTo>
                    <a:pt x="63" y="142"/>
                    <a:pt x="62" y="130"/>
                    <a:pt x="62" y="119"/>
                  </a:cubicBezTo>
                  <a:cubicBezTo>
                    <a:pt x="61" y="115"/>
                    <a:pt x="60" y="111"/>
                    <a:pt x="58" y="109"/>
                  </a:cubicBezTo>
                  <a:cubicBezTo>
                    <a:pt x="40" y="86"/>
                    <a:pt x="25" y="61"/>
                    <a:pt x="13" y="35"/>
                  </a:cubicBezTo>
                  <a:cubicBezTo>
                    <a:pt x="9" y="24"/>
                    <a:pt x="4" y="12"/>
                    <a:pt x="0" y="0"/>
                  </a:cubicBezTo>
                  <a:cubicBezTo>
                    <a:pt x="22" y="0"/>
                    <a:pt x="44" y="0"/>
                    <a:pt x="67" y="0"/>
                  </a:cubicBezTo>
                  <a:cubicBezTo>
                    <a:pt x="65" y="6"/>
                    <a:pt x="64" y="11"/>
                    <a:pt x="62" y="16"/>
                  </a:cubicBezTo>
                  <a:cubicBezTo>
                    <a:pt x="54" y="36"/>
                    <a:pt x="55" y="55"/>
                    <a:pt x="69" y="73"/>
                  </a:cubicBezTo>
                  <a:cubicBezTo>
                    <a:pt x="89" y="101"/>
                    <a:pt x="130" y="98"/>
                    <a:pt x="147" y="68"/>
                  </a:cubicBezTo>
                  <a:cubicBezTo>
                    <a:pt x="156" y="52"/>
                    <a:pt x="157" y="35"/>
                    <a:pt x="151" y="17"/>
                  </a:cubicBezTo>
                  <a:cubicBezTo>
                    <a:pt x="149" y="12"/>
                    <a:pt x="147" y="6"/>
                    <a:pt x="145" y="0"/>
                  </a:cubicBezTo>
                  <a:close/>
                </a:path>
              </a:pathLst>
            </a:custGeom>
            <a:solidFill>
              <a:srgbClr val="386C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386C0B"/>
                </a:solidFill>
                <a:latin typeface="Calibri"/>
                <a:ea typeface="Calibri"/>
                <a:cs typeface="Calibri"/>
                <a:sym typeface="Calibri"/>
              </a:endParaRPr>
            </a:p>
          </p:txBody>
        </p:sp>
      </p:grpSp>
      <p:sp>
        <p:nvSpPr>
          <p:cNvPr id="1150" name="Google Shape;1150;p110"/>
          <p:cNvSpPr txBox="1"/>
          <p:nvPr/>
        </p:nvSpPr>
        <p:spPr>
          <a:xfrm>
            <a:off x="3347007" y="315258"/>
            <a:ext cx="5497985" cy="861774"/>
          </a:xfrm>
          <a:prstGeom prst="rect">
            <a:avLst/>
          </a:prstGeom>
          <a:noFill/>
          <a:ln>
            <a:solidFill>
              <a:schemeClr val="tx1"/>
            </a:solidFill>
            <a:prstDash val="sysDot"/>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82F39"/>
              </a:buClr>
              <a:buSzPts val="5000"/>
              <a:buFont typeface="Arial"/>
              <a:buNone/>
            </a:pPr>
            <a:r>
              <a:rPr lang="en-US" sz="5000" b="1" i="0" u="none" strike="noStrike" cap="none" dirty="0">
                <a:solidFill>
                  <a:srgbClr val="282F39"/>
                </a:solidFill>
                <a:latin typeface="#9Slide07 SVNDessert Menu Scrip" panose="00000500000000000000" pitchFamily="2" charset="0"/>
                <a:ea typeface="Arial"/>
                <a:cs typeface="Arial"/>
                <a:sym typeface="Arial"/>
              </a:rPr>
              <a:t>NỘI DUNG BÀI</a:t>
            </a:r>
            <a:endParaRPr dirty="0">
              <a:latin typeface="#9Slide07 SVNDessert Menu Scrip" panose="00000500000000000000" pitchFamily="2" charset="0"/>
            </a:endParaRPr>
          </a:p>
        </p:txBody>
      </p:sp>
      <p:sp>
        <p:nvSpPr>
          <p:cNvPr id="1151" name="Google Shape;1151;p110"/>
          <p:cNvSpPr txBox="1"/>
          <p:nvPr/>
        </p:nvSpPr>
        <p:spPr>
          <a:xfrm>
            <a:off x="5069829" y="1965733"/>
            <a:ext cx="4765757" cy="813287"/>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82F39"/>
              </a:buClr>
              <a:buSzPts val="1500"/>
              <a:buFont typeface="Open Sans"/>
              <a:buNone/>
            </a:pPr>
            <a:r>
              <a:rPr lang="en-US" sz="4000" b="0" i="0" u="none" strike="noStrike" cap="none" dirty="0" err="1">
                <a:solidFill>
                  <a:srgbClr val="282F39"/>
                </a:solidFill>
                <a:latin typeface="#9Slide05 Fourth Medium" panose="00000600000000000000" pitchFamily="2" charset="0"/>
                <a:ea typeface="Open Sans"/>
                <a:cs typeface="Open Sans"/>
                <a:sym typeface="Open Sans"/>
              </a:rPr>
              <a:t>Vị</a:t>
            </a:r>
            <a:r>
              <a:rPr lang="en-US" sz="4000" b="0" i="0" u="none" strike="noStrike" cap="none" dirty="0">
                <a:solidFill>
                  <a:srgbClr val="282F39"/>
                </a:solidFill>
                <a:latin typeface="#9Slide05 Fourth Medium" panose="00000600000000000000" pitchFamily="2" charset="0"/>
                <a:ea typeface="Open Sans"/>
                <a:cs typeface="Open Sans"/>
                <a:sym typeface="Open Sans"/>
              </a:rPr>
              <a:t> </a:t>
            </a:r>
            <a:r>
              <a:rPr lang="en-US" sz="4000" b="0" i="0" u="none" strike="noStrike" cap="none" dirty="0" err="1">
                <a:solidFill>
                  <a:srgbClr val="282F39"/>
                </a:solidFill>
                <a:latin typeface="#9Slide05 Fourth Medium" panose="00000600000000000000" pitchFamily="2" charset="0"/>
                <a:ea typeface="Open Sans"/>
                <a:cs typeface="Open Sans"/>
                <a:sym typeface="Open Sans"/>
              </a:rPr>
              <a:t>trí</a:t>
            </a:r>
            <a:r>
              <a:rPr lang="en-US" sz="4000" b="0" i="0" u="none" strike="noStrike" cap="none" dirty="0">
                <a:solidFill>
                  <a:srgbClr val="282F39"/>
                </a:solidFill>
                <a:latin typeface="#9Slide05 Fourth Medium" panose="00000600000000000000" pitchFamily="2" charset="0"/>
                <a:ea typeface="Open Sans"/>
                <a:cs typeface="Open Sans"/>
                <a:sym typeface="Open Sans"/>
              </a:rPr>
              <a:t> </a:t>
            </a:r>
            <a:r>
              <a:rPr lang="en-US" sz="4000" b="0" i="0" u="none" strike="noStrike" cap="none" dirty="0" err="1">
                <a:solidFill>
                  <a:srgbClr val="282F39"/>
                </a:solidFill>
                <a:latin typeface="#9Slide05 Fourth Medium" panose="00000600000000000000" pitchFamily="2" charset="0"/>
                <a:ea typeface="Open Sans"/>
                <a:cs typeface="Open Sans"/>
                <a:sym typeface="Open Sans"/>
              </a:rPr>
              <a:t>địa</a:t>
            </a:r>
            <a:r>
              <a:rPr lang="en-US" sz="4000" b="0" i="0" u="none" strike="noStrike" cap="none" dirty="0">
                <a:solidFill>
                  <a:srgbClr val="282F39"/>
                </a:solidFill>
                <a:latin typeface="#9Slide05 Fourth Medium" panose="00000600000000000000" pitchFamily="2" charset="0"/>
                <a:ea typeface="Open Sans"/>
                <a:cs typeface="Open Sans"/>
                <a:sym typeface="Open Sans"/>
              </a:rPr>
              <a:t> </a:t>
            </a:r>
            <a:r>
              <a:rPr lang="en-US" sz="4000" b="0" i="0" u="none" strike="noStrike" cap="none" dirty="0" err="1">
                <a:solidFill>
                  <a:srgbClr val="282F39"/>
                </a:solidFill>
                <a:latin typeface="#9Slide05 Fourth Medium" panose="00000600000000000000" pitchFamily="2" charset="0"/>
                <a:ea typeface="Open Sans"/>
                <a:cs typeface="Open Sans"/>
                <a:sym typeface="Open Sans"/>
              </a:rPr>
              <a:t>lí</a:t>
            </a:r>
            <a:r>
              <a:rPr lang="en-US" sz="4000" b="0" i="0" u="none" strike="noStrike" cap="none" dirty="0">
                <a:solidFill>
                  <a:srgbClr val="282F39"/>
                </a:solidFill>
                <a:latin typeface="#9Slide05 Fourth Medium" panose="00000600000000000000" pitchFamily="2" charset="0"/>
                <a:ea typeface="Open Sans"/>
                <a:cs typeface="Open Sans"/>
                <a:sym typeface="Open Sans"/>
              </a:rPr>
              <a:t> </a:t>
            </a:r>
            <a:r>
              <a:rPr lang="en-US" sz="4000" b="0" i="0" u="none" strike="noStrike" cap="none" dirty="0" err="1">
                <a:solidFill>
                  <a:srgbClr val="282F39"/>
                </a:solidFill>
                <a:latin typeface="#9Slide05 Fourth Medium" panose="00000600000000000000" pitchFamily="2" charset="0"/>
                <a:ea typeface="Open Sans"/>
                <a:cs typeface="Open Sans"/>
                <a:sym typeface="Open Sans"/>
              </a:rPr>
              <a:t>và</a:t>
            </a:r>
            <a:r>
              <a:rPr lang="en-US" sz="4000" b="0" i="0" u="none" strike="noStrike" cap="none" dirty="0">
                <a:solidFill>
                  <a:srgbClr val="282F39"/>
                </a:solidFill>
                <a:latin typeface="#9Slide05 Fourth Medium" panose="00000600000000000000" pitchFamily="2" charset="0"/>
                <a:ea typeface="Open Sans"/>
                <a:cs typeface="Open Sans"/>
                <a:sym typeface="Open Sans"/>
              </a:rPr>
              <a:t> </a:t>
            </a:r>
            <a:r>
              <a:rPr lang="en-US" sz="4000" b="0" i="0" u="none" strike="noStrike" cap="none" dirty="0" err="1">
                <a:solidFill>
                  <a:srgbClr val="282F39"/>
                </a:solidFill>
                <a:latin typeface="#9Slide05 Fourth Medium" panose="00000600000000000000" pitchFamily="2" charset="0"/>
                <a:ea typeface="Open Sans"/>
                <a:cs typeface="Open Sans"/>
                <a:sym typeface="Open Sans"/>
              </a:rPr>
              <a:t>giới</a:t>
            </a:r>
            <a:r>
              <a:rPr lang="en-US" sz="4000" b="0" i="0" u="none" strike="noStrike" cap="none" dirty="0">
                <a:solidFill>
                  <a:srgbClr val="282F39"/>
                </a:solidFill>
                <a:latin typeface="#9Slide05 Fourth Medium" panose="00000600000000000000" pitchFamily="2" charset="0"/>
                <a:ea typeface="Open Sans"/>
                <a:cs typeface="Open Sans"/>
                <a:sym typeface="Open Sans"/>
              </a:rPr>
              <a:t> </a:t>
            </a:r>
            <a:r>
              <a:rPr lang="en-US" sz="4000" b="0" i="0" u="none" strike="noStrike" cap="none" dirty="0" err="1">
                <a:solidFill>
                  <a:srgbClr val="282F39"/>
                </a:solidFill>
                <a:latin typeface="#9Slide05 Fourth Medium" panose="00000600000000000000" pitchFamily="2" charset="0"/>
                <a:ea typeface="Open Sans"/>
                <a:cs typeface="Open Sans"/>
                <a:sym typeface="Open Sans"/>
              </a:rPr>
              <a:t>hạn</a:t>
            </a:r>
            <a:endParaRPr sz="4000" b="0" i="0" u="none" strike="noStrike" cap="none" dirty="0">
              <a:solidFill>
                <a:srgbClr val="282F39"/>
              </a:solidFill>
              <a:latin typeface="#9Slide05 Fourth Medium" panose="00000600000000000000" pitchFamily="2" charset="0"/>
              <a:ea typeface="Arial"/>
              <a:cs typeface="Arial"/>
              <a:sym typeface="Arial"/>
            </a:endParaRPr>
          </a:p>
        </p:txBody>
      </p:sp>
      <p:sp>
        <p:nvSpPr>
          <p:cNvPr id="1152" name="Google Shape;1152;p110"/>
          <p:cNvSpPr txBox="1"/>
          <p:nvPr/>
        </p:nvSpPr>
        <p:spPr>
          <a:xfrm>
            <a:off x="5017397" y="3352014"/>
            <a:ext cx="4765757" cy="163879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82F39"/>
              </a:buClr>
              <a:buSzPts val="1500"/>
              <a:buFont typeface="Open Sans"/>
              <a:buNone/>
            </a:pPr>
            <a:r>
              <a:rPr lang="en-US" sz="4000" dirty="0" err="1">
                <a:solidFill>
                  <a:srgbClr val="282F39"/>
                </a:solidFill>
                <a:latin typeface="#9Slide05 Fourth Medium" panose="00000600000000000000" pitchFamily="2" charset="0"/>
                <a:ea typeface="Arial"/>
                <a:cs typeface="Open Sans"/>
                <a:sym typeface="Open Sans"/>
              </a:rPr>
              <a:t>Điều</a:t>
            </a:r>
            <a:r>
              <a:rPr lang="en-US" sz="4000" dirty="0">
                <a:solidFill>
                  <a:srgbClr val="282F39"/>
                </a:solidFill>
                <a:latin typeface="#9Slide05 Fourth Medium" panose="00000600000000000000" pitchFamily="2" charset="0"/>
                <a:ea typeface="Arial"/>
                <a:cs typeface="Open Sans"/>
                <a:sym typeface="Open Sans"/>
              </a:rPr>
              <a:t> </a:t>
            </a:r>
            <a:r>
              <a:rPr lang="en-US" sz="4000" dirty="0" err="1">
                <a:solidFill>
                  <a:srgbClr val="282F39"/>
                </a:solidFill>
                <a:latin typeface="#9Slide05 Fourth Medium" panose="00000600000000000000" pitchFamily="2" charset="0"/>
                <a:ea typeface="Arial"/>
                <a:cs typeface="Open Sans"/>
                <a:sym typeface="Open Sans"/>
              </a:rPr>
              <a:t>kiện</a:t>
            </a:r>
            <a:r>
              <a:rPr lang="en-US" sz="4000" dirty="0">
                <a:solidFill>
                  <a:srgbClr val="282F39"/>
                </a:solidFill>
                <a:latin typeface="#9Slide05 Fourth Medium" panose="00000600000000000000" pitchFamily="2" charset="0"/>
                <a:ea typeface="Arial"/>
                <a:cs typeface="Open Sans"/>
                <a:sym typeface="Open Sans"/>
              </a:rPr>
              <a:t> </a:t>
            </a:r>
            <a:r>
              <a:rPr lang="en-US" sz="4000" dirty="0" err="1">
                <a:solidFill>
                  <a:srgbClr val="282F39"/>
                </a:solidFill>
                <a:latin typeface="#9Slide05 Fourth Medium" panose="00000600000000000000" pitchFamily="2" charset="0"/>
                <a:ea typeface="Arial"/>
                <a:cs typeface="Open Sans"/>
                <a:sym typeface="Open Sans"/>
              </a:rPr>
              <a:t>tự</a:t>
            </a:r>
            <a:r>
              <a:rPr lang="en-US" sz="4000" dirty="0">
                <a:solidFill>
                  <a:srgbClr val="282F39"/>
                </a:solidFill>
                <a:latin typeface="#9Slide05 Fourth Medium" panose="00000600000000000000" pitchFamily="2" charset="0"/>
                <a:ea typeface="Arial"/>
                <a:cs typeface="Open Sans"/>
                <a:sym typeface="Open Sans"/>
              </a:rPr>
              <a:t> </a:t>
            </a:r>
            <a:r>
              <a:rPr lang="en-US" sz="4000" dirty="0" err="1">
                <a:solidFill>
                  <a:srgbClr val="282F39"/>
                </a:solidFill>
                <a:latin typeface="#9Slide05 Fourth Medium" panose="00000600000000000000" pitchFamily="2" charset="0"/>
                <a:ea typeface="Arial"/>
                <a:cs typeface="Open Sans"/>
                <a:sym typeface="Open Sans"/>
              </a:rPr>
              <a:t>nhiên</a:t>
            </a:r>
            <a:r>
              <a:rPr lang="en-US" sz="4000" dirty="0">
                <a:solidFill>
                  <a:srgbClr val="282F39"/>
                </a:solidFill>
                <a:latin typeface="#9Slide05 Fourth Medium" panose="00000600000000000000" pitchFamily="2" charset="0"/>
                <a:ea typeface="Arial"/>
                <a:cs typeface="Open Sans"/>
                <a:sym typeface="Open Sans"/>
              </a:rPr>
              <a:t> </a:t>
            </a:r>
            <a:r>
              <a:rPr lang="en-US" sz="4000" dirty="0" err="1">
                <a:solidFill>
                  <a:srgbClr val="282F39"/>
                </a:solidFill>
                <a:latin typeface="#9Slide05 Fourth Medium" panose="00000600000000000000" pitchFamily="2" charset="0"/>
                <a:ea typeface="Arial"/>
                <a:cs typeface="Open Sans"/>
                <a:sym typeface="Open Sans"/>
              </a:rPr>
              <a:t>và</a:t>
            </a:r>
            <a:r>
              <a:rPr lang="en-US" sz="4000" dirty="0">
                <a:solidFill>
                  <a:srgbClr val="282F39"/>
                </a:solidFill>
                <a:latin typeface="#9Slide05 Fourth Medium" panose="00000600000000000000" pitchFamily="2" charset="0"/>
                <a:ea typeface="Arial"/>
                <a:cs typeface="Open Sans"/>
                <a:sym typeface="Open Sans"/>
              </a:rPr>
              <a:t> </a:t>
            </a:r>
            <a:r>
              <a:rPr lang="en-US" sz="4000" dirty="0" err="1">
                <a:solidFill>
                  <a:srgbClr val="282F39"/>
                </a:solidFill>
                <a:latin typeface="#9Slide05 Fourth Medium" panose="00000600000000000000" pitchFamily="2" charset="0"/>
                <a:ea typeface="Arial"/>
                <a:cs typeface="Open Sans"/>
                <a:sym typeface="Open Sans"/>
              </a:rPr>
              <a:t>tài</a:t>
            </a:r>
            <a:r>
              <a:rPr lang="en-US" sz="4000" dirty="0">
                <a:solidFill>
                  <a:srgbClr val="282F39"/>
                </a:solidFill>
                <a:latin typeface="#9Slide05 Fourth Medium" panose="00000600000000000000" pitchFamily="2" charset="0"/>
                <a:ea typeface="Arial"/>
                <a:cs typeface="Open Sans"/>
                <a:sym typeface="Open Sans"/>
              </a:rPr>
              <a:t> </a:t>
            </a:r>
            <a:r>
              <a:rPr lang="en-US" sz="4000" dirty="0" err="1">
                <a:solidFill>
                  <a:srgbClr val="282F39"/>
                </a:solidFill>
                <a:latin typeface="#9Slide05 Fourth Medium" panose="00000600000000000000" pitchFamily="2" charset="0"/>
                <a:ea typeface="Arial"/>
                <a:cs typeface="Open Sans"/>
                <a:sym typeface="Open Sans"/>
              </a:rPr>
              <a:t>nguyên</a:t>
            </a:r>
            <a:r>
              <a:rPr lang="en-US" sz="4000" dirty="0">
                <a:solidFill>
                  <a:srgbClr val="282F39"/>
                </a:solidFill>
                <a:latin typeface="#9Slide05 Fourth Medium" panose="00000600000000000000" pitchFamily="2" charset="0"/>
                <a:ea typeface="Arial"/>
                <a:cs typeface="Open Sans"/>
                <a:sym typeface="Open Sans"/>
              </a:rPr>
              <a:t> </a:t>
            </a:r>
            <a:r>
              <a:rPr lang="en-US" sz="4000" dirty="0" err="1">
                <a:solidFill>
                  <a:srgbClr val="282F39"/>
                </a:solidFill>
                <a:latin typeface="#9Slide05 Fourth Medium" panose="00000600000000000000" pitchFamily="2" charset="0"/>
                <a:ea typeface="Arial"/>
                <a:cs typeface="Open Sans"/>
                <a:sym typeface="Open Sans"/>
              </a:rPr>
              <a:t>thiên</a:t>
            </a:r>
            <a:r>
              <a:rPr lang="en-US" sz="4000" dirty="0">
                <a:solidFill>
                  <a:srgbClr val="282F39"/>
                </a:solidFill>
                <a:latin typeface="#9Slide05 Fourth Medium" panose="00000600000000000000" pitchFamily="2" charset="0"/>
                <a:ea typeface="Arial"/>
                <a:cs typeface="Open Sans"/>
                <a:sym typeface="Open Sans"/>
              </a:rPr>
              <a:t> </a:t>
            </a:r>
            <a:r>
              <a:rPr lang="en-US" sz="4000" dirty="0" err="1">
                <a:solidFill>
                  <a:srgbClr val="282F39"/>
                </a:solidFill>
                <a:latin typeface="#9Slide05 Fourth Medium" panose="00000600000000000000" pitchFamily="2" charset="0"/>
                <a:ea typeface="Arial"/>
                <a:cs typeface="Open Sans"/>
                <a:sym typeface="Open Sans"/>
              </a:rPr>
              <a:t>nhiên</a:t>
            </a:r>
            <a:endParaRPr sz="4000" b="0" i="0" u="none" strike="noStrike" cap="none" dirty="0">
              <a:solidFill>
                <a:srgbClr val="282F39"/>
              </a:solidFill>
              <a:latin typeface="#9Slide05 Fourth Medium" panose="00000600000000000000" pitchFamily="2" charset="0"/>
              <a:ea typeface="Arial"/>
              <a:cs typeface="Arial"/>
              <a:sym typeface="Arial"/>
            </a:endParaRPr>
          </a:p>
        </p:txBody>
      </p:sp>
      <p:sp>
        <p:nvSpPr>
          <p:cNvPr id="1155" name="Google Shape;1155;p110"/>
          <p:cNvSpPr/>
          <p:nvPr/>
        </p:nvSpPr>
        <p:spPr>
          <a:xfrm>
            <a:off x="3667162" y="1915626"/>
            <a:ext cx="982210" cy="913503"/>
          </a:xfrm>
          <a:prstGeom prst="ellipse">
            <a:avLst/>
          </a:prstGeom>
          <a:solidFill>
            <a:srgbClr val="DF29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5400">
                <a:latin typeface="Times New Roman" panose="02020603050405020304" pitchFamily="18" charset="0"/>
                <a:cs typeface="Times New Roman" panose="02020603050405020304" pitchFamily="18" charset="0"/>
              </a:rPr>
              <a:t>I</a:t>
            </a:r>
            <a:endParaRPr sz="5400" dirty="0">
              <a:latin typeface="Times New Roman" panose="02020603050405020304" pitchFamily="18" charset="0"/>
              <a:cs typeface="Times New Roman" panose="02020603050405020304" pitchFamily="18" charset="0"/>
            </a:endParaRPr>
          </a:p>
        </p:txBody>
      </p:sp>
      <p:sp>
        <p:nvSpPr>
          <p:cNvPr id="19" name="Google Shape;1152;p110"/>
          <p:cNvSpPr txBox="1"/>
          <p:nvPr/>
        </p:nvSpPr>
        <p:spPr>
          <a:xfrm>
            <a:off x="5069829" y="5369541"/>
            <a:ext cx="4928872" cy="842786"/>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82F39"/>
              </a:buClr>
              <a:buSzPts val="1500"/>
              <a:buFont typeface="Open Sans"/>
              <a:buNone/>
            </a:pPr>
            <a:r>
              <a:rPr lang="en-US" sz="4000" dirty="0" err="1">
                <a:solidFill>
                  <a:srgbClr val="282F39"/>
                </a:solidFill>
                <a:latin typeface="#9Slide05 Fourth Medium" panose="00000600000000000000" pitchFamily="2" charset="0"/>
                <a:ea typeface="Arial"/>
                <a:cs typeface="Open Sans"/>
                <a:sym typeface="Open Sans"/>
              </a:rPr>
              <a:t>Đặc</a:t>
            </a:r>
            <a:r>
              <a:rPr lang="en-US" sz="4000" dirty="0">
                <a:solidFill>
                  <a:srgbClr val="282F39"/>
                </a:solidFill>
                <a:latin typeface="#9Slide05 Fourth Medium" panose="00000600000000000000" pitchFamily="2" charset="0"/>
                <a:ea typeface="Arial"/>
                <a:cs typeface="Open Sans"/>
                <a:sym typeface="Open Sans"/>
              </a:rPr>
              <a:t> </a:t>
            </a:r>
            <a:r>
              <a:rPr lang="en-US" sz="4000" dirty="0" err="1">
                <a:solidFill>
                  <a:srgbClr val="282F39"/>
                </a:solidFill>
                <a:latin typeface="#9Slide05 Fourth Medium" panose="00000600000000000000" pitchFamily="2" charset="0"/>
                <a:ea typeface="Arial"/>
                <a:cs typeface="Open Sans"/>
                <a:sym typeface="Open Sans"/>
              </a:rPr>
              <a:t>điểm</a:t>
            </a:r>
            <a:r>
              <a:rPr lang="en-US" sz="4000" dirty="0">
                <a:solidFill>
                  <a:srgbClr val="282F39"/>
                </a:solidFill>
                <a:latin typeface="#9Slide05 Fourth Medium" panose="00000600000000000000" pitchFamily="2" charset="0"/>
                <a:ea typeface="Arial"/>
                <a:cs typeface="Open Sans"/>
                <a:sym typeface="Open Sans"/>
              </a:rPr>
              <a:t> </a:t>
            </a:r>
            <a:r>
              <a:rPr lang="en-US" sz="4000" err="1">
                <a:solidFill>
                  <a:srgbClr val="282F39"/>
                </a:solidFill>
                <a:latin typeface="#9Slide05 Fourth Medium" panose="00000600000000000000" pitchFamily="2" charset="0"/>
                <a:ea typeface="Arial"/>
                <a:cs typeface="Open Sans"/>
                <a:sym typeface="Open Sans"/>
              </a:rPr>
              <a:t>dân</a:t>
            </a:r>
            <a:r>
              <a:rPr lang="en-US" sz="4000">
                <a:solidFill>
                  <a:srgbClr val="282F39"/>
                </a:solidFill>
                <a:latin typeface="#9Slide05 Fourth Medium" panose="00000600000000000000" pitchFamily="2" charset="0"/>
                <a:ea typeface="Arial"/>
                <a:cs typeface="Open Sans"/>
                <a:sym typeface="Open Sans"/>
              </a:rPr>
              <a:t> cư</a:t>
            </a:r>
            <a:endParaRPr sz="4000" b="0" i="0" u="none" strike="noStrike" cap="none" dirty="0">
              <a:solidFill>
                <a:srgbClr val="282F39"/>
              </a:solidFill>
              <a:latin typeface="#9Slide05 Fourth Medium" panose="00000600000000000000" pitchFamily="2" charset="0"/>
              <a:ea typeface="Arial"/>
              <a:cs typeface="Arial"/>
              <a:sym typeface="Arial"/>
            </a:endParaRPr>
          </a:p>
        </p:txBody>
      </p:sp>
      <p:sp>
        <p:nvSpPr>
          <p:cNvPr id="20" name="Google Shape;1155;p110"/>
          <p:cNvSpPr/>
          <p:nvPr/>
        </p:nvSpPr>
        <p:spPr>
          <a:xfrm>
            <a:off x="3633030" y="3618139"/>
            <a:ext cx="982210" cy="913503"/>
          </a:xfrm>
          <a:prstGeom prst="ellipse">
            <a:avLst/>
          </a:prstGeom>
          <a:solidFill>
            <a:srgbClr val="FDCA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4800" b="1" i="0" u="none" strike="noStrike" cap="none">
                <a:solidFill>
                  <a:srgbClr val="FFFFFF"/>
                </a:solidFill>
                <a:latin typeface="Times New Roman" panose="02020603050405020304" pitchFamily="18" charset="0"/>
                <a:ea typeface="Calibri"/>
                <a:cs typeface="Times New Roman" panose="02020603050405020304" pitchFamily="18" charset="0"/>
                <a:sym typeface="Calibri"/>
              </a:rPr>
              <a:t>II</a:t>
            </a:r>
            <a:endParaRPr sz="4800" dirty="0">
              <a:latin typeface="Times New Roman" panose="02020603050405020304" pitchFamily="18" charset="0"/>
              <a:cs typeface="Times New Roman" panose="02020603050405020304" pitchFamily="18" charset="0"/>
            </a:endParaRPr>
          </a:p>
        </p:txBody>
      </p:sp>
      <p:sp>
        <p:nvSpPr>
          <p:cNvPr id="21" name="Google Shape;1155;p110"/>
          <p:cNvSpPr/>
          <p:nvPr/>
        </p:nvSpPr>
        <p:spPr>
          <a:xfrm>
            <a:off x="3818424" y="5352219"/>
            <a:ext cx="982210" cy="913503"/>
          </a:xfrm>
          <a:prstGeom prst="ellipse">
            <a:avLst/>
          </a:prstGeom>
          <a:solidFill>
            <a:srgbClr val="386C0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3200" b="1">
                <a:solidFill>
                  <a:srgbClr val="FFFFFF"/>
                </a:solidFill>
                <a:latin typeface="Times New Roman" panose="02020603050405020304" pitchFamily="18" charset="0"/>
                <a:cs typeface="Times New Roman" panose="02020603050405020304" pitchFamily="18" charset="0"/>
                <a:sym typeface="Calibri"/>
              </a:rPr>
              <a:t>III</a:t>
            </a:r>
            <a:endParaRPr sz="3200" dirty="0">
              <a:latin typeface="Times New Roman" panose="02020603050405020304" pitchFamily="18" charset="0"/>
              <a:cs typeface="Times New Roman" panose="02020603050405020304" pitchFamily="18" charset="0"/>
            </a:endParaRPr>
          </a:p>
        </p:txBody>
      </p:sp>
      <p:pic>
        <p:nvPicPr>
          <p:cNvPr id="22" name="Picture 6" descr="Chúng ta có nên lo lắng về quyền truy cập vị trí? - Quantrimang.com"/>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64" b="95957" l="4836" r="100000">
                        <a14:foregroundMark x1="15861" y1="72553" x2="48356" y2="89149"/>
                        <a14:foregroundMark x1="15861" y1="87234" x2="89942" y2="89149"/>
                        <a14:foregroundMark x1="43520" y1="2766" x2="60348" y2="7872"/>
                        <a14:foregroundMark x1="14894" y1="66809" x2="64410" y2="84255"/>
                        <a14:foregroundMark x1="12959" y1="71702" x2="9091" y2="91277"/>
                        <a14:foregroundMark x1="19149" y1="81064" x2="92843" y2="82553"/>
                        <a14:foregroundMark x1="5029" y1="96170" x2="4836" y2="91277"/>
                        <a14:foregroundMark x1="45841" y1="1064" x2="56286" y2="1489"/>
                      </a14:backgroundRemoval>
                    </a14:imgEffect>
                  </a14:imgLayer>
                </a14:imgProps>
              </a:ext>
              <a:ext uri="{28A0092B-C50C-407E-A947-70E740481C1C}">
                <a14:useLocalDpi xmlns:a14="http://schemas.microsoft.com/office/drawing/2010/main" val="0"/>
              </a:ext>
            </a:extLst>
          </a:blip>
          <a:srcRect/>
          <a:stretch>
            <a:fillRect/>
          </a:stretch>
        </p:blipFill>
        <p:spPr bwMode="auto">
          <a:xfrm>
            <a:off x="10278671" y="1901938"/>
            <a:ext cx="961991" cy="8745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Флэт дизайн: история, преимущества и применение на практике"/>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r="39813" b="12914"/>
          <a:stretch/>
        </p:blipFill>
        <p:spPr bwMode="auto">
          <a:xfrm>
            <a:off x="10025610" y="3193384"/>
            <a:ext cx="1332403" cy="14459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Medios De Comunicación Social, Iconos De Equipo, Grupo Social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78671" y="5424007"/>
            <a:ext cx="1123944" cy="899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61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7FF"/>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C91D51F-57AB-4119-83AD-B895C0474862}"/>
              </a:ext>
            </a:extLst>
          </p:cNvPr>
          <p:cNvSpPr/>
          <p:nvPr/>
        </p:nvSpPr>
        <p:spPr>
          <a:xfrm>
            <a:off x="275140" y="124265"/>
            <a:ext cx="6278059" cy="1041398"/>
          </a:xfrm>
          <a:custGeom>
            <a:avLst/>
            <a:gdLst>
              <a:gd name="connsiteX0" fmla="*/ 0 w 6278059"/>
              <a:gd name="connsiteY0" fmla="*/ 173570 h 1041398"/>
              <a:gd name="connsiteX1" fmla="*/ 173570 w 6278059"/>
              <a:gd name="connsiteY1" fmla="*/ 0 h 1041398"/>
              <a:gd name="connsiteX2" fmla="*/ 885280 w 6278059"/>
              <a:gd name="connsiteY2" fmla="*/ 0 h 1041398"/>
              <a:gd name="connsiteX3" fmla="*/ 1419063 w 6278059"/>
              <a:gd name="connsiteY3" fmla="*/ 0 h 1041398"/>
              <a:gd name="connsiteX4" fmla="*/ 1893537 w 6278059"/>
              <a:gd name="connsiteY4" fmla="*/ 0 h 1041398"/>
              <a:gd name="connsiteX5" fmla="*/ 2545938 w 6278059"/>
              <a:gd name="connsiteY5" fmla="*/ 0 h 1041398"/>
              <a:gd name="connsiteX6" fmla="*/ 3079720 w 6278059"/>
              <a:gd name="connsiteY6" fmla="*/ 0 h 1041398"/>
              <a:gd name="connsiteX7" fmla="*/ 3791431 w 6278059"/>
              <a:gd name="connsiteY7" fmla="*/ 0 h 1041398"/>
              <a:gd name="connsiteX8" fmla="*/ 4265904 w 6278059"/>
              <a:gd name="connsiteY8" fmla="*/ 0 h 1041398"/>
              <a:gd name="connsiteX9" fmla="*/ 4977614 w 6278059"/>
              <a:gd name="connsiteY9" fmla="*/ 0 h 1041398"/>
              <a:gd name="connsiteX10" fmla="*/ 5392779 w 6278059"/>
              <a:gd name="connsiteY10" fmla="*/ 0 h 1041398"/>
              <a:gd name="connsiteX11" fmla="*/ 6104489 w 6278059"/>
              <a:gd name="connsiteY11" fmla="*/ 0 h 1041398"/>
              <a:gd name="connsiteX12" fmla="*/ 6278059 w 6278059"/>
              <a:gd name="connsiteY12" fmla="*/ 173570 h 1041398"/>
              <a:gd name="connsiteX13" fmla="*/ 6278059 w 6278059"/>
              <a:gd name="connsiteY13" fmla="*/ 499871 h 1041398"/>
              <a:gd name="connsiteX14" fmla="*/ 6278059 w 6278059"/>
              <a:gd name="connsiteY14" fmla="*/ 867828 h 1041398"/>
              <a:gd name="connsiteX15" fmla="*/ 6104489 w 6278059"/>
              <a:gd name="connsiteY15" fmla="*/ 1041398 h 1041398"/>
              <a:gd name="connsiteX16" fmla="*/ 5452088 w 6278059"/>
              <a:gd name="connsiteY16" fmla="*/ 1041398 h 1041398"/>
              <a:gd name="connsiteX17" fmla="*/ 4858996 w 6278059"/>
              <a:gd name="connsiteY17" fmla="*/ 1041398 h 1041398"/>
              <a:gd name="connsiteX18" fmla="*/ 4443832 w 6278059"/>
              <a:gd name="connsiteY18" fmla="*/ 1041398 h 1041398"/>
              <a:gd name="connsiteX19" fmla="*/ 3969358 w 6278059"/>
              <a:gd name="connsiteY19" fmla="*/ 1041398 h 1041398"/>
              <a:gd name="connsiteX20" fmla="*/ 3257648 w 6278059"/>
              <a:gd name="connsiteY20" fmla="*/ 1041398 h 1041398"/>
              <a:gd name="connsiteX21" fmla="*/ 2664556 w 6278059"/>
              <a:gd name="connsiteY21" fmla="*/ 1041398 h 1041398"/>
              <a:gd name="connsiteX22" fmla="*/ 2190082 w 6278059"/>
              <a:gd name="connsiteY22" fmla="*/ 1041398 h 1041398"/>
              <a:gd name="connsiteX23" fmla="*/ 1596991 w 6278059"/>
              <a:gd name="connsiteY23" fmla="*/ 1041398 h 1041398"/>
              <a:gd name="connsiteX24" fmla="*/ 1181826 w 6278059"/>
              <a:gd name="connsiteY24" fmla="*/ 1041398 h 1041398"/>
              <a:gd name="connsiteX25" fmla="*/ 766662 w 6278059"/>
              <a:gd name="connsiteY25" fmla="*/ 1041398 h 1041398"/>
              <a:gd name="connsiteX26" fmla="*/ 173570 w 6278059"/>
              <a:gd name="connsiteY26" fmla="*/ 1041398 h 1041398"/>
              <a:gd name="connsiteX27" fmla="*/ 0 w 6278059"/>
              <a:gd name="connsiteY27" fmla="*/ 867828 h 1041398"/>
              <a:gd name="connsiteX28" fmla="*/ 0 w 6278059"/>
              <a:gd name="connsiteY28" fmla="*/ 541527 h 1041398"/>
              <a:gd name="connsiteX29" fmla="*/ 0 w 6278059"/>
              <a:gd name="connsiteY29" fmla="*/ 173570 h 104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78059" h="1041398" extrusionOk="0">
                <a:moveTo>
                  <a:pt x="0" y="173570"/>
                </a:moveTo>
                <a:cubicBezTo>
                  <a:pt x="-8299" y="72591"/>
                  <a:pt x="66653" y="4150"/>
                  <a:pt x="173570" y="0"/>
                </a:cubicBezTo>
                <a:cubicBezTo>
                  <a:pt x="340478" y="-37948"/>
                  <a:pt x="668934" y="35677"/>
                  <a:pt x="885280" y="0"/>
                </a:cubicBezTo>
                <a:cubicBezTo>
                  <a:pt x="1101626" y="-35677"/>
                  <a:pt x="1231513" y="44327"/>
                  <a:pt x="1419063" y="0"/>
                </a:cubicBezTo>
                <a:cubicBezTo>
                  <a:pt x="1606613" y="-44327"/>
                  <a:pt x="1670373" y="19876"/>
                  <a:pt x="1893537" y="0"/>
                </a:cubicBezTo>
                <a:cubicBezTo>
                  <a:pt x="2116701" y="-19876"/>
                  <a:pt x="2370329" y="38770"/>
                  <a:pt x="2545938" y="0"/>
                </a:cubicBezTo>
                <a:cubicBezTo>
                  <a:pt x="2721547" y="-38770"/>
                  <a:pt x="2929116" y="41237"/>
                  <a:pt x="3079720" y="0"/>
                </a:cubicBezTo>
                <a:cubicBezTo>
                  <a:pt x="3230324" y="-41237"/>
                  <a:pt x="3470237" y="79687"/>
                  <a:pt x="3791431" y="0"/>
                </a:cubicBezTo>
                <a:cubicBezTo>
                  <a:pt x="4112625" y="-79687"/>
                  <a:pt x="4155402" y="6890"/>
                  <a:pt x="4265904" y="0"/>
                </a:cubicBezTo>
                <a:cubicBezTo>
                  <a:pt x="4376406" y="-6890"/>
                  <a:pt x="4629988" y="6586"/>
                  <a:pt x="4977614" y="0"/>
                </a:cubicBezTo>
                <a:cubicBezTo>
                  <a:pt x="5325240" y="-6586"/>
                  <a:pt x="5253706" y="16728"/>
                  <a:pt x="5392779" y="0"/>
                </a:cubicBezTo>
                <a:cubicBezTo>
                  <a:pt x="5531853" y="-16728"/>
                  <a:pt x="5786785" y="83874"/>
                  <a:pt x="6104489" y="0"/>
                </a:cubicBezTo>
                <a:cubicBezTo>
                  <a:pt x="6214026" y="20359"/>
                  <a:pt x="6279829" y="96038"/>
                  <a:pt x="6278059" y="173570"/>
                </a:cubicBezTo>
                <a:cubicBezTo>
                  <a:pt x="6299743" y="314122"/>
                  <a:pt x="6251281" y="371949"/>
                  <a:pt x="6278059" y="499871"/>
                </a:cubicBezTo>
                <a:cubicBezTo>
                  <a:pt x="6304837" y="627793"/>
                  <a:pt x="6246987" y="753049"/>
                  <a:pt x="6278059" y="867828"/>
                </a:cubicBezTo>
                <a:cubicBezTo>
                  <a:pt x="6271145" y="964823"/>
                  <a:pt x="6177040" y="1025315"/>
                  <a:pt x="6104489" y="1041398"/>
                </a:cubicBezTo>
                <a:cubicBezTo>
                  <a:pt x="5968797" y="1043600"/>
                  <a:pt x="5666371" y="1010817"/>
                  <a:pt x="5452088" y="1041398"/>
                </a:cubicBezTo>
                <a:cubicBezTo>
                  <a:pt x="5237805" y="1071979"/>
                  <a:pt x="5030947" y="1018411"/>
                  <a:pt x="4858996" y="1041398"/>
                </a:cubicBezTo>
                <a:cubicBezTo>
                  <a:pt x="4687045" y="1064385"/>
                  <a:pt x="4549393" y="1025084"/>
                  <a:pt x="4443832" y="1041398"/>
                </a:cubicBezTo>
                <a:cubicBezTo>
                  <a:pt x="4338271" y="1057712"/>
                  <a:pt x="4130017" y="1023782"/>
                  <a:pt x="3969358" y="1041398"/>
                </a:cubicBezTo>
                <a:cubicBezTo>
                  <a:pt x="3808699" y="1059014"/>
                  <a:pt x="3526289" y="1039478"/>
                  <a:pt x="3257648" y="1041398"/>
                </a:cubicBezTo>
                <a:cubicBezTo>
                  <a:pt x="2989007" y="1043318"/>
                  <a:pt x="2959696" y="1034439"/>
                  <a:pt x="2664556" y="1041398"/>
                </a:cubicBezTo>
                <a:cubicBezTo>
                  <a:pt x="2369416" y="1048357"/>
                  <a:pt x="2312145" y="1028955"/>
                  <a:pt x="2190082" y="1041398"/>
                </a:cubicBezTo>
                <a:cubicBezTo>
                  <a:pt x="2068019" y="1053841"/>
                  <a:pt x="1771459" y="1022266"/>
                  <a:pt x="1596991" y="1041398"/>
                </a:cubicBezTo>
                <a:cubicBezTo>
                  <a:pt x="1422523" y="1060530"/>
                  <a:pt x="1365901" y="1012255"/>
                  <a:pt x="1181826" y="1041398"/>
                </a:cubicBezTo>
                <a:cubicBezTo>
                  <a:pt x="997752" y="1070541"/>
                  <a:pt x="883550" y="1027084"/>
                  <a:pt x="766662" y="1041398"/>
                </a:cubicBezTo>
                <a:cubicBezTo>
                  <a:pt x="649774" y="1055712"/>
                  <a:pt x="344612" y="1023058"/>
                  <a:pt x="173570" y="1041398"/>
                </a:cubicBezTo>
                <a:cubicBezTo>
                  <a:pt x="97093" y="1048182"/>
                  <a:pt x="3036" y="973914"/>
                  <a:pt x="0" y="867828"/>
                </a:cubicBezTo>
                <a:cubicBezTo>
                  <a:pt x="-36545" y="789540"/>
                  <a:pt x="10308" y="701075"/>
                  <a:pt x="0" y="541527"/>
                </a:cubicBezTo>
                <a:cubicBezTo>
                  <a:pt x="-10308" y="381979"/>
                  <a:pt x="41933" y="300180"/>
                  <a:pt x="0" y="173570"/>
                </a:cubicBezTo>
                <a:close/>
              </a:path>
            </a:pathLst>
          </a:custGeom>
          <a:noFill/>
          <a:ln>
            <a:solidFill>
              <a:schemeClr val="tx1"/>
            </a:solidFill>
            <a:prstDash val="sys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I</a:t>
            </a:r>
            <a:r>
              <a:rPr lang="en-US" sz="5400" b="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Vị</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trí</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địa</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lí</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và</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giới</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hạn</a:t>
            </a:r>
            <a:endPar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endParaRPr>
          </a:p>
        </p:txBody>
      </p:sp>
      <p:sp>
        <p:nvSpPr>
          <p:cNvPr id="2" name="Rectangle 1"/>
          <p:cNvSpPr/>
          <p:nvPr/>
        </p:nvSpPr>
        <p:spPr>
          <a:xfrm>
            <a:off x="6044678" y="1273628"/>
            <a:ext cx="6018062" cy="4955203"/>
          </a:xfrm>
          <a:prstGeom prst="rect">
            <a:avLst/>
          </a:prstGeom>
          <a:ln w="28575">
            <a:solidFill>
              <a:srgbClr val="002060"/>
            </a:solidFill>
            <a:prstDash val="sysDash"/>
          </a:ln>
        </p:spPr>
        <p:txBody>
          <a:bodyPr wrap="square">
            <a:spAutoFit/>
          </a:bodyPr>
          <a:lstStyle/>
          <a:p>
            <a:pPr algn="ctr"/>
            <a:r>
              <a:rPr lang="en-US" sz="3600" b="1" dirty="0" err="1">
                <a:solidFill>
                  <a:srgbClr val="FF0000"/>
                </a:solidFill>
                <a:latin typeface="#9Slide05 Fourth Medium" panose="00000600000000000000" pitchFamily="2" charset="0"/>
              </a:rPr>
              <a:t>Phiếu</a:t>
            </a:r>
            <a:r>
              <a:rPr lang="en-US" sz="3600" b="1" dirty="0">
                <a:solidFill>
                  <a:srgbClr val="FF0000"/>
                </a:solidFill>
                <a:latin typeface="#9Slide05 Fourth Medium" panose="00000600000000000000" pitchFamily="2" charset="0"/>
              </a:rPr>
              <a:t> </a:t>
            </a:r>
            <a:r>
              <a:rPr lang="en-US" sz="3600" b="1" dirty="0" err="1">
                <a:solidFill>
                  <a:srgbClr val="FF0000"/>
                </a:solidFill>
                <a:latin typeface="#9Slide05 Fourth Medium" panose="00000600000000000000" pitchFamily="2" charset="0"/>
              </a:rPr>
              <a:t>học</a:t>
            </a:r>
            <a:r>
              <a:rPr lang="en-US" sz="3600" b="1" dirty="0">
                <a:solidFill>
                  <a:srgbClr val="FF0000"/>
                </a:solidFill>
                <a:latin typeface="#9Slide05 Fourth Medium" panose="00000600000000000000" pitchFamily="2" charset="0"/>
              </a:rPr>
              <a:t> </a:t>
            </a:r>
            <a:r>
              <a:rPr lang="en-US" sz="3600" b="1" dirty="0" err="1">
                <a:solidFill>
                  <a:srgbClr val="FF0000"/>
                </a:solidFill>
                <a:latin typeface="#9Slide05 Fourth Medium" panose="00000600000000000000" pitchFamily="2" charset="0"/>
              </a:rPr>
              <a:t>tập</a:t>
            </a:r>
            <a:endParaRPr lang="en-US" sz="3600" b="1" dirty="0">
              <a:solidFill>
                <a:srgbClr val="FF0000"/>
              </a:solidFill>
              <a:latin typeface="#9Slide05 Fourth Medium" panose="00000600000000000000" pitchFamily="2" charset="0"/>
            </a:endParaRPr>
          </a:p>
          <a:p>
            <a:r>
              <a:rPr lang="en-US" sz="2800" dirty="0">
                <a:latin typeface="#9Slide05 Fourth Medium" panose="00000600000000000000" pitchFamily="2" charset="0"/>
              </a:rPr>
              <a:t>1.  </a:t>
            </a:r>
            <a:r>
              <a:rPr lang="en-US" sz="2800" dirty="0" err="1">
                <a:latin typeface="#9Slide05 Fourth Medium" panose="00000600000000000000" pitchFamily="2" charset="0"/>
              </a:rPr>
              <a:t>Xác</a:t>
            </a:r>
            <a:r>
              <a:rPr lang="en-US" sz="2800" dirty="0">
                <a:latin typeface="#9Slide05 Fourth Medium" panose="00000600000000000000" pitchFamily="2" charset="0"/>
              </a:rPr>
              <a:t> </a:t>
            </a:r>
            <a:r>
              <a:rPr lang="en-US" sz="2800" dirty="0" err="1">
                <a:latin typeface="#9Slide05 Fourth Medium" panose="00000600000000000000" pitchFamily="2" charset="0"/>
              </a:rPr>
              <a:t>định</a:t>
            </a:r>
            <a:r>
              <a:rPr lang="en-US" sz="2800" dirty="0">
                <a:latin typeface="#9Slide05 Fourth Medium" panose="00000600000000000000" pitchFamily="2" charset="0"/>
              </a:rPr>
              <a:t> </a:t>
            </a:r>
            <a:r>
              <a:rPr lang="en-US" sz="2800" dirty="0" err="1">
                <a:latin typeface="#9Slide05 Fourth Medium" panose="00000600000000000000" pitchFamily="2" charset="0"/>
              </a:rPr>
              <a:t>vị</a:t>
            </a:r>
            <a:r>
              <a:rPr lang="en-US" sz="2800" dirty="0">
                <a:latin typeface="#9Slide05 Fourth Medium" panose="00000600000000000000" pitchFamily="2" charset="0"/>
              </a:rPr>
              <a:t> </a:t>
            </a:r>
            <a:r>
              <a:rPr lang="en-US" sz="2800" dirty="0" err="1">
                <a:latin typeface="#9Slide05 Fourth Medium" panose="00000600000000000000" pitchFamily="2" charset="0"/>
              </a:rPr>
              <a:t>trí</a:t>
            </a:r>
            <a:r>
              <a:rPr lang="en-US" sz="2800" dirty="0">
                <a:latin typeface="#9Slide05 Fourth Medium" panose="00000600000000000000" pitchFamily="2" charset="0"/>
              </a:rPr>
              <a:t>, </a:t>
            </a:r>
            <a:r>
              <a:rPr lang="en-US" sz="2800" dirty="0" err="1">
                <a:latin typeface="#9Slide05 Fourth Medium" panose="00000600000000000000" pitchFamily="2" charset="0"/>
              </a:rPr>
              <a:t>giới</a:t>
            </a:r>
            <a:r>
              <a:rPr lang="en-US" sz="2800" dirty="0">
                <a:latin typeface="#9Slide05 Fourth Medium" panose="00000600000000000000" pitchFamily="2" charset="0"/>
              </a:rPr>
              <a:t> </a:t>
            </a:r>
            <a:r>
              <a:rPr lang="en-US" sz="2800" dirty="0" err="1">
                <a:latin typeface="#9Slide05 Fourth Medium" panose="00000600000000000000" pitchFamily="2" charset="0"/>
              </a:rPr>
              <a:t>hạn</a:t>
            </a:r>
            <a:r>
              <a:rPr lang="en-US" sz="2800" dirty="0">
                <a:latin typeface="#9Slide05 Fourth Medium" panose="00000600000000000000" pitchFamily="2" charset="0"/>
              </a:rPr>
              <a:t> </a:t>
            </a:r>
            <a:r>
              <a:rPr lang="en-US" sz="2800" dirty="0" err="1">
                <a:latin typeface="#9Slide05 Fourth Medium" panose="00000600000000000000" pitchFamily="2" charset="0"/>
              </a:rPr>
              <a:t>lãnh</a:t>
            </a:r>
            <a:r>
              <a:rPr lang="en-US" sz="2800" dirty="0">
                <a:latin typeface="#9Slide05 Fourth Medium" panose="00000600000000000000" pitchFamily="2" charset="0"/>
              </a:rPr>
              <a:t> </a:t>
            </a:r>
            <a:r>
              <a:rPr lang="en-US" sz="2800" dirty="0" err="1">
                <a:latin typeface="#9Slide05 Fourth Medium" panose="00000600000000000000" pitchFamily="2" charset="0"/>
              </a:rPr>
              <a:t>thổ</a:t>
            </a:r>
            <a:r>
              <a:rPr lang="en-US" sz="2800" dirty="0">
                <a:latin typeface="#9Slide05 Fourth Medium" panose="00000600000000000000" pitchFamily="2" charset="0"/>
              </a:rPr>
              <a:t> </a:t>
            </a:r>
            <a:r>
              <a:rPr lang="en-US" sz="2800" dirty="0" err="1">
                <a:latin typeface="#9Slide05 Fourth Medium" panose="00000600000000000000" pitchFamily="2" charset="0"/>
              </a:rPr>
              <a:t>của</a:t>
            </a:r>
            <a:r>
              <a:rPr lang="en-US" sz="2800" dirty="0">
                <a:latin typeface="#9Slide05 Fourth Medium" panose="00000600000000000000" pitchFamily="2" charset="0"/>
              </a:rPr>
              <a:t> </a:t>
            </a:r>
            <a:r>
              <a:rPr lang="en-US" sz="2800" dirty="0" err="1">
                <a:latin typeface="#9Slide05 Fourth Medium" panose="00000600000000000000" pitchFamily="2" charset="0"/>
              </a:rPr>
              <a:t>vùng</a:t>
            </a:r>
            <a:r>
              <a:rPr lang="en-US" sz="2800" dirty="0">
                <a:latin typeface="#9Slide05 Fourth Medium" panose="00000600000000000000" pitchFamily="2" charset="0"/>
              </a:rPr>
              <a:t>:</a:t>
            </a:r>
          </a:p>
          <a:p>
            <a:r>
              <a:rPr lang="en-US" sz="2800" dirty="0">
                <a:latin typeface="#9Slide05 Fourth Medium" panose="00000600000000000000" pitchFamily="2" charset="0"/>
              </a:rPr>
              <a:t>- </a:t>
            </a:r>
            <a:r>
              <a:rPr lang="en-US" sz="2800" dirty="0" err="1">
                <a:latin typeface="#9Slide05 Fourth Medium" panose="00000600000000000000" pitchFamily="2" charset="0"/>
              </a:rPr>
              <a:t>Các</a:t>
            </a:r>
            <a:r>
              <a:rPr lang="en-US" sz="2800" dirty="0">
                <a:latin typeface="#9Slide05 Fourth Medium" panose="00000600000000000000" pitchFamily="2" charset="0"/>
              </a:rPr>
              <a:t> </a:t>
            </a:r>
            <a:r>
              <a:rPr lang="en-US" sz="2800" dirty="0" err="1">
                <a:latin typeface="#9Slide05 Fourth Medium" panose="00000600000000000000" pitchFamily="2" charset="0"/>
              </a:rPr>
              <a:t>tỉnh</a:t>
            </a:r>
            <a:r>
              <a:rPr lang="en-US" sz="2800" dirty="0">
                <a:latin typeface="#9Slide05 Fourth Medium" panose="00000600000000000000" pitchFamily="2" charset="0"/>
              </a:rPr>
              <a:t>:………………………………………………….</a:t>
            </a:r>
          </a:p>
          <a:p>
            <a:r>
              <a:rPr lang="en-US" sz="2800" dirty="0">
                <a:latin typeface="#9Slide05 Fourth Medium" panose="00000600000000000000" pitchFamily="2" charset="0"/>
              </a:rPr>
              <a:t>- </a:t>
            </a:r>
            <a:r>
              <a:rPr lang="en-US" sz="2800" dirty="0" err="1">
                <a:latin typeface="#9Slide05 Fourth Medium" panose="00000600000000000000" pitchFamily="2" charset="0"/>
              </a:rPr>
              <a:t>Diện</a:t>
            </a:r>
            <a:r>
              <a:rPr lang="en-US" sz="2800" dirty="0">
                <a:latin typeface="#9Slide05 Fourth Medium" panose="00000600000000000000" pitchFamily="2" charset="0"/>
              </a:rPr>
              <a:t> </a:t>
            </a:r>
            <a:r>
              <a:rPr lang="en-US" sz="2800" dirty="0" err="1">
                <a:latin typeface="#9Slide05 Fourth Medium" panose="00000600000000000000" pitchFamily="2" charset="0"/>
              </a:rPr>
              <a:t>tích</a:t>
            </a:r>
            <a:r>
              <a:rPr lang="en-US" sz="2800" dirty="0">
                <a:latin typeface="#9Slide05 Fourth Medium" panose="00000600000000000000" pitchFamily="2" charset="0"/>
              </a:rPr>
              <a:t>: ……………………………………………….</a:t>
            </a:r>
          </a:p>
          <a:p>
            <a:r>
              <a:rPr lang="en-US" sz="2800" dirty="0">
                <a:latin typeface="#9Slide05 Fourth Medium" panose="00000600000000000000" pitchFamily="2" charset="0"/>
              </a:rPr>
              <a:t>- </a:t>
            </a:r>
            <a:r>
              <a:rPr lang="en-US" sz="2800" dirty="0" err="1">
                <a:latin typeface="#9Slide05 Fourth Medium" panose="00000600000000000000" pitchFamily="2" charset="0"/>
              </a:rPr>
              <a:t>Giới</a:t>
            </a:r>
            <a:r>
              <a:rPr lang="en-US" sz="2800" dirty="0">
                <a:latin typeface="#9Slide05 Fourth Medium" panose="00000600000000000000" pitchFamily="2" charset="0"/>
              </a:rPr>
              <a:t> </a:t>
            </a:r>
            <a:r>
              <a:rPr lang="en-US" sz="2800" dirty="0" err="1">
                <a:latin typeface="#9Slide05 Fourth Medium" panose="00000600000000000000" pitchFamily="2" charset="0"/>
              </a:rPr>
              <a:t>hạn</a:t>
            </a:r>
            <a:r>
              <a:rPr lang="en-US" sz="2800" dirty="0">
                <a:latin typeface="#9Slide05 Fourth Medium" panose="00000600000000000000" pitchFamily="2" charset="0"/>
              </a:rPr>
              <a:t>: ………………………………………………..</a:t>
            </a:r>
          </a:p>
          <a:p>
            <a:r>
              <a:rPr lang="en-US" sz="2800" dirty="0">
                <a:latin typeface="#9Slide05 Fourth Medium" panose="00000600000000000000" pitchFamily="2" charset="0"/>
              </a:rPr>
              <a:t>- </a:t>
            </a:r>
            <a:r>
              <a:rPr lang="en-US" sz="2800" dirty="0" err="1">
                <a:latin typeface="#9Slide05 Fourth Medium" panose="00000600000000000000" pitchFamily="2" charset="0"/>
              </a:rPr>
              <a:t>Vị</a:t>
            </a:r>
            <a:r>
              <a:rPr lang="en-US" sz="2800" dirty="0">
                <a:latin typeface="#9Slide05 Fourth Medium" panose="00000600000000000000" pitchFamily="2" charset="0"/>
              </a:rPr>
              <a:t> </a:t>
            </a:r>
            <a:r>
              <a:rPr lang="en-US" sz="2800" dirty="0" err="1">
                <a:latin typeface="#9Slide05 Fourth Medium" panose="00000600000000000000" pitchFamily="2" charset="0"/>
              </a:rPr>
              <a:t>trí</a:t>
            </a:r>
            <a:r>
              <a:rPr lang="en-US" sz="2800" dirty="0">
                <a:latin typeface="#9Slide05 Fourth Medium" panose="00000600000000000000" pitchFamily="2" charset="0"/>
              </a:rPr>
              <a:t> </a:t>
            </a:r>
            <a:r>
              <a:rPr lang="en-US" sz="2800" dirty="0" err="1">
                <a:latin typeface="#9Slide05 Fourth Medium" panose="00000600000000000000" pitchFamily="2" charset="0"/>
              </a:rPr>
              <a:t>tiếp</a:t>
            </a:r>
            <a:r>
              <a:rPr lang="en-US" sz="2800" dirty="0">
                <a:latin typeface="#9Slide05 Fourth Medium" panose="00000600000000000000" pitchFamily="2" charset="0"/>
              </a:rPr>
              <a:t> </a:t>
            </a:r>
            <a:r>
              <a:rPr lang="en-US" sz="2800" dirty="0" err="1">
                <a:latin typeface="#9Slide05 Fourth Medium" panose="00000600000000000000" pitchFamily="2" charset="0"/>
              </a:rPr>
              <a:t>giáp</a:t>
            </a:r>
            <a:r>
              <a:rPr lang="en-US" sz="2800" dirty="0">
                <a:latin typeface="#9Slide05 Fourth Medium" panose="00000600000000000000" pitchFamily="2" charset="0"/>
              </a:rPr>
              <a:t>:………………………………………..</a:t>
            </a:r>
          </a:p>
          <a:p>
            <a:r>
              <a:rPr lang="en-US" sz="2800" dirty="0">
                <a:latin typeface="#9Slide05 Fourth Medium" panose="00000600000000000000" pitchFamily="2" charset="0"/>
              </a:rPr>
              <a:t>2. </a:t>
            </a:r>
            <a:r>
              <a:rPr lang="en-US" sz="2800" dirty="0" err="1">
                <a:latin typeface="#9Slide05 Fourth Medium" panose="00000600000000000000" pitchFamily="2" charset="0"/>
              </a:rPr>
              <a:t>Vị</a:t>
            </a:r>
            <a:r>
              <a:rPr lang="en-US" sz="2800" dirty="0">
                <a:latin typeface="#9Slide05 Fourth Medium" panose="00000600000000000000" pitchFamily="2" charset="0"/>
              </a:rPr>
              <a:t> </a:t>
            </a:r>
            <a:r>
              <a:rPr lang="en-US" sz="2800" dirty="0" err="1">
                <a:latin typeface="#9Slide05 Fourth Medium" panose="00000600000000000000" pitchFamily="2" charset="0"/>
              </a:rPr>
              <a:t>trí</a:t>
            </a:r>
            <a:r>
              <a:rPr lang="en-US" sz="2800" dirty="0">
                <a:latin typeface="#9Slide05 Fourth Medium" panose="00000600000000000000" pitchFamily="2" charset="0"/>
              </a:rPr>
              <a:t> </a:t>
            </a:r>
            <a:r>
              <a:rPr lang="en-US" sz="2800" dirty="0" err="1">
                <a:latin typeface="#9Slide05 Fourth Medium" panose="00000600000000000000" pitchFamily="2" charset="0"/>
              </a:rPr>
              <a:t>của</a:t>
            </a:r>
            <a:r>
              <a:rPr lang="en-US" sz="2800" dirty="0">
                <a:latin typeface="#9Slide05 Fourth Medium" panose="00000600000000000000" pitchFamily="2" charset="0"/>
              </a:rPr>
              <a:t> </a:t>
            </a:r>
            <a:r>
              <a:rPr lang="en-US" sz="2800" dirty="0" err="1">
                <a:latin typeface="#9Slide05 Fourth Medium" panose="00000600000000000000" pitchFamily="2" charset="0"/>
              </a:rPr>
              <a:t>vùng</a:t>
            </a:r>
            <a:r>
              <a:rPr lang="en-US" sz="2800" dirty="0">
                <a:latin typeface="#9Slide05 Fourth Medium" panose="00000600000000000000" pitchFamily="2" charset="0"/>
              </a:rPr>
              <a:t> </a:t>
            </a:r>
            <a:r>
              <a:rPr lang="en-US" sz="2800" dirty="0" err="1">
                <a:latin typeface="#9Slide05 Fourth Medium" panose="00000600000000000000" pitchFamily="2" charset="0"/>
              </a:rPr>
              <a:t>có</a:t>
            </a:r>
            <a:r>
              <a:rPr lang="en-US" sz="2800" dirty="0">
                <a:latin typeface="#9Slide05 Fourth Medium" panose="00000600000000000000" pitchFamily="2" charset="0"/>
              </a:rPr>
              <a:t> </a:t>
            </a:r>
            <a:r>
              <a:rPr lang="en-US" sz="2800" dirty="0" err="1">
                <a:latin typeface="#9Slide05 Fourth Medium" panose="00000600000000000000" pitchFamily="2" charset="0"/>
              </a:rPr>
              <a:t>những</a:t>
            </a:r>
            <a:r>
              <a:rPr lang="en-US" sz="2800" dirty="0">
                <a:latin typeface="#9Slide05 Fourth Medium" panose="00000600000000000000" pitchFamily="2" charset="0"/>
              </a:rPr>
              <a:t> </a:t>
            </a:r>
            <a:r>
              <a:rPr lang="en-US" sz="2800" dirty="0" err="1">
                <a:latin typeface="#9Slide05 Fourth Medium" panose="00000600000000000000" pitchFamily="2" charset="0"/>
              </a:rPr>
              <a:t>thuận</a:t>
            </a:r>
            <a:r>
              <a:rPr lang="en-US" sz="2800" dirty="0">
                <a:latin typeface="#9Slide05 Fourth Medium" panose="00000600000000000000" pitchFamily="2" charset="0"/>
              </a:rPr>
              <a:t> </a:t>
            </a:r>
            <a:r>
              <a:rPr lang="en-US" sz="2800" dirty="0" err="1">
                <a:latin typeface="#9Slide05 Fourth Medium" panose="00000600000000000000" pitchFamily="2" charset="0"/>
              </a:rPr>
              <a:t>lợi</a:t>
            </a:r>
            <a:r>
              <a:rPr lang="en-US" sz="2800" dirty="0">
                <a:latin typeface="#9Slide05 Fourth Medium" panose="00000600000000000000" pitchFamily="2" charset="0"/>
              </a:rPr>
              <a:t> </a:t>
            </a:r>
            <a:r>
              <a:rPr lang="en-US" sz="2800" dirty="0" err="1">
                <a:latin typeface="#9Slide05 Fourth Medium" panose="00000600000000000000" pitchFamily="2" charset="0"/>
              </a:rPr>
              <a:t>và</a:t>
            </a:r>
            <a:r>
              <a:rPr lang="en-US" sz="2800" dirty="0">
                <a:latin typeface="#9Slide05 Fourth Medium" panose="00000600000000000000" pitchFamily="2" charset="0"/>
              </a:rPr>
              <a:t> </a:t>
            </a:r>
            <a:r>
              <a:rPr lang="en-US" sz="2800" dirty="0" err="1">
                <a:latin typeface="#9Slide05 Fourth Medium" panose="00000600000000000000" pitchFamily="2" charset="0"/>
              </a:rPr>
              <a:t>khó</a:t>
            </a:r>
            <a:r>
              <a:rPr lang="en-US" sz="2800" dirty="0">
                <a:latin typeface="#9Slide05 Fourth Medium" panose="00000600000000000000" pitchFamily="2" charset="0"/>
              </a:rPr>
              <a:t> </a:t>
            </a:r>
            <a:r>
              <a:rPr lang="en-US" sz="2800" dirty="0" err="1">
                <a:latin typeface="#9Slide05 Fourth Medium" panose="00000600000000000000" pitchFamily="2" charset="0"/>
              </a:rPr>
              <a:t>khăn</a:t>
            </a:r>
            <a:r>
              <a:rPr lang="en-US" sz="2800" dirty="0">
                <a:latin typeface="#9Slide05 Fourth Medium" panose="00000600000000000000" pitchFamily="2" charset="0"/>
              </a:rPr>
              <a:t> </a:t>
            </a:r>
            <a:r>
              <a:rPr lang="en-US" sz="2800" dirty="0" err="1">
                <a:latin typeface="#9Slide05 Fourth Medium" panose="00000600000000000000" pitchFamily="2" charset="0"/>
              </a:rPr>
              <a:t>trong</a:t>
            </a:r>
            <a:r>
              <a:rPr lang="en-US" sz="2800" dirty="0">
                <a:latin typeface="#9Slide05 Fourth Medium" panose="00000600000000000000" pitchFamily="2" charset="0"/>
              </a:rPr>
              <a:t> </a:t>
            </a:r>
            <a:r>
              <a:rPr lang="en-US" sz="2800" dirty="0" err="1">
                <a:latin typeface="#9Slide05 Fourth Medium" panose="00000600000000000000" pitchFamily="2" charset="0"/>
              </a:rPr>
              <a:t>phát</a:t>
            </a:r>
            <a:r>
              <a:rPr lang="en-US" sz="2800" dirty="0">
                <a:latin typeface="#9Slide05 Fourth Medium" panose="00000600000000000000" pitchFamily="2" charset="0"/>
              </a:rPr>
              <a:t> </a:t>
            </a:r>
            <a:r>
              <a:rPr lang="en-US" sz="2800" dirty="0" err="1">
                <a:latin typeface="#9Slide05 Fourth Medium" panose="00000600000000000000" pitchFamily="2" charset="0"/>
              </a:rPr>
              <a:t>triển</a:t>
            </a:r>
            <a:r>
              <a:rPr lang="en-US" sz="2800" dirty="0">
                <a:latin typeface="#9Slide05 Fourth Medium" panose="00000600000000000000" pitchFamily="2" charset="0"/>
              </a:rPr>
              <a:t> </a:t>
            </a:r>
            <a:r>
              <a:rPr lang="en-US" sz="2800" dirty="0" err="1">
                <a:latin typeface="#9Slide05 Fourth Medium" panose="00000600000000000000" pitchFamily="2" charset="0"/>
              </a:rPr>
              <a:t>Kt-Xh</a:t>
            </a:r>
            <a:r>
              <a:rPr lang="en-US" sz="2800" dirty="0">
                <a:latin typeface="#9Slide05 Fourth Medium" panose="00000600000000000000" pitchFamily="2" charset="0"/>
              </a:rPr>
              <a:t>:</a:t>
            </a:r>
          </a:p>
          <a:p>
            <a:r>
              <a:rPr lang="en-US" sz="2800" dirty="0">
                <a:latin typeface="#9Slide05 Fourth Medium" panose="00000600000000000000" pitchFamily="2" charset="0"/>
              </a:rPr>
              <a:t>a. </a:t>
            </a:r>
            <a:r>
              <a:rPr lang="en-US" sz="2800" dirty="0" err="1">
                <a:latin typeface="#9Slide05 Fourth Medium" panose="00000600000000000000" pitchFamily="2" charset="0"/>
              </a:rPr>
              <a:t>Thuận</a:t>
            </a:r>
            <a:r>
              <a:rPr lang="en-US" sz="2800" dirty="0">
                <a:latin typeface="#9Slide05 Fourth Medium" panose="00000600000000000000" pitchFamily="2" charset="0"/>
              </a:rPr>
              <a:t> </a:t>
            </a:r>
            <a:r>
              <a:rPr lang="en-US" sz="2800" dirty="0" err="1">
                <a:latin typeface="#9Slide05 Fourth Medium" panose="00000600000000000000" pitchFamily="2" charset="0"/>
              </a:rPr>
              <a:t>lợi</a:t>
            </a:r>
            <a:r>
              <a:rPr lang="en-US" sz="2800" dirty="0">
                <a:latin typeface="#9Slide05 Fourth Medium" panose="00000600000000000000" pitchFamily="2" charset="0"/>
              </a:rPr>
              <a:t>:……………………………………………...</a:t>
            </a:r>
          </a:p>
          <a:p>
            <a:r>
              <a:rPr lang="en-US" sz="2800" dirty="0">
                <a:latin typeface="#9Slide05 Fourth Medium" panose="00000600000000000000" pitchFamily="2" charset="0"/>
              </a:rPr>
              <a:t>b. </a:t>
            </a:r>
            <a:r>
              <a:rPr lang="en-US" sz="2800" dirty="0" err="1">
                <a:latin typeface="#9Slide05 Fourth Medium" panose="00000600000000000000" pitchFamily="2" charset="0"/>
              </a:rPr>
              <a:t>Khó</a:t>
            </a:r>
            <a:r>
              <a:rPr lang="en-US" sz="2800" dirty="0">
                <a:latin typeface="#9Slide05 Fourth Medium" panose="00000600000000000000" pitchFamily="2" charset="0"/>
              </a:rPr>
              <a:t> </a:t>
            </a:r>
            <a:r>
              <a:rPr lang="en-US" sz="2800" dirty="0" err="1">
                <a:latin typeface="#9Slide05 Fourth Medium" panose="00000600000000000000" pitchFamily="2" charset="0"/>
              </a:rPr>
              <a:t>khăn</a:t>
            </a:r>
            <a:r>
              <a:rPr lang="en-US" sz="2800" dirty="0">
                <a:latin typeface="#9Slide05 Fourth Medium" panose="00000600000000000000" pitchFamily="2" charset="0"/>
              </a:rPr>
              <a:t>: …………………………………………….</a:t>
            </a:r>
          </a:p>
        </p:txBody>
      </p:sp>
      <p:grpSp>
        <p:nvGrpSpPr>
          <p:cNvPr id="20" name="Graphic 2057">
            <a:extLst>
              <a:ext uri="{FF2B5EF4-FFF2-40B4-BE49-F238E27FC236}">
                <a16:creationId xmlns:a16="http://schemas.microsoft.com/office/drawing/2014/main" id="{35423614-59A3-4B18-887A-F5EA72F90B83}"/>
              </a:ext>
            </a:extLst>
          </p:cNvPr>
          <p:cNvGrpSpPr/>
          <p:nvPr/>
        </p:nvGrpSpPr>
        <p:grpSpPr>
          <a:xfrm>
            <a:off x="3366170" y="2689682"/>
            <a:ext cx="1184288" cy="1344594"/>
            <a:chOff x="4660501" y="0"/>
            <a:chExt cx="652537" cy="740865"/>
          </a:xfrm>
          <a:solidFill>
            <a:schemeClr val="accent1"/>
          </a:solidFill>
        </p:grpSpPr>
        <p:sp>
          <p:nvSpPr>
            <p:cNvPr id="21" name="Freeform: Shape 3384">
              <a:extLst>
                <a:ext uri="{FF2B5EF4-FFF2-40B4-BE49-F238E27FC236}">
                  <a16:creationId xmlns:a16="http://schemas.microsoft.com/office/drawing/2014/main" id="{D10A4991-C24F-4E7F-B1BE-C64E83292B67}"/>
                </a:ext>
              </a:extLst>
            </p:cNvPr>
            <p:cNvSpPr/>
            <p:nvPr/>
          </p:nvSpPr>
          <p:spPr>
            <a:xfrm>
              <a:off x="4660501" y="0"/>
              <a:ext cx="652537" cy="740865"/>
            </a:xfrm>
            <a:custGeom>
              <a:avLst/>
              <a:gdLst>
                <a:gd name="connsiteX0" fmla="*/ 489830 w 489830"/>
                <a:gd name="connsiteY0" fmla="*/ 617724 h 617724"/>
                <a:gd name="connsiteX1" fmla="*/ 0 w 489830"/>
                <a:gd name="connsiteY1" fmla="*/ 617724 h 617724"/>
                <a:gd name="connsiteX2" fmla="*/ 0 w 489830"/>
                <a:gd name="connsiteY2" fmla="*/ 0 h 617724"/>
                <a:gd name="connsiteX3" fmla="*/ 390049 w 489830"/>
                <a:gd name="connsiteY3" fmla="*/ 0 h 617724"/>
                <a:gd name="connsiteX4" fmla="*/ 489830 w 489830"/>
                <a:gd name="connsiteY4" fmla="*/ 104320 h 617724"/>
                <a:gd name="connsiteX5" fmla="*/ 489830 w 489830"/>
                <a:gd name="connsiteY5" fmla="*/ 104320 h 61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30" h="617724">
                  <a:moveTo>
                    <a:pt x="489830" y="617724"/>
                  </a:moveTo>
                  <a:lnTo>
                    <a:pt x="0" y="617724"/>
                  </a:lnTo>
                  <a:lnTo>
                    <a:pt x="0" y="0"/>
                  </a:lnTo>
                  <a:lnTo>
                    <a:pt x="390049" y="0"/>
                  </a:lnTo>
                  <a:lnTo>
                    <a:pt x="489830" y="104320"/>
                  </a:lnTo>
                  <a:lnTo>
                    <a:pt x="489830" y="104320"/>
                  </a:lnTo>
                  <a:close/>
                </a:path>
              </a:pathLst>
            </a:custGeom>
            <a:solidFill>
              <a:srgbClr val="DF2935"/>
            </a:solidFill>
            <a:ln w="6301" cap="flat">
              <a:noFill/>
              <a:prstDash val="solid"/>
              <a:miter/>
            </a:ln>
          </p:spPr>
          <p:txBody>
            <a:bodyPr rtlCol="0" anchor="ctr"/>
            <a:lstStyle/>
            <a:p>
              <a:endParaRPr lang="en-US"/>
            </a:p>
          </p:txBody>
        </p:sp>
        <p:sp>
          <p:nvSpPr>
            <p:cNvPr id="22" name="Freeform: Shape 3385">
              <a:extLst>
                <a:ext uri="{FF2B5EF4-FFF2-40B4-BE49-F238E27FC236}">
                  <a16:creationId xmlns:a16="http://schemas.microsoft.com/office/drawing/2014/main" id="{A7CE9869-217D-4C95-8974-0D33195D5C70}"/>
                </a:ext>
              </a:extLst>
            </p:cNvPr>
            <p:cNvSpPr/>
            <p:nvPr/>
          </p:nvSpPr>
          <p:spPr>
            <a:xfrm>
              <a:off x="4743403" y="45699"/>
              <a:ext cx="489830" cy="617724"/>
            </a:xfrm>
            <a:custGeom>
              <a:avLst/>
              <a:gdLst>
                <a:gd name="connsiteX0" fmla="*/ 489830 w 489830"/>
                <a:gd name="connsiteY0" fmla="*/ 617724 h 617724"/>
                <a:gd name="connsiteX1" fmla="*/ 0 w 489830"/>
                <a:gd name="connsiteY1" fmla="*/ 617724 h 617724"/>
                <a:gd name="connsiteX2" fmla="*/ 0 w 489830"/>
                <a:gd name="connsiteY2" fmla="*/ 0 h 617724"/>
                <a:gd name="connsiteX3" fmla="*/ 390049 w 489830"/>
                <a:gd name="connsiteY3" fmla="*/ 0 h 617724"/>
                <a:gd name="connsiteX4" fmla="*/ 390049 w 489830"/>
                <a:gd name="connsiteY4" fmla="*/ 104320 h 617724"/>
                <a:gd name="connsiteX5" fmla="*/ 489830 w 489830"/>
                <a:gd name="connsiteY5" fmla="*/ 104320 h 61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30" h="617724">
                  <a:moveTo>
                    <a:pt x="489830" y="617724"/>
                  </a:moveTo>
                  <a:lnTo>
                    <a:pt x="0" y="617724"/>
                  </a:lnTo>
                  <a:lnTo>
                    <a:pt x="0" y="0"/>
                  </a:lnTo>
                  <a:lnTo>
                    <a:pt x="390049" y="0"/>
                  </a:lnTo>
                  <a:lnTo>
                    <a:pt x="390049" y="104320"/>
                  </a:lnTo>
                  <a:lnTo>
                    <a:pt x="489830" y="104320"/>
                  </a:lnTo>
                  <a:close/>
                </a:path>
              </a:pathLst>
            </a:custGeom>
            <a:solidFill>
              <a:srgbClr val="F4F5DF"/>
            </a:solidFill>
            <a:ln w="6301" cap="flat">
              <a:noFill/>
              <a:prstDash val="solid"/>
              <a:miter/>
            </a:ln>
          </p:spPr>
          <p:txBody>
            <a:bodyPr rtlCol="0" anchor="ctr"/>
            <a:lstStyle/>
            <a:p>
              <a:endParaRPr lang="en-US"/>
            </a:p>
          </p:txBody>
        </p:sp>
        <p:grpSp>
          <p:nvGrpSpPr>
            <p:cNvPr id="23" name="Graphic 2057">
              <a:extLst>
                <a:ext uri="{FF2B5EF4-FFF2-40B4-BE49-F238E27FC236}">
                  <a16:creationId xmlns:a16="http://schemas.microsoft.com/office/drawing/2014/main" id="{35423614-59A3-4B18-887A-F5EA72F90B83}"/>
                </a:ext>
              </a:extLst>
            </p:cNvPr>
            <p:cNvGrpSpPr/>
            <p:nvPr/>
          </p:nvGrpSpPr>
          <p:grpSpPr>
            <a:xfrm>
              <a:off x="4889231" y="148379"/>
              <a:ext cx="198176" cy="39836"/>
              <a:chOff x="4889231" y="148379"/>
              <a:chExt cx="198176" cy="39836"/>
            </a:xfrm>
            <a:solidFill>
              <a:srgbClr val="5B6975"/>
            </a:solidFill>
          </p:grpSpPr>
          <p:sp>
            <p:nvSpPr>
              <p:cNvPr id="31" name="Freeform: Shape 3387">
                <a:extLst>
                  <a:ext uri="{FF2B5EF4-FFF2-40B4-BE49-F238E27FC236}">
                    <a16:creationId xmlns:a16="http://schemas.microsoft.com/office/drawing/2014/main" id="{8161DF5A-7C55-4E47-9CD7-00EDD46E83DB}"/>
                  </a:ext>
                </a:extLst>
              </p:cNvPr>
              <p:cNvSpPr/>
              <p:nvPr/>
            </p:nvSpPr>
            <p:spPr>
              <a:xfrm>
                <a:off x="4889231" y="148379"/>
                <a:ext cx="198176" cy="11535"/>
              </a:xfrm>
              <a:custGeom>
                <a:avLst/>
                <a:gdLst>
                  <a:gd name="connsiteX0" fmla="*/ 0 w 198176"/>
                  <a:gd name="connsiteY0" fmla="*/ 0 h 11535"/>
                  <a:gd name="connsiteX1" fmla="*/ 198176 w 198176"/>
                  <a:gd name="connsiteY1" fmla="*/ 0 h 11535"/>
                  <a:gd name="connsiteX2" fmla="*/ 198176 w 198176"/>
                  <a:gd name="connsiteY2" fmla="*/ 11535 h 11535"/>
                  <a:gd name="connsiteX3" fmla="*/ 0 w 198176"/>
                  <a:gd name="connsiteY3" fmla="*/ 11535 h 11535"/>
                </a:gdLst>
                <a:ahLst/>
                <a:cxnLst>
                  <a:cxn ang="0">
                    <a:pos x="connsiteX0" y="connsiteY0"/>
                  </a:cxn>
                  <a:cxn ang="0">
                    <a:pos x="connsiteX1" y="connsiteY1"/>
                  </a:cxn>
                  <a:cxn ang="0">
                    <a:pos x="connsiteX2" y="connsiteY2"/>
                  </a:cxn>
                  <a:cxn ang="0">
                    <a:pos x="connsiteX3" y="connsiteY3"/>
                  </a:cxn>
                </a:cxnLst>
                <a:rect l="l" t="t" r="r" b="b"/>
                <a:pathLst>
                  <a:path w="198176" h="11535">
                    <a:moveTo>
                      <a:pt x="0" y="0"/>
                    </a:moveTo>
                    <a:lnTo>
                      <a:pt x="198176" y="0"/>
                    </a:lnTo>
                    <a:lnTo>
                      <a:pt x="198176" y="11535"/>
                    </a:lnTo>
                    <a:lnTo>
                      <a:pt x="0" y="11535"/>
                    </a:lnTo>
                    <a:close/>
                  </a:path>
                </a:pathLst>
              </a:custGeom>
              <a:solidFill>
                <a:srgbClr val="5B6975"/>
              </a:solidFill>
              <a:ln w="6301" cap="flat">
                <a:noFill/>
                <a:prstDash val="solid"/>
                <a:miter/>
              </a:ln>
            </p:spPr>
            <p:txBody>
              <a:bodyPr rtlCol="0" anchor="ctr"/>
              <a:lstStyle/>
              <a:p>
                <a:endParaRPr lang="en-US"/>
              </a:p>
            </p:txBody>
          </p:sp>
          <p:sp>
            <p:nvSpPr>
              <p:cNvPr id="32" name="Freeform: Shape 3388">
                <a:extLst>
                  <a:ext uri="{FF2B5EF4-FFF2-40B4-BE49-F238E27FC236}">
                    <a16:creationId xmlns:a16="http://schemas.microsoft.com/office/drawing/2014/main" id="{1B54400B-7E6E-43E4-9B9E-33E2536D1D2F}"/>
                  </a:ext>
                </a:extLst>
              </p:cNvPr>
              <p:cNvSpPr/>
              <p:nvPr/>
            </p:nvSpPr>
            <p:spPr>
              <a:xfrm>
                <a:off x="4889231" y="176681"/>
                <a:ext cx="198176" cy="11535"/>
              </a:xfrm>
              <a:custGeom>
                <a:avLst/>
                <a:gdLst>
                  <a:gd name="connsiteX0" fmla="*/ 0 w 198176"/>
                  <a:gd name="connsiteY0" fmla="*/ 0 h 11535"/>
                  <a:gd name="connsiteX1" fmla="*/ 198176 w 198176"/>
                  <a:gd name="connsiteY1" fmla="*/ 0 h 11535"/>
                  <a:gd name="connsiteX2" fmla="*/ 198176 w 198176"/>
                  <a:gd name="connsiteY2" fmla="*/ 11535 h 11535"/>
                  <a:gd name="connsiteX3" fmla="*/ 0 w 198176"/>
                  <a:gd name="connsiteY3" fmla="*/ 11535 h 11535"/>
                </a:gdLst>
                <a:ahLst/>
                <a:cxnLst>
                  <a:cxn ang="0">
                    <a:pos x="connsiteX0" y="connsiteY0"/>
                  </a:cxn>
                  <a:cxn ang="0">
                    <a:pos x="connsiteX1" y="connsiteY1"/>
                  </a:cxn>
                  <a:cxn ang="0">
                    <a:pos x="connsiteX2" y="connsiteY2"/>
                  </a:cxn>
                  <a:cxn ang="0">
                    <a:pos x="connsiteX3" y="connsiteY3"/>
                  </a:cxn>
                </a:cxnLst>
                <a:rect l="l" t="t" r="r" b="b"/>
                <a:pathLst>
                  <a:path w="198176" h="11535">
                    <a:moveTo>
                      <a:pt x="0" y="0"/>
                    </a:moveTo>
                    <a:lnTo>
                      <a:pt x="198176" y="0"/>
                    </a:lnTo>
                    <a:lnTo>
                      <a:pt x="198176" y="11535"/>
                    </a:lnTo>
                    <a:lnTo>
                      <a:pt x="0" y="11535"/>
                    </a:lnTo>
                    <a:close/>
                  </a:path>
                </a:pathLst>
              </a:custGeom>
              <a:solidFill>
                <a:srgbClr val="5B6975"/>
              </a:solidFill>
              <a:ln w="6301" cap="flat">
                <a:noFill/>
                <a:prstDash val="solid"/>
                <a:miter/>
              </a:ln>
            </p:spPr>
            <p:txBody>
              <a:bodyPr rtlCol="0" anchor="ctr"/>
              <a:lstStyle/>
              <a:p>
                <a:endParaRPr lang="en-US"/>
              </a:p>
            </p:txBody>
          </p:sp>
        </p:grpSp>
        <p:grpSp>
          <p:nvGrpSpPr>
            <p:cNvPr id="24" name="Graphic 2057">
              <a:extLst>
                <a:ext uri="{FF2B5EF4-FFF2-40B4-BE49-F238E27FC236}">
                  <a16:creationId xmlns:a16="http://schemas.microsoft.com/office/drawing/2014/main" id="{35423614-59A3-4B18-887A-F5EA72F90B83}"/>
                </a:ext>
              </a:extLst>
            </p:cNvPr>
            <p:cNvGrpSpPr/>
            <p:nvPr/>
          </p:nvGrpSpPr>
          <p:grpSpPr>
            <a:xfrm>
              <a:off x="4889231" y="261083"/>
              <a:ext cx="292662" cy="245324"/>
              <a:chOff x="4889231" y="261083"/>
              <a:chExt cx="292662" cy="245324"/>
            </a:xfrm>
            <a:solidFill>
              <a:srgbClr val="5B6975"/>
            </a:solidFill>
          </p:grpSpPr>
          <p:sp>
            <p:nvSpPr>
              <p:cNvPr id="25" name="Freeform: Shape 3390">
                <a:extLst>
                  <a:ext uri="{FF2B5EF4-FFF2-40B4-BE49-F238E27FC236}">
                    <a16:creationId xmlns:a16="http://schemas.microsoft.com/office/drawing/2014/main" id="{09C49783-9D5C-43AC-8179-218349E1BFB8}"/>
                  </a:ext>
                </a:extLst>
              </p:cNvPr>
              <p:cNvSpPr/>
              <p:nvPr/>
            </p:nvSpPr>
            <p:spPr>
              <a:xfrm>
                <a:off x="4889231" y="261083"/>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endParaRPr lang="en-US"/>
              </a:p>
            </p:txBody>
          </p:sp>
          <p:sp>
            <p:nvSpPr>
              <p:cNvPr id="26" name="Freeform: Shape 3391">
                <a:extLst>
                  <a:ext uri="{FF2B5EF4-FFF2-40B4-BE49-F238E27FC236}">
                    <a16:creationId xmlns:a16="http://schemas.microsoft.com/office/drawing/2014/main" id="{FADF8EE0-BD8A-4EB4-8182-AAF4E03FC78A}"/>
                  </a:ext>
                </a:extLst>
              </p:cNvPr>
              <p:cNvSpPr/>
              <p:nvPr/>
            </p:nvSpPr>
            <p:spPr>
              <a:xfrm>
                <a:off x="4889231" y="307790"/>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endParaRPr lang="en-US"/>
              </a:p>
            </p:txBody>
          </p:sp>
          <p:sp>
            <p:nvSpPr>
              <p:cNvPr id="27" name="Freeform: Shape 3392">
                <a:extLst>
                  <a:ext uri="{FF2B5EF4-FFF2-40B4-BE49-F238E27FC236}">
                    <a16:creationId xmlns:a16="http://schemas.microsoft.com/office/drawing/2014/main" id="{733BE050-3DB7-4308-82B2-03CBE4BEDFD9}"/>
                  </a:ext>
                </a:extLst>
              </p:cNvPr>
              <p:cNvSpPr/>
              <p:nvPr/>
            </p:nvSpPr>
            <p:spPr>
              <a:xfrm>
                <a:off x="4889231" y="354561"/>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endParaRPr lang="en-US"/>
              </a:p>
            </p:txBody>
          </p:sp>
          <p:sp>
            <p:nvSpPr>
              <p:cNvPr id="28" name="Freeform: Shape 3393">
                <a:extLst>
                  <a:ext uri="{FF2B5EF4-FFF2-40B4-BE49-F238E27FC236}">
                    <a16:creationId xmlns:a16="http://schemas.microsoft.com/office/drawing/2014/main" id="{B83056B2-0801-4A79-951F-6EC5A192AA60}"/>
                  </a:ext>
                </a:extLst>
              </p:cNvPr>
              <p:cNvSpPr/>
              <p:nvPr/>
            </p:nvSpPr>
            <p:spPr>
              <a:xfrm>
                <a:off x="4889231" y="401331"/>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endParaRPr lang="en-US"/>
              </a:p>
            </p:txBody>
          </p:sp>
          <p:sp>
            <p:nvSpPr>
              <p:cNvPr id="29" name="Freeform: Shape 3394">
                <a:extLst>
                  <a:ext uri="{FF2B5EF4-FFF2-40B4-BE49-F238E27FC236}">
                    <a16:creationId xmlns:a16="http://schemas.microsoft.com/office/drawing/2014/main" id="{EC10B7C0-77F5-40CD-9865-BDB0C2C58867}"/>
                  </a:ext>
                </a:extLst>
              </p:cNvPr>
              <p:cNvSpPr/>
              <p:nvPr/>
            </p:nvSpPr>
            <p:spPr>
              <a:xfrm>
                <a:off x="4889231" y="448102"/>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endParaRPr lang="en-US"/>
              </a:p>
            </p:txBody>
          </p:sp>
          <p:sp>
            <p:nvSpPr>
              <p:cNvPr id="30" name="Freeform: Shape 3395">
                <a:extLst>
                  <a:ext uri="{FF2B5EF4-FFF2-40B4-BE49-F238E27FC236}">
                    <a16:creationId xmlns:a16="http://schemas.microsoft.com/office/drawing/2014/main" id="{C0587514-B300-4910-87DA-B440162B61D5}"/>
                  </a:ext>
                </a:extLst>
              </p:cNvPr>
              <p:cNvSpPr/>
              <p:nvPr/>
            </p:nvSpPr>
            <p:spPr>
              <a:xfrm>
                <a:off x="4889231" y="494872"/>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endParaRPr lang="en-US"/>
              </a:p>
            </p:txBody>
          </p:sp>
        </p:grpSp>
      </p:grpSp>
      <p:grpSp>
        <p:nvGrpSpPr>
          <p:cNvPr id="33" name="Group 32">
            <a:extLst>
              <a:ext uri="{FF2B5EF4-FFF2-40B4-BE49-F238E27FC236}">
                <a16:creationId xmlns:a16="http://schemas.microsoft.com/office/drawing/2014/main" id="{190239B8-7998-4451-BAD9-6C4C22C7C97E}"/>
              </a:ext>
            </a:extLst>
          </p:cNvPr>
          <p:cNvGrpSpPr/>
          <p:nvPr/>
        </p:nvGrpSpPr>
        <p:grpSpPr>
          <a:xfrm rot="923114">
            <a:off x="4191224" y="2627383"/>
            <a:ext cx="903908" cy="1072275"/>
            <a:chOff x="7125402" y="3522577"/>
            <a:chExt cx="1372843" cy="1368686"/>
          </a:xfrm>
          <a:solidFill>
            <a:srgbClr val="007F5F"/>
          </a:solidFill>
        </p:grpSpPr>
        <p:sp>
          <p:nvSpPr>
            <p:cNvPr id="34" name="Freeform: Shape 68">
              <a:extLst>
                <a:ext uri="{FF2B5EF4-FFF2-40B4-BE49-F238E27FC236}">
                  <a16:creationId xmlns:a16="http://schemas.microsoft.com/office/drawing/2014/main" id="{98B2FD59-204C-4EF3-BD1B-0F7F65FE527E}"/>
                </a:ext>
              </a:extLst>
            </p:cNvPr>
            <p:cNvSpPr/>
            <p:nvPr/>
          </p:nvSpPr>
          <p:spPr>
            <a:xfrm>
              <a:off x="7125402" y="3522577"/>
              <a:ext cx="1372843" cy="1368686"/>
            </a:xfrm>
            <a:custGeom>
              <a:avLst/>
              <a:gdLst>
                <a:gd name="connsiteX0" fmla="*/ 1267731 w 1372843"/>
                <a:gd name="connsiteY0" fmla="*/ 72054 h 1368686"/>
                <a:gd name="connsiteX1" fmla="*/ 1020041 w 1372843"/>
                <a:gd name="connsiteY1" fmla="*/ 20701 h 1368686"/>
                <a:gd name="connsiteX2" fmla="*/ 796219 w 1372843"/>
                <a:gd name="connsiteY2" fmla="*/ 198101 h 1368686"/>
                <a:gd name="connsiteX3" fmla="*/ 495401 w 1372843"/>
                <a:gd name="connsiteY3" fmla="*/ 490569 h 1368686"/>
                <a:gd name="connsiteX4" fmla="*/ 217136 w 1372843"/>
                <a:gd name="connsiteY4" fmla="*/ 784944 h 1368686"/>
                <a:gd name="connsiteX5" fmla="*/ 95691 w 1372843"/>
                <a:gd name="connsiteY5" fmla="*/ 922958 h 1368686"/>
                <a:gd name="connsiteX6" fmla="*/ 92008 w 1372843"/>
                <a:gd name="connsiteY6" fmla="*/ 928021 h 1368686"/>
                <a:gd name="connsiteX7" fmla="*/ 89049 w 1372843"/>
                <a:gd name="connsiteY7" fmla="*/ 934268 h 1368686"/>
                <a:gd name="connsiteX8" fmla="*/ 42891 w 1372843"/>
                <a:gd name="connsiteY8" fmla="*/ 1094310 h 1368686"/>
                <a:gd name="connsiteX9" fmla="*/ 86 w 1372843"/>
                <a:gd name="connsiteY9" fmla="*/ 1346471 h 1368686"/>
                <a:gd name="connsiteX10" fmla="*/ 28820 w 1372843"/>
                <a:gd name="connsiteY10" fmla="*/ 1368367 h 1368686"/>
                <a:gd name="connsiteX11" fmla="*/ 424585 w 1372843"/>
                <a:gd name="connsiteY11" fmla="*/ 1294987 h 1368686"/>
                <a:gd name="connsiteX12" fmla="*/ 539455 w 1372843"/>
                <a:gd name="connsiteY12" fmla="*/ 1209443 h 1368686"/>
                <a:gd name="connsiteX13" fmla="*/ 728100 w 1372843"/>
                <a:gd name="connsiteY13" fmla="*/ 1013105 h 1368686"/>
                <a:gd name="connsiteX14" fmla="*/ 1080139 w 1372843"/>
                <a:gd name="connsiteY14" fmla="*/ 649559 h 1368686"/>
                <a:gd name="connsiteX15" fmla="*/ 1362809 w 1372843"/>
                <a:gd name="connsiteY15" fmla="*/ 307316 h 1368686"/>
                <a:gd name="connsiteX16" fmla="*/ 1267731 w 1372843"/>
                <a:gd name="connsiteY16" fmla="*/ 72054 h 1368686"/>
                <a:gd name="connsiteX17" fmla="*/ 1127481 w 1372843"/>
                <a:gd name="connsiteY17" fmla="*/ 542382 h 1368686"/>
                <a:gd name="connsiteX18" fmla="*/ 983154 w 1372843"/>
                <a:gd name="connsiteY18" fmla="*/ 393518 h 1368686"/>
                <a:gd name="connsiteX19" fmla="*/ 821666 w 1372843"/>
                <a:gd name="connsiteY19" fmla="*/ 238013 h 1368686"/>
                <a:gd name="connsiteX20" fmla="*/ 851912 w 1372843"/>
                <a:gd name="connsiteY20" fmla="*/ 210068 h 1368686"/>
                <a:gd name="connsiteX21" fmla="*/ 1154834 w 1372843"/>
                <a:gd name="connsiteY21" fmla="*/ 515884 h 1368686"/>
                <a:gd name="connsiteX22" fmla="*/ 1127481 w 1372843"/>
                <a:gd name="connsiteY22" fmla="*/ 542382 h 1368686"/>
                <a:gd name="connsiteX23" fmla="*/ 1005773 w 1372843"/>
                <a:gd name="connsiteY23" fmla="*/ 660408 h 1368686"/>
                <a:gd name="connsiteX24" fmla="*/ 688714 w 1372843"/>
                <a:gd name="connsiteY24" fmla="*/ 363535 h 1368686"/>
                <a:gd name="connsiteX25" fmla="*/ 715738 w 1372843"/>
                <a:gd name="connsiteY25" fmla="*/ 337563 h 1368686"/>
                <a:gd name="connsiteX26" fmla="*/ 1030299 w 1372843"/>
                <a:gd name="connsiteY26" fmla="*/ 635488 h 1368686"/>
                <a:gd name="connsiteX27" fmla="*/ 1018726 w 1372843"/>
                <a:gd name="connsiteY27" fmla="*/ 646995 h 1368686"/>
                <a:gd name="connsiteX28" fmla="*/ 1005773 w 1372843"/>
                <a:gd name="connsiteY28" fmla="*/ 660408 h 1368686"/>
                <a:gd name="connsiteX29" fmla="*/ 420048 w 1372843"/>
                <a:gd name="connsiteY29" fmla="*/ 1095033 h 1368686"/>
                <a:gd name="connsiteX30" fmla="*/ 419851 w 1372843"/>
                <a:gd name="connsiteY30" fmla="*/ 1095033 h 1368686"/>
                <a:gd name="connsiteX31" fmla="*/ 290253 w 1372843"/>
                <a:gd name="connsiteY31" fmla="*/ 1098912 h 1368686"/>
                <a:gd name="connsiteX32" fmla="*/ 276971 w 1372843"/>
                <a:gd name="connsiteY32" fmla="*/ 982990 h 1368686"/>
                <a:gd name="connsiteX33" fmla="*/ 496190 w 1372843"/>
                <a:gd name="connsiteY33" fmla="*/ 743782 h 1368686"/>
                <a:gd name="connsiteX34" fmla="*/ 755452 w 1372843"/>
                <a:gd name="connsiteY34" fmla="*/ 481758 h 1368686"/>
                <a:gd name="connsiteX35" fmla="*/ 887747 w 1372843"/>
                <a:gd name="connsiteY35" fmla="*/ 602743 h 1368686"/>
                <a:gd name="connsiteX36" fmla="*/ 420048 w 1372843"/>
                <a:gd name="connsiteY36" fmla="*/ 1095033 h 1368686"/>
                <a:gd name="connsiteX37" fmla="*/ 796548 w 1372843"/>
                <a:gd name="connsiteY37" fmla="*/ 261092 h 1368686"/>
                <a:gd name="connsiteX38" fmla="*/ 820613 w 1372843"/>
                <a:gd name="connsiteY38" fmla="*/ 283119 h 1368686"/>
                <a:gd name="connsiteX39" fmla="*/ 769458 w 1372843"/>
                <a:gd name="connsiteY39" fmla="*/ 335919 h 1368686"/>
                <a:gd name="connsiteX40" fmla="*/ 740395 w 1372843"/>
                <a:gd name="connsiteY40" fmla="*/ 313826 h 1368686"/>
                <a:gd name="connsiteX41" fmla="*/ 796548 w 1372843"/>
                <a:gd name="connsiteY41" fmla="*/ 261092 h 1368686"/>
                <a:gd name="connsiteX42" fmla="*/ 907472 w 1372843"/>
                <a:gd name="connsiteY42" fmla="*/ 461506 h 1368686"/>
                <a:gd name="connsiteX43" fmla="*/ 957445 w 1372843"/>
                <a:gd name="connsiteY43" fmla="*/ 415940 h 1368686"/>
                <a:gd name="connsiteX44" fmla="*/ 959089 w 1372843"/>
                <a:gd name="connsiteY44" fmla="*/ 417584 h 1368686"/>
                <a:gd name="connsiteX45" fmla="*/ 986770 w 1372843"/>
                <a:gd name="connsiteY45" fmla="*/ 447698 h 1368686"/>
                <a:gd name="connsiteX46" fmla="*/ 939955 w 1372843"/>
                <a:gd name="connsiteY46" fmla="*/ 494186 h 1368686"/>
                <a:gd name="connsiteX47" fmla="*/ 907472 w 1372843"/>
                <a:gd name="connsiteY47" fmla="*/ 461506 h 1368686"/>
                <a:gd name="connsiteX48" fmla="*/ 883210 w 1372843"/>
                <a:gd name="connsiteY48" fmla="*/ 437638 h 1368686"/>
                <a:gd name="connsiteX49" fmla="*/ 855002 w 1372843"/>
                <a:gd name="connsiteY49" fmla="*/ 410482 h 1368686"/>
                <a:gd name="connsiteX50" fmla="*/ 902936 w 1372843"/>
                <a:gd name="connsiteY50" fmla="*/ 360839 h 1368686"/>
                <a:gd name="connsiteX51" fmla="*/ 933708 w 1372843"/>
                <a:gd name="connsiteY51" fmla="*/ 391611 h 1368686"/>
                <a:gd name="connsiteX52" fmla="*/ 883210 w 1372843"/>
                <a:gd name="connsiteY52" fmla="*/ 437638 h 1368686"/>
                <a:gd name="connsiteX53" fmla="*/ 829819 w 1372843"/>
                <a:gd name="connsiteY53" fmla="*/ 387600 h 1368686"/>
                <a:gd name="connsiteX54" fmla="*/ 795825 w 1372843"/>
                <a:gd name="connsiteY54" fmla="*/ 357880 h 1368686"/>
                <a:gd name="connsiteX55" fmla="*/ 845534 w 1372843"/>
                <a:gd name="connsiteY55" fmla="*/ 306330 h 1368686"/>
                <a:gd name="connsiteX56" fmla="*/ 878476 w 1372843"/>
                <a:gd name="connsiteY56" fmla="*/ 337234 h 1368686"/>
                <a:gd name="connsiteX57" fmla="*/ 829819 w 1372843"/>
                <a:gd name="connsiteY57" fmla="*/ 387600 h 1368686"/>
                <a:gd name="connsiteX58" fmla="*/ 963625 w 1372843"/>
                <a:gd name="connsiteY58" fmla="*/ 518580 h 1368686"/>
                <a:gd name="connsiteX59" fmla="*/ 1009652 w 1372843"/>
                <a:gd name="connsiteY59" fmla="*/ 473145 h 1368686"/>
                <a:gd name="connsiteX60" fmla="*/ 1039964 w 1372843"/>
                <a:gd name="connsiteY60" fmla="*/ 506218 h 1368686"/>
                <a:gd name="connsiteX61" fmla="*/ 996568 w 1372843"/>
                <a:gd name="connsiteY61" fmla="*/ 552442 h 1368686"/>
                <a:gd name="connsiteX62" fmla="*/ 963625 w 1372843"/>
                <a:gd name="connsiteY62" fmla="*/ 518580 h 1368686"/>
                <a:gd name="connsiteX63" fmla="*/ 399599 w 1372843"/>
                <a:gd name="connsiteY63" fmla="*/ 655280 h 1368686"/>
                <a:gd name="connsiteX64" fmla="*/ 655969 w 1372843"/>
                <a:gd name="connsiteY64" fmla="*/ 395030 h 1368686"/>
                <a:gd name="connsiteX65" fmla="*/ 729809 w 1372843"/>
                <a:gd name="connsiteY65" fmla="*/ 459337 h 1368686"/>
                <a:gd name="connsiteX66" fmla="*/ 472190 w 1372843"/>
                <a:gd name="connsiteY66" fmla="*/ 719717 h 1368686"/>
                <a:gd name="connsiteX67" fmla="*/ 253037 w 1372843"/>
                <a:gd name="connsiteY67" fmla="*/ 958925 h 1368686"/>
                <a:gd name="connsiteX68" fmla="*/ 213322 w 1372843"/>
                <a:gd name="connsiteY68" fmla="*/ 952876 h 1368686"/>
                <a:gd name="connsiteX69" fmla="*/ 138167 w 1372843"/>
                <a:gd name="connsiteY69" fmla="*/ 941304 h 1368686"/>
                <a:gd name="connsiteX70" fmla="*/ 399599 w 1372843"/>
                <a:gd name="connsiteY70" fmla="*/ 655280 h 1368686"/>
                <a:gd name="connsiteX71" fmla="*/ 226670 w 1372843"/>
                <a:gd name="connsiteY71" fmla="*/ 1290187 h 1368686"/>
                <a:gd name="connsiteX72" fmla="*/ 78529 w 1372843"/>
                <a:gd name="connsiteY72" fmla="*/ 1142441 h 1368686"/>
                <a:gd name="connsiteX73" fmla="*/ 86485 w 1372843"/>
                <a:gd name="connsiteY73" fmla="*/ 1106342 h 1368686"/>
                <a:gd name="connsiteX74" fmla="*/ 121071 w 1372843"/>
                <a:gd name="connsiteY74" fmla="*/ 972733 h 1368686"/>
                <a:gd name="connsiteX75" fmla="*/ 245475 w 1372843"/>
                <a:gd name="connsiteY75" fmla="*/ 992919 h 1368686"/>
                <a:gd name="connsiteX76" fmla="*/ 247514 w 1372843"/>
                <a:gd name="connsiteY76" fmla="*/ 1033029 h 1368686"/>
                <a:gd name="connsiteX77" fmla="*/ 257508 w 1372843"/>
                <a:gd name="connsiteY77" fmla="*/ 1116403 h 1368686"/>
                <a:gd name="connsiteX78" fmla="*/ 274538 w 1372843"/>
                <a:gd name="connsiteY78" fmla="*/ 1133433 h 1368686"/>
                <a:gd name="connsiteX79" fmla="*/ 371457 w 1372843"/>
                <a:gd name="connsiteY79" fmla="*/ 1131263 h 1368686"/>
                <a:gd name="connsiteX80" fmla="*/ 408805 w 1372843"/>
                <a:gd name="connsiteY80" fmla="*/ 1155262 h 1368686"/>
                <a:gd name="connsiteX81" fmla="*/ 416958 w 1372843"/>
                <a:gd name="connsiteY81" fmla="*/ 1248894 h 1368686"/>
                <a:gd name="connsiteX82" fmla="*/ 404925 w 1372843"/>
                <a:gd name="connsiteY82" fmla="*/ 1252576 h 1368686"/>
                <a:gd name="connsiteX83" fmla="*/ 226670 w 1372843"/>
                <a:gd name="connsiteY83" fmla="*/ 1290187 h 1368686"/>
                <a:gd name="connsiteX84" fmla="*/ 715212 w 1372843"/>
                <a:gd name="connsiteY84" fmla="*/ 960832 h 1368686"/>
                <a:gd name="connsiteX85" fmla="*/ 553395 w 1372843"/>
                <a:gd name="connsiteY85" fmla="*/ 1129488 h 1368686"/>
                <a:gd name="connsiteX86" fmla="*/ 449834 w 1372843"/>
                <a:gd name="connsiteY86" fmla="*/ 1232127 h 1368686"/>
                <a:gd name="connsiteX87" fmla="*/ 438854 w 1372843"/>
                <a:gd name="connsiteY87" fmla="*/ 1124424 h 1368686"/>
                <a:gd name="connsiteX88" fmla="*/ 911944 w 1372843"/>
                <a:gd name="connsiteY88" fmla="*/ 626743 h 1368686"/>
                <a:gd name="connsiteX89" fmla="*/ 974146 w 1372843"/>
                <a:gd name="connsiteY89" fmla="*/ 692956 h 1368686"/>
                <a:gd name="connsiteX90" fmla="*/ 715212 w 1372843"/>
                <a:gd name="connsiteY90" fmla="*/ 960832 h 1368686"/>
                <a:gd name="connsiteX91" fmla="*/ 1054627 w 1372843"/>
                <a:gd name="connsiteY91" fmla="*/ 611751 h 1368686"/>
                <a:gd name="connsiteX92" fmla="*/ 1020304 w 1372843"/>
                <a:gd name="connsiteY92" fmla="*/ 576968 h 1368686"/>
                <a:gd name="connsiteX93" fmla="*/ 1063832 w 1372843"/>
                <a:gd name="connsiteY93" fmla="*/ 530612 h 1368686"/>
                <a:gd name="connsiteX94" fmla="*/ 1102824 w 1372843"/>
                <a:gd name="connsiteY94" fmla="*/ 565987 h 1368686"/>
                <a:gd name="connsiteX95" fmla="*/ 1054627 w 1372843"/>
                <a:gd name="connsiteY95" fmla="*/ 611751 h 1368686"/>
                <a:gd name="connsiteX96" fmla="*/ 1306985 w 1372843"/>
                <a:gd name="connsiteY96" fmla="*/ 322900 h 1368686"/>
                <a:gd name="connsiteX97" fmla="*/ 1186659 w 1372843"/>
                <a:gd name="connsiteY97" fmla="*/ 483599 h 1368686"/>
                <a:gd name="connsiteX98" fmla="*/ 885248 w 1372843"/>
                <a:gd name="connsiteY98" fmla="*/ 179296 h 1368686"/>
                <a:gd name="connsiteX99" fmla="*/ 891889 w 1372843"/>
                <a:gd name="connsiteY99" fmla="*/ 173181 h 1368686"/>
                <a:gd name="connsiteX100" fmla="*/ 1149442 w 1372843"/>
                <a:gd name="connsiteY100" fmla="*/ 47330 h 1368686"/>
                <a:gd name="connsiteX101" fmla="*/ 1268652 w 1372843"/>
                <a:gd name="connsiteY101" fmla="*/ 137872 h 1368686"/>
                <a:gd name="connsiteX102" fmla="*/ 1306985 w 1372843"/>
                <a:gd name="connsiteY102" fmla="*/ 322900 h 136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372843" h="1368686">
                  <a:moveTo>
                    <a:pt x="1267731" y="72054"/>
                  </a:moveTo>
                  <a:cubicBezTo>
                    <a:pt x="1191064" y="580"/>
                    <a:pt x="1118407" y="-20066"/>
                    <a:pt x="1020041" y="20701"/>
                  </a:cubicBezTo>
                  <a:cubicBezTo>
                    <a:pt x="932984" y="56733"/>
                    <a:pt x="864865" y="135439"/>
                    <a:pt x="796219" y="198101"/>
                  </a:cubicBezTo>
                  <a:cubicBezTo>
                    <a:pt x="692921" y="292325"/>
                    <a:pt x="593241" y="390691"/>
                    <a:pt x="495401" y="490569"/>
                  </a:cubicBezTo>
                  <a:cubicBezTo>
                    <a:pt x="400915" y="587028"/>
                    <a:pt x="308071" y="685197"/>
                    <a:pt x="217136" y="784944"/>
                  </a:cubicBezTo>
                  <a:cubicBezTo>
                    <a:pt x="176566" y="829458"/>
                    <a:pt x="130737" y="873578"/>
                    <a:pt x="95691" y="922958"/>
                  </a:cubicBezTo>
                  <a:cubicBezTo>
                    <a:pt x="94310" y="924405"/>
                    <a:pt x="93061" y="926049"/>
                    <a:pt x="92008" y="928021"/>
                  </a:cubicBezTo>
                  <a:cubicBezTo>
                    <a:pt x="90562" y="930125"/>
                    <a:pt x="89641" y="932230"/>
                    <a:pt x="89049" y="934268"/>
                  </a:cubicBezTo>
                  <a:cubicBezTo>
                    <a:pt x="64918" y="982925"/>
                    <a:pt x="54924" y="1042365"/>
                    <a:pt x="42891" y="1094310"/>
                  </a:cubicBezTo>
                  <a:cubicBezTo>
                    <a:pt x="23691" y="1177355"/>
                    <a:pt x="7713" y="1261519"/>
                    <a:pt x="86" y="1346471"/>
                  </a:cubicBezTo>
                  <a:cubicBezTo>
                    <a:pt x="-1360" y="1362646"/>
                    <a:pt x="15670" y="1370405"/>
                    <a:pt x="28820" y="1368367"/>
                  </a:cubicBezTo>
                  <a:cubicBezTo>
                    <a:pt x="161443" y="1347655"/>
                    <a:pt x="292423" y="1318329"/>
                    <a:pt x="424585" y="1294987"/>
                  </a:cubicBezTo>
                  <a:cubicBezTo>
                    <a:pt x="478371" y="1285518"/>
                    <a:pt x="501779" y="1248368"/>
                    <a:pt x="539455" y="1209443"/>
                  </a:cubicBezTo>
                  <a:cubicBezTo>
                    <a:pt x="602577" y="1144216"/>
                    <a:pt x="665306" y="1078661"/>
                    <a:pt x="728100" y="1013105"/>
                  </a:cubicBezTo>
                  <a:cubicBezTo>
                    <a:pt x="844811" y="891331"/>
                    <a:pt x="961522" y="769492"/>
                    <a:pt x="1080139" y="649559"/>
                  </a:cubicBezTo>
                  <a:cubicBezTo>
                    <a:pt x="1177913" y="550667"/>
                    <a:pt x="1316191" y="443424"/>
                    <a:pt x="1362809" y="307316"/>
                  </a:cubicBezTo>
                  <a:cubicBezTo>
                    <a:pt x="1397133" y="206846"/>
                    <a:pt x="1337956" y="137543"/>
                    <a:pt x="1267731" y="72054"/>
                  </a:cubicBezTo>
                  <a:moveTo>
                    <a:pt x="1127481" y="542382"/>
                  </a:moveTo>
                  <a:cubicBezTo>
                    <a:pt x="1073235" y="497473"/>
                    <a:pt x="1031942" y="445200"/>
                    <a:pt x="983154" y="393518"/>
                  </a:cubicBezTo>
                  <a:cubicBezTo>
                    <a:pt x="931867" y="339141"/>
                    <a:pt x="876832" y="288380"/>
                    <a:pt x="821666" y="238013"/>
                  </a:cubicBezTo>
                  <a:cubicBezTo>
                    <a:pt x="831726" y="228676"/>
                    <a:pt x="841786" y="219340"/>
                    <a:pt x="851912" y="210068"/>
                  </a:cubicBezTo>
                  <a:cubicBezTo>
                    <a:pt x="954223" y="310736"/>
                    <a:pt x="1055219" y="412586"/>
                    <a:pt x="1154834" y="515884"/>
                  </a:cubicBezTo>
                  <a:cubicBezTo>
                    <a:pt x="1145761" y="524826"/>
                    <a:pt x="1136621" y="533637"/>
                    <a:pt x="1127481" y="542382"/>
                  </a:cubicBezTo>
                  <a:moveTo>
                    <a:pt x="1005773" y="660408"/>
                  </a:moveTo>
                  <a:cubicBezTo>
                    <a:pt x="909774" y="551982"/>
                    <a:pt x="797600" y="458811"/>
                    <a:pt x="688714" y="363535"/>
                  </a:cubicBezTo>
                  <a:cubicBezTo>
                    <a:pt x="697722" y="354856"/>
                    <a:pt x="706730" y="346176"/>
                    <a:pt x="715738" y="337563"/>
                  </a:cubicBezTo>
                  <a:cubicBezTo>
                    <a:pt x="831397" y="422318"/>
                    <a:pt x="929434" y="534163"/>
                    <a:pt x="1030299" y="635488"/>
                  </a:cubicBezTo>
                  <a:cubicBezTo>
                    <a:pt x="1026419" y="639302"/>
                    <a:pt x="1022539" y="643181"/>
                    <a:pt x="1018726" y="646995"/>
                  </a:cubicBezTo>
                  <a:cubicBezTo>
                    <a:pt x="1014386" y="651532"/>
                    <a:pt x="1010113" y="656003"/>
                    <a:pt x="1005773" y="660408"/>
                  </a:cubicBezTo>
                  <a:moveTo>
                    <a:pt x="420048" y="1095033"/>
                  </a:moveTo>
                  <a:cubicBezTo>
                    <a:pt x="419983" y="1095033"/>
                    <a:pt x="419917" y="1095033"/>
                    <a:pt x="419851" y="1095033"/>
                  </a:cubicBezTo>
                  <a:cubicBezTo>
                    <a:pt x="376717" y="1097597"/>
                    <a:pt x="333518" y="1097663"/>
                    <a:pt x="290253" y="1098912"/>
                  </a:cubicBezTo>
                  <a:cubicBezTo>
                    <a:pt x="288806" y="1065905"/>
                    <a:pt x="289003" y="1013500"/>
                    <a:pt x="276971" y="982990"/>
                  </a:cubicBezTo>
                  <a:cubicBezTo>
                    <a:pt x="354822" y="906652"/>
                    <a:pt x="421889" y="823277"/>
                    <a:pt x="496190" y="743782"/>
                  </a:cubicBezTo>
                  <a:cubicBezTo>
                    <a:pt x="579959" y="654096"/>
                    <a:pt x="668857" y="568749"/>
                    <a:pt x="755452" y="481758"/>
                  </a:cubicBezTo>
                  <a:cubicBezTo>
                    <a:pt x="800494" y="521144"/>
                    <a:pt x="844942" y="561122"/>
                    <a:pt x="887747" y="602743"/>
                  </a:cubicBezTo>
                  <a:cubicBezTo>
                    <a:pt x="735924" y="770741"/>
                    <a:pt x="581603" y="936372"/>
                    <a:pt x="420048" y="1095033"/>
                  </a:cubicBezTo>
                  <a:moveTo>
                    <a:pt x="796548" y="261092"/>
                  </a:moveTo>
                  <a:cubicBezTo>
                    <a:pt x="804570" y="268457"/>
                    <a:pt x="812592" y="275755"/>
                    <a:pt x="820613" y="283119"/>
                  </a:cubicBezTo>
                  <a:cubicBezTo>
                    <a:pt x="804570" y="301727"/>
                    <a:pt x="787474" y="319218"/>
                    <a:pt x="769458" y="335919"/>
                  </a:cubicBezTo>
                  <a:cubicBezTo>
                    <a:pt x="759924" y="328291"/>
                    <a:pt x="750127" y="321125"/>
                    <a:pt x="740395" y="313826"/>
                  </a:cubicBezTo>
                  <a:cubicBezTo>
                    <a:pt x="759003" y="296139"/>
                    <a:pt x="777743" y="278582"/>
                    <a:pt x="796548" y="261092"/>
                  </a:cubicBezTo>
                  <a:moveTo>
                    <a:pt x="907472" y="461506"/>
                  </a:moveTo>
                  <a:cubicBezTo>
                    <a:pt x="925160" y="447436"/>
                    <a:pt x="941730" y="432115"/>
                    <a:pt x="957445" y="415940"/>
                  </a:cubicBezTo>
                  <a:cubicBezTo>
                    <a:pt x="957971" y="416532"/>
                    <a:pt x="958496" y="417057"/>
                    <a:pt x="959089" y="417584"/>
                  </a:cubicBezTo>
                  <a:cubicBezTo>
                    <a:pt x="968623" y="427710"/>
                    <a:pt x="977762" y="437770"/>
                    <a:pt x="986770" y="447698"/>
                  </a:cubicBezTo>
                  <a:cubicBezTo>
                    <a:pt x="972436" y="464465"/>
                    <a:pt x="956853" y="479983"/>
                    <a:pt x="939955" y="494186"/>
                  </a:cubicBezTo>
                  <a:cubicBezTo>
                    <a:pt x="929171" y="483205"/>
                    <a:pt x="918322" y="472356"/>
                    <a:pt x="907472" y="461506"/>
                  </a:cubicBezTo>
                  <a:moveTo>
                    <a:pt x="883210" y="437638"/>
                  </a:moveTo>
                  <a:cubicBezTo>
                    <a:pt x="873873" y="428499"/>
                    <a:pt x="864537" y="419359"/>
                    <a:pt x="855002" y="410482"/>
                  </a:cubicBezTo>
                  <a:cubicBezTo>
                    <a:pt x="870651" y="393584"/>
                    <a:pt x="886629" y="377080"/>
                    <a:pt x="902936" y="360839"/>
                  </a:cubicBezTo>
                  <a:cubicBezTo>
                    <a:pt x="913324" y="370965"/>
                    <a:pt x="923516" y="381223"/>
                    <a:pt x="933708" y="391611"/>
                  </a:cubicBezTo>
                  <a:cubicBezTo>
                    <a:pt x="917796" y="407984"/>
                    <a:pt x="901029" y="423436"/>
                    <a:pt x="883210" y="437638"/>
                  </a:cubicBezTo>
                  <a:moveTo>
                    <a:pt x="829819" y="387600"/>
                  </a:moveTo>
                  <a:cubicBezTo>
                    <a:pt x="818641" y="377475"/>
                    <a:pt x="807265" y="367612"/>
                    <a:pt x="795825" y="357880"/>
                  </a:cubicBezTo>
                  <a:cubicBezTo>
                    <a:pt x="813249" y="341574"/>
                    <a:pt x="829951" y="324478"/>
                    <a:pt x="845534" y="306330"/>
                  </a:cubicBezTo>
                  <a:cubicBezTo>
                    <a:pt x="856580" y="316588"/>
                    <a:pt x="867561" y="326845"/>
                    <a:pt x="878476" y="337234"/>
                  </a:cubicBezTo>
                  <a:cubicBezTo>
                    <a:pt x="861906" y="353672"/>
                    <a:pt x="845666" y="370439"/>
                    <a:pt x="829819" y="387600"/>
                  </a:cubicBezTo>
                  <a:moveTo>
                    <a:pt x="963625" y="518580"/>
                  </a:moveTo>
                  <a:cubicBezTo>
                    <a:pt x="980195" y="504706"/>
                    <a:pt x="995515" y="489517"/>
                    <a:pt x="1009652" y="473145"/>
                  </a:cubicBezTo>
                  <a:cubicBezTo>
                    <a:pt x="1019713" y="484323"/>
                    <a:pt x="1029773" y="495369"/>
                    <a:pt x="1039964" y="506218"/>
                  </a:cubicBezTo>
                  <a:cubicBezTo>
                    <a:pt x="1024841" y="521012"/>
                    <a:pt x="1010441" y="536464"/>
                    <a:pt x="996568" y="552442"/>
                  </a:cubicBezTo>
                  <a:cubicBezTo>
                    <a:pt x="985587" y="541198"/>
                    <a:pt x="974606" y="529889"/>
                    <a:pt x="963625" y="518580"/>
                  </a:cubicBezTo>
                  <a:moveTo>
                    <a:pt x="399599" y="655280"/>
                  </a:moveTo>
                  <a:cubicBezTo>
                    <a:pt x="483500" y="566842"/>
                    <a:pt x="568913" y="480114"/>
                    <a:pt x="655969" y="395030"/>
                  </a:cubicBezTo>
                  <a:cubicBezTo>
                    <a:pt x="680495" y="416532"/>
                    <a:pt x="705152" y="437901"/>
                    <a:pt x="729809" y="459337"/>
                  </a:cubicBezTo>
                  <a:cubicBezTo>
                    <a:pt x="643739" y="545735"/>
                    <a:pt x="555433" y="630556"/>
                    <a:pt x="472190" y="719717"/>
                  </a:cubicBezTo>
                  <a:cubicBezTo>
                    <a:pt x="397956" y="799212"/>
                    <a:pt x="330822" y="882586"/>
                    <a:pt x="253037" y="958925"/>
                  </a:cubicBezTo>
                  <a:cubicBezTo>
                    <a:pt x="239952" y="955111"/>
                    <a:pt x="222922" y="954585"/>
                    <a:pt x="213322" y="952876"/>
                  </a:cubicBezTo>
                  <a:cubicBezTo>
                    <a:pt x="188402" y="948405"/>
                    <a:pt x="163350" y="944591"/>
                    <a:pt x="138167" y="941304"/>
                  </a:cubicBezTo>
                  <a:cubicBezTo>
                    <a:pt x="211612" y="838138"/>
                    <a:pt x="313200" y="746413"/>
                    <a:pt x="399599" y="655280"/>
                  </a:cubicBezTo>
                  <a:moveTo>
                    <a:pt x="226670" y="1290187"/>
                  </a:moveTo>
                  <a:cubicBezTo>
                    <a:pt x="190966" y="1244160"/>
                    <a:pt x="133696" y="1186955"/>
                    <a:pt x="78529" y="1142441"/>
                  </a:cubicBezTo>
                  <a:cubicBezTo>
                    <a:pt x="81159" y="1130408"/>
                    <a:pt x="83724" y="1118310"/>
                    <a:pt x="86485" y="1106342"/>
                  </a:cubicBezTo>
                  <a:cubicBezTo>
                    <a:pt x="96348" y="1063932"/>
                    <a:pt x="104107" y="1014683"/>
                    <a:pt x="121071" y="972733"/>
                  </a:cubicBezTo>
                  <a:cubicBezTo>
                    <a:pt x="157170" y="975955"/>
                    <a:pt x="213782" y="976744"/>
                    <a:pt x="245475" y="992919"/>
                  </a:cubicBezTo>
                  <a:cubicBezTo>
                    <a:pt x="233180" y="988908"/>
                    <a:pt x="245278" y="1015538"/>
                    <a:pt x="247514" y="1033029"/>
                  </a:cubicBezTo>
                  <a:cubicBezTo>
                    <a:pt x="251064" y="1060776"/>
                    <a:pt x="254286" y="1088589"/>
                    <a:pt x="257508" y="1116403"/>
                  </a:cubicBezTo>
                  <a:cubicBezTo>
                    <a:pt x="258560" y="1125279"/>
                    <a:pt x="264478" y="1133761"/>
                    <a:pt x="274538" y="1133433"/>
                  </a:cubicBezTo>
                  <a:cubicBezTo>
                    <a:pt x="306559" y="1132183"/>
                    <a:pt x="339567" y="1134222"/>
                    <a:pt x="371457" y="1131263"/>
                  </a:cubicBezTo>
                  <a:cubicBezTo>
                    <a:pt x="406175" y="1128041"/>
                    <a:pt x="404991" y="1121071"/>
                    <a:pt x="408805" y="1155262"/>
                  </a:cubicBezTo>
                  <a:cubicBezTo>
                    <a:pt x="412290" y="1186363"/>
                    <a:pt x="414722" y="1217662"/>
                    <a:pt x="416958" y="1248894"/>
                  </a:cubicBezTo>
                  <a:cubicBezTo>
                    <a:pt x="413013" y="1250275"/>
                    <a:pt x="409002" y="1251524"/>
                    <a:pt x="404925" y="1252576"/>
                  </a:cubicBezTo>
                  <a:cubicBezTo>
                    <a:pt x="346471" y="1267174"/>
                    <a:pt x="286702" y="1279272"/>
                    <a:pt x="226670" y="1290187"/>
                  </a:cubicBezTo>
                  <a:moveTo>
                    <a:pt x="715212" y="960832"/>
                  </a:moveTo>
                  <a:cubicBezTo>
                    <a:pt x="661295" y="1017050"/>
                    <a:pt x="607443" y="1073400"/>
                    <a:pt x="553395" y="1129488"/>
                  </a:cubicBezTo>
                  <a:cubicBezTo>
                    <a:pt x="520584" y="1163613"/>
                    <a:pt x="489286" y="1206024"/>
                    <a:pt x="449834" y="1232127"/>
                  </a:cubicBezTo>
                  <a:cubicBezTo>
                    <a:pt x="447336" y="1196095"/>
                    <a:pt x="444180" y="1160062"/>
                    <a:pt x="438854" y="1124424"/>
                  </a:cubicBezTo>
                  <a:cubicBezTo>
                    <a:pt x="602381" y="964119"/>
                    <a:pt x="758412" y="796582"/>
                    <a:pt x="911944" y="626743"/>
                  </a:cubicBezTo>
                  <a:cubicBezTo>
                    <a:pt x="933248" y="648244"/>
                    <a:pt x="954092" y="670271"/>
                    <a:pt x="974146" y="692956"/>
                  </a:cubicBezTo>
                  <a:cubicBezTo>
                    <a:pt x="887287" y="781722"/>
                    <a:pt x="801151" y="871145"/>
                    <a:pt x="715212" y="960832"/>
                  </a:cubicBezTo>
                  <a:moveTo>
                    <a:pt x="1054627" y="611751"/>
                  </a:moveTo>
                  <a:cubicBezTo>
                    <a:pt x="1043120" y="600245"/>
                    <a:pt x="1031679" y="588672"/>
                    <a:pt x="1020304" y="576968"/>
                  </a:cubicBezTo>
                  <a:cubicBezTo>
                    <a:pt x="1034178" y="560990"/>
                    <a:pt x="1048644" y="545473"/>
                    <a:pt x="1063832" y="530612"/>
                  </a:cubicBezTo>
                  <a:cubicBezTo>
                    <a:pt x="1076128" y="542711"/>
                    <a:pt x="1089081" y="554546"/>
                    <a:pt x="1102824" y="565987"/>
                  </a:cubicBezTo>
                  <a:cubicBezTo>
                    <a:pt x="1086452" y="581374"/>
                    <a:pt x="1070276" y="596628"/>
                    <a:pt x="1054627" y="611751"/>
                  </a:cubicBezTo>
                  <a:moveTo>
                    <a:pt x="1306985" y="322900"/>
                  </a:moveTo>
                  <a:cubicBezTo>
                    <a:pt x="1277792" y="381091"/>
                    <a:pt x="1234395" y="433825"/>
                    <a:pt x="1186659" y="483599"/>
                  </a:cubicBezTo>
                  <a:cubicBezTo>
                    <a:pt x="1087503" y="380828"/>
                    <a:pt x="986968" y="279437"/>
                    <a:pt x="885248" y="179296"/>
                  </a:cubicBezTo>
                  <a:cubicBezTo>
                    <a:pt x="887484" y="177324"/>
                    <a:pt x="889654" y="175219"/>
                    <a:pt x="891889" y="173181"/>
                  </a:cubicBezTo>
                  <a:cubicBezTo>
                    <a:pt x="960469" y="111308"/>
                    <a:pt x="1046079" y="18728"/>
                    <a:pt x="1149442" y="47330"/>
                  </a:cubicBezTo>
                  <a:cubicBezTo>
                    <a:pt x="1197245" y="60547"/>
                    <a:pt x="1236367" y="102168"/>
                    <a:pt x="1268652" y="137872"/>
                  </a:cubicBezTo>
                  <a:cubicBezTo>
                    <a:pt x="1321057" y="195734"/>
                    <a:pt x="1345977" y="245180"/>
                    <a:pt x="1306985" y="322900"/>
                  </a:cubicBezTo>
                </a:path>
              </a:pathLst>
            </a:custGeom>
            <a:solidFill>
              <a:schemeClr val="tx1"/>
            </a:solidFill>
            <a:ln w="6574" cap="flat">
              <a:noFill/>
              <a:prstDash val="solid"/>
              <a:miter/>
            </a:ln>
          </p:spPr>
          <p:txBody>
            <a:bodyPr rtlCol="0" anchor="ctr"/>
            <a:lstStyle/>
            <a:p>
              <a:endParaRPr lang="en-US"/>
            </a:p>
          </p:txBody>
        </p:sp>
        <p:sp>
          <p:nvSpPr>
            <p:cNvPr id="35" name="Freeform: Shape 69">
              <a:extLst>
                <a:ext uri="{FF2B5EF4-FFF2-40B4-BE49-F238E27FC236}">
                  <a16:creationId xmlns:a16="http://schemas.microsoft.com/office/drawing/2014/main" id="{8AD0D154-622F-405B-B060-ABEFE4B82DB3}"/>
                </a:ext>
              </a:extLst>
            </p:cNvPr>
            <p:cNvSpPr/>
            <p:nvPr/>
          </p:nvSpPr>
          <p:spPr>
            <a:xfrm>
              <a:off x="8119987" y="3647979"/>
              <a:ext cx="57652" cy="123832"/>
            </a:xfrm>
            <a:custGeom>
              <a:avLst/>
              <a:gdLst>
                <a:gd name="connsiteX0" fmla="*/ 33150 w 57652"/>
                <a:gd name="connsiteY0" fmla="*/ 12272 h 123832"/>
                <a:gd name="connsiteX1" fmla="*/ 339 w 57652"/>
                <a:gd name="connsiteY1" fmla="*/ 21280 h 123832"/>
                <a:gd name="connsiteX2" fmla="*/ 23878 w 57652"/>
                <a:gd name="connsiteY2" fmla="*/ 112085 h 123832"/>
                <a:gd name="connsiteX3" fmla="*/ 56689 w 57652"/>
                <a:gd name="connsiteY3" fmla="*/ 103011 h 123832"/>
                <a:gd name="connsiteX4" fmla="*/ 33150 w 57652"/>
                <a:gd name="connsiteY4" fmla="*/ 12272 h 12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52" h="123832">
                  <a:moveTo>
                    <a:pt x="33150" y="12272"/>
                  </a:moveTo>
                  <a:cubicBezTo>
                    <a:pt x="29139" y="-9229"/>
                    <a:pt x="-3672" y="-89"/>
                    <a:pt x="339" y="21280"/>
                  </a:cubicBezTo>
                  <a:cubicBezTo>
                    <a:pt x="6125" y="52118"/>
                    <a:pt x="13950" y="82365"/>
                    <a:pt x="23878" y="112085"/>
                  </a:cubicBezTo>
                  <a:cubicBezTo>
                    <a:pt x="30783" y="132731"/>
                    <a:pt x="63659" y="123920"/>
                    <a:pt x="56689" y="103011"/>
                  </a:cubicBezTo>
                  <a:cubicBezTo>
                    <a:pt x="46761" y="73357"/>
                    <a:pt x="38936" y="43110"/>
                    <a:pt x="33150" y="12272"/>
                  </a:cubicBezTo>
                </a:path>
              </a:pathLst>
            </a:custGeom>
            <a:grpFill/>
            <a:ln w="6574" cap="flat">
              <a:noFill/>
              <a:prstDash val="solid"/>
              <a:miter/>
            </a:ln>
          </p:spPr>
          <p:txBody>
            <a:bodyPr rtlCol="0" anchor="ctr"/>
            <a:lstStyle/>
            <a:p>
              <a:endParaRPr lang="en-US"/>
            </a:p>
          </p:txBody>
        </p:sp>
        <p:sp>
          <p:nvSpPr>
            <p:cNvPr id="36" name="Freeform: Shape 70">
              <a:extLst>
                <a:ext uri="{FF2B5EF4-FFF2-40B4-BE49-F238E27FC236}">
                  <a16:creationId xmlns:a16="http://schemas.microsoft.com/office/drawing/2014/main" id="{627ACDC4-9E46-4F9F-819C-E2250BC38D65}"/>
                </a:ext>
              </a:extLst>
            </p:cNvPr>
            <p:cNvSpPr/>
            <p:nvPr/>
          </p:nvSpPr>
          <p:spPr>
            <a:xfrm>
              <a:off x="8177108" y="3636800"/>
              <a:ext cx="60284" cy="109434"/>
            </a:xfrm>
            <a:custGeom>
              <a:avLst/>
              <a:gdLst>
                <a:gd name="connsiteX0" fmla="*/ 33759 w 60284"/>
                <a:gd name="connsiteY0" fmla="*/ 11748 h 109434"/>
                <a:gd name="connsiteX1" fmla="*/ 949 w 60284"/>
                <a:gd name="connsiteY1" fmla="*/ 20822 h 109434"/>
                <a:gd name="connsiteX2" fmla="*/ 26527 w 60284"/>
                <a:gd name="connsiteY2" fmla="*/ 97687 h 109434"/>
                <a:gd name="connsiteX3" fmla="*/ 59337 w 60284"/>
                <a:gd name="connsiteY3" fmla="*/ 88613 h 109434"/>
                <a:gd name="connsiteX4" fmla="*/ 33759 w 60284"/>
                <a:gd name="connsiteY4" fmla="*/ 11748 h 109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84" h="109434">
                  <a:moveTo>
                    <a:pt x="33759" y="11748"/>
                  </a:moveTo>
                  <a:cubicBezTo>
                    <a:pt x="26855" y="-8899"/>
                    <a:pt x="-5956" y="-88"/>
                    <a:pt x="949" y="20822"/>
                  </a:cubicBezTo>
                  <a:cubicBezTo>
                    <a:pt x="9496" y="46465"/>
                    <a:pt x="18044" y="72043"/>
                    <a:pt x="26527" y="97687"/>
                  </a:cubicBezTo>
                  <a:cubicBezTo>
                    <a:pt x="33364" y="118333"/>
                    <a:pt x="66241" y="109522"/>
                    <a:pt x="59337" y="88613"/>
                  </a:cubicBezTo>
                  <a:cubicBezTo>
                    <a:pt x="50789" y="62969"/>
                    <a:pt x="42242" y="37326"/>
                    <a:pt x="33759" y="11748"/>
                  </a:cubicBezTo>
                </a:path>
              </a:pathLst>
            </a:custGeom>
            <a:grpFill/>
            <a:ln w="6574" cap="flat">
              <a:noFill/>
              <a:prstDash val="solid"/>
              <a:miter/>
            </a:ln>
          </p:spPr>
          <p:txBody>
            <a:bodyPr rtlCol="0" anchor="ctr"/>
            <a:lstStyle/>
            <a:p>
              <a:endParaRPr lang="en-US"/>
            </a:p>
          </p:txBody>
        </p:sp>
      </p:grpSp>
      <p:sp>
        <p:nvSpPr>
          <p:cNvPr id="37" name="Rectangle 36"/>
          <p:cNvSpPr/>
          <p:nvPr/>
        </p:nvSpPr>
        <p:spPr>
          <a:xfrm>
            <a:off x="2184269" y="1482039"/>
            <a:ext cx="3756865" cy="1126462"/>
          </a:xfrm>
          <a:prstGeom prst="rect">
            <a:avLst/>
          </a:prstGeom>
          <a:ln w="3175">
            <a:noFill/>
          </a:ln>
        </p:spPr>
        <p:txBody>
          <a:bodyPr wrap="square">
            <a:spAutoFit/>
          </a:bodyPr>
          <a:lstStyle/>
          <a:p>
            <a:pPr algn="ctr">
              <a:lnSpc>
                <a:spcPct val="120000"/>
              </a:lnSpc>
              <a:spcAft>
                <a:spcPts val="600"/>
              </a:spcAft>
            </a:pPr>
            <a:r>
              <a:rPr lang="en-US" sz="2800" dirty="0" err="1">
                <a:solidFill>
                  <a:srgbClr val="0070C0"/>
                </a:solidFill>
                <a:latin typeface="#9Slide05 Fourth Medium" panose="00000600000000000000" pitchFamily="2" charset="0"/>
                <a:ea typeface="Times New Roman" panose="02020603050405020304" pitchFamily="18" charset="0"/>
              </a:rPr>
              <a:t>Quan</a:t>
            </a:r>
            <a:r>
              <a:rPr lang="en-US" sz="2800" dirty="0">
                <a:solidFill>
                  <a:srgbClr val="0070C0"/>
                </a:solidFill>
                <a:latin typeface="#9Slide05 Fourth Medium" panose="00000600000000000000" pitchFamily="2" charset="0"/>
                <a:ea typeface="Times New Roman" panose="02020603050405020304" pitchFamily="18" charset="0"/>
              </a:rPr>
              <a:t> </a:t>
            </a:r>
            <a:r>
              <a:rPr lang="en-US" sz="2800" dirty="0" err="1">
                <a:solidFill>
                  <a:srgbClr val="0070C0"/>
                </a:solidFill>
                <a:latin typeface="#9Slide05 Fourth Medium" panose="00000600000000000000" pitchFamily="2" charset="0"/>
                <a:ea typeface="Times New Roman" panose="02020603050405020304" pitchFamily="18" charset="0"/>
              </a:rPr>
              <a:t>sát</a:t>
            </a:r>
            <a:r>
              <a:rPr lang="en-US" sz="2800" dirty="0">
                <a:solidFill>
                  <a:srgbClr val="0070C0"/>
                </a:solidFill>
                <a:latin typeface="#9Slide05 Fourth Medium" panose="00000600000000000000" pitchFamily="2" charset="0"/>
                <a:ea typeface="Times New Roman" panose="02020603050405020304" pitchFamily="18" charset="0"/>
              </a:rPr>
              <a:t> </a:t>
            </a:r>
            <a:r>
              <a:rPr lang="en-US" sz="2800" dirty="0" err="1">
                <a:solidFill>
                  <a:srgbClr val="0070C0"/>
                </a:solidFill>
                <a:latin typeface="#9Slide05 Fourth Medium" panose="00000600000000000000" pitchFamily="2" charset="0"/>
                <a:ea typeface="Times New Roman" panose="02020603050405020304" pitchFamily="18" charset="0"/>
              </a:rPr>
              <a:t>bản</a:t>
            </a:r>
            <a:r>
              <a:rPr lang="en-US" sz="2800" dirty="0">
                <a:solidFill>
                  <a:srgbClr val="0070C0"/>
                </a:solidFill>
                <a:latin typeface="#9Slide05 Fourth Medium" panose="00000600000000000000" pitchFamily="2" charset="0"/>
                <a:ea typeface="Times New Roman" panose="02020603050405020304" pitchFamily="18" charset="0"/>
              </a:rPr>
              <a:t> </a:t>
            </a:r>
            <a:r>
              <a:rPr lang="en-US" sz="2800" dirty="0" err="1">
                <a:solidFill>
                  <a:srgbClr val="0070C0"/>
                </a:solidFill>
                <a:latin typeface="#9Slide05 Fourth Medium" panose="00000600000000000000" pitchFamily="2" charset="0"/>
                <a:ea typeface="Times New Roman" panose="02020603050405020304" pitchFamily="18" charset="0"/>
              </a:rPr>
              <a:t>đồ</a:t>
            </a:r>
            <a:r>
              <a:rPr lang="en-US" sz="2800" dirty="0">
                <a:solidFill>
                  <a:srgbClr val="0070C0"/>
                </a:solidFill>
                <a:latin typeface="#9Slide05 Fourth Medium" panose="00000600000000000000" pitchFamily="2" charset="0"/>
                <a:ea typeface="Times New Roman" panose="02020603050405020304" pitchFamily="18" charset="0"/>
              </a:rPr>
              <a:t>, </a:t>
            </a:r>
            <a:r>
              <a:rPr lang="en-US" sz="2800" dirty="0" err="1">
                <a:solidFill>
                  <a:srgbClr val="0070C0"/>
                </a:solidFill>
                <a:latin typeface="#9Slide05 Fourth Medium" panose="00000600000000000000" pitchFamily="2" charset="0"/>
                <a:ea typeface="Times New Roman" panose="02020603050405020304" pitchFamily="18" charset="0"/>
              </a:rPr>
              <a:t>Sgk</a:t>
            </a:r>
            <a:r>
              <a:rPr lang="en-US" sz="2800" dirty="0">
                <a:solidFill>
                  <a:srgbClr val="0070C0"/>
                </a:solidFill>
                <a:latin typeface="#9Slide05 Fourth Medium" panose="00000600000000000000" pitchFamily="2" charset="0"/>
                <a:ea typeface="Times New Roman" panose="02020603050405020304" pitchFamily="18" charset="0"/>
              </a:rPr>
              <a:t> </a:t>
            </a:r>
            <a:r>
              <a:rPr lang="en-US" sz="2800" dirty="0" err="1">
                <a:solidFill>
                  <a:srgbClr val="0070C0"/>
                </a:solidFill>
                <a:latin typeface="#9Slide05 Fourth Medium" panose="00000600000000000000" pitchFamily="2" charset="0"/>
                <a:ea typeface="Times New Roman" panose="02020603050405020304" pitchFamily="18" charset="0"/>
              </a:rPr>
              <a:t>hoàn</a:t>
            </a:r>
            <a:r>
              <a:rPr lang="en-US" sz="2800" dirty="0">
                <a:solidFill>
                  <a:srgbClr val="0070C0"/>
                </a:solidFill>
                <a:latin typeface="#9Slide05 Fourth Medium" panose="00000600000000000000" pitchFamily="2" charset="0"/>
                <a:ea typeface="Times New Roman" panose="02020603050405020304" pitchFamily="18" charset="0"/>
              </a:rPr>
              <a:t> </a:t>
            </a:r>
            <a:r>
              <a:rPr lang="en-US" sz="2800" dirty="0" err="1">
                <a:solidFill>
                  <a:srgbClr val="0070C0"/>
                </a:solidFill>
                <a:latin typeface="#9Slide05 Fourth Medium" panose="00000600000000000000" pitchFamily="2" charset="0"/>
                <a:ea typeface="Times New Roman" panose="02020603050405020304" pitchFamily="18" charset="0"/>
              </a:rPr>
              <a:t>thành</a:t>
            </a:r>
            <a:r>
              <a:rPr lang="en-US" sz="2800" dirty="0">
                <a:solidFill>
                  <a:srgbClr val="0070C0"/>
                </a:solidFill>
                <a:latin typeface="#9Slide05 Fourth Medium" panose="00000600000000000000" pitchFamily="2" charset="0"/>
                <a:ea typeface="Times New Roman" panose="02020603050405020304" pitchFamily="18" charset="0"/>
              </a:rPr>
              <a:t> </a:t>
            </a:r>
            <a:r>
              <a:rPr lang="en-US" sz="2800" dirty="0" err="1">
                <a:solidFill>
                  <a:srgbClr val="0070C0"/>
                </a:solidFill>
                <a:latin typeface="#9Slide05 Fourth Medium" panose="00000600000000000000" pitchFamily="2" charset="0"/>
                <a:ea typeface="Times New Roman" panose="02020603050405020304" pitchFamily="18" charset="0"/>
              </a:rPr>
              <a:t>phiếu</a:t>
            </a:r>
            <a:r>
              <a:rPr lang="en-US" sz="2800" dirty="0">
                <a:solidFill>
                  <a:srgbClr val="0070C0"/>
                </a:solidFill>
                <a:latin typeface="#9Slide05 Fourth Medium" panose="00000600000000000000" pitchFamily="2" charset="0"/>
                <a:ea typeface="Times New Roman" panose="02020603050405020304" pitchFamily="18" charset="0"/>
              </a:rPr>
              <a:t> </a:t>
            </a:r>
            <a:r>
              <a:rPr lang="en-US" sz="2800" dirty="0" err="1">
                <a:solidFill>
                  <a:srgbClr val="0070C0"/>
                </a:solidFill>
                <a:latin typeface="#9Slide05 Fourth Medium" panose="00000600000000000000" pitchFamily="2" charset="0"/>
                <a:ea typeface="Times New Roman" panose="02020603050405020304" pitchFamily="18" charset="0"/>
              </a:rPr>
              <a:t>học</a:t>
            </a:r>
            <a:r>
              <a:rPr lang="en-US" sz="2800" dirty="0">
                <a:solidFill>
                  <a:srgbClr val="0070C0"/>
                </a:solidFill>
                <a:latin typeface="#9Slide05 Fourth Medium" panose="00000600000000000000" pitchFamily="2" charset="0"/>
                <a:ea typeface="Times New Roman" panose="02020603050405020304" pitchFamily="18" charset="0"/>
              </a:rPr>
              <a:t> </a:t>
            </a:r>
            <a:r>
              <a:rPr lang="en-US" sz="2800" dirty="0" err="1">
                <a:solidFill>
                  <a:srgbClr val="0070C0"/>
                </a:solidFill>
                <a:latin typeface="#9Slide05 Fourth Medium" panose="00000600000000000000" pitchFamily="2" charset="0"/>
                <a:ea typeface="Times New Roman" panose="02020603050405020304" pitchFamily="18" charset="0"/>
              </a:rPr>
              <a:t>tập</a:t>
            </a:r>
            <a:endParaRPr lang="en-US" sz="2800" dirty="0">
              <a:solidFill>
                <a:srgbClr val="0070C0"/>
              </a:solidFill>
              <a:latin typeface="#9Slide05 Fourth Medium" panose="00000600000000000000" pitchFamily="2" charset="0"/>
              <a:ea typeface="Times New Roman" panose="02020603050405020304" pitchFamily="18" charset="0"/>
            </a:endParaRPr>
          </a:p>
        </p:txBody>
      </p:sp>
      <p:sp>
        <p:nvSpPr>
          <p:cNvPr id="38" name="Rectangle 37"/>
          <p:cNvSpPr/>
          <p:nvPr/>
        </p:nvSpPr>
        <p:spPr>
          <a:xfrm>
            <a:off x="173534" y="4166042"/>
            <a:ext cx="3023276" cy="1126462"/>
          </a:xfrm>
          <a:prstGeom prst="rect">
            <a:avLst/>
          </a:prstGeom>
          <a:ln w="3175">
            <a:noFill/>
          </a:ln>
        </p:spPr>
        <p:txBody>
          <a:bodyPr wrap="square">
            <a:spAutoFit/>
          </a:bodyPr>
          <a:lstStyle/>
          <a:p>
            <a:pPr algn="just">
              <a:lnSpc>
                <a:spcPct val="120000"/>
              </a:lnSpc>
              <a:spcAft>
                <a:spcPts val="600"/>
              </a:spcAft>
            </a:pPr>
            <a:r>
              <a:rPr lang="en-US" sz="2800" dirty="0" err="1">
                <a:solidFill>
                  <a:srgbClr val="0070C0"/>
                </a:solidFill>
                <a:latin typeface="#9Slide05 Fourth Medium" panose="00000600000000000000" pitchFamily="2" charset="0"/>
                <a:ea typeface="Times New Roman" panose="02020603050405020304" pitchFamily="18" charset="0"/>
              </a:rPr>
              <a:t>Cặp</a:t>
            </a:r>
            <a:r>
              <a:rPr lang="en-US" sz="2800" dirty="0">
                <a:solidFill>
                  <a:srgbClr val="0070C0"/>
                </a:solidFill>
                <a:latin typeface="#9Slide05 Fourth Medium" panose="00000600000000000000" pitchFamily="2" charset="0"/>
                <a:ea typeface="Times New Roman" panose="02020603050405020304" pitchFamily="18" charset="0"/>
              </a:rPr>
              <a:t> </a:t>
            </a:r>
            <a:r>
              <a:rPr lang="en-US" sz="2800" dirty="0" err="1">
                <a:solidFill>
                  <a:srgbClr val="0070C0"/>
                </a:solidFill>
                <a:latin typeface="#9Slide05 Fourth Medium" panose="00000600000000000000" pitchFamily="2" charset="0"/>
                <a:ea typeface="Times New Roman" panose="02020603050405020304" pitchFamily="18" charset="0"/>
              </a:rPr>
              <a:t>nhanh</a:t>
            </a:r>
            <a:r>
              <a:rPr lang="en-US" sz="2800" dirty="0">
                <a:solidFill>
                  <a:srgbClr val="0070C0"/>
                </a:solidFill>
                <a:latin typeface="#9Slide05 Fourth Medium" panose="00000600000000000000" pitchFamily="2" charset="0"/>
                <a:ea typeface="Times New Roman" panose="02020603050405020304" pitchFamily="18" charset="0"/>
              </a:rPr>
              <a:t> </a:t>
            </a:r>
            <a:r>
              <a:rPr lang="en-US" sz="2800" dirty="0" err="1">
                <a:solidFill>
                  <a:srgbClr val="0070C0"/>
                </a:solidFill>
                <a:latin typeface="#9Slide05 Fourth Medium" panose="00000600000000000000" pitchFamily="2" charset="0"/>
                <a:ea typeface="Times New Roman" panose="02020603050405020304" pitchFamily="18" charset="0"/>
              </a:rPr>
              <a:t>nhất</a:t>
            </a:r>
            <a:r>
              <a:rPr lang="en-US" sz="2800" dirty="0">
                <a:solidFill>
                  <a:srgbClr val="0070C0"/>
                </a:solidFill>
                <a:latin typeface="#9Slide05 Fourth Medium" panose="00000600000000000000" pitchFamily="2" charset="0"/>
                <a:ea typeface="Times New Roman" panose="02020603050405020304" pitchFamily="18" charset="0"/>
              </a:rPr>
              <a:t> </a:t>
            </a:r>
            <a:r>
              <a:rPr lang="en-US" sz="2800" dirty="0" err="1">
                <a:solidFill>
                  <a:srgbClr val="0070C0"/>
                </a:solidFill>
                <a:latin typeface="#9Slide05 Fourth Medium" panose="00000600000000000000" pitchFamily="2" charset="0"/>
                <a:ea typeface="Times New Roman" panose="02020603050405020304" pitchFamily="18" charset="0"/>
              </a:rPr>
              <a:t>được</a:t>
            </a:r>
            <a:r>
              <a:rPr lang="en-US" sz="2800" dirty="0">
                <a:solidFill>
                  <a:srgbClr val="0070C0"/>
                </a:solidFill>
                <a:latin typeface="#9Slide05 Fourth Medium" panose="00000600000000000000" pitchFamily="2" charset="0"/>
                <a:ea typeface="Times New Roman" panose="02020603050405020304" pitchFamily="18" charset="0"/>
              </a:rPr>
              <a:t> </a:t>
            </a:r>
            <a:r>
              <a:rPr lang="en-US" sz="2800" dirty="0" err="1">
                <a:solidFill>
                  <a:srgbClr val="0070C0"/>
                </a:solidFill>
                <a:latin typeface="#9Slide05 Fourth Medium" panose="00000600000000000000" pitchFamily="2" charset="0"/>
                <a:ea typeface="Times New Roman" panose="02020603050405020304" pitchFamily="18" charset="0"/>
              </a:rPr>
              <a:t>điểm</a:t>
            </a:r>
            <a:r>
              <a:rPr lang="en-US" sz="2800" dirty="0">
                <a:solidFill>
                  <a:srgbClr val="0070C0"/>
                </a:solidFill>
                <a:latin typeface="#9Slide05 Fourth Medium" panose="00000600000000000000" pitchFamily="2" charset="0"/>
                <a:ea typeface="Times New Roman" panose="02020603050405020304" pitchFamily="18" charset="0"/>
              </a:rPr>
              <a:t> </a:t>
            </a:r>
            <a:r>
              <a:rPr lang="en-US" sz="2800" dirty="0" err="1">
                <a:solidFill>
                  <a:srgbClr val="0070C0"/>
                </a:solidFill>
                <a:latin typeface="#9Slide05 Fourth Medium" panose="00000600000000000000" pitchFamily="2" charset="0"/>
                <a:ea typeface="Times New Roman" panose="02020603050405020304" pitchFamily="18" charset="0"/>
              </a:rPr>
              <a:t>cộng</a:t>
            </a:r>
            <a:endParaRPr lang="en-US" sz="2800" dirty="0">
              <a:solidFill>
                <a:srgbClr val="0070C0"/>
              </a:solidFill>
              <a:latin typeface="#9Slide05 Fourth Medium" panose="00000600000000000000" pitchFamily="2" charset="0"/>
              <a:ea typeface="Times New Roman" panose="02020603050405020304" pitchFamily="18" charset="0"/>
            </a:endParaRPr>
          </a:p>
        </p:txBody>
      </p:sp>
      <p:grpSp>
        <p:nvGrpSpPr>
          <p:cNvPr id="39" name="Graphic 2057">
            <a:extLst>
              <a:ext uri="{FF2B5EF4-FFF2-40B4-BE49-F238E27FC236}">
                <a16:creationId xmlns:a16="http://schemas.microsoft.com/office/drawing/2014/main" id="{35423614-59A3-4B18-887A-F5EA72F90B83}"/>
              </a:ext>
            </a:extLst>
          </p:cNvPr>
          <p:cNvGrpSpPr/>
          <p:nvPr/>
        </p:nvGrpSpPr>
        <p:grpSpPr>
          <a:xfrm>
            <a:off x="1117469" y="5292504"/>
            <a:ext cx="1001230" cy="1120991"/>
            <a:chOff x="3699145" y="4775954"/>
            <a:chExt cx="551673" cy="617661"/>
          </a:xfrm>
          <a:solidFill>
            <a:schemeClr val="accent1"/>
          </a:solidFill>
        </p:grpSpPr>
        <p:sp>
          <p:nvSpPr>
            <p:cNvPr id="40" name="Freeform: Shape 3835">
              <a:extLst>
                <a:ext uri="{FF2B5EF4-FFF2-40B4-BE49-F238E27FC236}">
                  <a16:creationId xmlns:a16="http://schemas.microsoft.com/office/drawing/2014/main" id="{A18C6DC7-B905-4198-BFD9-32CA01C0C675}"/>
                </a:ext>
              </a:extLst>
            </p:cNvPr>
            <p:cNvSpPr/>
            <p:nvPr/>
          </p:nvSpPr>
          <p:spPr>
            <a:xfrm>
              <a:off x="3726867" y="4850427"/>
              <a:ext cx="135996" cy="118470"/>
            </a:xfrm>
            <a:custGeom>
              <a:avLst/>
              <a:gdLst>
                <a:gd name="connsiteX0" fmla="*/ 9237 w 135996"/>
                <a:gd name="connsiteY0" fmla="*/ 118470 h 118470"/>
                <a:gd name="connsiteX1" fmla="*/ 135996 w 135996"/>
                <a:gd name="connsiteY1" fmla="*/ 21400 h 118470"/>
                <a:gd name="connsiteX2" fmla="*/ 121309 w 135996"/>
                <a:gd name="connsiteY2" fmla="*/ 10621 h 118470"/>
                <a:gd name="connsiteX3" fmla="*/ 91873 w 135996"/>
                <a:gd name="connsiteY3" fmla="*/ 725 h 118470"/>
                <a:gd name="connsiteX4" fmla="*/ 60167 w 135996"/>
                <a:gd name="connsiteY4" fmla="*/ 2742 h 118470"/>
                <a:gd name="connsiteX5" fmla="*/ 31866 w 135996"/>
                <a:gd name="connsiteY5" fmla="*/ 16609 h 118470"/>
                <a:gd name="connsiteX6" fmla="*/ 10939 w 135996"/>
                <a:gd name="connsiteY6" fmla="*/ 40372 h 118470"/>
                <a:gd name="connsiteX7" fmla="*/ 727 w 135996"/>
                <a:gd name="connsiteY7" fmla="*/ 70376 h 118470"/>
                <a:gd name="connsiteX8" fmla="*/ 2681 w 135996"/>
                <a:gd name="connsiteY8" fmla="*/ 101514 h 118470"/>
                <a:gd name="connsiteX9" fmla="*/ 9237 w 135996"/>
                <a:gd name="connsiteY9" fmla="*/ 118470 h 118470"/>
                <a:gd name="connsiteX10" fmla="*/ 9237 w 135996"/>
                <a:gd name="connsiteY10" fmla="*/ 118470 h 11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996" h="118470">
                  <a:moveTo>
                    <a:pt x="9237" y="118470"/>
                  </a:moveTo>
                  <a:lnTo>
                    <a:pt x="135996" y="21400"/>
                  </a:lnTo>
                  <a:cubicBezTo>
                    <a:pt x="131458" y="17428"/>
                    <a:pt x="126667" y="13772"/>
                    <a:pt x="121309" y="10621"/>
                  </a:cubicBezTo>
                  <a:cubicBezTo>
                    <a:pt x="111981" y="5515"/>
                    <a:pt x="102084" y="2111"/>
                    <a:pt x="91873" y="725"/>
                  </a:cubicBezTo>
                  <a:cubicBezTo>
                    <a:pt x="81410" y="-662"/>
                    <a:pt x="70379" y="-95"/>
                    <a:pt x="60167" y="2742"/>
                  </a:cubicBezTo>
                  <a:cubicBezTo>
                    <a:pt x="50019" y="5578"/>
                    <a:pt x="40375" y="10116"/>
                    <a:pt x="31866" y="16609"/>
                  </a:cubicBezTo>
                  <a:cubicBezTo>
                    <a:pt x="23104" y="23416"/>
                    <a:pt x="16044" y="31611"/>
                    <a:pt x="10939" y="40372"/>
                  </a:cubicBezTo>
                  <a:cubicBezTo>
                    <a:pt x="5581" y="49701"/>
                    <a:pt x="2177" y="59913"/>
                    <a:pt x="727" y="70376"/>
                  </a:cubicBezTo>
                  <a:cubicBezTo>
                    <a:pt x="-660" y="80840"/>
                    <a:pt x="-92" y="91303"/>
                    <a:pt x="2681" y="101514"/>
                  </a:cubicBezTo>
                  <a:cubicBezTo>
                    <a:pt x="4131" y="107439"/>
                    <a:pt x="6400" y="113113"/>
                    <a:pt x="9237" y="118470"/>
                  </a:cubicBezTo>
                  <a:lnTo>
                    <a:pt x="9237" y="118470"/>
                  </a:lnTo>
                  <a:close/>
                </a:path>
              </a:pathLst>
            </a:custGeom>
            <a:solidFill>
              <a:srgbClr val="006EA4"/>
            </a:solidFill>
            <a:ln w="6301" cap="flat">
              <a:noFill/>
              <a:prstDash val="solid"/>
              <a:miter/>
            </a:ln>
          </p:spPr>
          <p:txBody>
            <a:bodyPr rtlCol="0" anchor="ctr"/>
            <a:lstStyle/>
            <a:p>
              <a:endParaRPr lang="en-US"/>
            </a:p>
          </p:txBody>
        </p:sp>
        <p:sp>
          <p:nvSpPr>
            <p:cNvPr id="41" name="Freeform: Shape 3836">
              <a:extLst>
                <a:ext uri="{FF2B5EF4-FFF2-40B4-BE49-F238E27FC236}">
                  <a16:creationId xmlns:a16="http://schemas.microsoft.com/office/drawing/2014/main" id="{6A454873-225F-4D87-AE9E-C119D70ADDFF}"/>
                </a:ext>
              </a:extLst>
            </p:cNvPr>
            <p:cNvSpPr/>
            <p:nvPr/>
          </p:nvSpPr>
          <p:spPr>
            <a:xfrm>
              <a:off x="4087008" y="4842251"/>
              <a:ext cx="136022" cy="118704"/>
            </a:xfrm>
            <a:custGeom>
              <a:avLst/>
              <a:gdLst>
                <a:gd name="connsiteX0" fmla="*/ 0 w 136022"/>
                <a:gd name="connsiteY0" fmla="*/ 21382 h 118704"/>
                <a:gd name="connsiteX1" fmla="*/ 126760 w 136022"/>
                <a:gd name="connsiteY1" fmla="*/ 118705 h 118704"/>
                <a:gd name="connsiteX2" fmla="*/ 133567 w 136022"/>
                <a:gd name="connsiteY2" fmla="*/ 101749 h 118704"/>
                <a:gd name="connsiteX3" fmla="*/ 135269 w 136022"/>
                <a:gd name="connsiteY3" fmla="*/ 70359 h 118704"/>
                <a:gd name="connsiteX4" fmla="*/ 125121 w 136022"/>
                <a:gd name="connsiteY4" fmla="*/ 40355 h 118704"/>
                <a:gd name="connsiteX5" fmla="*/ 104446 w 136022"/>
                <a:gd name="connsiteY5" fmla="*/ 16844 h 118704"/>
                <a:gd name="connsiteX6" fmla="*/ 76144 w 136022"/>
                <a:gd name="connsiteY6" fmla="*/ 2724 h 118704"/>
                <a:gd name="connsiteX7" fmla="*/ 44438 w 136022"/>
                <a:gd name="connsiteY7" fmla="*/ 770 h 118704"/>
                <a:gd name="connsiteX8" fmla="*/ 14750 w 136022"/>
                <a:gd name="connsiteY8" fmla="*/ 10667 h 118704"/>
                <a:gd name="connsiteX9" fmla="*/ 0 w 136022"/>
                <a:gd name="connsiteY9" fmla="*/ 21382 h 118704"/>
                <a:gd name="connsiteX10" fmla="*/ 0 w 136022"/>
                <a:gd name="connsiteY10" fmla="*/ 21382 h 1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022" h="118704">
                  <a:moveTo>
                    <a:pt x="0" y="21382"/>
                  </a:moveTo>
                  <a:lnTo>
                    <a:pt x="126760" y="118705"/>
                  </a:lnTo>
                  <a:cubicBezTo>
                    <a:pt x="129848" y="113032"/>
                    <a:pt x="131865" y="107359"/>
                    <a:pt x="133567" y="101749"/>
                  </a:cubicBezTo>
                  <a:cubicBezTo>
                    <a:pt x="136151" y="91286"/>
                    <a:pt x="136656" y="80822"/>
                    <a:pt x="135269" y="70359"/>
                  </a:cubicBezTo>
                  <a:cubicBezTo>
                    <a:pt x="134134" y="59895"/>
                    <a:pt x="130479" y="49684"/>
                    <a:pt x="125121" y="40355"/>
                  </a:cubicBezTo>
                  <a:cubicBezTo>
                    <a:pt x="120015" y="31593"/>
                    <a:pt x="112955" y="23399"/>
                    <a:pt x="104446" y="16844"/>
                  </a:cubicBezTo>
                  <a:cubicBezTo>
                    <a:pt x="95684" y="10036"/>
                    <a:pt x="86040" y="5498"/>
                    <a:pt x="76144" y="2724"/>
                  </a:cubicBezTo>
                  <a:cubicBezTo>
                    <a:pt x="65680" y="-112"/>
                    <a:pt x="54902" y="-680"/>
                    <a:pt x="44438" y="770"/>
                  </a:cubicBezTo>
                  <a:cubicBezTo>
                    <a:pt x="33975" y="2157"/>
                    <a:pt x="24079" y="5561"/>
                    <a:pt x="14750" y="10667"/>
                  </a:cubicBezTo>
                  <a:cubicBezTo>
                    <a:pt x="9581" y="13755"/>
                    <a:pt x="4538" y="17411"/>
                    <a:pt x="0" y="21382"/>
                  </a:cubicBezTo>
                  <a:lnTo>
                    <a:pt x="0" y="21382"/>
                  </a:lnTo>
                  <a:close/>
                </a:path>
              </a:pathLst>
            </a:custGeom>
            <a:solidFill>
              <a:srgbClr val="006EA4"/>
            </a:solidFill>
            <a:ln w="6301" cap="flat">
              <a:noFill/>
              <a:prstDash val="solid"/>
              <a:miter/>
            </a:ln>
          </p:spPr>
          <p:txBody>
            <a:bodyPr rtlCol="0" anchor="ctr"/>
            <a:lstStyle/>
            <a:p>
              <a:endParaRPr lang="en-US"/>
            </a:p>
          </p:txBody>
        </p:sp>
        <p:sp>
          <p:nvSpPr>
            <p:cNvPr id="42" name="Freeform: Shape 3837">
              <a:extLst>
                <a:ext uri="{FF2B5EF4-FFF2-40B4-BE49-F238E27FC236}">
                  <a16:creationId xmlns:a16="http://schemas.microsoft.com/office/drawing/2014/main" id="{378EA231-2BD0-4684-9870-A27DB86F3D8C}"/>
                </a:ext>
              </a:extLst>
            </p:cNvPr>
            <p:cNvSpPr/>
            <p:nvPr/>
          </p:nvSpPr>
          <p:spPr>
            <a:xfrm>
              <a:off x="3739192" y="4883173"/>
              <a:ext cx="482770" cy="482770"/>
            </a:xfrm>
            <a:custGeom>
              <a:avLst/>
              <a:gdLst>
                <a:gd name="connsiteX0" fmla="*/ 412047 w 482770"/>
                <a:gd name="connsiteY0" fmla="*/ 70723 h 482770"/>
                <a:gd name="connsiteX1" fmla="*/ 333634 w 482770"/>
                <a:gd name="connsiteY1" fmla="*/ 18342 h 482770"/>
                <a:gd name="connsiteX2" fmla="*/ 333886 w 482770"/>
                <a:gd name="connsiteY2" fmla="*/ 18090 h 482770"/>
                <a:gd name="connsiteX3" fmla="*/ 246459 w 482770"/>
                <a:gd name="connsiteY3" fmla="*/ 0 h 482770"/>
                <a:gd name="connsiteX4" fmla="*/ 241417 w 482770"/>
                <a:gd name="connsiteY4" fmla="*/ 0 h 482770"/>
                <a:gd name="connsiteX5" fmla="*/ 241417 w 482770"/>
                <a:gd name="connsiteY5" fmla="*/ 0 h 482770"/>
                <a:gd name="connsiteX6" fmla="*/ 149136 w 482770"/>
                <a:gd name="connsiteY6" fmla="*/ 18406 h 482770"/>
                <a:gd name="connsiteX7" fmla="*/ 70723 w 482770"/>
                <a:gd name="connsiteY7" fmla="*/ 70786 h 482770"/>
                <a:gd name="connsiteX8" fmla="*/ 18090 w 482770"/>
                <a:gd name="connsiteY8" fmla="*/ 149136 h 482770"/>
                <a:gd name="connsiteX9" fmla="*/ 0 w 482770"/>
                <a:gd name="connsiteY9" fmla="*/ 241417 h 482770"/>
                <a:gd name="connsiteX10" fmla="*/ 18090 w 482770"/>
                <a:gd name="connsiteY10" fmla="*/ 333949 h 482770"/>
                <a:gd name="connsiteX11" fmla="*/ 70723 w 482770"/>
                <a:gd name="connsiteY11" fmla="*/ 412047 h 482770"/>
                <a:gd name="connsiteX12" fmla="*/ 149136 w 482770"/>
                <a:gd name="connsiteY12" fmla="*/ 464680 h 482770"/>
                <a:gd name="connsiteX13" fmla="*/ 241417 w 482770"/>
                <a:gd name="connsiteY13" fmla="*/ 482770 h 482770"/>
                <a:gd name="connsiteX14" fmla="*/ 333949 w 482770"/>
                <a:gd name="connsiteY14" fmla="*/ 464680 h 482770"/>
                <a:gd name="connsiteX15" fmla="*/ 412047 w 482770"/>
                <a:gd name="connsiteY15" fmla="*/ 412047 h 482770"/>
                <a:gd name="connsiteX16" fmla="*/ 464680 w 482770"/>
                <a:gd name="connsiteY16" fmla="*/ 333949 h 482770"/>
                <a:gd name="connsiteX17" fmla="*/ 482770 w 482770"/>
                <a:gd name="connsiteY17" fmla="*/ 241417 h 482770"/>
                <a:gd name="connsiteX18" fmla="*/ 482770 w 482770"/>
                <a:gd name="connsiteY18" fmla="*/ 241417 h 482770"/>
                <a:gd name="connsiteX19" fmla="*/ 464680 w 482770"/>
                <a:gd name="connsiteY19" fmla="*/ 149136 h 482770"/>
                <a:gd name="connsiteX20" fmla="*/ 412047 w 482770"/>
                <a:gd name="connsiteY20" fmla="*/ 70723 h 482770"/>
                <a:gd name="connsiteX21" fmla="*/ 412047 w 482770"/>
                <a:gd name="connsiteY21" fmla="*/ 70723 h 48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2770" h="482770">
                  <a:moveTo>
                    <a:pt x="412047" y="70723"/>
                  </a:moveTo>
                  <a:cubicBezTo>
                    <a:pt x="389986" y="48346"/>
                    <a:pt x="363386" y="30508"/>
                    <a:pt x="333634" y="18342"/>
                  </a:cubicBezTo>
                  <a:lnTo>
                    <a:pt x="333886" y="18090"/>
                  </a:lnTo>
                  <a:cubicBezTo>
                    <a:pt x="306719" y="7060"/>
                    <a:pt x="277283" y="567"/>
                    <a:pt x="246459" y="0"/>
                  </a:cubicBezTo>
                  <a:lnTo>
                    <a:pt x="241417" y="0"/>
                  </a:lnTo>
                  <a:lnTo>
                    <a:pt x="241417" y="0"/>
                  </a:lnTo>
                  <a:cubicBezTo>
                    <a:pt x="208576" y="0"/>
                    <a:pt x="177438" y="6492"/>
                    <a:pt x="149136" y="18406"/>
                  </a:cubicBezTo>
                  <a:cubicBezTo>
                    <a:pt x="119700" y="30571"/>
                    <a:pt x="93100" y="48409"/>
                    <a:pt x="70723" y="70786"/>
                  </a:cubicBezTo>
                  <a:cubicBezTo>
                    <a:pt x="48346" y="93163"/>
                    <a:pt x="30571" y="119763"/>
                    <a:pt x="18090" y="149136"/>
                  </a:cubicBezTo>
                  <a:cubicBezTo>
                    <a:pt x="6492" y="177438"/>
                    <a:pt x="0" y="208576"/>
                    <a:pt x="0" y="241417"/>
                  </a:cubicBezTo>
                  <a:cubicBezTo>
                    <a:pt x="0" y="274257"/>
                    <a:pt x="6492" y="305395"/>
                    <a:pt x="18090" y="333949"/>
                  </a:cubicBezTo>
                  <a:cubicBezTo>
                    <a:pt x="30508" y="363386"/>
                    <a:pt x="48346" y="389986"/>
                    <a:pt x="70723" y="412047"/>
                  </a:cubicBezTo>
                  <a:cubicBezTo>
                    <a:pt x="93100" y="434424"/>
                    <a:pt x="119700" y="452514"/>
                    <a:pt x="149136" y="464680"/>
                  </a:cubicBezTo>
                  <a:cubicBezTo>
                    <a:pt x="177438" y="476278"/>
                    <a:pt x="208576" y="482770"/>
                    <a:pt x="241417" y="482770"/>
                  </a:cubicBezTo>
                  <a:cubicBezTo>
                    <a:pt x="274257" y="482770"/>
                    <a:pt x="305395" y="476278"/>
                    <a:pt x="333949" y="464680"/>
                  </a:cubicBezTo>
                  <a:cubicBezTo>
                    <a:pt x="363386" y="452514"/>
                    <a:pt x="389986" y="434424"/>
                    <a:pt x="412047" y="412047"/>
                  </a:cubicBezTo>
                  <a:cubicBezTo>
                    <a:pt x="434424" y="389986"/>
                    <a:pt x="452515" y="363386"/>
                    <a:pt x="464680" y="333949"/>
                  </a:cubicBezTo>
                  <a:cubicBezTo>
                    <a:pt x="476278" y="305395"/>
                    <a:pt x="482770" y="274257"/>
                    <a:pt x="482770" y="241417"/>
                  </a:cubicBezTo>
                  <a:lnTo>
                    <a:pt x="482770" y="241417"/>
                  </a:lnTo>
                  <a:cubicBezTo>
                    <a:pt x="482770" y="208576"/>
                    <a:pt x="476278" y="177438"/>
                    <a:pt x="464680" y="149136"/>
                  </a:cubicBezTo>
                  <a:cubicBezTo>
                    <a:pt x="452515" y="119700"/>
                    <a:pt x="434361" y="93100"/>
                    <a:pt x="412047" y="70723"/>
                  </a:cubicBezTo>
                  <a:lnTo>
                    <a:pt x="412047" y="70723"/>
                  </a:lnTo>
                  <a:close/>
                </a:path>
              </a:pathLst>
            </a:custGeom>
            <a:solidFill>
              <a:srgbClr val="FFFFFF"/>
            </a:solidFill>
            <a:ln w="6301" cap="flat">
              <a:noFill/>
              <a:prstDash val="solid"/>
              <a:miter/>
            </a:ln>
          </p:spPr>
          <p:txBody>
            <a:bodyPr rtlCol="0" anchor="ctr"/>
            <a:lstStyle/>
            <a:p>
              <a:endParaRPr lang="en-US"/>
            </a:p>
          </p:txBody>
        </p:sp>
        <p:sp>
          <p:nvSpPr>
            <p:cNvPr id="43" name="Freeform: Shape 3838">
              <a:extLst>
                <a:ext uri="{FF2B5EF4-FFF2-40B4-BE49-F238E27FC236}">
                  <a16:creationId xmlns:a16="http://schemas.microsoft.com/office/drawing/2014/main" id="{54ACED33-78CD-4DF7-A886-763FACFC0DAB}"/>
                </a:ext>
              </a:extLst>
            </p:cNvPr>
            <p:cNvSpPr/>
            <p:nvPr/>
          </p:nvSpPr>
          <p:spPr>
            <a:xfrm>
              <a:off x="3766107" y="5321757"/>
              <a:ext cx="41853" cy="41034"/>
            </a:xfrm>
            <a:custGeom>
              <a:avLst/>
              <a:gdLst>
                <a:gd name="connsiteX0" fmla="*/ 30571 w 41853"/>
                <a:gd name="connsiteY0" fmla="*/ 6240 h 41034"/>
                <a:gd name="connsiteX1" fmla="*/ 23196 w 41853"/>
                <a:gd name="connsiteY1" fmla="*/ 0 h 41034"/>
                <a:gd name="connsiteX2" fmla="*/ 0 w 41853"/>
                <a:gd name="connsiteY2" fmla="*/ 41034 h 41034"/>
                <a:gd name="connsiteX3" fmla="*/ 27419 w 41853"/>
                <a:gd name="connsiteY3" fmla="*/ 41034 h 41034"/>
                <a:gd name="connsiteX4" fmla="*/ 41854 w 41853"/>
                <a:gd name="connsiteY4" fmla="*/ 15254 h 41034"/>
                <a:gd name="connsiteX5" fmla="*/ 41035 w 41853"/>
                <a:gd name="connsiteY5" fmla="*/ 14434 h 41034"/>
                <a:gd name="connsiteX6" fmla="*/ 30571 w 41853"/>
                <a:gd name="connsiteY6" fmla="*/ 6240 h 41034"/>
                <a:gd name="connsiteX7" fmla="*/ 30571 w 41853"/>
                <a:gd name="connsiteY7" fmla="*/ 6240 h 4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53" h="41034">
                  <a:moveTo>
                    <a:pt x="30571" y="6240"/>
                  </a:moveTo>
                  <a:cubicBezTo>
                    <a:pt x="28050" y="4286"/>
                    <a:pt x="25465" y="2269"/>
                    <a:pt x="23196" y="0"/>
                  </a:cubicBezTo>
                  <a:lnTo>
                    <a:pt x="0" y="41034"/>
                  </a:lnTo>
                  <a:lnTo>
                    <a:pt x="27419" y="41034"/>
                  </a:lnTo>
                  <a:lnTo>
                    <a:pt x="41854" y="15254"/>
                  </a:lnTo>
                  <a:lnTo>
                    <a:pt x="41035" y="14434"/>
                  </a:lnTo>
                  <a:cubicBezTo>
                    <a:pt x="37063" y="11598"/>
                    <a:pt x="33660" y="8761"/>
                    <a:pt x="30571" y="6240"/>
                  </a:cubicBezTo>
                  <a:lnTo>
                    <a:pt x="30571" y="6240"/>
                  </a:lnTo>
                  <a:close/>
                </a:path>
              </a:pathLst>
            </a:custGeom>
            <a:solidFill>
              <a:srgbClr val="006EA4"/>
            </a:solidFill>
            <a:ln w="6301" cap="flat">
              <a:noFill/>
              <a:prstDash val="solid"/>
              <a:miter/>
            </a:ln>
          </p:spPr>
          <p:txBody>
            <a:bodyPr rtlCol="0" anchor="ctr"/>
            <a:lstStyle/>
            <a:p>
              <a:endParaRPr lang="en-US"/>
            </a:p>
          </p:txBody>
        </p:sp>
        <p:sp>
          <p:nvSpPr>
            <p:cNvPr id="44" name="Freeform: Shape 3839">
              <a:extLst>
                <a:ext uri="{FF2B5EF4-FFF2-40B4-BE49-F238E27FC236}">
                  <a16:creationId xmlns:a16="http://schemas.microsoft.com/office/drawing/2014/main" id="{B48755CA-736D-47BE-968D-8A8306F11811}"/>
                </a:ext>
              </a:extLst>
            </p:cNvPr>
            <p:cNvSpPr/>
            <p:nvPr/>
          </p:nvSpPr>
          <p:spPr>
            <a:xfrm>
              <a:off x="4148088" y="5324593"/>
              <a:ext cx="40404" cy="38198"/>
            </a:xfrm>
            <a:custGeom>
              <a:avLst/>
              <a:gdLst>
                <a:gd name="connsiteX0" fmla="*/ 0 w 40404"/>
                <a:gd name="connsiteY0" fmla="*/ 15002 h 38198"/>
                <a:gd name="connsiteX1" fmla="*/ 12985 w 40404"/>
                <a:gd name="connsiteY1" fmla="*/ 38198 h 38198"/>
                <a:gd name="connsiteX2" fmla="*/ 40404 w 40404"/>
                <a:gd name="connsiteY2" fmla="*/ 38198 h 38198"/>
                <a:gd name="connsiteX3" fmla="*/ 18910 w 40404"/>
                <a:gd name="connsiteY3" fmla="*/ 0 h 38198"/>
                <a:gd name="connsiteX4" fmla="*/ 11535 w 40404"/>
                <a:gd name="connsiteY4" fmla="*/ 5925 h 38198"/>
                <a:gd name="connsiteX5" fmla="*/ 11535 w 40404"/>
                <a:gd name="connsiteY5" fmla="*/ 5925 h 38198"/>
                <a:gd name="connsiteX6" fmla="*/ 1072 w 40404"/>
                <a:gd name="connsiteY6" fmla="*/ 14119 h 38198"/>
                <a:gd name="connsiteX7" fmla="*/ 0 w 40404"/>
                <a:gd name="connsiteY7" fmla="*/ 15002 h 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04" h="38198">
                  <a:moveTo>
                    <a:pt x="0" y="15002"/>
                  </a:moveTo>
                  <a:lnTo>
                    <a:pt x="12985" y="38198"/>
                  </a:lnTo>
                  <a:lnTo>
                    <a:pt x="40404" y="38198"/>
                  </a:lnTo>
                  <a:lnTo>
                    <a:pt x="18910" y="0"/>
                  </a:lnTo>
                  <a:cubicBezTo>
                    <a:pt x="16641" y="1954"/>
                    <a:pt x="14119" y="3971"/>
                    <a:pt x="11535" y="5925"/>
                  </a:cubicBezTo>
                  <a:lnTo>
                    <a:pt x="11535" y="5925"/>
                  </a:lnTo>
                  <a:cubicBezTo>
                    <a:pt x="8131" y="8762"/>
                    <a:pt x="4475" y="11598"/>
                    <a:pt x="1072" y="14119"/>
                  </a:cubicBezTo>
                  <a:lnTo>
                    <a:pt x="0" y="15002"/>
                  </a:lnTo>
                  <a:close/>
                </a:path>
              </a:pathLst>
            </a:custGeom>
            <a:solidFill>
              <a:srgbClr val="006EA4"/>
            </a:solidFill>
            <a:ln w="6301" cap="flat">
              <a:noFill/>
              <a:prstDash val="solid"/>
              <a:miter/>
            </a:ln>
          </p:spPr>
          <p:txBody>
            <a:bodyPr rtlCol="0" anchor="ctr"/>
            <a:lstStyle/>
            <a:p>
              <a:endParaRPr lang="en-US"/>
            </a:p>
          </p:txBody>
        </p:sp>
        <p:sp>
          <p:nvSpPr>
            <p:cNvPr id="45" name="Freeform: Shape 3840">
              <a:extLst>
                <a:ext uri="{FF2B5EF4-FFF2-40B4-BE49-F238E27FC236}">
                  <a16:creationId xmlns:a16="http://schemas.microsoft.com/office/drawing/2014/main" id="{9A301F2D-BEE0-4570-904F-977D164526AB}"/>
                </a:ext>
              </a:extLst>
            </p:cNvPr>
            <p:cNvSpPr/>
            <p:nvPr/>
          </p:nvSpPr>
          <p:spPr>
            <a:xfrm>
              <a:off x="3699145" y="4814529"/>
              <a:ext cx="551673" cy="579085"/>
            </a:xfrm>
            <a:custGeom>
              <a:avLst/>
              <a:gdLst>
                <a:gd name="connsiteX0" fmla="*/ 286570 w 551673"/>
                <a:gd name="connsiteY0" fmla="*/ 68643 h 579085"/>
                <a:gd name="connsiteX1" fmla="*/ 373997 w 551673"/>
                <a:gd name="connsiteY1" fmla="*/ 86734 h 579085"/>
                <a:gd name="connsiteX2" fmla="*/ 373744 w 551673"/>
                <a:gd name="connsiteY2" fmla="*/ 86986 h 579085"/>
                <a:gd name="connsiteX3" fmla="*/ 452158 w 551673"/>
                <a:gd name="connsiteY3" fmla="*/ 139366 h 579085"/>
                <a:gd name="connsiteX4" fmla="*/ 504790 w 551673"/>
                <a:gd name="connsiteY4" fmla="*/ 217716 h 579085"/>
                <a:gd name="connsiteX5" fmla="*/ 522881 w 551673"/>
                <a:gd name="connsiteY5" fmla="*/ 309997 h 579085"/>
                <a:gd name="connsiteX6" fmla="*/ 522881 w 551673"/>
                <a:gd name="connsiteY6" fmla="*/ 309997 h 579085"/>
                <a:gd name="connsiteX7" fmla="*/ 504790 w 551673"/>
                <a:gd name="connsiteY7" fmla="*/ 402530 h 579085"/>
                <a:gd name="connsiteX8" fmla="*/ 452158 w 551673"/>
                <a:gd name="connsiteY8" fmla="*/ 480628 h 579085"/>
                <a:gd name="connsiteX9" fmla="*/ 374060 w 551673"/>
                <a:gd name="connsiteY9" fmla="*/ 533260 h 579085"/>
                <a:gd name="connsiteX10" fmla="*/ 281527 w 551673"/>
                <a:gd name="connsiteY10" fmla="*/ 551351 h 579085"/>
                <a:gd name="connsiteX11" fmla="*/ 189247 w 551673"/>
                <a:gd name="connsiteY11" fmla="*/ 533260 h 579085"/>
                <a:gd name="connsiteX12" fmla="*/ 110833 w 551673"/>
                <a:gd name="connsiteY12" fmla="*/ 480628 h 579085"/>
                <a:gd name="connsiteX13" fmla="*/ 58201 w 551673"/>
                <a:gd name="connsiteY13" fmla="*/ 402530 h 579085"/>
                <a:gd name="connsiteX14" fmla="*/ 40110 w 551673"/>
                <a:gd name="connsiteY14" fmla="*/ 309997 h 579085"/>
                <a:gd name="connsiteX15" fmla="*/ 58201 w 551673"/>
                <a:gd name="connsiteY15" fmla="*/ 217716 h 579085"/>
                <a:gd name="connsiteX16" fmla="*/ 110833 w 551673"/>
                <a:gd name="connsiteY16" fmla="*/ 139366 h 579085"/>
                <a:gd name="connsiteX17" fmla="*/ 189247 w 551673"/>
                <a:gd name="connsiteY17" fmla="*/ 86986 h 579085"/>
                <a:gd name="connsiteX18" fmla="*/ 281527 w 551673"/>
                <a:gd name="connsiteY18" fmla="*/ 68580 h 579085"/>
                <a:gd name="connsiteX19" fmla="*/ 281527 w 551673"/>
                <a:gd name="connsiteY19" fmla="*/ 68580 h 579085"/>
                <a:gd name="connsiteX20" fmla="*/ 286570 w 551673"/>
                <a:gd name="connsiteY20" fmla="*/ 68580 h 579085"/>
                <a:gd name="connsiteX21" fmla="*/ 514623 w 551673"/>
                <a:gd name="connsiteY21" fmla="*/ 146426 h 579085"/>
                <a:gd name="connsiteX22" fmla="*/ 387864 w 551673"/>
                <a:gd name="connsiteY22" fmla="*/ 49103 h 579085"/>
                <a:gd name="connsiteX23" fmla="*/ 402551 w 551673"/>
                <a:gd name="connsiteY23" fmla="*/ 38325 h 579085"/>
                <a:gd name="connsiteX24" fmla="*/ 432239 w 551673"/>
                <a:gd name="connsiteY24" fmla="*/ 28428 h 579085"/>
                <a:gd name="connsiteX25" fmla="*/ 463945 w 551673"/>
                <a:gd name="connsiteY25" fmla="*/ 30382 h 579085"/>
                <a:gd name="connsiteX26" fmla="*/ 492247 w 551673"/>
                <a:gd name="connsiteY26" fmla="*/ 44502 h 579085"/>
                <a:gd name="connsiteX27" fmla="*/ 512922 w 551673"/>
                <a:gd name="connsiteY27" fmla="*/ 68013 h 579085"/>
                <a:gd name="connsiteX28" fmla="*/ 523070 w 551673"/>
                <a:gd name="connsiteY28" fmla="*/ 98017 h 579085"/>
                <a:gd name="connsiteX29" fmla="*/ 521368 w 551673"/>
                <a:gd name="connsiteY29" fmla="*/ 129407 h 579085"/>
                <a:gd name="connsiteX30" fmla="*/ 514623 w 551673"/>
                <a:gd name="connsiteY30" fmla="*/ 146426 h 579085"/>
                <a:gd name="connsiteX31" fmla="*/ 514623 w 551673"/>
                <a:gd name="connsiteY31" fmla="*/ 146426 h 579085"/>
                <a:gd name="connsiteX32" fmla="*/ 163718 w 551673"/>
                <a:gd name="connsiteY32" fmla="*/ 57298 h 579085"/>
                <a:gd name="connsiteX33" fmla="*/ 36959 w 551673"/>
                <a:gd name="connsiteY33" fmla="*/ 154368 h 579085"/>
                <a:gd name="connsiteX34" fmla="*/ 30466 w 551673"/>
                <a:gd name="connsiteY34" fmla="*/ 137412 h 579085"/>
                <a:gd name="connsiteX35" fmla="*/ 28512 w 551673"/>
                <a:gd name="connsiteY35" fmla="*/ 106274 h 579085"/>
                <a:gd name="connsiteX36" fmla="*/ 38724 w 551673"/>
                <a:gd name="connsiteY36" fmla="*/ 76270 h 579085"/>
                <a:gd name="connsiteX37" fmla="*/ 59651 w 551673"/>
                <a:gd name="connsiteY37" fmla="*/ 52507 h 579085"/>
                <a:gd name="connsiteX38" fmla="*/ 87952 w 551673"/>
                <a:gd name="connsiteY38" fmla="*/ 38640 h 579085"/>
                <a:gd name="connsiteX39" fmla="*/ 119658 w 551673"/>
                <a:gd name="connsiteY39" fmla="*/ 36623 h 579085"/>
                <a:gd name="connsiteX40" fmla="*/ 149095 w 551673"/>
                <a:gd name="connsiteY40" fmla="*/ 46519 h 579085"/>
                <a:gd name="connsiteX41" fmla="*/ 163718 w 551673"/>
                <a:gd name="connsiteY41" fmla="*/ 57298 h 579085"/>
                <a:gd name="connsiteX42" fmla="*/ 163718 w 551673"/>
                <a:gd name="connsiteY42" fmla="*/ 57298 h 579085"/>
                <a:gd name="connsiteX43" fmla="*/ 281464 w 551673"/>
                <a:gd name="connsiteY43" fmla="*/ 40909 h 579085"/>
                <a:gd name="connsiteX44" fmla="*/ 197693 w 551673"/>
                <a:gd name="connsiteY44" fmla="*/ 54209 h 579085"/>
                <a:gd name="connsiteX45" fmla="*/ 195676 w 551673"/>
                <a:gd name="connsiteY45" fmla="*/ 51688 h 579085"/>
                <a:gd name="connsiteX46" fmla="*/ 195109 w 551673"/>
                <a:gd name="connsiteY46" fmla="*/ 50868 h 579085"/>
                <a:gd name="connsiteX47" fmla="*/ 163151 w 551673"/>
                <a:gd name="connsiteY47" fmla="*/ 22881 h 579085"/>
                <a:gd name="connsiteX48" fmla="*/ 122999 w 551673"/>
                <a:gd name="connsiteY48" fmla="*/ 9266 h 579085"/>
                <a:gd name="connsiteX49" fmla="*/ 80830 w 551673"/>
                <a:gd name="connsiteY49" fmla="*/ 11787 h 579085"/>
                <a:gd name="connsiteX50" fmla="*/ 42632 w 551673"/>
                <a:gd name="connsiteY50" fmla="*/ 30760 h 579085"/>
                <a:gd name="connsiteX51" fmla="*/ 14582 w 551673"/>
                <a:gd name="connsiteY51" fmla="*/ 62466 h 579085"/>
                <a:gd name="connsiteX52" fmla="*/ 1030 w 551673"/>
                <a:gd name="connsiteY52" fmla="*/ 102681 h 579085"/>
                <a:gd name="connsiteX53" fmla="*/ 3551 w 551673"/>
                <a:gd name="connsiteY53" fmla="*/ 145103 h 579085"/>
                <a:gd name="connsiteX54" fmla="*/ 22524 w 551673"/>
                <a:gd name="connsiteY54" fmla="*/ 182986 h 579085"/>
                <a:gd name="connsiteX55" fmla="*/ 23091 w 551673"/>
                <a:gd name="connsiteY55" fmla="*/ 183805 h 579085"/>
                <a:gd name="connsiteX56" fmla="*/ 39543 w 551673"/>
                <a:gd name="connsiteY56" fmla="*/ 192314 h 579085"/>
                <a:gd name="connsiteX57" fmla="*/ 32735 w 551673"/>
                <a:gd name="connsiteY57" fmla="*/ 207001 h 579085"/>
                <a:gd name="connsiteX58" fmla="*/ 12376 w 551673"/>
                <a:gd name="connsiteY58" fmla="*/ 309997 h 579085"/>
                <a:gd name="connsiteX59" fmla="*/ 32735 w 551673"/>
                <a:gd name="connsiteY59" fmla="*/ 412993 h 579085"/>
                <a:gd name="connsiteX60" fmla="*/ 73203 w 551673"/>
                <a:gd name="connsiteY60" fmla="*/ 480628 h 579085"/>
                <a:gd name="connsiteX61" fmla="*/ 31034 w 551673"/>
                <a:gd name="connsiteY61" fmla="*/ 555322 h 579085"/>
                <a:gd name="connsiteX62" fmla="*/ 30466 w 551673"/>
                <a:gd name="connsiteY62" fmla="*/ 556772 h 579085"/>
                <a:gd name="connsiteX63" fmla="*/ 19435 w 551673"/>
                <a:gd name="connsiteY63" fmla="*/ 575997 h 579085"/>
                <a:gd name="connsiteX64" fmla="*/ 41812 w 551673"/>
                <a:gd name="connsiteY64" fmla="*/ 575997 h 579085"/>
                <a:gd name="connsiteX65" fmla="*/ 43262 w 551673"/>
                <a:gd name="connsiteY65" fmla="*/ 575997 h 579085"/>
                <a:gd name="connsiteX66" fmla="*/ 102702 w 551673"/>
                <a:gd name="connsiteY66" fmla="*/ 575997 h 579085"/>
                <a:gd name="connsiteX67" fmla="*/ 102954 w 551673"/>
                <a:gd name="connsiteY67" fmla="*/ 575997 h 579085"/>
                <a:gd name="connsiteX68" fmla="*/ 110581 w 551673"/>
                <a:gd name="connsiteY68" fmla="*/ 575997 h 579085"/>
                <a:gd name="connsiteX69" fmla="*/ 114237 w 551673"/>
                <a:gd name="connsiteY69" fmla="*/ 569504 h 579085"/>
                <a:gd name="connsiteX70" fmla="*/ 114552 w 551673"/>
                <a:gd name="connsiteY70" fmla="*/ 568937 h 579085"/>
                <a:gd name="connsiteX71" fmla="*/ 114552 w 551673"/>
                <a:gd name="connsiteY71" fmla="*/ 568937 h 579085"/>
                <a:gd name="connsiteX72" fmla="*/ 133777 w 551673"/>
                <a:gd name="connsiteY72" fmla="*/ 534962 h 579085"/>
                <a:gd name="connsiteX73" fmla="*/ 178783 w 551673"/>
                <a:gd name="connsiteY73" fmla="*/ 558726 h 579085"/>
                <a:gd name="connsiteX74" fmla="*/ 281527 w 551673"/>
                <a:gd name="connsiteY74" fmla="*/ 579085 h 579085"/>
                <a:gd name="connsiteX75" fmla="*/ 384523 w 551673"/>
                <a:gd name="connsiteY75" fmla="*/ 558726 h 579085"/>
                <a:gd name="connsiteX76" fmla="*/ 424423 w 551673"/>
                <a:gd name="connsiteY76" fmla="*/ 538051 h 579085"/>
                <a:gd name="connsiteX77" fmla="*/ 441946 w 551673"/>
                <a:gd name="connsiteY77" fmla="*/ 568874 h 579085"/>
                <a:gd name="connsiteX78" fmla="*/ 441946 w 551673"/>
                <a:gd name="connsiteY78" fmla="*/ 568874 h 579085"/>
                <a:gd name="connsiteX79" fmla="*/ 442261 w 551673"/>
                <a:gd name="connsiteY79" fmla="*/ 569441 h 579085"/>
                <a:gd name="connsiteX80" fmla="*/ 445917 w 551673"/>
                <a:gd name="connsiteY80" fmla="*/ 575934 h 579085"/>
                <a:gd name="connsiteX81" fmla="*/ 453544 w 551673"/>
                <a:gd name="connsiteY81" fmla="*/ 575934 h 579085"/>
                <a:gd name="connsiteX82" fmla="*/ 453796 w 551673"/>
                <a:gd name="connsiteY82" fmla="*/ 575934 h 579085"/>
                <a:gd name="connsiteX83" fmla="*/ 513237 w 551673"/>
                <a:gd name="connsiteY83" fmla="*/ 575934 h 579085"/>
                <a:gd name="connsiteX84" fmla="*/ 514939 w 551673"/>
                <a:gd name="connsiteY84" fmla="*/ 575934 h 579085"/>
                <a:gd name="connsiteX85" fmla="*/ 537000 w 551673"/>
                <a:gd name="connsiteY85" fmla="*/ 575934 h 579085"/>
                <a:gd name="connsiteX86" fmla="*/ 525969 w 551673"/>
                <a:gd name="connsiteY86" fmla="*/ 556709 h 579085"/>
                <a:gd name="connsiteX87" fmla="*/ 525402 w 551673"/>
                <a:gd name="connsiteY87" fmla="*/ 555259 h 579085"/>
                <a:gd name="connsiteX88" fmla="*/ 485817 w 551673"/>
                <a:gd name="connsiteY88" fmla="*/ 485355 h 579085"/>
                <a:gd name="connsiteX89" fmla="*/ 530256 w 551673"/>
                <a:gd name="connsiteY89" fmla="*/ 412930 h 579085"/>
                <a:gd name="connsiteX90" fmla="*/ 550615 w 551673"/>
                <a:gd name="connsiteY90" fmla="*/ 309934 h 579085"/>
                <a:gd name="connsiteX91" fmla="*/ 550615 w 551673"/>
                <a:gd name="connsiteY91" fmla="*/ 309934 h 579085"/>
                <a:gd name="connsiteX92" fmla="*/ 530256 w 551673"/>
                <a:gd name="connsiteY92" fmla="*/ 206938 h 579085"/>
                <a:gd name="connsiteX93" fmla="*/ 520107 w 551673"/>
                <a:gd name="connsiteY93" fmla="*/ 185128 h 579085"/>
                <a:gd name="connsiteX94" fmla="*/ 520927 w 551673"/>
                <a:gd name="connsiteY94" fmla="*/ 185696 h 579085"/>
                <a:gd name="connsiteX95" fmla="*/ 528869 w 551673"/>
                <a:gd name="connsiteY95" fmla="*/ 175547 h 579085"/>
                <a:gd name="connsiteX96" fmla="*/ 529436 w 551673"/>
                <a:gd name="connsiteY96" fmla="*/ 174665 h 579085"/>
                <a:gd name="connsiteX97" fmla="*/ 548094 w 551673"/>
                <a:gd name="connsiteY97" fmla="*/ 136782 h 579085"/>
                <a:gd name="connsiteX98" fmla="*/ 550615 w 551673"/>
                <a:gd name="connsiteY98" fmla="*/ 94613 h 579085"/>
                <a:gd name="connsiteX99" fmla="*/ 537063 w 551673"/>
                <a:gd name="connsiteY99" fmla="*/ 54146 h 579085"/>
                <a:gd name="connsiteX100" fmla="*/ 509013 w 551673"/>
                <a:gd name="connsiteY100" fmla="*/ 22440 h 579085"/>
                <a:gd name="connsiteX101" fmla="*/ 471068 w 551673"/>
                <a:gd name="connsiteY101" fmla="*/ 3782 h 579085"/>
                <a:gd name="connsiteX102" fmla="*/ 428646 w 551673"/>
                <a:gd name="connsiteY102" fmla="*/ 946 h 579085"/>
                <a:gd name="connsiteX103" fmla="*/ 388431 w 551673"/>
                <a:gd name="connsiteY103" fmla="*/ 14561 h 579085"/>
                <a:gd name="connsiteX104" fmla="*/ 356473 w 551673"/>
                <a:gd name="connsiteY104" fmla="*/ 42611 h 579085"/>
                <a:gd name="connsiteX105" fmla="*/ 355906 w 551673"/>
                <a:gd name="connsiteY105" fmla="*/ 43430 h 579085"/>
                <a:gd name="connsiteX106" fmla="*/ 351116 w 551673"/>
                <a:gd name="connsiteY106" fmla="*/ 49922 h 579085"/>
                <a:gd name="connsiteX107" fmla="*/ 294512 w 551673"/>
                <a:gd name="connsiteY107" fmla="*/ 41161 h 579085"/>
                <a:gd name="connsiteX108" fmla="*/ 294512 w 551673"/>
                <a:gd name="connsiteY108" fmla="*/ 40909 h 579085"/>
                <a:gd name="connsiteX109" fmla="*/ 281464 w 551673"/>
                <a:gd name="connsiteY109" fmla="*/ 40909 h 579085"/>
                <a:gd name="connsiteX110" fmla="*/ 281464 w 551673"/>
                <a:gd name="connsiteY110" fmla="*/ 40909 h 579085"/>
                <a:gd name="connsiteX111" fmla="*/ 97533 w 551673"/>
                <a:gd name="connsiteY111" fmla="*/ 513468 h 579085"/>
                <a:gd name="connsiteX112" fmla="*/ 107997 w 551673"/>
                <a:gd name="connsiteY112" fmla="*/ 521662 h 579085"/>
                <a:gd name="connsiteX113" fmla="*/ 108816 w 551673"/>
                <a:gd name="connsiteY113" fmla="*/ 522482 h 579085"/>
                <a:gd name="connsiteX114" fmla="*/ 94382 w 551673"/>
                <a:gd name="connsiteY114" fmla="*/ 548262 h 579085"/>
                <a:gd name="connsiteX115" fmla="*/ 66962 w 551673"/>
                <a:gd name="connsiteY115" fmla="*/ 548262 h 579085"/>
                <a:gd name="connsiteX116" fmla="*/ 90159 w 551673"/>
                <a:gd name="connsiteY116" fmla="*/ 507228 h 579085"/>
                <a:gd name="connsiteX117" fmla="*/ 97533 w 551673"/>
                <a:gd name="connsiteY117" fmla="*/ 513468 h 579085"/>
                <a:gd name="connsiteX118" fmla="*/ 97533 w 551673"/>
                <a:gd name="connsiteY118" fmla="*/ 513468 h 579085"/>
                <a:gd name="connsiteX119" fmla="*/ 460541 w 551673"/>
                <a:gd name="connsiteY119" fmla="*/ 515989 h 579085"/>
                <a:gd name="connsiteX120" fmla="*/ 467916 w 551673"/>
                <a:gd name="connsiteY120" fmla="*/ 510064 h 579085"/>
                <a:gd name="connsiteX121" fmla="*/ 489410 w 551673"/>
                <a:gd name="connsiteY121" fmla="*/ 548262 h 579085"/>
                <a:gd name="connsiteX122" fmla="*/ 461991 w 551673"/>
                <a:gd name="connsiteY122" fmla="*/ 548262 h 579085"/>
                <a:gd name="connsiteX123" fmla="*/ 449006 w 551673"/>
                <a:gd name="connsiteY123" fmla="*/ 525066 h 579085"/>
                <a:gd name="connsiteX124" fmla="*/ 450141 w 551673"/>
                <a:gd name="connsiteY124" fmla="*/ 524183 h 579085"/>
                <a:gd name="connsiteX125" fmla="*/ 460541 w 551673"/>
                <a:gd name="connsiteY125" fmla="*/ 515989 h 579085"/>
                <a:gd name="connsiteX126" fmla="*/ 460541 w 551673"/>
                <a:gd name="connsiteY126" fmla="*/ 515989 h 57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551673" h="579085">
                  <a:moveTo>
                    <a:pt x="286570" y="68643"/>
                  </a:moveTo>
                  <a:cubicBezTo>
                    <a:pt x="317393" y="69211"/>
                    <a:pt x="346829" y="75703"/>
                    <a:pt x="373997" y="86734"/>
                  </a:cubicBezTo>
                  <a:lnTo>
                    <a:pt x="373744" y="86986"/>
                  </a:lnTo>
                  <a:cubicBezTo>
                    <a:pt x="403433" y="99151"/>
                    <a:pt x="430033" y="116990"/>
                    <a:pt x="452158" y="139366"/>
                  </a:cubicBezTo>
                  <a:cubicBezTo>
                    <a:pt x="474534" y="161743"/>
                    <a:pt x="492625" y="188343"/>
                    <a:pt x="504790" y="217716"/>
                  </a:cubicBezTo>
                  <a:cubicBezTo>
                    <a:pt x="516388" y="246019"/>
                    <a:pt x="522881" y="277157"/>
                    <a:pt x="522881" y="309997"/>
                  </a:cubicBezTo>
                  <a:lnTo>
                    <a:pt x="522881" y="309997"/>
                  </a:lnTo>
                  <a:cubicBezTo>
                    <a:pt x="522881" y="342837"/>
                    <a:pt x="516388" y="373976"/>
                    <a:pt x="504790" y="402530"/>
                  </a:cubicBezTo>
                  <a:cubicBezTo>
                    <a:pt x="492625" y="431966"/>
                    <a:pt x="474534" y="458566"/>
                    <a:pt x="452158" y="480628"/>
                  </a:cubicBezTo>
                  <a:cubicBezTo>
                    <a:pt x="430096" y="503004"/>
                    <a:pt x="403496" y="521095"/>
                    <a:pt x="374060" y="533260"/>
                  </a:cubicBezTo>
                  <a:cubicBezTo>
                    <a:pt x="345506" y="544858"/>
                    <a:pt x="314367" y="551351"/>
                    <a:pt x="281527" y="551351"/>
                  </a:cubicBezTo>
                  <a:cubicBezTo>
                    <a:pt x="248687" y="551351"/>
                    <a:pt x="217548" y="544858"/>
                    <a:pt x="189247" y="533260"/>
                  </a:cubicBezTo>
                  <a:cubicBezTo>
                    <a:pt x="159810" y="521095"/>
                    <a:pt x="133210" y="503004"/>
                    <a:pt x="110833" y="480628"/>
                  </a:cubicBezTo>
                  <a:cubicBezTo>
                    <a:pt x="88457" y="458566"/>
                    <a:pt x="70681" y="431966"/>
                    <a:pt x="58201" y="402530"/>
                  </a:cubicBezTo>
                  <a:cubicBezTo>
                    <a:pt x="46603" y="373976"/>
                    <a:pt x="40110" y="342837"/>
                    <a:pt x="40110" y="309997"/>
                  </a:cubicBezTo>
                  <a:cubicBezTo>
                    <a:pt x="40110" y="277157"/>
                    <a:pt x="46603" y="246019"/>
                    <a:pt x="58201" y="217716"/>
                  </a:cubicBezTo>
                  <a:cubicBezTo>
                    <a:pt x="70618" y="188280"/>
                    <a:pt x="88457" y="161680"/>
                    <a:pt x="110833" y="139366"/>
                  </a:cubicBezTo>
                  <a:cubicBezTo>
                    <a:pt x="133210" y="116990"/>
                    <a:pt x="159810" y="99151"/>
                    <a:pt x="189247" y="86986"/>
                  </a:cubicBezTo>
                  <a:cubicBezTo>
                    <a:pt x="217548" y="75073"/>
                    <a:pt x="248687" y="68580"/>
                    <a:pt x="281527" y="68580"/>
                  </a:cubicBezTo>
                  <a:lnTo>
                    <a:pt x="281527" y="68580"/>
                  </a:lnTo>
                  <a:lnTo>
                    <a:pt x="286570" y="68580"/>
                  </a:lnTo>
                  <a:close/>
                  <a:moveTo>
                    <a:pt x="514623" y="146426"/>
                  </a:moveTo>
                  <a:lnTo>
                    <a:pt x="387864" y="49103"/>
                  </a:lnTo>
                  <a:cubicBezTo>
                    <a:pt x="392402" y="45132"/>
                    <a:pt x="397508" y="41476"/>
                    <a:pt x="402551" y="38325"/>
                  </a:cubicBezTo>
                  <a:cubicBezTo>
                    <a:pt x="411879" y="33219"/>
                    <a:pt x="421776" y="29815"/>
                    <a:pt x="432239" y="28428"/>
                  </a:cubicBezTo>
                  <a:cubicBezTo>
                    <a:pt x="442703" y="26979"/>
                    <a:pt x="453481" y="27546"/>
                    <a:pt x="463945" y="30382"/>
                  </a:cubicBezTo>
                  <a:cubicBezTo>
                    <a:pt x="473841" y="33219"/>
                    <a:pt x="483485" y="37757"/>
                    <a:pt x="492247" y="44502"/>
                  </a:cubicBezTo>
                  <a:cubicBezTo>
                    <a:pt x="500756" y="50994"/>
                    <a:pt x="507816" y="59188"/>
                    <a:pt x="512922" y="68013"/>
                  </a:cubicBezTo>
                  <a:cubicBezTo>
                    <a:pt x="518279" y="77342"/>
                    <a:pt x="521998" y="87553"/>
                    <a:pt x="523070" y="98017"/>
                  </a:cubicBezTo>
                  <a:cubicBezTo>
                    <a:pt x="524520" y="108480"/>
                    <a:pt x="523952" y="118944"/>
                    <a:pt x="521368" y="129407"/>
                  </a:cubicBezTo>
                  <a:cubicBezTo>
                    <a:pt x="519729" y="135143"/>
                    <a:pt x="517712" y="140816"/>
                    <a:pt x="514623" y="146426"/>
                  </a:cubicBezTo>
                  <a:lnTo>
                    <a:pt x="514623" y="146426"/>
                  </a:lnTo>
                  <a:close/>
                  <a:moveTo>
                    <a:pt x="163718" y="57298"/>
                  </a:moveTo>
                  <a:lnTo>
                    <a:pt x="36959" y="154368"/>
                  </a:lnTo>
                  <a:cubicBezTo>
                    <a:pt x="34122" y="149011"/>
                    <a:pt x="31853" y="143338"/>
                    <a:pt x="30466" y="137412"/>
                  </a:cubicBezTo>
                  <a:cubicBezTo>
                    <a:pt x="27630" y="127201"/>
                    <a:pt x="27062" y="116738"/>
                    <a:pt x="28512" y="106274"/>
                  </a:cubicBezTo>
                  <a:cubicBezTo>
                    <a:pt x="29962" y="95811"/>
                    <a:pt x="33303" y="85599"/>
                    <a:pt x="38724" y="76270"/>
                  </a:cubicBezTo>
                  <a:cubicBezTo>
                    <a:pt x="43829" y="67509"/>
                    <a:pt x="50889" y="59314"/>
                    <a:pt x="59651" y="52507"/>
                  </a:cubicBezTo>
                  <a:cubicBezTo>
                    <a:pt x="68160" y="46014"/>
                    <a:pt x="77741" y="41476"/>
                    <a:pt x="87952" y="38640"/>
                  </a:cubicBezTo>
                  <a:cubicBezTo>
                    <a:pt x="98164" y="35803"/>
                    <a:pt x="109195" y="35236"/>
                    <a:pt x="119658" y="36623"/>
                  </a:cubicBezTo>
                  <a:cubicBezTo>
                    <a:pt x="129869" y="38072"/>
                    <a:pt x="139766" y="41413"/>
                    <a:pt x="149095" y="46519"/>
                  </a:cubicBezTo>
                  <a:cubicBezTo>
                    <a:pt x="154389" y="49670"/>
                    <a:pt x="159180" y="53326"/>
                    <a:pt x="163718" y="57298"/>
                  </a:cubicBezTo>
                  <a:lnTo>
                    <a:pt x="163718" y="57298"/>
                  </a:lnTo>
                  <a:close/>
                  <a:moveTo>
                    <a:pt x="281464" y="40909"/>
                  </a:moveTo>
                  <a:cubicBezTo>
                    <a:pt x="252343" y="40909"/>
                    <a:pt x="223978" y="45447"/>
                    <a:pt x="197693" y="54209"/>
                  </a:cubicBezTo>
                  <a:lnTo>
                    <a:pt x="195676" y="51688"/>
                  </a:lnTo>
                  <a:lnTo>
                    <a:pt x="195109" y="50868"/>
                  </a:lnTo>
                  <a:cubicBezTo>
                    <a:pt x="186032" y="39270"/>
                    <a:pt x="175316" y="29941"/>
                    <a:pt x="163151" y="22881"/>
                  </a:cubicBezTo>
                  <a:cubicBezTo>
                    <a:pt x="150670" y="15822"/>
                    <a:pt x="137118" y="11283"/>
                    <a:pt x="122999" y="9266"/>
                  </a:cubicBezTo>
                  <a:cubicBezTo>
                    <a:pt x="109132" y="7312"/>
                    <a:pt x="94697" y="8131"/>
                    <a:pt x="80830" y="11787"/>
                  </a:cubicBezTo>
                  <a:cubicBezTo>
                    <a:pt x="67215" y="15443"/>
                    <a:pt x="54230" y="21684"/>
                    <a:pt x="42632" y="30760"/>
                  </a:cubicBezTo>
                  <a:cubicBezTo>
                    <a:pt x="31034" y="39522"/>
                    <a:pt x="21705" y="50553"/>
                    <a:pt x="14582" y="62466"/>
                  </a:cubicBezTo>
                  <a:cubicBezTo>
                    <a:pt x="7522" y="74884"/>
                    <a:pt x="2732" y="88751"/>
                    <a:pt x="1030" y="102681"/>
                  </a:cubicBezTo>
                  <a:cubicBezTo>
                    <a:pt x="-924" y="116801"/>
                    <a:pt x="-105" y="131235"/>
                    <a:pt x="3551" y="145103"/>
                  </a:cubicBezTo>
                  <a:cubicBezTo>
                    <a:pt x="7207" y="158403"/>
                    <a:pt x="13447" y="171387"/>
                    <a:pt x="22524" y="182986"/>
                  </a:cubicBezTo>
                  <a:lnTo>
                    <a:pt x="23091" y="183805"/>
                  </a:lnTo>
                  <a:lnTo>
                    <a:pt x="39543" y="192314"/>
                  </a:lnTo>
                  <a:cubicBezTo>
                    <a:pt x="36959" y="197105"/>
                    <a:pt x="34752" y="202211"/>
                    <a:pt x="32735" y="207001"/>
                  </a:cubicBezTo>
                  <a:cubicBezTo>
                    <a:pt x="19435" y="238959"/>
                    <a:pt x="12376" y="273816"/>
                    <a:pt x="12376" y="309997"/>
                  </a:cubicBezTo>
                  <a:cubicBezTo>
                    <a:pt x="12376" y="346493"/>
                    <a:pt x="19435" y="381287"/>
                    <a:pt x="32735" y="412993"/>
                  </a:cubicBezTo>
                  <a:cubicBezTo>
                    <a:pt x="42884" y="437576"/>
                    <a:pt x="56751" y="460268"/>
                    <a:pt x="73203" y="480628"/>
                  </a:cubicBezTo>
                  <a:lnTo>
                    <a:pt x="31034" y="555322"/>
                  </a:lnTo>
                  <a:lnTo>
                    <a:pt x="30466" y="556772"/>
                  </a:lnTo>
                  <a:lnTo>
                    <a:pt x="19435" y="575997"/>
                  </a:lnTo>
                  <a:lnTo>
                    <a:pt x="41812" y="575997"/>
                  </a:lnTo>
                  <a:lnTo>
                    <a:pt x="43262" y="575997"/>
                  </a:lnTo>
                  <a:lnTo>
                    <a:pt x="102702" y="575997"/>
                  </a:lnTo>
                  <a:lnTo>
                    <a:pt x="102954" y="575997"/>
                  </a:lnTo>
                  <a:lnTo>
                    <a:pt x="110581" y="575997"/>
                  </a:lnTo>
                  <a:lnTo>
                    <a:pt x="114237" y="569504"/>
                  </a:lnTo>
                  <a:lnTo>
                    <a:pt x="114552" y="568937"/>
                  </a:lnTo>
                  <a:lnTo>
                    <a:pt x="114552" y="568937"/>
                  </a:lnTo>
                  <a:lnTo>
                    <a:pt x="133777" y="534962"/>
                  </a:lnTo>
                  <a:cubicBezTo>
                    <a:pt x="147897" y="544291"/>
                    <a:pt x="162899" y="552233"/>
                    <a:pt x="178783" y="558726"/>
                  </a:cubicBezTo>
                  <a:cubicBezTo>
                    <a:pt x="210489" y="572026"/>
                    <a:pt x="245283" y="579085"/>
                    <a:pt x="281527" y="579085"/>
                  </a:cubicBezTo>
                  <a:cubicBezTo>
                    <a:pt x="318023" y="579085"/>
                    <a:pt x="352817" y="572026"/>
                    <a:pt x="384523" y="558726"/>
                  </a:cubicBezTo>
                  <a:cubicBezTo>
                    <a:pt x="398390" y="553053"/>
                    <a:pt x="411942" y="545993"/>
                    <a:pt x="424423" y="538051"/>
                  </a:cubicBezTo>
                  <a:lnTo>
                    <a:pt x="441946" y="568874"/>
                  </a:lnTo>
                  <a:lnTo>
                    <a:pt x="441946" y="568874"/>
                  </a:lnTo>
                  <a:lnTo>
                    <a:pt x="442261" y="569441"/>
                  </a:lnTo>
                  <a:lnTo>
                    <a:pt x="445917" y="575934"/>
                  </a:lnTo>
                  <a:lnTo>
                    <a:pt x="453544" y="575934"/>
                  </a:lnTo>
                  <a:lnTo>
                    <a:pt x="453796" y="575934"/>
                  </a:lnTo>
                  <a:lnTo>
                    <a:pt x="513237" y="575934"/>
                  </a:lnTo>
                  <a:lnTo>
                    <a:pt x="514939" y="575934"/>
                  </a:lnTo>
                  <a:lnTo>
                    <a:pt x="537000" y="575934"/>
                  </a:lnTo>
                  <a:lnTo>
                    <a:pt x="525969" y="556709"/>
                  </a:lnTo>
                  <a:lnTo>
                    <a:pt x="525402" y="555259"/>
                  </a:lnTo>
                  <a:lnTo>
                    <a:pt x="485817" y="485355"/>
                  </a:lnTo>
                  <a:cubicBezTo>
                    <a:pt x="504223" y="463861"/>
                    <a:pt x="519225" y="439530"/>
                    <a:pt x="530256" y="412930"/>
                  </a:cubicBezTo>
                  <a:cubicBezTo>
                    <a:pt x="543556" y="381224"/>
                    <a:pt x="550615" y="346430"/>
                    <a:pt x="550615" y="309934"/>
                  </a:cubicBezTo>
                  <a:lnTo>
                    <a:pt x="550615" y="309934"/>
                  </a:lnTo>
                  <a:cubicBezTo>
                    <a:pt x="550615" y="273438"/>
                    <a:pt x="543556" y="238896"/>
                    <a:pt x="530256" y="206938"/>
                  </a:cubicBezTo>
                  <a:cubicBezTo>
                    <a:pt x="527167" y="199563"/>
                    <a:pt x="523763" y="192251"/>
                    <a:pt x="520107" y="185128"/>
                  </a:cubicBezTo>
                  <a:lnTo>
                    <a:pt x="520927" y="185696"/>
                  </a:lnTo>
                  <a:lnTo>
                    <a:pt x="528869" y="175547"/>
                  </a:lnTo>
                  <a:lnTo>
                    <a:pt x="529436" y="174665"/>
                  </a:lnTo>
                  <a:cubicBezTo>
                    <a:pt x="538198" y="163067"/>
                    <a:pt x="544438" y="150082"/>
                    <a:pt x="548094" y="136782"/>
                  </a:cubicBezTo>
                  <a:cubicBezTo>
                    <a:pt x="551750" y="122915"/>
                    <a:pt x="552632" y="108480"/>
                    <a:pt x="550615" y="94613"/>
                  </a:cubicBezTo>
                  <a:cubicBezTo>
                    <a:pt x="548913" y="80431"/>
                    <a:pt x="544375" y="66563"/>
                    <a:pt x="537063" y="54146"/>
                  </a:cubicBezTo>
                  <a:cubicBezTo>
                    <a:pt x="530256" y="42233"/>
                    <a:pt x="520612" y="31202"/>
                    <a:pt x="509013" y="22440"/>
                  </a:cubicBezTo>
                  <a:cubicBezTo>
                    <a:pt x="497415" y="13363"/>
                    <a:pt x="484431" y="7186"/>
                    <a:pt x="471068" y="3782"/>
                  </a:cubicBezTo>
                  <a:cubicBezTo>
                    <a:pt x="457200" y="127"/>
                    <a:pt x="442766" y="-1008"/>
                    <a:pt x="428646" y="946"/>
                  </a:cubicBezTo>
                  <a:cubicBezTo>
                    <a:pt x="414464" y="2963"/>
                    <a:pt x="400912" y="7438"/>
                    <a:pt x="388431" y="14561"/>
                  </a:cubicBezTo>
                  <a:cubicBezTo>
                    <a:pt x="376266" y="21621"/>
                    <a:pt x="365487" y="30949"/>
                    <a:pt x="356473" y="42611"/>
                  </a:cubicBezTo>
                  <a:lnTo>
                    <a:pt x="355906" y="43430"/>
                  </a:lnTo>
                  <a:lnTo>
                    <a:pt x="351116" y="49922"/>
                  </a:lnTo>
                  <a:cubicBezTo>
                    <a:pt x="333025" y="45132"/>
                    <a:pt x="314052" y="41980"/>
                    <a:pt x="294512" y="41161"/>
                  </a:cubicBezTo>
                  <a:lnTo>
                    <a:pt x="294512" y="40909"/>
                  </a:lnTo>
                  <a:lnTo>
                    <a:pt x="281464" y="40909"/>
                  </a:lnTo>
                  <a:lnTo>
                    <a:pt x="281464" y="40909"/>
                  </a:lnTo>
                  <a:close/>
                  <a:moveTo>
                    <a:pt x="97533" y="513468"/>
                  </a:moveTo>
                  <a:cubicBezTo>
                    <a:pt x="100622" y="516052"/>
                    <a:pt x="104026" y="518826"/>
                    <a:pt x="107997" y="521662"/>
                  </a:cubicBezTo>
                  <a:lnTo>
                    <a:pt x="108816" y="522482"/>
                  </a:lnTo>
                  <a:lnTo>
                    <a:pt x="94382" y="548262"/>
                  </a:lnTo>
                  <a:lnTo>
                    <a:pt x="66962" y="548262"/>
                  </a:lnTo>
                  <a:lnTo>
                    <a:pt x="90159" y="507228"/>
                  </a:lnTo>
                  <a:cubicBezTo>
                    <a:pt x="92428" y="509497"/>
                    <a:pt x="94949" y="511451"/>
                    <a:pt x="97533" y="513468"/>
                  </a:cubicBezTo>
                  <a:lnTo>
                    <a:pt x="97533" y="513468"/>
                  </a:lnTo>
                  <a:close/>
                  <a:moveTo>
                    <a:pt x="460541" y="515989"/>
                  </a:moveTo>
                  <a:cubicBezTo>
                    <a:pt x="463062" y="514035"/>
                    <a:pt x="465647" y="512018"/>
                    <a:pt x="467916" y="510064"/>
                  </a:cubicBezTo>
                  <a:lnTo>
                    <a:pt x="489410" y="548262"/>
                  </a:lnTo>
                  <a:lnTo>
                    <a:pt x="461991" y="548262"/>
                  </a:lnTo>
                  <a:lnTo>
                    <a:pt x="449006" y="525066"/>
                  </a:lnTo>
                  <a:lnTo>
                    <a:pt x="450141" y="524183"/>
                  </a:lnTo>
                  <a:cubicBezTo>
                    <a:pt x="453481" y="521662"/>
                    <a:pt x="457200" y="518826"/>
                    <a:pt x="460541" y="515989"/>
                  </a:cubicBezTo>
                  <a:lnTo>
                    <a:pt x="460541" y="515989"/>
                  </a:lnTo>
                  <a:close/>
                </a:path>
              </a:pathLst>
            </a:custGeom>
            <a:solidFill>
              <a:schemeClr val="tx2"/>
            </a:solidFill>
            <a:ln w="6301" cap="flat">
              <a:noFill/>
              <a:prstDash val="solid"/>
              <a:miter/>
            </a:ln>
          </p:spPr>
          <p:txBody>
            <a:bodyPr rtlCol="0" anchor="ctr"/>
            <a:lstStyle/>
            <a:p>
              <a:endParaRPr lang="en-US"/>
            </a:p>
          </p:txBody>
        </p:sp>
        <p:sp>
          <p:nvSpPr>
            <p:cNvPr id="46" name="Freeform: Shape 3841">
              <a:extLst>
                <a:ext uri="{FF2B5EF4-FFF2-40B4-BE49-F238E27FC236}">
                  <a16:creationId xmlns:a16="http://schemas.microsoft.com/office/drawing/2014/main" id="{1C2BBCAA-AF00-429F-ADE3-F41509B49FC1}"/>
                </a:ext>
              </a:extLst>
            </p:cNvPr>
            <p:cNvSpPr/>
            <p:nvPr/>
          </p:nvSpPr>
          <p:spPr>
            <a:xfrm>
              <a:off x="3899674" y="4775954"/>
              <a:ext cx="150522" cy="75513"/>
            </a:xfrm>
            <a:custGeom>
              <a:avLst/>
              <a:gdLst>
                <a:gd name="connsiteX0" fmla="*/ 150523 w 150522"/>
                <a:gd name="connsiteY0" fmla="*/ 75514 h 75513"/>
                <a:gd name="connsiteX1" fmla="*/ 150523 w 150522"/>
                <a:gd name="connsiteY1" fmla="*/ 15254 h 75513"/>
                <a:gd name="connsiteX2" fmla="*/ 135269 w 150522"/>
                <a:gd name="connsiteY2" fmla="*/ 0 h 75513"/>
                <a:gd name="connsiteX3" fmla="*/ 15569 w 150522"/>
                <a:gd name="connsiteY3" fmla="*/ 0 h 75513"/>
                <a:gd name="connsiteX4" fmla="*/ 0 w 150522"/>
                <a:gd name="connsiteY4" fmla="*/ 15254 h 75513"/>
                <a:gd name="connsiteX5" fmla="*/ 0 w 150522"/>
                <a:gd name="connsiteY5" fmla="*/ 75514 h 75513"/>
                <a:gd name="connsiteX6" fmla="*/ 75262 w 150522"/>
                <a:gd name="connsiteY6" fmla="*/ 63601 h 75513"/>
                <a:gd name="connsiteX7" fmla="*/ 150523 w 150522"/>
                <a:gd name="connsiteY7" fmla="*/ 75514 h 75513"/>
                <a:gd name="connsiteX8" fmla="*/ 150523 w 150522"/>
                <a:gd name="connsiteY8" fmla="*/ 75514 h 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522" h="75513">
                  <a:moveTo>
                    <a:pt x="150523" y="75514"/>
                  </a:moveTo>
                  <a:lnTo>
                    <a:pt x="150523" y="15254"/>
                  </a:lnTo>
                  <a:cubicBezTo>
                    <a:pt x="150523" y="6745"/>
                    <a:pt x="143715" y="0"/>
                    <a:pt x="135269" y="0"/>
                  </a:cubicBezTo>
                  <a:lnTo>
                    <a:pt x="15569" y="0"/>
                  </a:lnTo>
                  <a:cubicBezTo>
                    <a:pt x="7060" y="0"/>
                    <a:pt x="0" y="6808"/>
                    <a:pt x="0" y="15254"/>
                  </a:cubicBezTo>
                  <a:lnTo>
                    <a:pt x="0" y="75514"/>
                  </a:lnTo>
                  <a:cubicBezTo>
                    <a:pt x="23763" y="67887"/>
                    <a:pt x="48977" y="63601"/>
                    <a:pt x="75262" y="63601"/>
                  </a:cubicBezTo>
                  <a:cubicBezTo>
                    <a:pt x="101609" y="63663"/>
                    <a:pt x="127075" y="67887"/>
                    <a:pt x="150523" y="75514"/>
                  </a:cubicBezTo>
                  <a:lnTo>
                    <a:pt x="150523" y="75514"/>
                  </a:lnTo>
                  <a:close/>
                </a:path>
              </a:pathLst>
            </a:custGeom>
            <a:solidFill>
              <a:srgbClr val="006EA4"/>
            </a:solidFill>
            <a:ln w="6301" cap="flat">
              <a:noFill/>
              <a:prstDash val="solid"/>
              <a:miter/>
            </a:ln>
          </p:spPr>
          <p:txBody>
            <a:bodyPr rtlCol="0" anchor="ctr"/>
            <a:lstStyle/>
            <a:p>
              <a:endParaRPr lang="en-US"/>
            </a:p>
          </p:txBody>
        </p:sp>
        <p:sp>
          <p:nvSpPr>
            <p:cNvPr id="47" name="Freeform: Shape 3842">
              <a:extLst>
                <a:ext uri="{FF2B5EF4-FFF2-40B4-BE49-F238E27FC236}">
                  <a16:creationId xmlns:a16="http://schemas.microsoft.com/office/drawing/2014/main" id="{BC63D1B4-9343-474D-9223-3B31228A01F7}"/>
                </a:ext>
              </a:extLst>
            </p:cNvPr>
            <p:cNvSpPr/>
            <p:nvPr/>
          </p:nvSpPr>
          <p:spPr>
            <a:xfrm>
              <a:off x="3862043" y="4925594"/>
              <a:ext cx="22313" cy="31453"/>
            </a:xfrm>
            <a:custGeom>
              <a:avLst/>
              <a:gdLst>
                <a:gd name="connsiteX0" fmla="*/ 0 w 22313"/>
                <a:gd name="connsiteY0" fmla="*/ 3404 h 31453"/>
                <a:gd name="connsiteX1" fmla="*/ 6240 w 22313"/>
                <a:gd name="connsiteY1" fmla="*/ 0 h 31453"/>
                <a:gd name="connsiteX2" fmla="*/ 22314 w 22313"/>
                <a:gd name="connsiteY2" fmla="*/ 28050 h 31453"/>
                <a:gd name="connsiteX3" fmla="*/ 16389 w 22313"/>
                <a:gd name="connsiteY3" fmla="*/ 31453 h 31453"/>
              </a:gdLst>
              <a:ahLst/>
              <a:cxnLst>
                <a:cxn ang="0">
                  <a:pos x="connsiteX0" y="connsiteY0"/>
                </a:cxn>
                <a:cxn ang="0">
                  <a:pos x="connsiteX1" y="connsiteY1"/>
                </a:cxn>
                <a:cxn ang="0">
                  <a:pos x="connsiteX2" y="connsiteY2"/>
                </a:cxn>
                <a:cxn ang="0">
                  <a:pos x="connsiteX3" y="connsiteY3"/>
                </a:cxn>
              </a:cxnLst>
              <a:rect l="l" t="t" r="r" b="b"/>
              <a:pathLst>
                <a:path w="22313" h="31453">
                  <a:moveTo>
                    <a:pt x="0" y="3404"/>
                  </a:moveTo>
                  <a:lnTo>
                    <a:pt x="6240" y="0"/>
                  </a:lnTo>
                  <a:lnTo>
                    <a:pt x="22314" y="28050"/>
                  </a:lnTo>
                  <a:lnTo>
                    <a:pt x="16389" y="31453"/>
                  </a:lnTo>
                  <a:close/>
                </a:path>
              </a:pathLst>
            </a:custGeom>
            <a:solidFill>
              <a:srgbClr val="FFBC3D"/>
            </a:solidFill>
            <a:ln w="6301" cap="flat">
              <a:noFill/>
              <a:prstDash val="solid"/>
              <a:miter/>
            </a:ln>
          </p:spPr>
          <p:txBody>
            <a:bodyPr rtlCol="0" anchor="ctr"/>
            <a:lstStyle/>
            <a:p>
              <a:endParaRPr lang="en-US"/>
            </a:p>
          </p:txBody>
        </p:sp>
        <p:sp>
          <p:nvSpPr>
            <p:cNvPr id="48" name="Freeform: Shape 3843">
              <a:extLst>
                <a:ext uri="{FF2B5EF4-FFF2-40B4-BE49-F238E27FC236}">
                  <a16:creationId xmlns:a16="http://schemas.microsoft.com/office/drawing/2014/main" id="{6E3CD4BA-0B55-4697-B6A2-002F8DE47DB9}"/>
                </a:ext>
              </a:extLst>
            </p:cNvPr>
            <p:cNvSpPr/>
            <p:nvPr/>
          </p:nvSpPr>
          <p:spPr>
            <a:xfrm rot="-3615520">
              <a:off x="3792699" y="5003362"/>
              <a:ext cx="6870" cy="32336"/>
            </a:xfrm>
            <a:custGeom>
              <a:avLst/>
              <a:gdLst>
                <a:gd name="connsiteX0" fmla="*/ 0 w 6870"/>
                <a:gd name="connsiteY0" fmla="*/ 0 h 32336"/>
                <a:gd name="connsiteX1" fmla="*/ 6871 w 6870"/>
                <a:gd name="connsiteY1" fmla="*/ 0 h 32336"/>
                <a:gd name="connsiteX2" fmla="*/ 6871 w 6870"/>
                <a:gd name="connsiteY2" fmla="*/ 32337 h 32336"/>
                <a:gd name="connsiteX3" fmla="*/ 0 w 6870"/>
                <a:gd name="connsiteY3" fmla="*/ 32337 h 32336"/>
              </a:gdLst>
              <a:ahLst/>
              <a:cxnLst>
                <a:cxn ang="0">
                  <a:pos x="connsiteX0" y="connsiteY0"/>
                </a:cxn>
                <a:cxn ang="0">
                  <a:pos x="connsiteX1" y="connsiteY1"/>
                </a:cxn>
                <a:cxn ang="0">
                  <a:pos x="connsiteX2" y="connsiteY2"/>
                </a:cxn>
                <a:cxn ang="0">
                  <a:pos x="connsiteX3" y="connsiteY3"/>
                </a:cxn>
              </a:cxnLst>
              <a:rect l="l" t="t" r="r" b="b"/>
              <a:pathLst>
                <a:path w="6870" h="32336">
                  <a:moveTo>
                    <a:pt x="0" y="0"/>
                  </a:moveTo>
                  <a:lnTo>
                    <a:pt x="6871" y="0"/>
                  </a:lnTo>
                  <a:lnTo>
                    <a:pt x="6871" y="32337"/>
                  </a:lnTo>
                  <a:lnTo>
                    <a:pt x="0" y="32337"/>
                  </a:lnTo>
                  <a:close/>
                </a:path>
              </a:pathLst>
            </a:custGeom>
            <a:solidFill>
              <a:srgbClr val="FFBC3D"/>
            </a:solidFill>
            <a:ln w="6301" cap="flat">
              <a:noFill/>
              <a:prstDash val="solid"/>
              <a:miter/>
            </a:ln>
          </p:spPr>
          <p:txBody>
            <a:bodyPr rtlCol="0" anchor="ctr"/>
            <a:lstStyle/>
            <a:p>
              <a:endParaRPr lang="en-US"/>
            </a:p>
          </p:txBody>
        </p:sp>
        <p:sp>
          <p:nvSpPr>
            <p:cNvPr id="49" name="Freeform: Shape 3844">
              <a:extLst>
                <a:ext uri="{FF2B5EF4-FFF2-40B4-BE49-F238E27FC236}">
                  <a16:creationId xmlns:a16="http://schemas.microsoft.com/office/drawing/2014/main" id="{6C7FB676-8AC8-4955-BF92-AEC488523DE8}"/>
                </a:ext>
              </a:extLst>
            </p:cNvPr>
            <p:cNvSpPr/>
            <p:nvPr/>
          </p:nvSpPr>
          <p:spPr>
            <a:xfrm>
              <a:off x="3751988" y="5122573"/>
              <a:ext cx="32525" cy="6807"/>
            </a:xfrm>
            <a:custGeom>
              <a:avLst/>
              <a:gdLst>
                <a:gd name="connsiteX0" fmla="*/ 0 w 32525"/>
                <a:gd name="connsiteY0" fmla="*/ 0 h 6807"/>
                <a:gd name="connsiteX1" fmla="*/ 32525 w 32525"/>
                <a:gd name="connsiteY1" fmla="*/ 0 h 6807"/>
                <a:gd name="connsiteX2" fmla="*/ 32525 w 32525"/>
                <a:gd name="connsiteY2" fmla="*/ 6808 h 6807"/>
                <a:gd name="connsiteX3" fmla="*/ 0 w 32525"/>
                <a:gd name="connsiteY3" fmla="*/ 6808 h 6807"/>
              </a:gdLst>
              <a:ahLst/>
              <a:cxnLst>
                <a:cxn ang="0">
                  <a:pos x="connsiteX0" y="connsiteY0"/>
                </a:cxn>
                <a:cxn ang="0">
                  <a:pos x="connsiteX1" y="connsiteY1"/>
                </a:cxn>
                <a:cxn ang="0">
                  <a:pos x="connsiteX2" y="connsiteY2"/>
                </a:cxn>
                <a:cxn ang="0">
                  <a:pos x="connsiteX3" y="connsiteY3"/>
                </a:cxn>
              </a:cxnLst>
              <a:rect l="l" t="t" r="r" b="b"/>
              <a:pathLst>
                <a:path w="32525" h="6807">
                  <a:moveTo>
                    <a:pt x="0" y="0"/>
                  </a:moveTo>
                  <a:lnTo>
                    <a:pt x="32525" y="0"/>
                  </a:lnTo>
                  <a:lnTo>
                    <a:pt x="32525" y="6808"/>
                  </a:lnTo>
                  <a:lnTo>
                    <a:pt x="0" y="6808"/>
                  </a:lnTo>
                  <a:close/>
                </a:path>
              </a:pathLst>
            </a:custGeom>
            <a:solidFill>
              <a:srgbClr val="FFBC3D"/>
            </a:solidFill>
            <a:ln w="6301" cap="flat">
              <a:noFill/>
              <a:prstDash val="solid"/>
              <a:miter/>
            </a:ln>
          </p:spPr>
          <p:txBody>
            <a:bodyPr rtlCol="0" anchor="ctr"/>
            <a:lstStyle/>
            <a:p>
              <a:endParaRPr lang="en-US"/>
            </a:p>
          </p:txBody>
        </p:sp>
        <p:sp>
          <p:nvSpPr>
            <p:cNvPr id="50" name="Freeform: Shape 3845">
              <a:extLst>
                <a:ext uri="{FF2B5EF4-FFF2-40B4-BE49-F238E27FC236}">
                  <a16:creationId xmlns:a16="http://schemas.microsoft.com/office/drawing/2014/main" id="{C67DE611-8FB6-4996-BD52-19B7EC41A322}"/>
                </a:ext>
              </a:extLst>
            </p:cNvPr>
            <p:cNvSpPr/>
            <p:nvPr/>
          </p:nvSpPr>
          <p:spPr>
            <a:xfrm>
              <a:off x="3781676" y="5220715"/>
              <a:ext cx="31390" cy="22376"/>
            </a:xfrm>
            <a:custGeom>
              <a:avLst/>
              <a:gdLst>
                <a:gd name="connsiteX0" fmla="*/ 3404 w 31390"/>
                <a:gd name="connsiteY0" fmla="*/ 22377 h 22376"/>
                <a:gd name="connsiteX1" fmla="*/ 0 w 31390"/>
                <a:gd name="connsiteY1" fmla="*/ 16452 h 22376"/>
                <a:gd name="connsiteX2" fmla="*/ 27987 w 31390"/>
                <a:gd name="connsiteY2" fmla="*/ 0 h 22376"/>
                <a:gd name="connsiteX3" fmla="*/ 31390 w 31390"/>
                <a:gd name="connsiteY3" fmla="*/ 6240 h 22376"/>
              </a:gdLst>
              <a:ahLst/>
              <a:cxnLst>
                <a:cxn ang="0">
                  <a:pos x="connsiteX0" y="connsiteY0"/>
                </a:cxn>
                <a:cxn ang="0">
                  <a:pos x="connsiteX1" y="connsiteY1"/>
                </a:cxn>
                <a:cxn ang="0">
                  <a:pos x="connsiteX2" y="connsiteY2"/>
                </a:cxn>
                <a:cxn ang="0">
                  <a:pos x="connsiteX3" y="connsiteY3"/>
                </a:cxn>
              </a:cxnLst>
              <a:rect l="l" t="t" r="r" b="b"/>
              <a:pathLst>
                <a:path w="31390" h="22376">
                  <a:moveTo>
                    <a:pt x="3404" y="22377"/>
                  </a:moveTo>
                  <a:lnTo>
                    <a:pt x="0" y="16452"/>
                  </a:lnTo>
                  <a:lnTo>
                    <a:pt x="27987" y="0"/>
                  </a:lnTo>
                  <a:lnTo>
                    <a:pt x="31390" y="6240"/>
                  </a:lnTo>
                  <a:close/>
                </a:path>
              </a:pathLst>
            </a:custGeom>
            <a:solidFill>
              <a:srgbClr val="FFBC3D"/>
            </a:solidFill>
            <a:ln w="6301" cap="flat">
              <a:noFill/>
              <a:prstDash val="solid"/>
              <a:miter/>
            </a:ln>
          </p:spPr>
          <p:txBody>
            <a:bodyPr rtlCol="0" anchor="ctr"/>
            <a:lstStyle/>
            <a:p>
              <a:endParaRPr lang="en-US"/>
            </a:p>
          </p:txBody>
        </p:sp>
        <p:sp>
          <p:nvSpPr>
            <p:cNvPr id="51" name="Freeform: Shape 3846">
              <a:extLst>
                <a:ext uri="{FF2B5EF4-FFF2-40B4-BE49-F238E27FC236}">
                  <a16:creationId xmlns:a16="http://schemas.microsoft.com/office/drawing/2014/main" id="{491A58C8-0FEB-4393-9DE9-13D9C8CD7269}"/>
                </a:ext>
              </a:extLst>
            </p:cNvPr>
            <p:cNvSpPr/>
            <p:nvPr/>
          </p:nvSpPr>
          <p:spPr>
            <a:xfrm rot="-3607504">
              <a:off x="4161691" y="5213345"/>
              <a:ext cx="6870" cy="32335"/>
            </a:xfrm>
            <a:custGeom>
              <a:avLst/>
              <a:gdLst>
                <a:gd name="connsiteX0" fmla="*/ 0 w 6870"/>
                <a:gd name="connsiteY0" fmla="*/ 0 h 32335"/>
                <a:gd name="connsiteX1" fmla="*/ 6870 w 6870"/>
                <a:gd name="connsiteY1" fmla="*/ 0 h 32335"/>
                <a:gd name="connsiteX2" fmla="*/ 6870 w 6870"/>
                <a:gd name="connsiteY2" fmla="*/ 32336 h 32335"/>
                <a:gd name="connsiteX3" fmla="*/ 0 w 6870"/>
                <a:gd name="connsiteY3" fmla="*/ 32336 h 32335"/>
              </a:gdLst>
              <a:ahLst/>
              <a:cxnLst>
                <a:cxn ang="0">
                  <a:pos x="connsiteX0" y="connsiteY0"/>
                </a:cxn>
                <a:cxn ang="0">
                  <a:pos x="connsiteX1" y="connsiteY1"/>
                </a:cxn>
                <a:cxn ang="0">
                  <a:pos x="connsiteX2" y="connsiteY2"/>
                </a:cxn>
                <a:cxn ang="0">
                  <a:pos x="connsiteX3" y="connsiteY3"/>
                </a:cxn>
              </a:cxnLst>
              <a:rect l="l" t="t" r="r" b="b"/>
              <a:pathLst>
                <a:path w="6870" h="32335">
                  <a:moveTo>
                    <a:pt x="0" y="0"/>
                  </a:moveTo>
                  <a:lnTo>
                    <a:pt x="6870" y="0"/>
                  </a:lnTo>
                  <a:lnTo>
                    <a:pt x="6870" y="32336"/>
                  </a:lnTo>
                  <a:lnTo>
                    <a:pt x="0" y="32336"/>
                  </a:lnTo>
                  <a:close/>
                </a:path>
              </a:pathLst>
            </a:custGeom>
            <a:solidFill>
              <a:srgbClr val="FFBC3D"/>
            </a:solidFill>
            <a:ln w="6301" cap="flat">
              <a:noFill/>
              <a:prstDash val="solid"/>
              <a:miter/>
            </a:ln>
          </p:spPr>
          <p:txBody>
            <a:bodyPr rtlCol="0" anchor="ctr"/>
            <a:lstStyle/>
            <a:p>
              <a:endParaRPr lang="en-US"/>
            </a:p>
          </p:txBody>
        </p:sp>
        <p:sp>
          <p:nvSpPr>
            <p:cNvPr id="52" name="Freeform: Shape 3847">
              <a:extLst>
                <a:ext uri="{FF2B5EF4-FFF2-40B4-BE49-F238E27FC236}">
                  <a16:creationId xmlns:a16="http://schemas.microsoft.com/office/drawing/2014/main" id="{07954CB5-CD2C-47F6-8543-188FF3BA9ACE}"/>
                </a:ext>
              </a:extLst>
            </p:cNvPr>
            <p:cNvSpPr/>
            <p:nvPr/>
          </p:nvSpPr>
          <p:spPr>
            <a:xfrm>
              <a:off x="4176957" y="5119736"/>
              <a:ext cx="32272" cy="7059"/>
            </a:xfrm>
            <a:custGeom>
              <a:avLst/>
              <a:gdLst>
                <a:gd name="connsiteX0" fmla="*/ 0 w 32272"/>
                <a:gd name="connsiteY0" fmla="*/ 0 h 7059"/>
                <a:gd name="connsiteX1" fmla="*/ 32273 w 32272"/>
                <a:gd name="connsiteY1" fmla="*/ 0 h 7059"/>
                <a:gd name="connsiteX2" fmla="*/ 32273 w 32272"/>
                <a:gd name="connsiteY2" fmla="*/ 7060 h 7059"/>
                <a:gd name="connsiteX3" fmla="*/ 0 w 32272"/>
                <a:gd name="connsiteY3" fmla="*/ 7060 h 7059"/>
              </a:gdLst>
              <a:ahLst/>
              <a:cxnLst>
                <a:cxn ang="0">
                  <a:pos x="connsiteX0" y="connsiteY0"/>
                </a:cxn>
                <a:cxn ang="0">
                  <a:pos x="connsiteX1" y="connsiteY1"/>
                </a:cxn>
                <a:cxn ang="0">
                  <a:pos x="connsiteX2" y="connsiteY2"/>
                </a:cxn>
                <a:cxn ang="0">
                  <a:pos x="connsiteX3" y="connsiteY3"/>
                </a:cxn>
              </a:cxnLst>
              <a:rect l="l" t="t" r="r" b="b"/>
              <a:pathLst>
                <a:path w="32272" h="7059">
                  <a:moveTo>
                    <a:pt x="0" y="0"/>
                  </a:moveTo>
                  <a:lnTo>
                    <a:pt x="32273" y="0"/>
                  </a:lnTo>
                  <a:lnTo>
                    <a:pt x="32273" y="7060"/>
                  </a:lnTo>
                  <a:lnTo>
                    <a:pt x="0" y="7060"/>
                  </a:lnTo>
                  <a:close/>
                </a:path>
              </a:pathLst>
            </a:custGeom>
            <a:solidFill>
              <a:srgbClr val="FFBC3D"/>
            </a:solidFill>
            <a:ln w="6301" cap="flat">
              <a:noFill/>
              <a:prstDash val="solid"/>
              <a:miter/>
            </a:ln>
          </p:spPr>
          <p:txBody>
            <a:bodyPr rtlCol="0" anchor="ctr"/>
            <a:lstStyle/>
            <a:p>
              <a:endParaRPr lang="en-US"/>
            </a:p>
          </p:txBody>
        </p:sp>
        <p:sp>
          <p:nvSpPr>
            <p:cNvPr id="53" name="Freeform: Shape 3848">
              <a:extLst>
                <a:ext uri="{FF2B5EF4-FFF2-40B4-BE49-F238E27FC236}">
                  <a16:creationId xmlns:a16="http://schemas.microsoft.com/office/drawing/2014/main" id="{94BC4A0A-8A37-49A5-9E81-32C4A53B53BD}"/>
                </a:ext>
              </a:extLst>
            </p:cNvPr>
            <p:cNvSpPr/>
            <p:nvPr/>
          </p:nvSpPr>
          <p:spPr>
            <a:xfrm>
              <a:off x="4148088" y="5005961"/>
              <a:ext cx="31453" cy="22376"/>
            </a:xfrm>
            <a:custGeom>
              <a:avLst/>
              <a:gdLst>
                <a:gd name="connsiteX0" fmla="*/ 28050 w 31453"/>
                <a:gd name="connsiteY0" fmla="*/ 0 h 22376"/>
                <a:gd name="connsiteX1" fmla="*/ 31453 w 31453"/>
                <a:gd name="connsiteY1" fmla="*/ 6240 h 22376"/>
                <a:gd name="connsiteX2" fmla="*/ 3719 w 31453"/>
                <a:gd name="connsiteY2" fmla="*/ 22377 h 22376"/>
                <a:gd name="connsiteX3" fmla="*/ 0 w 31453"/>
                <a:gd name="connsiteY3" fmla="*/ 16452 h 22376"/>
              </a:gdLst>
              <a:ahLst/>
              <a:cxnLst>
                <a:cxn ang="0">
                  <a:pos x="connsiteX0" y="connsiteY0"/>
                </a:cxn>
                <a:cxn ang="0">
                  <a:pos x="connsiteX1" y="connsiteY1"/>
                </a:cxn>
                <a:cxn ang="0">
                  <a:pos x="connsiteX2" y="connsiteY2"/>
                </a:cxn>
                <a:cxn ang="0">
                  <a:pos x="connsiteX3" y="connsiteY3"/>
                </a:cxn>
              </a:cxnLst>
              <a:rect l="l" t="t" r="r" b="b"/>
              <a:pathLst>
                <a:path w="31453" h="22376">
                  <a:moveTo>
                    <a:pt x="28050" y="0"/>
                  </a:moveTo>
                  <a:lnTo>
                    <a:pt x="31453" y="6240"/>
                  </a:lnTo>
                  <a:lnTo>
                    <a:pt x="3719" y="22377"/>
                  </a:lnTo>
                  <a:lnTo>
                    <a:pt x="0" y="16452"/>
                  </a:lnTo>
                  <a:close/>
                </a:path>
              </a:pathLst>
            </a:custGeom>
            <a:solidFill>
              <a:srgbClr val="FFBC3D"/>
            </a:solidFill>
            <a:ln w="6301" cap="flat">
              <a:noFill/>
              <a:prstDash val="solid"/>
              <a:miter/>
            </a:ln>
          </p:spPr>
          <p:txBody>
            <a:bodyPr rtlCol="0" anchor="ctr"/>
            <a:lstStyle/>
            <a:p>
              <a:endParaRPr lang="en-US"/>
            </a:p>
          </p:txBody>
        </p:sp>
        <p:sp>
          <p:nvSpPr>
            <p:cNvPr id="54" name="Freeform: Shape 3849">
              <a:extLst>
                <a:ext uri="{FF2B5EF4-FFF2-40B4-BE49-F238E27FC236}">
                  <a16:creationId xmlns:a16="http://schemas.microsoft.com/office/drawing/2014/main" id="{9BDFB4CC-2DBF-4CDF-96A0-9AD02477F308}"/>
                </a:ext>
              </a:extLst>
            </p:cNvPr>
            <p:cNvSpPr/>
            <p:nvPr/>
          </p:nvSpPr>
          <p:spPr>
            <a:xfrm>
              <a:off x="4074528" y="4924208"/>
              <a:ext cx="22061" cy="31390"/>
            </a:xfrm>
            <a:custGeom>
              <a:avLst/>
              <a:gdLst>
                <a:gd name="connsiteX0" fmla="*/ 16136 w 22061"/>
                <a:gd name="connsiteY0" fmla="*/ 0 h 31390"/>
                <a:gd name="connsiteX1" fmla="*/ 22062 w 22061"/>
                <a:gd name="connsiteY1" fmla="*/ 3404 h 31390"/>
                <a:gd name="connsiteX2" fmla="*/ 5925 w 22061"/>
                <a:gd name="connsiteY2" fmla="*/ 31390 h 31390"/>
                <a:gd name="connsiteX3" fmla="*/ 0 w 22061"/>
                <a:gd name="connsiteY3" fmla="*/ 27987 h 31390"/>
              </a:gdLst>
              <a:ahLst/>
              <a:cxnLst>
                <a:cxn ang="0">
                  <a:pos x="connsiteX0" y="connsiteY0"/>
                </a:cxn>
                <a:cxn ang="0">
                  <a:pos x="connsiteX1" y="connsiteY1"/>
                </a:cxn>
                <a:cxn ang="0">
                  <a:pos x="connsiteX2" y="connsiteY2"/>
                </a:cxn>
                <a:cxn ang="0">
                  <a:pos x="connsiteX3" y="connsiteY3"/>
                </a:cxn>
              </a:cxnLst>
              <a:rect l="l" t="t" r="r" b="b"/>
              <a:pathLst>
                <a:path w="22061" h="31390">
                  <a:moveTo>
                    <a:pt x="16136" y="0"/>
                  </a:moveTo>
                  <a:lnTo>
                    <a:pt x="22062" y="3404"/>
                  </a:lnTo>
                  <a:lnTo>
                    <a:pt x="5925" y="31390"/>
                  </a:lnTo>
                  <a:lnTo>
                    <a:pt x="0" y="27987"/>
                  </a:lnTo>
                  <a:close/>
                </a:path>
              </a:pathLst>
            </a:custGeom>
            <a:solidFill>
              <a:srgbClr val="FFBC3D"/>
            </a:solidFill>
            <a:ln w="6301" cap="flat">
              <a:noFill/>
              <a:prstDash val="solid"/>
              <a:miter/>
            </a:ln>
          </p:spPr>
          <p:txBody>
            <a:bodyPr rtlCol="0" anchor="ctr"/>
            <a:lstStyle/>
            <a:p>
              <a:endParaRPr lang="en-US"/>
            </a:p>
          </p:txBody>
        </p:sp>
        <p:sp>
          <p:nvSpPr>
            <p:cNvPr id="55" name="Freeform: Shape 3850">
              <a:extLst>
                <a:ext uri="{FF2B5EF4-FFF2-40B4-BE49-F238E27FC236}">
                  <a16:creationId xmlns:a16="http://schemas.microsoft.com/office/drawing/2014/main" id="{7335C8E2-76A5-49DC-B71F-3CA3E83C880A}"/>
                </a:ext>
              </a:extLst>
            </p:cNvPr>
            <p:cNvSpPr/>
            <p:nvPr/>
          </p:nvSpPr>
          <p:spPr>
            <a:xfrm>
              <a:off x="3929930" y="4901011"/>
              <a:ext cx="8761" cy="25717"/>
            </a:xfrm>
            <a:custGeom>
              <a:avLst/>
              <a:gdLst>
                <a:gd name="connsiteX0" fmla="*/ 0 w 8761"/>
                <a:gd name="connsiteY0" fmla="*/ 567 h 25717"/>
                <a:gd name="connsiteX1" fmla="*/ 3656 w 8761"/>
                <a:gd name="connsiteY1" fmla="*/ 0 h 25717"/>
                <a:gd name="connsiteX2" fmla="*/ 8762 w 8761"/>
                <a:gd name="connsiteY2" fmla="*/ 24898 h 25717"/>
                <a:gd name="connsiteX3" fmla="*/ 5358 w 8761"/>
                <a:gd name="connsiteY3" fmla="*/ 25717 h 25717"/>
              </a:gdLst>
              <a:ahLst/>
              <a:cxnLst>
                <a:cxn ang="0">
                  <a:pos x="connsiteX0" y="connsiteY0"/>
                </a:cxn>
                <a:cxn ang="0">
                  <a:pos x="connsiteX1" y="connsiteY1"/>
                </a:cxn>
                <a:cxn ang="0">
                  <a:pos x="connsiteX2" y="connsiteY2"/>
                </a:cxn>
                <a:cxn ang="0">
                  <a:pos x="connsiteX3" y="connsiteY3"/>
                </a:cxn>
              </a:cxnLst>
              <a:rect l="l" t="t" r="r" b="b"/>
              <a:pathLst>
                <a:path w="8761" h="25717">
                  <a:moveTo>
                    <a:pt x="0" y="567"/>
                  </a:moveTo>
                  <a:lnTo>
                    <a:pt x="3656" y="0"/>
                  </a:lnTo>
                  <a:lnTo>
                    <a:pt x="8762" y="24898"/>
                  </a:lnTo>
                  <a:lnTo>
                    <a:pt x="5358" y="25717"/>
                  </a:lnTo>
                  <a:close/>
                </a:path>
              </a:pathLst>
            </a:custGeom>
            <a:solidFill>
              <a:srgbClr val="FFBC3D"/>
            </a:solidFill>
            <a:ln w="6301" cap="flat">
              <a:noFill/>
              <a:prstDash val="solid"/>
              <a:miter/>
            </a:ln>
          </p:spPr>
          <p:txBody>
            <a:bodyPr rtlCol="0" anchor="ctr"/>
            <a:lstStyle/>
            <a:p>
              <a:endParaRPr lang="en-US"/>
            </a:p>
          </p:txBody>
        </p:sp>
        <p:sp>
          <p:nvSpPr>
            <p:cNvPr id="56" name="Freeform: Shape 3851">
              <a:extLst>
                <a:ext uri="{FF2B5EF4-FFF2-40B4-BE49-F238E27FC236}">
                  <a16:creationId xmlns:a16="http://schemas.microsoft.com/office/drawing/2014/main" id="{04348D34-12B9-4D11-9585-FB59A3B4A94D}"/>
                </a:ext>
              </a:extLst>
            </p:cNvPr>
            <p:cNvSpPr/>
            <p:nvPr/>
          </p:nvSpPr>
          <p:spPr>
            <a:xfrm>
              <a:off x="3907049" y="4906936"/>
              <a:ext cx="11282" cy="25465"/>
            </a:xfrm>
            <a:custGeom>
              <a:avLst/>
              <a:gdLst>
                <a:gd name="connsiteX0" fmla="*/ 0 w 11282"/>
                <a:gd name="connsiteY0" fmla="*/ 1135 h 25465"/>
                <a:gd name="connsiteX1" fmla="*/ 3404 w 11282"/>
                <a:gd name="connsiteY1" fmla="*/ 0 h 25465"/>
                <a:gd name="connsiteX2" fmla="*/ 11283 w 11282"/>
                <a:gd name="connsiteY2" fmla="*/ 24331 h 25465"/>
                <a:gd name="connsiteX3" fmla="*/ 7879 w 11282"/>
                <a:gd name="connsiteY3" fmla="*/ 25466 h 25465"/>
              </a:gdLst>
              <a:ahLst/>
              <a:cxnLst>
                <a:cxn ang="0">
                  <a:pos x="connsiteX0" y="connsiteY0"/>
                </a:cxn>
                <a:cxn ang="0">
                  <a:pos x="connsiteX1" y="connsiteY1"/>
                </a:cxn>
                <a:cxn ang="0">
                  <a:pos x="connsiteX2" y="connsiteY2"/>
                </a:cxn>
                <a:cxn ang="0">
                  <a:pos x="connsiteX3" y="connsiteY3"/>
                </a:cxn>
              </a:cxnLst>
              <a:rect l="l" t="t" r="r" b="b"/>
              <a:pathLst>
                <a:path w="11282" h="25465">
                  <a:moveTo>
                    <a:pt x="0" y="1135"/>
                  </a:moveTo>
                  <a:lnTo>
                    <a:pt x="3404" y="0"/>
                  </a:lnTo>
                  <a:lnTo>
                    <a:pt x="11283" y="24331"/>
                  </a:lnTo>
                  <a:lnTo>
                    <a:pt x="7879" y="25466"/>
                  </a:lnTo>
                  <a:close/>
                </a:path>
              </a:pathLst>
            </a:custGeom>
            <a:solidFill>
              <a:srgbClr val="FFBC3D"/>
            </a:solidFill>
            <a:ln w="6301" cap="flat">
              <a:noFill/>
              <a:prstDash val="solid"/>
              <a:miter/>
            </a:ln>
          </p:spPr>
          <p:txBody>
            <a:bodyPr rtlCol="0" anchor="ctr"/>
            <a:lstStyle/>
            <a:p>
              <a:endParaRPr lang="en-US"/>
            </a:p>
          </p:txBody>
        </p:sp>
        <p:sp>
          <p:nvSpPr>
            <p:cNvPr id="57" name="Freeform: Shape 3852">
              <a:extLst>
                <a:ext uri="{FF2B5EF4-FFF2-40B4-BE49-F238E27FC236}">
                  <a16:creationId xmlns:a16="http://schemas.microsoft.com/office/drawing/2014/main" id="{E12E307F-D4AD-444E-B574-A33DD58372C1}"/>
                </a:ext>
              </a:extLst>
            </p:cNvPr>
            <p:cNvSpPr/>
            <p:nvPr/>
          </p:nvSpPr>
          <p:spPr>
            <a:xfrm>
              <a:off x="3884672" y="4915698"/>
              <a:ext cx="13867" cy="24646"/>
            </a:xfrm>
            <a:custGeom>
              <a:avLst/>
              <a:gdLst>
                <a:gd name="connsiteX0" fmla="*/ 0 w 13867"/>
                <a:gd name="connsiteY0" fmla="*/ 1450 h 24646"/>
                <a:gd name="connsiteX1" fmla="*/ 3404 w 13867"/>
                <a:gd name="connsiteY1" fmla="*/ 0 h 24646"/>
                <a:gd name="connsiteX2" fmla="*/ 13867 w 13867"/>
                <a:gd name="connsiteY2" fmla="*/ 23196 h 24646"/>
                <a:gd name="connsiteX3" fmla="*/ 10463 w 13867"/>
                <a:gd name="connsiteY3" fmla="*/ 24646 h 24646"/>
              </a:gdLst>
              <a:ahLst/>
              <a:cxnLst>
                <a:cxn ang="0">
                  <a:pos x="connsiteX0" y="connsiteY0"/>
                </a:cxn>
                <a:cxn ang="0">
                  <a:pos x="connsiteX1" y="connsiteY1"/>
                </a:cxn>
                <a:cxn ang="0">
                  <a:pos x="connsiteX2" y="connsiteY2"/>
                </a:cxn>
                <a:cxn ang="0">
                  <a:pos x="connsiteX3" y="connsiteY3"/>
                </a:cxn>
              </a:cxnLst>
              <a:rect l="l" t="t" r="r" b="b"/>
              <a:pathLst>
                <a:path w="13867" h="24646">
                  <a:moveTo>
                    <a:pt x="0" y="1450"/>
                  </a:moveTo>
                  <a:lnTo>
                    <a:pt x="3404" y="0"/>
                  </a:lnTo>
                  <a:lnTo>
                    <a:pt x="13867" y="23196"/>
                  </a:lnTo>
                  <a:lnTo>
                    <a:pt x="10463" y="24646"/>
                  </a:lnTo>
                  <a:close/>
                </a:path>
              </a:pathLst>
            </a:custGeom>
            <a:solidFill>
              <a:srgbClr val="FFBC3D"/>
            </a:solidFill>
            <a:ln w="6301" cap="flat">
              <a:noFill/>
              <a:prstDash val="solid"/>
              <a:miter/>
            </a:ln>
          </p:spPr>
          <p:txBody>
            <a:bodyPr rtlCol="0" anchor="ctr"/>
            <a:lstStyle/>
            <a:p>
              <a:endParaRPr lang="en-US"/>
            </a:p>
          </p:txBody>
        </p:sp>
        <p:sp>
          <p:nvSpPr>
            <p:cNvPr id="58" name="Freeform: Shape 3853">
              <a:extLst>
                <a:ext uri="{FF2B5EF4-FFF2-40B4-BE49-F238E27FC236}">
                  <a16:creationId xmlns:a16="http://schemas.microsoft.com/office/drawing/2014/main" id="{7ADF8DAA-CF3A-49EA-9494-5A6343AFF98E}"/>
                </a:ext>
              </a:extLst>
            </p:cNvPr>
            <p:cNvSpPr/>
            <p:nvPr/>
          </p:nvSpPr>
          <p:spPr>
            <a:xfrm>
              <a:off x="3843638" y="4939461"/>
              <a:ext cx="18090" cy="22691"/>
            </a:xfrm>
            <a:custGeom>
              <a:avLst/>
              <a:gdLst>
                <a:gd name="connsiteX0" fmla="*/ 0 w 18090"/>
                <a:gd name="connsiteY0" fmla="*/ 2017 h 22691"/>
                <a:gd name="connsiteX1" fmla="*/ 2836 w 18090"/>
                <a:gd name="connsiteY1" fmla="*/ 0 h 22691"/>
                <a:gd name="connsiteX2" fmla="*/ 18091 w 18090"/>
                <a:gd name="connsiteY2" fmla="*/ 20675 h 22691"/>
                <a:gd name="connsiteX3" fmla="*/ 15002 w 18090"/>
                <a:gd name="connsiteY3" fmla="*/ 22692 h 22691"/>
              </a:gdLst>
              <a:ahLst/>
              <a:cxnLst>
                <a:cxn ang="0">
                  <a:pos x="connsiteX0" y="connsiteY0"/>
                </a:cxn>
                <a:cxn ang="0">
                  <a:pos x="connsiteX1" y="connsiteY1"/>
                </a:cxn>
                <a:cxn ang="0">
                  <a:pos x="connsiteX2" y="connsiteY2"/>
                </a:cxn>
                <a:cxn ang="0">
                  <a:pos x="connsiteX3" y="connsiteY3"/>
                </a:cxn>
              </a:cxnLst>
              <a:rect l="l" t="t" r="r" b="b"/>
              <a:pathLst>
                <a:path w="18090" h="22691">
                  <a:moveTo>
                    <a:pt x="0" y="2017"/>
                  </a:moveTo>
                  <a:lnTo>
                    <a:pt x="2836" y="0"/>
                  </a:lnTo>
                  <a:lnTo>
                    <a:pt x="18091" y="20675"/>
                  </a:lnTo>
                  <a:lnTo>
                    <a:pt x="15002" y="22692"/>
                  </a:lnTo>
                  <a:close/>
                </a:path>
              </a:pathLst>
            </a:custGeom>
            <a:solidFill>
              <a:srgbClr val="FFBC3D"/>
            </a:solidFill>
            <a:ln w="6301" cap="flat">
              <a:noFill/>
              <a:prstDash val="solid"/>
              <a:miter/>
            </a:ln>
          </p:spPr>
          <p:txBody>
            <a:bodyPr rtlCol="0" anchor="ctr"/>
            <a:lstStyle/>
            <a:p>
              <a:endParaRPr lang="en-US"/>
            </a:p>
          </p:txBody>
        </p:sp>
        <p:sp>
          <p:nvSpPr>
            <p:cNvPr id="59" name="Freeform: Shape 3854">
              <a:extLst>
                <a:ext uri="{FF2B5EF4-FFF2-40B4-BE49-F238E27FC236}">
                  <a16:creationId xmlns:a16="http://schemas.microsoft.com/office/drawing/2014/main" id="{1DE529B5-17BB-4129-876E-315FF0081B83}"/>
                </a:ext>
              </a:extLst>
            </p:cNvPr>
            <p:cNvSpPr/>
            <p:nvPr/>
          </p:nvSpPr>
          <p:spPr>
            <a:xfrm>
              <a:off x="3825232" y="4954463"/>
              <a:ext cx="19792" cy="21242"/>
            </a:xfrm>
            <a:custGeom>
              <a:avLst/>
              <a:gdLst>
                <a:gd name="connsiteX0" fmla="*/ 0 w 19792"/>
                <a:gd name="connsiteY0" fmla="*/ 2269 h 21242"/>
                <a:gd name="connsiteX1" fmla="*/ 2836 w 19792"/>
                <a:gd name="connsiteY1" fmla="*/ 0 h 21242"/>
                <a:gd name="connsiteX2" fmla="*/ 19792 w 19792"/>
                <a:gd name="connsiteY2" fmla="*/ 18973 h 21242"/>
                <a:gd name="connsiteX3" fmla="*/ 17271 w 19792"/>
                <a:gd name="connsiteY3" fmla="*/ 21242 h 21242"/>
              </a:gdLst>
              <a:ahLst/>
              <a:cxnLst>
                <a:cxn ang="0">
                  <a:pos x="connsiteX0" y="connsiteY0"/>
                </a:cxn>
                <a:cxn ang="0">
                  <a:pos x="connsiteX1" y="connsiteY1"/>
                </a:cxn>
                <a:cxn ang="0">
                  <a:pos x="connsiteX2" y="connsiteY2"/>
                </a:cxn>
                <a:cxn ang="0">
                  <a:pos x="connsiteX3" y="connsiteY3"/>
                </a:cxn>
              </a:cxnLst>
              <a:rect l="l" t="t" r="r" b="b"/>
              <a:pathLst>
                <a:path w="19792" h="21242">
                  <a:moveTo>
                    <a:pt x="0" y="2269"/>
                  </a:moveTo>
                  <a:lnTo>
                    <a:pt x="2836" y="0"/>
                  </a:lnTo>
                  <a:lnTo>
                    <a:pt x="19792" y="18973"/>
                  </a:lnTo>
                  <a:lnTo>
                    <a:pt x="17271" y="21242"/>
                  </a:lnTo>
                  <a:close/>
                </a:path>
              </a:pathLst>
            </a:custGeom>
            <a:solidFill>
              <a:srgbClr val="FFBC3D"/>
            </a:solidFill>
            <a:ln w="6301" cap="flat">
              <a:noFill/>
              <a:prstDash val="solid"/>
              <a:miter/>
            </a:ln>
          </p:spPr>
          <p:txBody>
            <a:bodyPr rtlCol="0" anchor="ctr"/>
            <a:lstStyle/>
            <a:p>
              <a:endParaRPr lang="en-US"/>
            </a:p>
          </p:txBody>
        </p:sp>
        <p:sp>
          <p:nvSpPr>
            <p:cNvPr id="60" name="Freeform: Shape 3855">
              <a:extLst>
                <a:ext uri="{FF2B5EF4-FFF2-40B4-BE49-F238E27FC236}">
                  <a16:creationId xmlns:a16="http://schemas.microsoft.com/office/drawing/2014/main" id="{DD08C358-0539-429C-BB96-0DFB5DD14962}"/>
                </a:ext>
              </a:extLst>
            </p:cNvPr>
            <p:cNvSpPr/>
            <p:nvPr/>
          </p:nvSpPr>
          <p:spPr>
            <a:xfrm>
              <a:off x="3808528" y="4971482"/>
              <a:ext cx="21494" cy="19477"/>
            </a:xfrm>
            <a:custGeom>
              <a:avLst/>
              <a:gdLst>
                <a:gd name="connsiteX0" fmla="*/ 0 w 21494"/>
                <a:gd name="connsiteY0" fmla="*/ 2521 h 19477"/>
                <a:gd name="connsiteX1" fmla="*/ 2584 w 21494"/>
                <a:gd name="connsiteY1" fmla="*/ 0 h 19477"/>
                <a:gd name="connsiteX2" fmla="*/ 21494 w 21494"/>
                <a:gd name="connsiteY2" fmla="*/ 16956 h 19477"/>
                <a:gd name="connsiteX3" fmla="*/ 19288 w 21494"/>
                <a:gd name="connsiteY3" fmla="*/ 19477 h 19477"/>
              </a:gdLst>
              <a:ahLst/>
              <a:cxnLst>
                <a:cxn ang="0">
                  <a:pos x="connsiteX0" y="connsiteY0"/>
                </a:cxn>
                <a:cxn ang="0">
                  <a:pos x="connsiteX1" y="connsiteY1"/>
                </a:cxn>
                <a:cxn ang="0">
                  <a:pos x="connsiteX2" y="connsiteY2"/>
                </a:cxn>
                <a:cxn ang="0">
                  <a:pos x="connsiteX3" y="connsiteY3"/>
                </a:cxn>
              </a:cxnLst>
              <a:rect l="l" t="t" r="r" b="b"/>
              <a:pathLst>
                <a:path w="21494" h="19477">
                  <a:moveTo>
                    <a:pt x="0" y="2521"/>
                  </a:moveTo>
                  <a:lnTo>
                    <a:pt x="2584" y="0"/>
                  </a:lnTo>
                  <a:lnTo>
                    <a:pt x="21494" y="16956"/>
                  </a:lnTo>
                  <a:lnTo>
                    <a:pt x="19288" y="19477"/>
                  </a:lnTo>
                  <a:close/>
                </a:path>
              </a:pathLst>
            </a:custGeom>
            <a:solidFill>
              <a:srgbClr val="FFBC3D"/>
            </a:solidFill>
            <a:ln w="6301" cap="flat">
              <a:noFill/>
              <a:prstDash val="solid"/>
              <a:miter/>
            </a:ln>
          </p:spPr>
          <p:txBody>
            <a:bodyPr rtlCol="0" anchor="ctr"/>
            <a:lstStyle/>
            <a:p>
              <a:endParaRPr lang="en-US"/>
            </a:p>
          </p:txBody>
        </p:sp>
        <p:sp>
          <p:nvSpPr>
            <p:cNvPr id="61" name="Freeform: Shape 3856">
              <a:extLst>
                <a:ext uri="{FF2B5EF4-FFF2-40B4-BE49-F238E27FC236}">
                  <a16:creationId xmlns:a16="http://schemas.microsoft.com/office/drawing/2014/main" id="{1FDEF0D4-2508-4A0E-A7B0-9A4D2A60CEF9}"/>
                </a:ext>
              </a:extLst>
            </p:cNvPr>
            <p:cNvSpPr/>
            <p:nvPr/>
          </p:nvSpPr>
          <p:spPr>
            <a:xfrm>
              <a:off x="3793842" y="4989825"/>
              <a:ext cx="22944" cy="17838"/>
            </a:xfrm>
            <a:custGeom>
              <a:avLst/>
              <a:gdLst>
                <a:gd name="connsiteX0" fmla="*/ 0 w 22944"/>
                <a:gd name="connsiteY0" fmla="*/ 2837 h 17838"/>
                <a:gd name="connsiteX1" fmla="*/ 1954 w 22944"/>
                <a:gd name="connsiteY1" fmla="*/ 0 h 17838"/>
                <a:gd name="connsiteX2" fmla="*/ 22944 w 22944"/>
                <a:gd name="connsiteY2" fmla="*/ 15002 h 17838"/>
                <a:gd name="connsiteX3" fmla="*/ 20675 w 22944"/>
                <a:gd name="connsiteY3" fmla="*/ 17838 h 17838"/>
              </a:gdLst>
              <a:ahLst/>
              <a:cxnLst>
                <a:cxn ang="0">
                  <a:pos x="connsiteX0" y="connsiteY0"/>
                </a:cxn>
                <a:cxn ang="0">
                  <a:pos x="connsiteX1" y="connsiteY1"/>
                </a:cxn>
                <a:cxn ang="0">
                  <a:pos x="connsiteX2" y="connsiteY2"/>
                </a:cxn>
                <a:cxn ang="0">
                  <a:pos x="connsiteX3" y="connsiteY3"/>
                </a:cxn>
              </a:cxnLst>
              <a:rect l="l" t="t" r="r" b="b"/>
              <a:pathLst>
                <a:path w="22944" h="17838">
                  <a:moveTo>
                    <a:pt x="0" y="2837"/>
                  </a:moveTo>
                  <a:lnTo>
                    <a:pt x="1954" y="0"/>
                  </a:lnTo>
                  <a:lnTo>
                    <a:pt x="22944" y="15002"/>
                  </a:lnTo>
                  <a:lnTo>
                    <a:pt x="20675" y="17838"/>
                  </a:lnTo>
                  <a:close/>
                </a:path>
              </a:pathLst>
            </a:custGeom>
            <a:solidFill>
              <a:srgbClr val="FFBC3D"/>
            </a:solidFill>
            <a:ln w="6301" cap="flat">
              <a:noFill/>
              <a:prstDash val="solid"/>
              <a:miter/>
            </a:ln>
          </p:spPr>
          <p:txBody>
            <a:bodyPr rtlCol="0" anchor="ctr"/>
            <a:lstStyle/>
            <a:p>
              <a:endParaRPr lang="en-US"/>
            </a:p>
          </p:txBody>
        </p:sp>
        <p:sp>
          <p:nvSpPr>
            <p:cNvPr id="62" name="Freeform: Shape 3857">
              <a:extLst>
                <a:ext uri="{FF2B5EF4-FFF2-40B4-BE49-F238E27FC236}">
                  <a16:creationId xmlns:a16="http://schemas.microsoft.com/office/drawing/2014/main" id="{4D1A4611-8BAB-45E7-9C7C-74BC05CC4CFF}"/>
                </a:ext>
              </a:extLst>
            </p:cNvPr>
            <p:cNvSpPr/>
            <p:nvPr/>
          </p:nvSpPr>
          <p:spPr>
            <a:xfrm>
              <a:off x="3770645" y="5031174"/>
              <a:ext cx="24582" cy="13552"/>
            </a:xfrm>
            <a:custGeom>
              <a:avLst/>
              <a:gdLst>
                <a:gd name="connsiteX0" fmla="*/ 0 w 24582"/>
                <a:gd name="connsiteY0" fmla="*/ 3404 h 13552"/>
                <a:gd name="connsiteX1" fmla="*/ 1387 w 24582"/>
                <a:gd name="connsiteY1" fmla="*/ 0 h 13552"/>
                <a:gd name="connsiteX2" fmla="*/ 24583 w 24582"/>
                <a:gd name="connsiteY2" fmla="*/ 10464 h 13552"/>
                <a:gd name="connsiteX3" fmla="*/ 23196 w 24582"/>
                <a:gd name="connsiteY3" fmla="*/ 13552 h 13552"/>
              </a:gdLst>
              <a:ahLst/>
              <a:cxnLst>
                <a:cxn ang="0">
                  <a:pos x="connsiteX0" y="connsiteY0"/>
                </a:cxn>
                <a:cxn ang="0">
                  <a:pos x="connsiteX1" y="connsiteY1"/>
                </a:cxn>
                <a:cxn ang="0">
                  <a:pos x="connsiteX2" y="connsiteY2"/>
                </a:cxn>
                <a:cxn ang="0">
                  <a:pos x="connsiteX3" y="connsiteY3"/>
                </a:cxn>
              </a:cxnLst>
              <a:rect l="l" t="t" r="r" b="b"/>
              <a:pathLst>
                <a:path w="24582" h="13552">
                  <a:moveTo>
                    <a:pt x="0" y="3404"/>
                  </a:moveTo>
                  <a:lnTo>
                    <a:pt x="1387" y="0"/>
                  </a:lnTo>
                  <a:lnTo>
                    <a:pt x="24583" y="10464"/>
                  </a:lnTo>
                  <a:lnTo>
                    <a:pt x="23196" y="13552"/>
                  </a:lnTo>
                  <a:close/>
                </a:path>
              </a:pathLst>
            </a:custGeom>
            <a:solidFill>
              <a:srgbClr val="FFBC3D"/>
            </a:solidFill>
            <a:ln w="6301" cap="flat">
              <a:noFill/>
              <a:prstDash val="solid"/>
              <a:miter/>
            </a:ln>
          </p:spPr>
          <p:txBody>
            <a:bodyPr rtlCol="0" anchor="ctr"/>
            <a:lstStyle/>
            <a:p>
              <a:endParaRPr lang="en-US"/>
            </a:p>
          </p:txBody>
        </p:sp>
        <p:sp>
          <p:nvSpPr>
            <p:cNvPr id="63" name="Freeform: Shape 3858">
              <a:extLst>
                <a:ext uri="{FF2B5EF4-FFF2-40B4-BE49-F238E27FC236}">
                  <a16:creationId xmlns:a16="http://schemas.microsoft.com/office/drawing/2014/main" id="{06B78FDE-758C-482D-A5F1-78B50646E0E9}"/>
                </a:ext>
              </a:extLst>
            </p:cNvPr>
            <p:cNvSpPr/>
            <p:nvPr/>
          </p:nvSpPr>
          <p:spPr>
            <a:xfrm>
              <a:off x="3762136" y="5053551"/>
              <a:ext cx="25465" cy="11283"/>
            </a:xfrm>
            <a:custGeom>
              <a:avLst/>
              <a:gdLst>
                <a:gd name="connsiteX0" fmla="*/ 0 w 25465"/>
                <a:gd name="connsiteY0" fmla="*/ 3341 h 11283"/>
                <a:gd name="connsiteX1" fmla="*/ 1135 w 25465"/>
                <a:gd name="connsiteY1" fmla="*/ 0 h 11283"/>
                <a:gd name="connsiteX2" fmla="*/ 25465 w 25465"/>
                <a:gd name="connsiteY2" fmla="*/ 7879 h 11283"/>
                <a:gd name="connsiteX3" fmla="*/ 24331 w 25465"/>
                <a:gd name="connsiteY3" fmla="*/ 11283 h 11283"/>
              </a:gdLst>
              <a:ahLst/>
              <a:cxnLst>
                <a:cxn ang="0">
                  <a:pos x="connsiteX0" y="connsiteY0"/>
                </a:cxn>
                <a:cxn ang="0">
                  <a:pos x="connsiteX1" y="connsiteY1"/>
                </a:cxn>
                <a:cxn ang="0">
                  <a:pos x="connsiteX2" y="connsiteY2"/>
                </a:cxn>
                <a:cxn ang="0">
                  <a:pos x="connsiteX3" y="connsiteY3"/>
                </a:cxn>
              </a:cxnLst>
              <a:rect l="l" t="t" r="r" b="b"/>
              <a:pathLst>
                <a:path w="25465" h="11283">
                  <a:moveTo>
                    <a:pt x="0" y="3341"/>
                  </a:moveTo>
                  <a:lnTo>
                    <a:pt x="1135" y="0"/>
                  </a:lnTo>
                  <a:lnTo>
                    <a:pt x="25465" y="7879"/>
                  </a:lnTo>
                  <a:lnTo>
                    <a:pt x="24331" y="11283"/>
                  </a:lnTo>
                  <a:close/>
                </a:path>
              </a:pathLst>
            </a:custGeom>
            <a:solidFill>
              <a:srgbClr val="FFBC3D"/>
            </a:solidFill>
            <a:ln w="6301" cap="flat">
              <a:noFill/>
              <a:prstDash val="solid"/>
              <a:miter/>
            </a:ln>
          </p:spPr>
          <p:txBody>
            <a:bodyPr rtlCol="0" anchor="ctr"/>
            <a:lstStyle/>
            <a:p>
              <a:endParaRPr lang="en-US"/>
            </a:p>
          </p:txBody>
        </p:sp>
        <p:sp>
          <p:nvSpPr>
            <p:cNvPr id="64" name="Freeform: Shape 3859">
              <a:extLst>
                <a:ext uri="{FF2B5EF4-FFF2-40B4-BE49-F238E27FC236}">
                  <a16:creationId xmlns:a16="http://schemas.microsoft.com/office/drawing/2014/main" id="{342E0E94-BA04-4359-8D71-CBD7E752A86F}"/>
                </a:ext>
              </a:extLst>
            </p:cNvPr>
            <p:cNvSpPr/>
            <p:nvPr/>
          </p:nvSpPr>
          <p:spPr>
            <a:xfrm>
              <a:off x="3756463" y="5076685"/>
              <a:ext cx="25780" cy="8824"/>
            </a:xfrm>
            <a:custGeom>
              <a:avLst/>
              <a:gdLst>
                <a:gd name="connsiteX0" fmla="*/ 0 w 25780"/>
                <a:gd name="connsiteY0" fmla="*/ 3404 h 8824"/>
                <a:gd name="connsiteX1" fmla="*/ 567 w 25780"/>
                <a:gd name="connsiteY1" fmla="*/ 0 h 8824"/>
                <a:gd name="connsiteX2" fmla="*/ 25781 w 25780"/>
                <a:gd name="connsiteY2" fmla="*/ 5421 h 8824"/>
                <a:gd name="connsiteX3" fmla="*/ 24898 w 25780"/>
                <a:gd name="connsiteY3" fmla="*/ 8824 h 8824"/>
              </a:gdLst>
              <a:ahLst/>
              <a:cxnLst>
                <a:cxn ang="0">
                  <a:pos x="connsiteX0" y="connsiteY0"/>
                </a:cxn>
                <a:cxn ang="0">
                  <a:pos x="connsiteX1" y="connsiteY1"/>
                </a:cxn>
                <a:cxn ang="0">
                  <a:pos x="connsiteX2" y="connsiteY2"/>
                </a:cxn>
                <a:cxn ang="0">
                  <a:pos x="connsiteX3" y="connsiteY3"/>
                </a:cxn>
              </a:cxnLst>
              <a:rect l="l" t="t" r="r" b="b"/>
              <a:pathLst>
                <a:path w="25780" h="8824">
                  <a:moveTo>
                    <a:pt x="0" y="3404"/>
                  </a:moveTo>
                  <a:lnTo>
                    <a:pt x="567" y="0"/>
                  </a:lnTo>
                  <a:lnTo>
                    <a:pt x="25781" y="5421"/>
                  </a:lnTo>
                  <a:lnTo>
                    <a:pt x="24898" y="8824"/>
                  </a:lnTo>
                  <a:close/>
                </a:path>
              </a:pathLst>
            </a:custGeom>
            <a:solidFill>
              <a:srgbClr val="FFBC3D"/>
            </a:solidFill>
            <a:ln w="6301" cap="flat">
              <a:noFill/>
              <a:prstDash val="solid"/>
              <a:miter/>
            </a:ln>
          </p:spPr>
          <p:txBody>
            <a:bodyPr rtlCol="0" anchor="ctr"/>
            <a:lstStyle/>
            <a:p>
              <a:endParaRPr lang="en-US"/>
            </a:p>
          </p:txBody>
        </p:sp>
        <p:sp>
          <p:nvSpPr>
            <p:cNvPr id="65" name="Freeform: Shape 3860">
              <a:extLst>
                <a:ext uri="{FF2B5EF4-FFF2-40B4-BE49-F238E27FC236}">
                  <a16:creationId xmlns:a16="http://schemas.microsoft.com/office/drawing/2014/main" id="{62677078-FB52-4F2D-8C7B-FBE6B352B7C9}"/>
                </a:ext>
              </a:extLst>
            </p:cNvPr>
            <p:cNvSpPr/>
            <p:nvPr/>
          </p:nvSpPr>
          <p:spPr>
            <a:xfrm>
              <a:off x="3753059" y="5100196"/>
              <a:ext cx="25780" cy="6240"/>
            </a:xfrm>
            <a:custGeom>
              <a:avLst/>
              <a:gdLst>
                <a:gd name="connsiteX0" fmla="*/ 0 w 25780"/>
                <a:gd name="connsiteY0" fmla="*/ 3719 h 6240"/>
                <a:gd name="connsiteX1" fmla="*/ 315 w 25780"/>
                <a:gd name="connsiteY1" fmla="*/ 0 h 6240"/>
                <a:gd name="connsiteX2" fmla="*/ 25781 w 25780"/>
                <a:gd name="connsiteY2" fmla="*/ 2837 h 6240"/>
                <a:gd name="connsiteX3" fmla="*/ 25213 w 25780"/>
                <a:gd name="connsiteY3" fmla="*/ 6240 h 6240"/>
              </a:gdLst>
              <a:ahLst/>
              <a:cxnLst>
                <a:cxn ang="0">
                  <a:pos x="connsiteX0" y="connsiteY0"/>
                </a:cxn>
                <a:cxn ang="0">
                  <a:pos x="connsiteX1" y="connsiteY1"/>
                </a:cxn>
                <a:cxn ang="0">
                  <a:pos x="connsiteX2" y="connsiteY2"/>
                </a:cxn>
                <a:cxn ang="0">
                  <a:pos x="connsiteX3" y="connsiteY3"/>
                </a:cxn>
              </a:cxnLst>
              <a:rect l="l" t="t" r="r" b="b"/>
              <a:pathLst>
                <a:path w="25780" h="6240">
                  <a:moveTo>
                    <a:pt x="0" y="3719"/>
                  </a:moveTo>
                  <a:lnTo>
                    <a:pt x="315" y="0"/>
                  </a:lnTo>
                  <a:lnTo>
                    <a:pt x="25781" y="2837"/>
                  </a:lnTo>
                  <a:lnTo>
                    <a:pt x="25213" y="6240"/>
                  </a:lnTo>
                  <a:close/>
                </a:path>
              </a:pathLst>
            </a:custGeom>
            <a:solidFill>
              <a:srgbClr val="FFBC3D"/>
            </a:solidFill>
            <a:ln w="6301" cap="flat">
              <a:noFill/>
              <a:prstDash val="solid"/>
              <a:miter/>
            </a:ln>
          </p:spPr>
          <p:txBody>
            <a:bodyPr rtlCol="0" anchor="ctr"/>
            <a:lstStyle/>
            <a:p>
              <a:endParaRPr lang="en-US"/>
            </a:p>
          </p:txBody>
        </p:sp>
        <p:sp>
          <p:nvSpPr>
            <p:cNvPr id="66" name="Freeform: Shape 3861">
              <a:extLst>
                <a:ext uri="{FF2B5EF4-FFF2-40B4-BE49-F238E27FC236}">
                  <a16:creationId xmlns:a16="http://schemas.microsoft.com/office/drawing/2014/main" id="{D2374044-F471-4DDA-8A1E-5BDD485E6BFC}"/>
                </a:ext>
              </a:extLst>
            </p:cNvPr>
            <p:cNvSpPr/>
            <p:nvPr/>
          </p:nvSpPr>
          <p:spPr>
            <a:xfrm>
              <a:off x="3753374" y="5145454"/>
              <a:ext cx="25780" cy="6240"/>
            </a:xfrm>
            <a:custGeom>
              <a:avLst/>
              <a:gdLst>
                <a:gd name="connsiteX0" fmla="*/ 252 w 25780"/>
                <a:gd name="connsiteY0" fmla="*/ 6240 h 6240"/>
                <a:gd name="connsiteX1" fmla="*/ 0 w 25780"/>
                <a:gd name="connsiteY1" fmla="*/ 2584 h 6240"/>
                <a:gd name="connsiteX2" fmla="*/ 25150 w 25780"/>
                <a:gd name="connsiteY2" fmla="*/ 0 h 6240"/>
                <a:gd name="connsiteX3" fmla="*/ 25781 w 25780"/>
                <a:gd name="connsiteY3" fmla="*/ 3404 h 6240"/>
              </a:gdLst>
              <a:ahLst/>
              <a:cxnLst>
                <a:cxn ang="0">
                  <a:pos x="connsiteX0" y="connsiteY0"/>
                </a:cxn>
                <a:cxn ang="0">
                  <a:pos x="connsiteX1" y="connsiteY1"/>
                </a:cxn>
                <a:cxn ang="0">
                  <a:pos x="connsiteX2" y="connsiteY2"/>
                </a:cxn>
                <a:cxn ang="0">
                  <a:pos x="connsiteX3" y="connsiteY3"/>
                </a:cxn>
              </a:cxnLst>
              <a:rect l="l" t="t" r="r" b="b"/>
              <a:pathLst>
                <a:path w="25780" h="6240">
                  <a:moveTo>
                    <a:pt x="252" y="6240"/>
                  </a:moveTo>
                  <a:lnTo>
                    <a:pt x="0" y="2584"/>
                  </a:lnTo>
                  <a:lnTo>
                    <a:pt x="25150" y="0"/>
                  </a:lnTo>
                  <a:lnTo>
                    <a:pt x="25781" y="3404"/>
                  </a:lnTo>
                  <a:close/>
                </a:path>
              </a:pathLst>
            </a:custGeom>
            <a:solidFill>
              <a:srgbClr val="FFBC3D"/>
            </a:solidFill>
            <a:ln w="6301" cap="flat">
              <a:noFill/>
              <a:prstDash val="solid"/>
              <a:miter/>
            </a:ln>
          </p:spPr>
          <p:txBody>
            <a:bodyPr rtlCol="0" anchor="ctr"/>
            <a:lstStyle/>
            <a:p>
              <a:endParaRPr lang="en-US"/>
            </a:p>
          </p:txBody>
        </p:sp>
        <p:sp>
          <p:nvSpPr>
            <p:cNvPr id="67" name="Freeform: Shape 3862">
              <a:extLst>
                <a:ext uri="{FF2B5EF4-FFF2-40B4-BE49-F238E27FC236}">
                  <a16:creationId xmlns:a16="http://schemas.microsoft.com/office/drawing/2014/main" id="{6E1B3E81-AB6D-4E4E-A362-56A21477BEE4}"/>
                </a:ext>
              </a:extLst>
            </p:cNvPr>
            <p:cNvSpPr/>
            <p:nvPr/>
          </p:nvSpPr>
          <p:spPr>
            <a:xfrm>
              <a:off x="3757030" y="5166444"/>
              <a:ext cx="25780" cy="8761"/>
            </a:xfrm>
            <a:custGeom>
              <a:avLst/>
              <a:gdLst>
                <a:gd name="connsiteX0" fmla="*/ 567 w 25780"/>
                <a:gd name="connsiteY0" fmla="*/ 8762 h 8761"/>
                <a:gd name="connsiteX1" fmla="*/ 0 w 25780"/>
                <a:gd name="connsiteY1" fmla="*/ 5358 h 8761"/>
                <a:gd name="connsiteX2" fmla="*/ 24898 w 25780"/>
                <a:gd name="connsiteY2" fmla="*/ 0 h 8761"/>
                <a:gd name="connsiteX3" fmla="*/ 25781 w 25780"/>
                <a:gd name="connsiteY3" fmla="*/ 3404 h 8761"/>
              </a:gdLst>
              <a:ahLst/>
              <a:cxnLst>
                <a:cxn ang="0">
                  <a:pos x="connsiteX0" y="connsiteY0"/>
                </a:cxn>
                <a:cxn ang="0">
                  <a:pos x="connsiteX1" y="connsiteY1"/>
                </a:cxn>
                <a:cxn ang="0">
                  <a:pos x="connsiteX2" y="connsiteY2"/>
                </a:cxn>
                <a:cxn ang="0">
                  <a:pos x="connsiteX3" y="connsiteY3"/>
                </a:cxn>
              </a:cxnLst>
              <a:rect l="l" t="t" r="r" b="b"/>
              <a:pathLst>
                <a:path w="25780" h="8761">
                  <a:moveTo>
                    <a:pt x="567" y="8762"/>
                  </a:moveTo>
                  <a:lnTo>
                    <a:pt x="0" y="5358"/>
                  </a:lnTo>
                  <a:lnTo>
                    <a:pt x="24898" y="0"/>
                  </a:lnTo>
                  <a:lnTo>
                    <a:pt x="25781" y="3404"/>
                  </a:lnTo>
                  <a:close/>
                </a:path>
              </a:pathLst>
            </a:custGeom>
            <a:solidFill>
              <a:srgbClr val="FFBC3D"/>
            </a:solidFill>
            <a:ln w="6301" cap="flat">
              <a:noFill/>
              <a:prstDash val="solid"/>
              <a:miter/>
            </a:ln>
          </p:spPr>
          <p:txBody>
            <a:bodyPr rtlCol="0" anchor="ctr"/>
            <a:lstStyle/>
            <a:p>
              <a:endParaRPr lang="en-US"/>
            </a:p>
          </p:txBody>
        </p:sp>
        <p:sp>
          <p:nvSpPr>
            <p:cNvPr id="68" name="Freeform: Shape 3863">
              <a:extLst>
                <a:ext uri="{FF2B5EF4-FFF2-40B4-BE49-F238E27FC236}">
                  <a16:creationId xmlns:a16="http://schemas.microsoft.com/office/drawing/2014/main" id="{18B4013F-1D4B-46EA-A20E-DE691543FE22}"/>
                </a:ext>
              </a:extLst>
            </p:cNvPr>
            <p:cNvSpPr/>
            <p:nvPr/>
          </p:nvSpPr>
          <p:spPr>
            <a:xfrm>
              <a:off x="3763018" y="5186803"/>
              <a:ext cx="25465" cy="11282"/>
            </a:xfrm>
            <a:custGeom>
              <a:avLst/>
              <a:gdLst>
                <a:gd name="connsiteX0" fmla="*/ 1135 w 25465"/>
                <a:gd name="connsiteY0" fmla="*/ 11283 h 11282"/>
                <a:gd name="connsiteX1" fmla="*/ 0 w 25465"/>
                <a:gd name="connsiteY1" fmla="*/ 7879 h 11282"/>
                <a:gd name="connsiteX2" fmla="*/ 24331 w 25465"/>
                <a:gd name="connsiteY2" fmla="*/ 0 h 11282"/>
                <a:gd name="connsiteX3" fmla="*/ 25465 w 25465"/>
                <a:gd name="connsiteY3" fmla="*/ 3404 h 11282"/>
              </a:gdLst>
              <a:ahLst/>
              <a:cxnLst>
                <a:cxn ang="0">
                  <a:pos x="connsiteX0" y="connsiteY0"/>
                </a:cxn>
                <a:cxn ang="0">
                  <a:pos x="connsiteX1" y="connsiteY1"/>
                </a:cxn>
                <a:cxn ang="0">
                  <a:pos x="connsiteX2" y="connsiteY2"/>
                </a:cxn>
                <a:cxn ang="0">
                  <a:pos x="connsiteX3" y="connsiteY3"/>
                </a:cxn>
              </a:cxnLst>
              <a:rect l="l" t="t" r="r" b="b"/>
              <a:pathLst>
                <a:path w="25465" h="11282">
                  <a:moveTo>
                    <a:pt x="1135" y="11283"/>
                  </a:moveTo>
                  <a:lnTo>
                    <a:pt x="0" y="7879"/>
                  </a:lnTo>
                  <a:lnTo>
                    <a:pt x="24331" y="0"/>
                  </a:lnTo>
                  <a:lnTo>
                    <a:pt x="25465" y="3404"/>
                  </a:lnTo>
                  <a:close/>
                </a:path>
              </a:pathLst>
            </a:custGeom>
            <a:solidFill>
              <a:srgbClr val="FFBC3D"/>
            </a:solidFill>
            <a:ln w="6301" cap="flat">
              <a:noFill/>
              <a:prstDash val="solid"/>
              <a:miter/>
            </a:ln>
          </p:spPr>
          <p:txBody>
            <a:bodyPr rtlCol="0" anchor="ctr"/>
            <a:lstStyle/>
            <a:p>
              <a:endParaRPr lang="en-US"/>
            </a:p>
          </p:txBody>
        </p:sp>
        <p:sp>
          <p:nvSpPr>
            <p:cNvPr id="69" name="Freeform: Shape 3864">
              <a:extLst>
                <a:ext uri="{FF2B5EF4-FFF2-40B4-BE49-F238E27FC236}">
                  <a16:creationId xmlns:a16="http://schemas.microsoft.com/office/drawing/2014/main" id="{70893EDF-DA52-4886-8BB9-EFEB667810D6}"/>
                </a:ext>
              </a:extLst>
            </p:cNvPr>
            <p:cNvSpPr/>
            <p:nvPr/>
          </p:nvSpPr>
          <p:spPr>
            <a:xfrm>
              <a:off x="3771780" y="5206911"/>
              <a:ext cx="24582" cy="13552"/>
            </a:xfrm>
            <a:custGeom>
              <a:avLst/>
              <a:gdLst>
                <a:gd name="connsiteX0" fmla="*/ 1387 w 24582"/>
                <a:gd name="connsiteY0" fmla="*/ 13552 h 13552"/>
                <a:gd name="connsiteX1" fmla="*/ 0 w 24582"/>
                <a:gd name="connsiteY1" fmla="*/ 10148 h 13552"/>
                <a:gd name="connsiteX2" fmla="*/ 23196 w 24582"/>
                <a:gd name="connsiteY2" fmla="*/ 0 h 13552"/>
                <a:gd name="connsiteX3" fmla="*/ 24583 w 24582"/>
                <a:gd name="connsiteY3" fmla="*/ 3089 h 13552"/>
              </a:gdLst>
              <a:ahLst/>
              <a:cxnLst>
                <a:cxn ang="0">
                  <a:pos x="connsiteX0" y="connsiteY0"/>
                </a:cxn>
                <a:cxn ang="0">
                  <a:pos x="connsiteX1" y="connsiteY1"/>
                </a:cxn>
                <a:cxn ang="0">
                  <a:pos x="connsiteX2" y="connsiteY2"/>
                </a:cxn>
                <a:cxn ang="0">
                  <a:pos x="connsiteX3" y="connsiteY3"/>
                </a:cxn>
              </a:cxnLst>
              <a:rect l="l" t="t" r="r" b="b"/>
              <a:pathLst>
                <a:path w="24582" h="13552">
                  <a:moveTo>
                    <a:pt x="1387" y="13552"/>
                  </a:moveTo>
                  <a:lnTo>
                    <a:pt x="0" y="10148"/>
                  </a:lnTo>
                  <a:lnTo>
                    <a:pt x="23196" y="0"/>
                  </a:lnTo>
                  <a:lnTo>
                    <a:pt x="24583" y="3089"/>
                  </a:lnTo>
                  <a:close/>
                </a:path>
              </a:pathLst>
            </a:custGeom>
            <a:solidFill>
              <a:srgbClr val="FFBC3D"/>
            </a:solidFill>
            <a:ln w="6301" cap="flat">
              <a:noFill/>
              <a:prstDash val="solid"/>
              <a:miter/>
            </a:ln>
          </p:spPr>
          <p:txBody>
            <a:bodyPr rtlCol="0" anchor="ctr"/>
            <a:lstStyle/>
            <a:p>
              <a:endParaRPr lang="en-US"/>
            </a:p>
          </p:txBody>
        </p:sp>
        <p:sp>
          <p:nvSpPr>
            <p:cNvPr id="70" name="Freeform: Shape 3865">
              <a:extLst>
                <a:ext uri="{FF2B5EF4-FFF2-40B4-BE49-F238E27FC236}">
                  <a16:creationId xmlns:a16="http://schemas.microsoft.com/office/drawing/2014/main" id="{B7DD21DC-1F3C-4239-9E6C-EF0BC2956C34}"/>
                </a:ext>
              </a:extLst>
            </p:cNvPr>
            <p:cNvSpPr/>
            <p:nvPr/>
          </p:nvSpPr>
          <p:spPr>
            <a:xfrm>
              <a:off x="3795543" y="5243659"/>
              <a:ext cx="22628" cy="17838"/>
            </a:xfrm>
            <a:custGeom>
              <a:avLst/>
              <a:gdLst>
                <a:gd name="connsiteX0" fmla="*/ 1954 w 22628"/>
                <a:gd name="connsiteY0" fmla="*/ 17838 h 17838"/>
                <a:gd name="connsiteX1" fmla="*/ 0 w 22628"/>
                <a:gd name="connsiteY1" fmla="*/ 15002 h 17838"/>
                <a:gd name="connsiteX2" fmla="*/ 20612 w 22628"/>
                <a:gd name="connsiteY2" fmla="*/ 0 h 17838"/>
                <a:gd name="connsiteX3" fmla="*/ 22629 w 22628"/>
                <a:gd name="connsiteY3" fmla="*/ 2837 h 17838"/>
              </a:gdLst>
              <a:ahLst/>
              <a:cxnLst>
                <a:cxn ang="0">
                  <a:pos x="connsiteX0" y="connsiteY0"/>
                </a:cxn>
                <a:cxn ang="0">
                  <a:pos x="connsiteX1" y="connsiteY1"/>
                </a:cxn>
                <a:cxn ang="0">
                  <a:pos x="connsiteX2" y="connsiteY2"/>
                </a:cxn>
                <a:cxn ang="0">
                  <a:pos x="connsiteX3" y="connsiteY3"/>
                </a:cxn>
              </a:cxnLst>
              <a:rect l="l" t="t" r="r" b="b"/>
              <a:pathLst>
                <a:path w="22628" h="17838">
                  <a:moveTo>
                    <a:pt x="1954" y="17838"/>
                  </a:moveTo>
                  <a:lnTo>
                    <a:pt x="0" y="15002"/>
                  </a:lnTo>
                  <a:lnTo>
                    <a:pt x="20612" y="0"/>
                  </a:lnTo>
                  <a:lnTo>
                    <a:pt x="22629" y="2837"/>
                  </a:lnTo>
                  <a:close/>
                </a:path>
              </a:pathLst>
            </a:custGeom>
            <a:solidFill>
              <a:srgbClr val="FFBC3D"/>
            </a:solidFill>
            <a:ln w="6301" cap="flat">
              <a:noFill/>
              <a:prstDash val="solid"/>
              <a:miter/>
            </a:ln>
          </p:spPr>
          <p:txBody>
            <a:bodyPr rtlCol="0" anchor="ctr"/>
            <a:lstStyle/>
            <a:p>
              <a:endParaRPr lang="en-US"/>
            </a:p>
          </p:txBody>
        </p:sp>
        <p:sp>
          <p:nvSpPr>
            <p:cNvPr id="71" name="Freeform: Shape 3866">
              <a:extLst>
                <a:ext uri="{FF2B5EF4-FFF2-40B4-BE49-F238E27FC236}">
                  <a16:creationId xmlns:a16="http://schemas.microsoft.com/office/drawing/2014/main" id="{F212A647-5032-4920-A2B5-A8FD75B0BEE2}"/>
                </a:ext>
              </a:extLst>
            </p:cNvPr>
            <p:cNvSpPr/>
            <p:nvPr/>
          </p:nvSpPr>
          <p:spPr>
            <a:xfrm>
              <a:off x="4144684" y="5241390"/>
              <a:ext cx="22691" cy="17838"/>
            </a:xfrm>
            <a:custGeom>
              <a:avLst/>
              <a:gdLst>
                <a:gd name="connsiteX0" fmla="*/ 22692 w 22691"/>
                <a:gd name="connsiteY0" fmla="*/ 15002 h 17838"/>
                <a:gd name="connsiteX1" fmla="*/ 20675 w 22691"/>
                <a:gd name="connsiteY1" fmla="*/ 17838 h 17838"/>
                <a:gd name="connsiteX2" fmla="*/ 0 w 22691"/>
                <a:gd name="connsiteY2" fmla="*/ 2836 h 17838"/>
                <a:gd name="connsiteX3" fmla="*/ 2017 w 22691"/>
                <a:gd name="connsiteY3" fmla="*/ 0 h 17838"/>
              </a:gdLst>
              <a:ahLst/>
              <a:cxnLst>
                <a:cxn ang="0">
                  <a:pos x="connsiteX0" y="connsiteY0"/>
                </a:cxn>
                <a:cxn ang="0">
                  <a:pos x="connsiteX1" y="connsiteY1"/>
                </a:cxn>
                <a:cxn ang="0">
                  <a:pos x="connsiteX2" y="connsiteY2"/>
                </a:cxn>
                <a:cxn ang="0">
                  <a:pos x="connsiteX3" y="connsiteY3"/>
                </a:cxn>
              </a:cxnLst>
              <a:rect l="l" t="t" r="r" b="b"/>
              <a:pathLst>
                <a:path w="22691" h="17838">
                  <a:moveTo>
                    <a:pt x="22692" y="15002"/>
                  </a:moveTo>
                  <a:lnTo>
                    <a:pt x="20675" y="17838"/>
                  </a:lnTo>
                  <a:lnTo>
                    <a:pt x="0" y="2836"/>
                  </a:lnTo>
                  <a:lnTo>
                    <a:pt x="2017" y="0"/>
                  </a:lnTo>
                  <a:close/>
                </a:path>
              </a:pathLst>
            </a:custGeom>
            <a:solidFill>
              <a:srgbClr val="FFBC3D"/>
            </a:solidFill>
            <a:ln w="6301" cap="flat">
              <a:noFill/>
              <a:prstDash val="solid"/>
              <a:miter/>
            </a:ln>
          </p:spPr>
          <p:txBody>
            <a:bodyPr rtlCol="0" anchor="ctr"/>
            <a:lstStyle/>
            <a:p>
              <a:endParaRPr lang="en-US"/>
            </a:p>
          </p:txBody>
        </p:sp>
        <p:sp>
          <p:nvSpPr>
            <p:cNvPr id="72" name="Freeform: Shape 3867">
              <a:extLst>
                <a:ext uri="{FF2B5EF4-FFF2-40B4-BE49-F238E27FC236}">
                  <a16:creationId xmlns:a16="http://schemas.microsoft.com/office/drawing/2014/main" id="{6BDF6DE1-7447-4DCF-AD6D-308E5083C26B}"/>
                </a:ext>
              </a:extLst>
            </p:cNvPr>
            <p:cNvSpPr/>
            <p:nvPr/>
          </p:nvSpPr>
          <p:spPr>
            <a:xfrm>
              <a:off x="4165926" y="5204327"/>
              <a:ext cx="24898" cy="13614"/>
            </a:xfrm>
            <a:custGeom>
              <a:avLst/>
              <a:gdLst>
                <a:gd name="connsiteX0" fmla="*/ 24898 w 24898"/>
                <a:gd name="connsiteY0" fmla="*/ 10463 h 13614"/>
                <a:gd name="connsiteX1" fmla="*/ 23511 w 24898"/>
                <a:gd name="connsiteY1" fmla="*/ 13615 h 13614"/>
                <a:gd name="connsiteX2" fmla="*/ 0 w 24898"/>
                <a:gd name="connsiteY2" fmla="*/ 3152 h 13614"/>
                <a:gd name="connsiteX3" fmla="*/ 1450 w 24898"/>
                <a:gd name="connsiteY3" fmla="*/ 0 h 13614"/>
              </a:gdLst>
              <a:ahLst/>
              <a:cxnLst>
                <a:cxn ang="0">
                  <a:pos x="connsiteX0" y="connsiteY0"/>
                </a:cxn>
                <a:cxn ang="0">
                  <a:pos x="connsiteX1" y="connsiteY1"/>
                </a:cxn>
                <a:cxn ang="0">
                  <a:pos x="connsiteX2" y="connsiteY2"/>
                </a:cxn>
                <a:cxn ang="0">
                  <a:pos x="connsiteX3" y="connsiteY3"/>
                </a:cxn>
              </a:cxnLst>
              <a:rect l="l" t="t" r="r" b="b"/>
              <a:pathLst>
                <a:path w="24898" h="13614">
                  <a:moveTo>
                    <a:pt x="24898" y="10463"/>
                  </a:moveTo>
                  <a:lnTo>
                    <a:pt x="23511" y="13615"/>
                  </a:lnTo>
                  <a:lnTo>
                    <a:pt x="0" y="3152"/>
                  </a:lnTo>
                  <a:lnTo>
                    <a:pt x="1450" y="0"/>
                  </a:lnTo>
                  <a:close/>
                </a:path>
              </a:pathLst>
            </a:custGeom>
            <a:solidFill>
              <a:srgbClr val="FFBC3D"/>
            </a:solidFill>
            <a:ln w="6301" cap="flat">
              <a:noFill/>
              <a:prstDash val="solid"/>
              <a:miter/>
            </a:ln>
          </p:spPr>
          <p:txBody>
            <a:bodyPr rtlCol="0" anchor="ctr"/>
            <a:lstStyle/>
            <a:p>
              <a:endParaRPr lang="en-US"/>
            </a:p>
          </p:txBody>
        </p:sp>
        <p:sp>
          <p:nvSpPr>
            <p:cNvPr id="73" name="Freeform: Shape 3868">
              <a:extLst>
                <a:ext uri="{FF2B5EF4-FFF2-40B4-BE49-F238E27FC236}">
                  <a16:creationId xmlns:a16="http://schemas.microsoft.com/office/drawing/2014/main" id="{CA1BEB85-0617-42A4-8B1D-675717007D2C}"/>
                </a:ext>
              </a:extLst>
            </p:cNvPr>
            <p:cNvSpPr/>
            <p:nvPr/>
          </p:nvSpPr>
          <p:spPr>
            <a:xfrm>
              <a:off x="4173553" y="5184219"/>
              <a:ext cx="25465" cy="11345"/>
            </a:xfrm>
            <a:custGeom>
              <a:avLst/>
              <a:gdLst>
                <a:gd name="connsiteX0" fmla="*/ 25465 w 25465"/>
                <a:gd name="connsiteY0" fmla="*/ 7942 h 11345"/>
                <a:gd name="connsiteX1" fmla="*/ 24331 w 25465"/>
                <a:gd name="connsiteY1" fmla="*/ 11346 h 11345"/>
                <a:gd name="connsiteX2" fmla="*/ 0 w 25465"/>
                <a:gd name="connsiteY2" fmla="*/ 3404 h 11345"/>
                <a:gd name="connsiteX3" fmla="*/ 1135 w 25465"/>
                <a:gd name="connsiteY3" fmla="*/ 0 h 11345"/>
              </a:gdLst>
              <a:ahLst/>
              <a:cxnLst>
                <a:cxn ang="0">
                  <a:pos x="connsiteX0" y="connsiteY0"/>
                </a:cxn>
                <a:cxn ang="0">
                  <a:pos x="connsiteX1" y="connsiteY1"/>
                </a:cxn>
                <a:cxn ang="0">
                  <a:pos x="connsiteX2" y="connsiteY2"/>
                </a:cxn>
                <a:cxn ang="0">
                  <a:pos x="connsiteX3" y="connsiteY3"/>
                </a:cxn>
              </a:cxnLst>
              <a:rect l="l" t="t" r="r" b="b"/>
              <a:pathLst>
                <a:path w="25465" h="11345">
                  <a:moveTo>
                    <a:pt x="25465" y="7942"/>
                  </a:moveTo>
                  <a:lnTo>
                    <a:pt x="24331" y="11346"/>
                  </a:lnTo>
                  <a:lnTo>
                    <a:pt x="0" y="3404"/>
                  </a:lnTo>
                  <a:lnTo>
                    <a:pt x="1135" y="0"/>
                  </a:lnTo>
                  <a:close/>
                </a:path>
              </a:pathLst>
            </a:custGeom>
            <a:solidFill>
              <a:srgbClr val="FFBC3D"/>
            </a:solidFill>
            <a:ln w="6301" cap="flat">
              <a:noFill/>
              <a:prstDash val="solid"/>
              <a:miter/>
            </a:ln>
          </p:spPr>
          <p:txBody>
            <a:bodyPr rtlCol="0" anchor="ctr"/>
            <a:lstStyle/>
            <a:p>
              <a:endParaRPr lang="en-US"/>
            </a:p>
          </p:txBody>
        </p:sp>
        <p:sp>
          <p:nvSpPr>
            <p:cNvPr id="74" name="Freeform: Shape 3869">
              <a:extLst>
                <a:ext uri="{FF2B5EF4-FFF2-40B4-BE49-F238E27FC236}">
                  <a16:creationId xmlns:a16="http://schemas.microsoft.com/office/drawing/2014/main" id="{3BAC7B41-2569-4916-AFE2-0FB7C465ACB4}"/>
                </a:ext>
              </a:extLst>
            </p:cNvPr>
            <p:cNvSpPr/>
            <p:nvPr/>
          </p:nvSpPr>
          <p:spPr>
            <a:xfrm>
              <a:off x="4179226" y="5163607"/>
              <a:ext cx="25780" cy="9013"/>
            </a:xfrm>
            <a:custGeom>
              <a:avLst/>
              <a:gdLst>
                <a:gd name="connsiteX0" fmla="*/ 25781 w 25780"/>
                <a:gd name="connsiteY0" fmla="*/ 5358 h 9013"/>
                <a:gd name="connsiteX1" fmla="*/ 24898 w 25780"/>
                <a:gd name="connsiteY1" fmla="*/ 9014 h 9013"/>
                <a:gd name="connsiteX2" fmla="*/ 0 w 25780"/>
                <a:gd name="connsiteY2" fmla="*/ 3656 h 9013"/>
                <a:gd name="connsiteX3" fmla="*/ 567 w 25780"/>
                <a:gd name="connsiteY3" fmla="*/ 0 h 9013"/>
              </a:gdLst>
              <a:ahLst/>
              <a:cxnLst>
                <a:cxn ang="0">
                  <a:pos x="connsiteX0" y="connsiteY0"/>
                </a:cxn>
                <a:cxn ang="0">
                  <a:pos x="connsiteX1" y="connsiteY1"/>
                </a:cxn>
                <a:cxn ang="0">
                  <a:pos x="connsiteX2" y="connsiteY2"/>
                </a:cxn>
                <a:cxn ang="0">
                  <a:pos x="connsiteX3" y="connsiteY3"/>
                </a:cxn>
              </a:cxnLst>
              <a:rect l="l" t="t" r="r" b="b"/>
              <a:pathLst>
                <a:path w="25780" h="9013">
                  <a:moveTo>
                    <a:pt x="25781" y="5358"/>
                  </a:moveTo>
                  <a:lnTo>
                    <a:pt x="24898" y="9014"/>
                  </a:lnTo>
                  <a:lnTo>
                    <a:pt x="0" y="3656"/>
                  </a:lnTo>
                  <a:lnTo>
                    <a:pt x="567" y="0"/>
                  </a:lnTo>
                  <a:close/>
                </a:path>
              </a:pathLst>
            </a:custGeom>
            <a:solidFill>
              <a:srgbClr val="FFBC3D"/>
            </a:solidFill>
            <a:ln w="6301" cap="flat">
              <a:noFill/>
              <a:prstDash val="solid"/>
              <a:miter/>
            </a:ln>
          </p:spPr>
          <p:txBody>
            <a:bodyPr rtlCol="0" anchor="ctr"/>
            <a:lstStyle/>
            <a:p>
              <a:endParaRPr lang="en-US"/>
            </a:p>
          </p:txBody>
        </p:sp>
        <p:sp>
          <p:nvSpPr>
            <p:cNvPr id="75" name="Freeform: Shape 3870">
              <a:extLst>
                <a:ext uri="{FF2B5EF4-FFF2-40B4-BE49-F238E27FC236}">
                  <a16:creationId xmlns:a16="http://schemas.microsoft.com/office/drawing/2014/main" id="{C8FB5E96-4F15-4BC6-9C75-1353F5C83474}"/>
                </a:ext>
              </a:extLst>
            </p:cNvPr>
            <p:cNvSpPr/>
            <p:nvPr/>
          </p:nvSpPr>
          <p:spPr>
            <a:xfrm>
              <a:off x="4182630" y="5142680"/>
              <a:ext cx="25780" cy="6177"/>
            </a:xfrm>
            <a:custGeom>
              <a:avLst/>
              <a:gdLst>
                <a:gd name="connsiteX0" fmla="*/ 25781 w 25780"/>
                <a:gd name="connsiteY0" fmla="*/ 2773 h 6177"/>
                <a:gd name="connsiteX1" fmla="*/ 25213 w 25780"/>
                <a:gd name="connsiteY1" fmla="*/ 6177 h 6177"/>
                <a:gd name="connsiteX2" fmla="*/ 0 w 25780"/>
                <a:gd name="connsiteY2" fmla="*/ 3656 h 6177"/>
                <a:gd name="connsiteX3" fmla="*/ 315 w 25780"/>
                <a:gd name="connsiteY3" fmla="*/ 0 h 6177"/>
              </a:gdLst>
              <a:ahLst/>
              <a:cxnLst>
                <a:cxn ang="0">
                  <a:pos x="connsiteX0" y="connsiteY0"/>
                </a:cxn>
                <a:cxn ang="0">
                  <a:pos x="connsiteX1" y="connsiteY1"/>
                </a:cxn>
                <a:cxn ang="0">
                  <a:pos x="connsiteX2" y="connsiteY2"/>
                </a:cxn>
                <a:cxn ang="0">
                  <a:pos x="connsiteX3" y="connsiteY3"/>
                </a:cxn>
              </a:cxnLst>
              <a:rect l="l" t="t" r="r" b="b"/>
              <a:pathLst>
                <a:path w="25780" h="6177">
                  <a:moveTo>
                    <a:pt x="25781" y="2773"/>
                  </a:moveTo>
                  <a:lnTo>
                    <a:pt x="25213" y="6177"/>
                  </a:lnTo>
                  <a:lnTo>
                    <a:pt x="0" y="3656"/>
                  </a:lnTo>
                  <a:lnTo>
                    <a:pt x="315" y="0"/>
                  </a:lnTo>
                  <a:close/>
                </a:path>
              </a:pathLst>
            </a:custGeom>
            <a:solidFill>
              <a:srgbClr val="FFBC3D"/>
            </a:solidFill>
            <a:ln w="6301" cap="flat">
              <a:noFill/>
              <a:prstDash val="solid"/>
              <a:miter/>
            </a:ln>
          </p:spPr>
          <p:txBody>
            <a:bodyPr rtlCol="0" anchor="ctr"/>
            <a:lstStyle/>
            <a:p>
              <a:endParaRPr lang="en-US"/>
            </a:p>
          </p:txBody>
        </p:sp>
        <p:sp>
          <p:nvSpPr>
            <p:cNvPr id="76" name="Freeform: Shape 3871">
              <a:extLst>
                <a:ext uri="{FF2B5EF4-FFF2-40B4-BE49-F238E27FC236}">
                  <a16:creationId xmlns:a16="http://schemas.microsoft.com/office/drawing/2014/main" id="{84BE13EF-BDF5-4F7E-86BE-7EEF747FAD10}"/>
                </a:ext>
              </a:extLst>
            </p:cNvPr>
            <p:cNvSpPr/>
            <p:nvPr/>
          </p:nvSpPr>
          <p:spPr>
            <a:xfrm>
              <a:off x="4182062" y="5097674"/>
              <a:ext cx="26032" cy="6240"/>
            </a:xfrm>
            <a:custGeom>
              <a:avLst/>
              <a:gdLst>
                <a:gd name="connsiteX0" fmla="*/ 25465 w 26032"/>
                <a:gd name="connsiteY0" fmla="*/ 0 h 6240"/>
                <a:gd name="connsiteX1" fmla="*/ 26033 w 26032"/>
                <a:gd name="connsiteY1" fmla="*/ 3404 h 6240"/>
                <a:gd name="connsiteX2" fmla="*/ 567 w 26032"/>
                <a:gd name="connsiteY2" fmla="*/ 6240 h 6240"/>
                <a:gd name="connsiteX3" fmla="*/ 0 w 26032"/>
                <a:gd name="connsiteY3" fmla="*/ 2521 h 6240"/>
              </a:gdLst>
              <a:ahLst/>
              <a:cxnLst>
                <a:cxn ang="0">
                  <a:pos x="connsiteX0" y="connsiteY0"/>
                </a:cxn>
                <a:cxn ang="0">
                  <a:pos x="connsiteX1" y="connsiteY1"/>
                </a:cxn>
                <a:cxn ang="0">
                  <a:pos x="connsiteX2" y="connsiteY2"/>
                </a:cxn>
                <a:cxn ang="0">
                  <a:pos x="connsiteX3" y="connsiteY3"/>
                </a:cxn>
              </a:cxnLst>
              <a:rect l="l" t="t" r="r" b="b"/>
              <a:pathLst>
                <a:path w="26032" h="6240">
                  <a:moveTo>
                    <a:pt x="25465" y="0"/>
                  </a:moveTo>
                  <a:lnTo>
                    <a:pt x="26033" y="3404"/>
                  </a:lnTo>
                  <a:lnTo>
                    <a:pt x="567" y="6240"/>
                  </a:lnTo>
                  <a:lnTo>
                    <a:pt x="0" y="2521"/>
                  </a:lnTo>
                  <a:close/>
                </a:path>
              </a:pathLst>
            </a:custGeom>
            <a:solidFill>
              <a:srgbClr val="FFBC3D"/>
            </a:solidFill>
            <a:ln w="6301" cap="flat">
              <a:noFill/>
              <a:prstDash val="solid"/>
              <a:miter/>
            </a:ln>
          </p:spPr>
          <p:txBody>
            <a:bodyPr rtlCol="0" anchor="ctr"/>
            <a:lstStyle/>
            <a:p>
              <a:endParaRPr lang="en-US"/>
            </a:p>
          </p:txBody>
        </p:sp>
        <p:sp>
          <p:nvSpPr>
            <p:cNvPr id="77" name="Freeform: Shape 3872">
              <a:extLst>
                <a:ext uri="{FF2B5EF4-FFF2-40B4-BE49-F238E27FC236}">
                  <a16:creationId xmlns:a16="http://schemas.microsoft.com/office/drawing/2014/main" id="{F553B97E-312E-43E8-9780-CDE9B84DF375}"/>
                </a:ext>
              </a:extLst>
            </p:cNvPr>
            <p:cNvSpPr/>
            <p:nvPr/>
          </p:nvSpPr>
          <p:spPr>
            <a:xfrm>
              <a:off x="4178659" y="5073911"/>
              <a:ext cx="25780" cy="8761"/>
            </a:xfrm>
            <a:custGeom>
              <a:avLst/>
              <a:gdLst>
                <a:gd name="connsiteX0" fmla="*/ 24898 w 25780"/>
                <a:gd name="connsiteY0" fmla="*/ 0 h 8761"/>
                <a:gd name="connsiteX1" fmla="*/ 25781 w 25780"/>
                <a:gd name="connsiteY1" fmla="*/ 3656 h 8761"/>
                <a:gd name="connsiteX2" fmla="*/ 567 w 25780"/>
                <a:gd name="connsiteY2" fmla="*/ 8761 h 8761"/>
                <a:gd name="connsiteX3" fmla="*/ 0 w 25780"/>
                <a:gd name="connsiteY3" fmla="*/ 5358 h 8761"/>
              </a:gdLst>
              <a:ahLst/>
              <a:cxnLst>
                <a:cxn ang="0">
                  <a:pos x="connsiteX0" y="connsiteY0"/>
                </a:cxn>
                <a:cxn ang="0">
                  <a:pos x="connsiteX1" y="connsiteY1"/>
                </a:cxn>
                <a:cxn ang="0">
                  <a:pos x="connsiteX2" y="connsiteY2"/>
                </a:cxn>
                <a:cxn ang="0">
                  <a:pos x="connsiteX3" y="connsiteY3"/>
                </a:cxn>
              </a:cxnLst>
              <a:rect l="l" t="t" r="r" b="b"/>
              <a:pathLst>
                <a:path w="25780" h="8761">
                  <a:moveTo>
                    <a:pt x="24898" y="0"/>
                  </a:moveTo>
                  <a:lnTo>
                    <a:pt x="25781" y="3656"/>
                  </a:lnTo>
                  <a:lnTo>
                    <a:pt x="567" y="8761"/>
                  </a:lnTo>
                  <a:lnTo>
                    <a:pt x="0" y="5358"/>
                  </a:lnTo>
                  <a:close/>
                </a:path>
              </a:pathLst>
            </a:custGeom>
            <a:solidFill>
              <a:srgbClr val="FFBC3D"/>
            </a:solidFill>
            <a:ln w="6301" cap="flat">
              <a:noFill/>
              <a:prstDash val="solid"/>
              <a:miter/>
            </a:ln>
          </p:spPr>
          <p:txBody>
            <a:bodyPr rtlCol="0" anchor="ctr"/>
            <a:lstStyle/>
            <a:p>
              <a:endParaRPr lang="en-US"/>
            </a:p>
          </p:txBody>
        </p:sp>
        <p:sp>
          <p:nvSpPr>
            <p:cNvPr id="78" name="Freeform: Shape 3873">
              <a:extLst>
                <a:ext uri="{FF2B5EF4-FFF2-40B4-BE49-F238E27FC236}">
                  <a16:creationId xmlns:a16="http://schemas.microsoft.com/office/drawing/2014/main" id="{35CFF3C0-9AFC-44A1-AE2A-31419C771E46}"/>
                </a:ext>
              </a:extLst>
            </p:cNvPr>
            <p:cNvSpPr/>
            <p:nvPr/>
          </p:nvSpPr>
          <p:spPr>
            <a:xfrm>
              <a:off x="4172733" y="5050967"/>
              <a:ext cx="25465" cy="11282"/>
            </a:xfrm>
            <a:custGeom>
              <a:avLst/>
              <a:gdLst>
                <a:gd name="connsiteX0" fmla="*/ 24331 w 25465"/>
                <a:gd name="connsiteY0" fmla="*/ 0 h 11282"/>
                <a:gd name="connsiteX1" fmla="*/ 25465 w 25465"/>
                <a:gd name="connsiteY1" fmla="*/ 3404 h 11282"/>
                <a:gd name="connsiteX2" fmla="*/ 1135 w 25465"/>
                <a:gd name="connsiteY2" fmla="*/ 11283 h 11282"/>
                <a:gd name="connsiteX3" fmla="*/ 0 w 25465"/>
                <a:gd name="connsiteY3" fmla="*/ 7942 h 11282"/>
              </a:gdLst>
              <a:ahLst/>
              <a:cxnLst>
                <a:cxn ang="0">
                  <a:pos x="connsiteX0" y="connsiteY0"/>
                </a:cxn>
                <a:cxn ang="0">
                  <a:pos x="connsiteX1" y="connsiteY1"/>
                </a:cxn>
                <a:cxn ang="0">
                  <a:pos x="connsiteX2" y="connsiteY2"/>
                </a:cxn>
                <a:cxn ang="0">
                  <a:pos x="connsiteX3" y="connsiteY3"/>
                </a:cxn>
              </a:cxnLst>
              <a:rect l="l" t="t" r="r" b="b"/>
              <a:pathLst>
                <a:path w="25465" h="11282">
                  <a:moveTo>
                    <a:pt x="24331" y="0"/>
                  </a:moveTo>
                  <a:lnTo>
                    <a:pt x="25465" y="3404"/>
                  </a:lnTo>
                  <a:lnTo>
                    <a:pt x="1135" y="11283"/>
                  </a:lnTo>
                  <a:lnTo>
                    <a:pt x="0" y="7942"/>
                  </a:lnTo>
                  <a:close/>
                </a:path>
              </a:pathLst>
            </a:custGeom>
            <a:solidFill>
              <a:srgbClr val="FFBC3D"/>
            </a:solidFill>
            <a:ln w="6301" cap="flat">
              <a:noFill/>
              <a:prstDash val="solid"/>
              <a:miter/>
            </a:ln>
          </p:spPr>
          <p:txBody>
            <a:bodyPr rtlCol="0" anchor="ctr"/>
            <a:lstStyle/>
            <a:p>
              <a:endParaRPr lang="en-US"/>
            </a:p>
          </p:txBody>
        </p:sp>
        <p:sp>
          <p:nvSpPr>
            <p:cNvPr id="79" name="Freeform: Shape 3874">
              <a:extLst>
                <a:ext uri="{FF2B5EF4-FFF2-40B4-BE49-F238E27FC236}">
                  <a16:creationId xmlns:a16="http://schemas.microsoft.com/office/drawing/2014/main" id="{1791E4D6-7C22-4A83-965B-D8FB7A8F1221}"/>
                </a:ext>
              </a:extLst>
            </p:cNvPr>
            <p:cNvSpPr/>
            <p:nvPr/>
          </p:nvSpPr>
          <p:spPr>
            <a:xfrm>
              <a:off x="4164791" y="5028590"/>
              <a:ext cx="24898" cy="13866"/>
            </a:xfrm>
            <a:custGeom>
              <a:avLst/>
              <a:gdLst>
                <a:gd name="connsiteX0" fmla="*/ 23511 w 24898"/>
                <a:gd name="connsiteY0" fmla="*/ 0 h 13866"/>
                <a:gd name="connsiteX1" fmla="*/ 24898 w 24898"/>
                <a:gd name="connsiteY1" fmla="*/ 3404 h 13866"/>
                <a:gd name="connsiteX2" fmla="*/ 1450 w 24898"/>
                <a:gd name="connsiteY2" fmla="*/ 13867 h 13866"/>
                <a:gd name="connsiteX3" fmla="*/ 0 w 24898"/>
                <a:gd name="connsiteY3" fmla="*/ 10463 h 13866"/>
              </a:gdLst>
              <a:ahLst/>
              <a:cxnLst>
                <a:cxn ang="0">
                  <a:pos x="connsiteX0" y="connsiteY0"/>
                </a:cxn>
                <a:cxn ang="0">
                  <a:pos x="connsiteX1" y="connsiteY1"/>
                </a:cxn>
                <a:cxn ang="0">
                  <a:pos x="connsiteX2" y="connsiteY2"/>
                </a:cxn>
                <a:cxn ang="0">
                  <a:pos x="connsiteX3" y="connsiteY3"/>
                </a:cxn>
              </a:cxnLst>
              <a:rect l="l" t="t" r="r" b="b"/>
              <a:pathLst>
                <a:path w="24898" h="13866">
                  <a:moveTo>
                    <a:pt x="23511" y="0"/>
                  </a:moveTo>
                  <a:lnTo>
                    <a:pt x="24898" y="3404"/>
                  </a:lnTo>
                  <a:lnTo>
                    <a:pt x="1450" y="13867"/>
                  </a:lnTo>
                  <a:lnTo>
                    <a:pt x="0" y="10463"/>
                  </a:lnTo>
                  <a:close/>
                </a:path>
              </a:pathLst>
            </a:custGeom>
            <a:solidFill>
              <a:srgbClr val="FFBC3D"/>
            </a:solidFill>
            <a:ln w="6301" cap="flat">
              <a:noFill/>
              <a:prstDash val="solid"/>
              <a:miter/>
            </a:ln>
          </p:spPr>
          <p:txBody>
            <a:bodyPr rtlCol="0" anchor="ctr"/>
            <a:lstStyle/>
            <a:p>
              <a:endParaRPr lang="en-US"/>
            </a:p>
          </p:txBody>
        </p:sp>
        <p:sp>
          <p:nvSpPr>
            <p:cNvPr id="80" name="Freeform: Shape 3875">
              <a:extLst>
                <a:ext uri="{FF2B5EF4-FFF2-40B4-BE49-F238E27FC236}">
                  <a16:creationId xmlns:a16="http://schemas.microsoft.com/office/drawing/2014/main" id="{190E662D-56C3-4F1F-8BBC-4D4D439ADEFE}"/>
                </a:ext>
              </a:extLst>
            </p:cNvPr>
            <p:cNvSpPr/>
            <p:nvPr/>
          </p:nvSpPr>
          <p:spPr>
            <a:xfrm>
              <a:off x="4143045" y="4987556"/>
              <a:ext cx="22628" cy="18153"/>
            </a:xfrm>
            <a:custGeom>
              <a:avLst/>
              <a:gdLst>
                <a:gd name="connsiteX0" fmla="*/ 20612 w 22628"/>
                <a:gd name="connsiteY0" fmla="*/ 0 h 18153"/>
                <a:gd name="connsiteX1" fmla="*/ 22629 w 22628"/>
                <a:gd name="connsiteY1" fmla="*/ 2837 h 18153"/>
                <a:gd name="connsiteX2" fmla="*/ 1954 w 22628"/>
                <a:gd name="connsiteY2" fmla="*/ 18154 h 18153"/>
                <a:gd name="connsiteX3" fmla="*/ 0 w 22628"/>
                <a:gd name="connsiteY3" fmla="*/ 15002 h 18153"/>
              </a:gdLst>
              <a:ahLst/>
              <a:cxnLst>
                <a:cxn ang="0">
                  <a:pos x="connsiteX0" y="connsiteY0"/>
                </a:cxn>
                <a:cxn ang="0">
                  <a:pos x="connsiteX1" y="connsiteY1"/>
                </a:cxn>
                <a:cxn ang="0">
                  <a:pos x="connsiteX2" y="connsiteY2"/>
                </a:cxn>
                <a:cxn ang="0">
                  <a:pos x="connsiteX3" y="connsiteY3"/>
                </a:cxn>
              </a:cxnLst>
              <a:rect l="l" t="t" r="r" b="b"/>
              <a:pathLst>
                <a:path w="22628" h="18153">
                  <a:moveTo>
                    <a:pt x="20612" y="0"/>
                  </a:moveTo>
                  <a:lnTo>
                    <a:pt x="22629" y="2837"/>
                  </a:lnTo>
                  <a:lnTo>
                    <a:pt x="1954" y="18154"/>
                  </a:lnTo>
                  <a:lnTo>
                    <a:pt x="0" y="15002"/>
                  </a:lnTo>
                  <a:close/>
                </a:path>
              </a:pathLst>
            </a:custGeom>
            <a:solidFill>
              <a:srgbClr val="FFBC3D"/>
            </a:solidFill>
            <a:ln w="6301" cap="flat">
              <a:noFill/>
              <a:prstDash val="solid"/>
              <a:miter/>
            </a:ln>
          </p:spPr>
          <p:txBody>
            <a:bodyPr rtlCol="0" anchor="ctr"/>
            <a:lstStyle/>
            <a:p>
              <a:endParaRPr lang="en-US"/>
            </a:p>
          </p:txBody>
        </p:sp>
        <p:sp>
          <p:nvSpPr>
            <p:cNvPr id="81" name="Freeform: Shape 3876">
              <a:extLst>
                <a:ext uri="{FF2B5EF4-FFF2-40B4-BE49-F238E27FC236}">
                  <a16:creationId xmlns:a16="http://schemas.microsoft.com/office/drawing/2014/main" id="{96F567A2-A830-47D0-B63F-D121DAB5DDAE}"/>
                </a:ext>
              </a:extLst>
            </p:cNvPr>
            <p:cNvSpPr/>
            <p:nvPr/>
          </p:nvSpPr>
          <p:spPr>
            <a:xfrm>
              <a:off x="4129430" y="4969213"/>
              <a:ext cx="21242" cy="19792"/>
            </a:xfrm>
            <a:custGeom>
              <a:avLst/>
              <a:gdLst>
                <a:gd name="connsiteX0" fmla="*/ 18973 w 21242"/>
                <a:gd name="connsiteY0" fmla="*/ 0 h 19792"/>
                <a:gd name="connsiteX1" fmla="*/ 21242 w 21242"/>
                <a:gd name="connsiteY1" fmla="*/ 2837 h 19792"/>
                <a:gd name="connsiteX2" fmla="*/ 2269 w 21242"/>
                <a:gd name="connsiteY2" fmla="*/ 19792 h 19792"/>
                <a:gd name="connsiteX3" fmla="*/ 0 w 21242"/>
                <a:gd name="connsiteY3" fmla="*/ 17208 h 19792"/>
              </a:gdLst>
              <a:ahLst/>
              <a:cxnLst>
                <a:cxn ang="0">
                  <a:pos x="connsiteX0" y="connsiteY0"/>
                </a:cxn>
                <a:cxn ang="0">
                  <a:pos x="connsiteX1" y="connsiteY1"/>
                </a:cxn>
                <a:cxn ang="0">
                  <a:pos x="connsiteX2" y="connsiteY2"/>
                </a:cxn>
                <a:cxn ang="0">
                  <a:pos x="connsiteX3" y="connsiteY3"/>
                </a:cxn>
              </a:cxnLst>
              <a:rect l="l" t="t" r="r" b="b"/>
              <a:pathLst>
                <a:path w="21242" h="19792">
                  <a:moveTo>
                    <a:pt x="18973" y="0"/>
                  </a:moveTo>
                  <a:lnTo>
                    <a:pt x="21242" y="2837"/>
                  </a:lnTo>
                  <a:lnTo>
                    <a:pt x="2269" y="19792"/>
                  </a:lnTo>
                  <a:lnTo>
                    <a:pt x="0" y="17208"/>
                  </a:lnTo>
                  <a:close/>
                </a:path>
              </a:pathLst>
            </a:custGeom>
            <a:solidFill>
              <a:srgbClr val="FFBC3D"/>
            </a:solidFill>
            <a:ln w="6301" cap="flat">
              <a:noFill/>
              <a:prstDash val="solid"/>
              <a:miter/>
            </a:ln>
          </p:spPr>
          <p:txBody>
            <a:bodyPr rtlCol="0" anchor="ctr"/>
            <a:lstStyle/>
            <a:p>
              <a:endParaRPr lang="en-US"/>
            </a:p>
          </p:txBody>
        </p:sp>
        <p:sp>
          <p:nvSpPr>
            <p:cNvPr id="82" name="Freeform: Shape 3877">
              <a:extLst>
                <a:ext uri="{FF2B5EF4-FFF2-40B4-BE49-F238E27FC236}">
                  <a16:creationId xmlns:a16="http://schemas.microsoft.com/office/drawing/2014/main" id="{83ECD238-728F-44C9-ADE1-465BCE92E46F}"/>
                </a:ext>
              </a:extLst>
            </p:cNvPr>
            <p:cNvSpPr/>
            <p:nvPr/>
          </p:nvSpPr>
          <p:spPr>
            <a:xfrm>
              <a:off x="4114176" y="4952509"/>
              <a:ext cx="19792" cy="21494"/>
            </a:xfrm>
            <a:custGeom>
              <a:avLst/>
              <a:gdLst>
                <a:gd name="connsiteX0" fmla="*/ 16956 w 19792"/>
                <a:gd name="connsiteY0" fmla="*/ 0 h 21494"/>
                <a:gd name="connsiteX1" fmla="*/ 19792 w 19792"/>
                <a:gd name="connsiteY1" fmla="*/ 2521 h 21494"/>
                <a:gd name="connsiteX2" fmla="*/ 2521 w 19792"/>
                <a:gd name="connsiteY2" fmla="*/ 21494 h 21494"/>
                <a:gd name="connsiteX3" fmla="*/ 0 w 19792"/>
                <a:gd name="connsiteY3" fmla="*/ 19225 h 21494"/>
              </a:gdLst>
              <a:ahLst/>
              <a:cxnLst>
                <a:cxn ang="0">
                  <a:pos x="connsiteX0" y="connsiteY0"/>
                </a:cxn>
                <a:cxn ang="0">
                  <a:pos x="connsiteX1" y="connsiteY1"/>
                </a:cxn>
                <a:cxn ang="0">
                  <a:pos x="connsiteX2" y="connsiteY2"/>
                </a:cxn>
                <a:cxn ang="0">
                  <a:pos x="connsiteX3" y="connsiteY3"/>
                </a:cxn>
              </a:cxnLst>
              <a:rect l="l" t="t" r="r" b="b"/>
              <a:pathLst>
                <a:path w="19792" h="21494">
                  <a:moveTo>
                    <a:pt x="16956" y="0"/>
                  </a:moveTo>
                  <a:lnTo>
                    <a:pt x="19792" y="2521"/>
                  </a:lnTo>
                  <a:lnTo>
                    <a:pt x="2521" y="21494"/>
                  </a:lnTo>
                  <a:lnTo>
                    <a:pt x="0" y="19225"/>
                  </a:lnTo>
                  <a:close/>
                </a:path>
              </a:pathLst>
            </a:custGeom>
            <a:solidFill>
              <a:srgbClr val="FFBC3D"/>
            </a:solidFill>
            <a:ln w="6301" cap="flat">
              <a:noFill/>
              <a:prstDash val="solid"/>
              <a:miter/>
            </a:ln>
          </p:spPr>
          <p:txBody>
            <a:bodyPr rtlCol="0" anchor="ctr"/>
            <a:lstStyle/>
            <a:p>
              <a:endParaRPr lang="en-US"/>
            </a:p>
          </p:txBody>
        </p:sp>
        <p:sp>
          <p:nvSpPr>
            <p:cNvPr id="83" name="Freeform: Shape 3878">
              <a:extLst>
                <a:ext uri="{FF2B5EF4-FFF2-40B4-BE49-F238E27FC236}">
                  <a16:creationId xmlns:a16="http://schemas.microsoft.com/office/drawing/2014/main" id="{1988DFE4-41C4-4104-ACD2-F4DCB7CEB39E}"/>
                </a:ext>
              </a:extLst>
            </p:cNvPr>
            <p:cNvSpPr/>
            <p:nvPr/>
          </p:nvSpPr>
          <p:spPr>
            <a:xfrm>
              <a:off x="4097472" y="4937759"/>
              <a:ext cx="17838" cy="22944"/>
            </a:xfrm>
            <a:custGeom>
              <a:avLst/>
              <a:gdLst>
                <a:gd name="connsiteX0" fmla="*/ 15002 w 17838"/>
                <a:gd name="connsiteY0" fmla="*/ 0 h 22944"/>
                <a:gd name="connsiteX1" fmla="*/ 17838 w 17838"/>
                <a:gd name="connsiteY1" fmla="*/ 2017 h 22944"/>
                <a:gd name="connsiteX2" fmla="*/ 2836 w 17838"/>
                <a:gd name="connsiteY2" fmla="*/ 22944 h 22944"/>
                <a:gd name="connsiteX3" fmla="*/ 0 w 17838"/>
                <a:gd name="connsiteY3" fmla="*/ 20675 h 22944"/>
              </a:gdLst>
              <a:ahLst/>
              <a:cxnLst>
                <a:cxn ang="0">
                  <a:pos x="connsiteX0" y="connsiteY0"/>
                </a:cxn>
                <a:cxn ang="0">
                  <a:pos x="connsiteX1" y="connsiteY1"/>
                </a:cxn>
                <a:cxn ang="0">
                  <a:pos x="connsiteX2" y="connsiteY2"/>
                </a:cxn>
                <a:cxn ang="0">
                  <a:pos x="connsiteX3" y="connsiteY3"/>
                </a:cxn>
              </a:cxnLst>
              <a:rect l="l" t="t" r="r" b="b"/>
              <a:pathLst>
                <a:path w="17838" h="22944">
                  <a:moveTo>
                    <a:pt x="15002" y="0"/>
                  </a:moveTo>
                  <a:lnTo>
                    <a:pt x="17838" y="2017"/>
                  </a:lnTo>
                  <a:lnTo>
                    <a:pt x="2836" y="22944"/>
                  </a:lnTo>
                  <a:lnTo>
                    <a:pt x="0" y="20675"/>
                  </a:lnTo>
                  <a:close/>
                </a:path>
              </a:pathLst>
            </a:custGeom>
            <a:solidFill>
              <a:srgbClr val="FFBC3D"/>
            </a:solidFill>
            <a:ln w="6301" cap="flat">
              <a:noFill/>
              <a:prstDash val="solid"/>
              <a:miter/>
            </a:ln>
          </p:spPr>
          <p:txBody>
            <a:bodyPr rtlCol="0" anchor="ctr"/>
            <a:lstStyle/>
            <a:p>
              <a:endParaRPr lang="en-US"/>
            </a:p>
          </p:txBody>
        </p:sp>
        <p:sp>
          <p:nvSpPr>
            <p:cNvPr id="84" name="Freeform: Shape 3879">
              <a:extLst>
                <a:ext uri="{FF2B5EF4-FFF2-40B4-BE49-F238E27FC236}">
                  <a16:creationId xmlns:a16="http://schemas.microsoft.com/office/drawing/2014/main" id="{6CE19E24-1316-425A-BE85-7F1ED97560F5}"/>
                </a:ext>
              </a:extLst>
            </p:cNvPr>
            <p:cNvSpPr/>
            <p:nvPr/>
          </p:nvSpPr>
          <p:spPr>
            <a:xfrm>
              <a:off x="4060409" y="4914563"/>
              <a:ext cx="13552" cy="24646"/>
            </a:xfrm>
            <a:custGeom>
              <a:avLst/>
              <a:gdLst>
                <a:gd name="connsiteX0" fmla="*/ 10463 w 13552"/>
                <a:gd name="connsiteY0" fmla="*/ 0 h 24646"/>
                <a:gd name="connsiteX1" fmla="*/ 13552 w 13552"/>
                <a:gd name="connsiteY1" fmla="*/ 1450 h 24646"/>
                <a:gd name="connsiteX2" fmla="*/ 3089 w 13552"/>
                <a:gd name="connsiteY2" fmla="*/ 24646 h 24646"/>
                <a:gd name="connsiteX3" fmla="*/ 0 w 13552"/>
                <a:gd name="connsiteY3" fmla="*/ 23196 h 24646"/>
              </a:gdLst>
              <a:ahLst/>
              <a:cxnLst>
                <a:cxn ang="0">
                  <a:pos x="connsiteX0" y="connsiteY0"/>
                </a:cxn>
                <a:cxn ang="0">
                  <a:pos x="connsiteX1" y="connsiteY1"/>
                </a:cxn>
                <a:cxn ang="0">
                  <a:pos x="connsiteX2" y="connsiteY2"/>
                </a:cxn>
                <a:cxn ang="0">
                  <a:pos x="connsiteX3" y="connsiteY3"/>
                </a:cxn>
              </a:cxnLst>
              <a:rect l="l" t="t" r="r" b="b"/>
              <a:pathLst>
                <a:path w="13552" h="24646">
                  <a:moveTo>
                    <a:pt x="10463" y="0"/>
                  </a:moveTo>
                  <a:lnTo>
                    <a:pt x="13552" y="1450"/>
                  </a:lnTo>
                  <a:lnTo>
                    <a:pt x="3089" y="24646"/>
                  </a:lnTo>
                  <a:lnTo>
                    <a:pt x="0" y="23196"/>
                  </a:lnTo>
                  <a:close/>
                </a:path>
              </a:pathLst>
            </a:custGeom>
            <a:solidFill>
              <a:srgbClr val="FFBC3D"/>
            </a:solidFill>
            <a:ln w="6301" cap="flat">
              <a:noFill/>
              <a:prstDash val="solid"/>
              <a:miter/>
            </a:ln>
          </p:spPr>
          <p:txBody>
            <a:bodyPr rtlCol="0" anchor="ctr"/>
            <a:lstStyle/>
            <a:p>
              <a:endParaRPr lang="en-US"/>
            </a:p>
          </p:txBody>
        </p:sp>
        <p:sp>
          <p:nvSpPr>
            <p:cNvPr id="85" name="Freeform: Shape 3880">
              <a:extLst>
                <a:ext uri="{FF2B5EF4-FFF2-40B4-BE49-F238E27FC236}">
                  <a16:creationId xmlns:a16="http://schemas.microsoft.com/office/drawing/2014/main" id="{D1C6DDC1-305F-4246-9AAE-137CB49A035D}"/>
                </a:ext>
              </a:extLst>
            </p:cNvPr>
            <p:cNvSpPr/>
            <p:nvPr/>
          </p:nvSpPr>
          <p:spPr>
            <a:xfrm>
              <a:off x="4040301" y="4906117"/>
              <a:ext cx="11345" cy="25465"/>
            </a:xfrm>
            <a:custGeom>
              <a:avLst/>
              <a:gdLst>
                <a:gd name="connsiteX0" fmla="*/ 7942 w 11345"/>
                <a:gd name="connsiteY0" fmla="*/ 0 h 25465"/>
                <a:gd name="connsiteX1" fmla="*/ 11346 w 11345"/>
                <a:gd name="connsiteY1" fmla="*/ 1135 h 25465"/>
                <a:gd name="connsiteX2" fmla="*/ 3404 w 11345"/>
                <a:gd name="connsiteY2" fmla="*/ 25465 h 25465"/>
                <a:gd name="connsiteX3" fmla="*/ 0 w 11345"/>
                <a:gd name="connsiteY3" fmla="*/ 24331 h 25465"/>
              </a:gdLst>
              <a:ahLst/>
              <a:cxnLst>
                <a:cxn ang="0">
                  <a:pos x="connsiteX0" y="connsiteY0"/>
                </a:cxn>
                <a:cxn ang="0">
                  <a:pos x="connsiteX1" y="connsiteY1"/>
                </a:cxn>
                <a:cxn ang="0">
                  <a:pos x="connsiteX2" y="connsiteY2"/>
                </a:cxn>
                <a:cxn ang="0">
                  <a:pos x="connsiteX3" y="connsiteY3"/>
                </a:cxn>
              </a:cxnLst>
              <a:rect l="l" t="t" r="r" b="b"/>
              <a:pathLst>
                <a:path w="11345" h="25465">
                  <a:moveTo>
                    <a:pt x="7942" y="0"/>
                  </a:moveTo>
                  <a:lnTo>
                    <a:pt x="11346" y="1135"/>
                  </a:lnTo>
                  <a:lnTo>
                    <a:pt x="3404" y="25465"/>
                  </a:lnTo>
                  <a:lnTo>
                    <a:pt x="0" y="24331"/>
                  </a:lnTo>
                  <a:close/>
                </a:path>
              </a:pathLst>
            </a:custGeom>
            <a:solidFill>
              <a:srgbClr val="FFBC3D"/>
            </a:solidFill>
            <a:ln w="6301" cap="flat">
              <a:noFill/>
              <a:prstDash val="solid"/>
              <a:miter/>
            </a:ln>
          </p:spPr>
          <p:txBody>
            <a:bodyPr rtlCol="0" anchor="ctr"/>
            <a:lstStyle/>
            <a:p>
              <a:endParaRPr lang="en-US"/>
            </a:p>
          </p:txBody>
        </p:sp>
        <p:sp>
          <p:nvSpPr>
            <p:cNvPr id="86" name="Freeform: Shape 3881">
              <a:extLst>
                <a:ext uri="{FF2B5EF4-FFF2-40B4-BE49-F238E27FC236}">
                  <a16:creationId xmlns:a16="http://schemas.microsoft.com/office/drawing/2014/main" id="{BC5662B6-FDA3-4891-B1D7-6837ED1E4D66}"/>
                </a:ext>
              </a:extLst>
            </p:cNvPr>
            <p:cNvSpPr/>
            <p:nvPr/>
          </p:nvSpPr>
          <p:spPr>
            <a:xfrm>
              <a:off x="4019626" y="4900444"/>
              <a:ext cx="9076" cy="25717"/>
            </a:xfrm>
            <a:custGeom>
              <a:avLst/>
              <a:gdLst>
                <a:gd name="connsiteX0" fmla="*/ 5421 w 9076"/>
                <a:gd name="connsiteY0" fmla="*/ 0 h 25717"/>
                <a:gd name="connsiteX1" fmla="*/ 9077 w 9076"/>
                <a:gd name="connsiteY1" fmla="*/ 567 h 25717"/>
                <a:gd name="connsiteX2" fmla="*/ 3719 w 9076"/>
                <a:gd name="connsiteY2" fmla="*/ 25718 h 25717"/>
                <a:gd name="connsiteX3" fmla="*/ 0 w 9076"/>
                <a:gd name="connsiteY3" fmla="*/ 24898 h 25717"/>
              </a:gdLst>
              <a:ahLst/>
              <a:cxnLst>
                <a:cxn ang="0">
                  <a:pos x="connsiteX0" y="connsiteY0"/>
                </a:cxn>
                <a:cxn ang="0">
                  <a:pos x="connsiteX1" y="connsiteY1"/>
                </a:cxn>
                <a:cxn ang="0">
                  <a:pos x="connsiteX2" y="connsiteY2"/>
                </a:cxn>
                <a:cxn ang="0">
                  <a:pos x="connsiteX3" y="connsiteY3"/>
                </a:cxn>
              </a:cxnLst>
              <a:rect l="l" t="t" r="r" b="b"/>
              <a:pathLst>
                <a:path w="9076" h="25717">
                  <a:moveTo>
                    <a:pt x="5421" y="0"/>
                  </a:moveTo>
                  <a:lnTo>
                    <a:pt x="9077" y="567"/>
                  </a:lnTo>
                  <a:lnTo>
                    <a:pt x="3719" y="25718"/>
                  </a:lnTo>
                  <a:lnTo>
                    <a:pt x="0" y="24898"/>
                  </a:lnTo>
                  <a:close/>
                </a:path>
              </a:pathLst>
            </a:custGeom>
            <a:solidFill>
              <a:srgbClr val="FFBC3D"/>
            </a:solidFill>
            <a:ln w="6301" cap="flat">
              <a:noFill/>
              <a:prstDash val="solid"/>
              <a:miter/>
            </a:ln>
          </p:spPr>
          <p:txBody>
            <a:bodyPr rtlCol="0" anchor="ctr"/>
            <a:lstStyle/>
            <a:p>
              <a:endParaRPr lang="en-US"/>
            </a:p>
          </p:txBody>
        </p:sp>
        <p:sp>
          <p:nvSpPr>
            <p:cNvPr id="87" name="Freeform: Shape 3882">
              <a:extLst>
                <a:ext uri="{FF2B5EF4-FFF2-40B4-BE49-F238E27FC236}">
                  <a16:creationId xmlns:a16="http://schemas.microsoft.com/office/drawing/2014/main" id="{02ECF44C-ED4A-4944-9EB0-071A9E99A78A}"/>
                </a:ext>
              </a:extLst>
            </p:cNvPr>
            <p:cNvSpPr/>
            <p:nvPr/>
          </p:nvSpPr>
          <p:spPr>
            <a:xfrm>
              <a:off x="3998699" y="4897040"/>
              <a:ext cx="6240" cy="25717"/>
            </a:xfrm>
            <a:custGeom>
              <a:avLst/>
              <a:gdLst>
                <a:gd name="connsiteX0" fmla="*/ 2836 w 6240"/>
                <a:gd name="connsiteY0" fmla="*/ 0 h 25717"/>
                <a:gd name="connsiteX1" fmla="*/ 6240 w 6240"/>
                <a:gd name="connsiteY1" fmla="*/ 252 h 25717"/>
                <a:gd name="connsiteX2" fmla="*/ 3719 w 6240"/>
                <a:gd name="connsiteY2" fmla="*/ 25717 h 25717"/>
                <a:gd name="connsiteX3" fmla="*/ 0 w 6240"/>
                <a:gd name="connsiteY3" fmla="*/ 25150 h 25717"/>
              </a:gdLst>
              <a:ahLst/>
              <a:cxnLst>
                <a:cxn ang="0">
                  <a:pos x="connsiteX0" y="connsiteY0"/>
                </a:cxn>
                <a:cxn ang="0">
                  <a:pos x="connsiteX1" y="connsiteY1"/>
                </a:cxn>
                <a:cxn ang="0">
                  <a:pos x="connsiteX2" y="connsiteY2"/>
                </a:cxn>
                <a:cxn ang="0">
                  <a:pos x="connsiteX3" y="connsiteY3"/>
                </a:cxn>
              </a:cxnLst>
              <a:rect l="l" t="t" r="r" b="b"/>
              <a:pathLst>
                <a:path w="6240" h="25717">
                  <a:moveTo>
                    <a:pt x="2836" y="0"/>
                  </a:moveTo>
                  <a:lnTo>
                    <a:pt x="6240" y="252"/>
                  </a:lnTo>
                  <a:lnTo>
                    <a:pt x="3719" y="25717"/>
                  </a:lnTo>
                  <a:lnTo>
                    <a:pt x="0" y="25150"/>
                  </a:lnTo>
                  <a:close/>
                </a:path>
              </a:pathLst>
            </a:custGeom>
            <a:solidFill>
              <a:srgbClr val="FFBC3D"/>
            </a:solidFill>
            <a:ln w="6301" cap="flat">
              <a:noFill/>
              <a:prstDash val="solid"/>
              <a:miter/>
            </a:ln>
          </p:spPr>
          <p:txBody>
            <a:bodyPr rtlCol="0" anchor="ctr"/>
            <a:lstStyle/>
            <a:p>
              <a:endParaRPr lang="en-US"/>
            </a:p>
          </p:txBody>
        </p:sp>
        <p:sp>
          <p:nvSpPr>
            <p:cNvPr id="88" name="Freeform: Shape 3883">
              <a:extLst>
                <a:ext uri="{FF2B5EF4-FFF2-40B4-BE49-F238E27FC236}">
                  <a16:creationId xmlns:a16="http://schemas.microsoft.com/office/drawing/2014/main" id="{D73037AC-4E9A-4728-88A8-D6D6A6D1214C}"/>
                </a:ext>
              </a:extLst>
            </p:cNvPr>
            <p:cNvSpPr/>
            <p:nvPr/>
          </p:nvSpPr>
          <p:spPr>
            <a:xfrm>
              <a:off x="4055303" y="4961838"/>
              <a:ext cx="19225" cy="48094"/>
            </a:xfrm>
            <a:custGeom>
              <a:avLst/>
              <a:gdLst>
                <a:gd name="connsiteX0" fmla="*/ 5358 w 19225"/>
                <a:gd name="connsiteY0" fmla="*/ 0 h 48094"/>
                <a:gd name="connsiteX1" fmla="*/ 19225 w 19225"/>
                <a:gd name="connsiteY1" fmla="*/ 0 h 48094"/>
                <a:gd name="connsiteX2" fmla="*/ 19225 w 19225"/>
                <a:gd name="connsiteY2" fmla="*/ 48094 h 48094"/>
                <a:gd name="connsiteX3" fmla="*/ 9896 w 19225"/>
                <a:gd name="connsiteY3" fmla="*/ 48094 h 48094"/>
                <a:gd name="connsiteX4" fmla="*/ 9896 w 19225"/>
                <a:gd name="connsiteY4" fmla="*/ 8762 h 48094"/>
                <a:gd name="connsiteX5" fmla="*/ 0 w 19225"/>
                <a:gd name="connsiteY5" fmla="*/ 8762 h 4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25" h="48094">
                  <a:moveTo>
                    <a:pt x="5358" y="0"/>
                  </a:moveTo>
                  <a:lnTo>
                    <a:pt x="19225" y="0"/>
                  </a:lnTo>
                  <a:lnTo>
                    <a:pt x="19225" y="48094"/>
                  </a:lnTo>
                  <a:lnTo>
                    <a:pt x="9896" y="48094"/>
                  </a:lnTo>
                  <a:lnTo>
                    <a:pt x="9896" y="8762"/>
                  </a:lnTo>
                  <a:lnTo>
                    <a:pt x="0" y="8762"/>
                  </a:lnTo>
                  <a:close/>
                </a:path>
              </a:pathLst>
            </a:custGeom>
            <a:solidFill>
              <a:srgbClr val="FFBC3D"/>
            </a:solidFill>
            <a:ln w="6301" cap="flat">
              <a:noFill/>
              <a:prstDash val="solid"/>
              <a:miter/>
            </a:ln>
          </p:spPr>
          <p:txBody>
            <a:bodyPr rtlCol="0" anchor="ctr"/>
            <a:lstStyle/>
            <a:p>
              <a:endParaRPr lang="en-US"/>
            </a:p>
          </p:txBody>
        </p:sp>
        <p:sp>
          <p:nvSpPr>
            <p:cNvPr id="89" name="Freeform: Shape 3884">
              <a:extLst>
                <a:ext uri="{FF2B5EF4-FFF2-40B4-BE49-F238E27FC236}">
                  <a16:creationId xmlns:a16="http://schemas.microsoft.com/office/drawing/2014/main" id="{E286B9CD-7A4C-4FFF-8999-32D51FBE8C68}"/>
                </a:ext>
              </a:extLst>
            </p:cNvPr>
            <p:cNvSpPr/>
            <p:nvPr/>
          </p:nvSpPr>
          <p:spPr>
            <a:xfrm>
              <a:off x="4110709" y="5018757"/>
              <a:ext cx="33407" cy="49543"/>
            </a:xfrm>
            <a:custGeom>
              <a:avLst/>
              <a:gdLst>
                <a:gd name="connsiteX0" fmla="*/ 10211 w 33407"/>
                <a:gd name="connsiteY0" fmla="*/ 16956 h 49543"/>
                <a:gd name="connsiteX1" fmla="*/ 1450 w 33407"/>
                <a:gd name="connsiteY1" fmla="*/ 16956 h 49543"/>
                <a:gd name="connsiteX2" fmla="*/ 6240 w 33407"/>
                <a:gd name="connsiteY2" fmla="*/ 4538 h 49543"/>
                <a:gd name="connsiteX3" fmla="*/ 17838 w 33407"/>
                <a:gd name="connsiteY3" fmla="*/ 0 h 49543"/>
                <a:gd name="connsiteX4" fmla="*/ 25465 w 33407"/>
                <a:gd name="connsiteY4" fmla="*/ 1954 h 49543"/>
                <a:gd name="connsiteX5" fmla="*/ 30823 w 33407"/>
                <a:gd name="connsiteY5" fmla="*/ 7312 h 49543"/>
                <a:gd name="connsiteX6" fmla="*/ 33092 w 33407"/>
                <a:gd name="connsiteY6" fmla="*/ 14371 h 49543"/>
                <a:gd name="connsiteX7" fmla="*/ 30571 w 33407"/>
                <a:gd name="connsiteY7" fmla="*/ 23448 h 49543"/>
                <a:gd name="connsiteX8" fmla="*/ 21494 w 33407"/>
                <a:gd name="connsiteY8" fmla="*/ 35361 h 49543"/>
                <a:gd name="connsiteX9" fmla="*/ 16136 w 33407"/>
                <a:gd name="connsiteY9" fmla="*/ 41034 h 49543"/>
                <a:gd name="connsiteX10" fmla="*/ 33408 w 33407"/>
                <a:gd name="connsiteY10" fmla="*/ 41034 h 49543"/>
                <a:gd name="connsiteX11" fmla="*/ 33408 w 33407"/>
                <a:gd name="connsiteY11" fmla="*/ 49544 h 49543"/>
                <a:gd name="connsiteX12" fmla="*/ 0 w 33407"/>
                <a:gd name="connsiteY12" fmla="*/ 49544 h 49543"/>
                <a:gd name="connsiteX13" fmla="*/ 0 w 33407"/>
                <a:gd name="connsiteY13" fmla="*/ 45005 h 49543"/>
                <a:gd name="connsiteX14" fmla="*/ 15002 w 33407"/>
                <a:gd name="connsiteY14" fmla="*/ 30003 h 49543"/>
                <a:gd name="connsiteX15" fmla="*/ 22062 w 33407"/>
                <a:gd name="connsiteY15" fmla="*/ 21242 h 49543"/>
                <a:gd name="connsiteX16" fmla="*/ 23763 w 33407"/>
                <a:gd name="connsiteY16" fmla="*/ 15002 h 49543"/>
                <a:gd name="connsiteX17" fmla="*/ 22062 w 33407"/>
                <a:gd name="connsiteY17" fmla="*/ 10463 h 49543"/>
                <a:gd name="connsiteX18" fmla="*/ 17271 w 33407"/>
                <a:gd name="connsiteY18" fmla="*/ 8761 h 49543"/>
                <a:gd name="connsiteX19" fmla="*/ 12481 w 33407"/>
                <a:gd name="connsiteY19" fmla="*/ 10715 h 49543"/>
                <a:gd name="connsiteX20" fmla="*/ 10211 w 33407"/>
                <a:gd name="connsiteY20" fmla="*/ 16956 h 49543"/>
                <a:gd name="connsiteX21" fmla="*/ 10211 w 33407"/>
                <a:gd name="connsiteY21" fmla="*/ 16956 h 4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 h="49543">
                  <a:moveTo>
                    <a:pt x="10211" y="16956"/>
                  </a:moveTo>
                  <a:lnTo>
                    <a:pt x="1450" y="16956"/>
                  </a:lnTo>
                  <a:cubicBezTo>
                    <a:pt x="1702" y="11598"/>
                    <a:pt x="3152" y="7627"/>
                    <a:pt x="6240" y="4538"/>
                  </a:cubicBezTo>
                  <a:cubicBezTo>
                    <a:pt x="9329" y="1702"/>
                    <a:pt x="13048" y="0"/>
                    <a:pt x="17838" y="0"/>
                  </a:cubicBezTo>
                  <a:cubicBezTo>
                    <a:pt x="20675" y="0"/>
                    <a:pt x="23511" y="819"/>
                    <a:pt x="25465" y="1954"/>
                  </a:cubicBezTo>
                  <a:cubicBezTo>
                    <a:pt x="27735" y="3089"/>
                    <a:pt x="29752" y="5043"/>
                    <a:pt x="30823" y="7312"/>
                  </a:cubicBezTo>
                  <a:cubicBezTo>
                    <a:pt x="32273" y="9581"/>
                    <a:pt x="33092" y="11850"/>
                    <a:pt x="33092" y="14371"/>
                  </a:cubicBezTo>
                  <a:cubicBezTo>
                    <a:pt x="33092" y="17208"/>
                    <a:pt x="32273" y="20296"/>
                    <a:pt x="30571" y="23448"/>
                  </a:cubicBezTo>
                  <a:cubicBezTo>
                    <a:pt x="28869" y="26852"/>
                    <a:pt x="26033" y="30823"/>
                    <a:pt x="21494" y="35361"/>
                  </a:cubicBezTo>
                  <a:lnTo>
                    <a:pt x="16136" y="41034"/>
                  </a:lnTo>
                  <a:lnTo>
                    <a:pt x="33408" y="41034"/>
                  </a:lnTo>
                  <a:lnTo>
                    <a:pt x="33408" y="49544"/>
                  </a:lnTo>
                  <a:lnTo>
                    <a:pt x="0" y="49544"/>
                  </a:lnTo>
                  <a:lnTo>
                    <a:pt x="0" y="45005"/>
                  </a:lnTo>
                  <a:lnTo>
                    <a:pt x="15002" y="30003"/>
                  </a:lnTo>
                  <a:cubicBezTo>
                    <a:pt x="18406" y="26348"/>
                    <a:pt x="20927" y="23196"/>
                    <a:pt x="22062" y="21242"/>
                  </a:cubicBezTo>
                  <a:cubicBezTo>
                    <a:pt x="23196" y="18973"/>
                    <a:pt x="23763" y="17019"/>
                    <a:pt x="23763" y="15002"/>
                  </a:cubicBezTo>
                  <a:cubicBezTo>
                    <a:pt x="23763" y="13300"/>
                    <a:pt x="23196" y="11598"/>
                    <a:pt x="22062" y="10463"/>
                  </a:cubicBezTo>
                  <a:cubicBezTo>
                    <a:pt x="20612" y="9329"/>
                    <a:pt x="19225" y="8761"/>
                    <a:pt x="17271" y="8761"/>
                  </a:cubicBezTo>
                  <a:cubicBezTo>
                    <a:pt x="15254" y="8761"/>
                    <a:pt x="13615" y="9329"/>
                    <a:pt x="12481" y="10715"/>
                  </a:cubicBezTo>
                  <a:cubicBezTo>
                    <a:pt x="11094" y="12417"/>
                    <a:pt x="10527" y="14371"/>
                    <a:pt x="10211" y="16956"/>
                  </a:cubicBezTo>
                  <a:lnTo>
                    <a:pt x="10211" y="16956"/>
                  </a:lnTo>
                  <a:close/>
                </a:path>
              </a:pathLst>
            </a:custGeom>
            <a:solidFill>
              <a:srgbClr val="FFBC3D"/>
            </a:solidFill>
            <a:ln w="6301" cap="flat">
              <a:noFill/>
              <a:prstDash val="solid"/>
              <a:miter/>
            </a:ln>
          </p:spPr>
          <p:txBody>
            <a:bodyPr rtlCol="0" anchor="ctr"/>
            <a:lstStyle/>
            <a:p>
              <a:endParaRPr lang="en-US"/>
            </a:p>
          </p:txBody>
        </p:sp>
        <p:sp>
          <p:nvSpPr>
            <p:cNvPr id="90" name="Freeform: Shape 3885">
              <a:extLst>
                <a:ext uri="{FF2B5EF4-FFF2-40B4-BE49-F238E27FC236}">
                  <a16:creationId xmlns:a16="http://schemas.microsoft.com/office/drawing/2014/main" id="{465429DB-2915-45F6-8D68-57916EB4F42D}"/>
                </a:ext>
              </a:extLst>
            </p:cNvPr>
            <p:cNvSpPr/>
            <p:nvPr/>
          </p:nvSpPr>
          <p:spPr>
            <a:xfrm>
              <a:off x="4131132" y="5094208"/>
              <a:ext cx="33092" cy="50615"/>
            </a:xfrm>
            <a:custGeom>
              <a:avLst/>
              <a:gdLst>
                <a:gd name="connsiteX0" fmla="*/ 10779 w 33092"/>
                <a:gd name="connsiteY0" fmla="*/ 13048 h 50615"/>
                <a:gd name="connsiteX1" fmla="*/ 2017 w 33092"/>
                <a:gd name="connsiteY1" fmla="*/ 13048 h 50615"/>
                <a:gd name="connsiteX2" fmla="*/ 5673 w 33092"/>
                <a:gd name="connsiteY2" fmla="*/ 4539 h 50615"/>
                <a:gd name="connsiteX3" fmla="*/ 16704 w 33092"/>
                <a:gd name="connsiteY3" fmla="*/ 0 h 50615"/>
                <a:gd name="connsiteX4" fmla="*/ 26600 w 33092"/>
                <a:gd name="connsiteY4" fmla="*/ 3656 h 50615"/>
                <a:gd name="connsiteX5" fmla="*/ 30571 w 33092"/>
                <a:gd name="connsiteY5" fmla="*/ 12733 h 50615"/>
                <a:gd name="connsiteX6" fmla="*/ 28869 w 33092"/>
                <a:gd name="connsiteY6" fmla="*/ 18658 h 50615"/>
                <a:gd name="connsiteX7" fmla="*/ 23764 w 33092"/>
                <a:gd name="connsiteY7" fmla="*/ 22881 h 50615"/>
                <a:gd name="connsiteX8" fmla="*/ 30823 w 33092"/>
                <a:gd name="connsiteY8" fmla="*/ 27420 h 50615"/>
                <a:gd name="connsiteX9" fmla="*/ 33092 w 33092"/>
                <a:gd name="connsiteY9" fmla="*/ 35046 h 50615"/>
                <a:gd name="connsiteX10" fmla="*/ 28302 w 33092"/>
                <a:gd name="connsiteY10" fmla="*/ 46077 h 50615"/>
                <a:gd name="connsiteX11" fmla="*/ 16136 w 33092"/>
                <a:gd name="connsiteY11" fmla="*/ 50616 h 50615"/>
                <a:gd name="connsiteX12" fmla="*/ 4791 w 33092"/>
                <a:gd name="connsiteY12" fmla="*/ 46392 h 50615"/>
                <a:gd name="connsiteX13" fmla="*/ 0 w 33092"/>
                <a:gd name="connsiteY13" fmla="*/ 34794 h 50615"/>
                <a:gd name="connsiteX14" fmla="*/ 9077 w 33092"/>
                <a:gd name="connsiteY14" fmla="*/ 34794 h 50615"/>
                <a:gd name="connsiteX15" fmla="*/ 11598 w 33092"/>
                <a:gd name="connsiteY15" fmla="*/ 40467 h 50615"/>
                <a:gd name="connsiteX16" fmla="*/ 16704 w 33092"/>
                <a:gd name="connsiteY16" fmla="*/ 42169 h 50615"/>
                <a:gd name="connsiteX17" fmla="*/ 22062 w 33092"/>
                <a:gd name="connsiteY17" fmla="*/ 40215 h 50615"/>
                <a:gd name="connsiteX18" fmla="*/ 24079 w 33092"/>
                <a:gd name="connsiteY18" fmla="*/ 35109 h 50615"/>
                <a:gd name="connsiteX19" fmla="*/ 21242 w 33092"/>
                <a:gd name="connsiteY19" fmla="*/ 29436 h 50615"/>
                <a:gd name="connsiteX20" fmla="*/ 13048 w 33092"/>
                <a:gd name="connsiteY20" fmla="*/ 27167 h 50615"/>
                <a:gd name="connsiteX21" fmla="*/ 13048 w 33092"/>
                <a:gd name="connsiteY21" fmla="*/ 19225 h 50615"/>
                <a:gd name="connsiteX22" fmla="*/ 18154 w 33092"/>
                <a:gd name="connsiteY22" fmla="*/ 18406 h 50615"/>
                <a:gd name="connsiteX23" fmla="*/ 20675 w 33092"/>
                <a:gd name="connsiteY23" fmla="*/ 16136 h 50615"/>
                <a:gd name="connsiteX24" fmla="*/ 21494 w 33092"/>
                <a:gd name="connsiteY24" fmla="*/ 13300 h 50615"/>
                <a:gd name="connsiteX25" fmla="*/ 20045 w 33092"/>
                <a:gd name="connsiteY25" fmla="*/ 10211 h 50615"/>
                <a:gd name="connsiteX26" fmla="*/ 16389 w 33092"/>
                <a:gd name="connsiteY26" fmla="*/ 8825 h 50615"/>
                <a:gd name="connsiteX27" fmla="*/ 12985 w 33092"/>
                <a:gd name="connsiteY27" fmla="*/ 9959 h 50615"/>
                <a:gd name="connsiteX28" fmla="*/ 10779 w 33092"/>
                <a:gd name="connsiteY28" fmla="*/ 13048 h 50615"/>
                <a:gd name="connsiteX29" fmla="*/ 10779 w 33092"/>
                <a:gd name="connsiteY29" fmla="*/ 13048 h 5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3092" h="50615">
                  <a:moveTo>
                    <a:pt x="10779" y="13048"/>
                  </a:moveTo>
                  <a:lnTo>
                    <a:pt x="2017" y="13048"/>
                  </a:lnTo>
                  <a:cubicBezTo>
                    <a:pt x="2584" y="9644"/>
                    <a:pt x="3719" y="6808"/>
                    <a:pt x="5673" y="4539"/>
                  </a:cubicBezTo>
                  <a:cubicBezTo>
                    <a:pt x="8762" y="1450"/>
                    <a:pt x="12481" y="0"/>
                    <a:pt x="16704" y="0"/>
                  </a:cubicBezTo>
                  <a:cubicBezTo>
                    <a:pt x="20675" y="0"/>
                    <a:pt x="24079" y="1135"/>
                    <a:pt x="26600" y="3656"/>
                  </a:cubicBezTo>
                  <a:cubicBezTo>
                    <a:pt x="29436" y="6177"/>
                    <a:pt x="30571" y="9329"/>
                    <a:pt x="30571" y="12733"/>
                  </a:cubicBezTo>
                  <a:cubicBezTo>
                    <a:pt x="30571" y="14687"/>
                    <a:pt x="30004" y="16704"/>
                    <a:pt x="28869" y="18658"/>
                  </a:cubicBezTo>
                  <a:cubicBezTo>
                    <a:pt x="27735" y="20360"/>
                    <a:pt x="26033" y="21746"/>
                    <a:pt x="23764" y="22881"/>
                  </a:cubicBezTo>
                  <a:cubicBezTo>
                    <a:pt x="26852" y="23701"/>
                    <a:pt x="29121" y="25150"/>
                    <a:pt x="30823" y="27420"/>
                  </a:cubicBezTo>
                  <a:cubicBezTo>
                    <a:pt x="32210" y="29689"/>
                    <a:pt x="33092" y="32210"/>
                    <a:pt x="33092" y="35046"/>
                  </a:cubicBezTo>
                  <a:cubicBezTo>
                    <a:pt x="33092" y="39269"/>
                    <a:pt x="31706" y="42989"/>
                    <a:pt x="28302" y="46077"/>
                  </a:cubicBezTo>
                  <a:cubicBezTo>
                    <a:pt x="25213" y="48914"/>
                    <a:pt x="21242" y="50616"/>
                    <a:pt x="16136" y="50616"/>
                  </a:cubicBezTo>
                  <a:cubicBezTo>
                    <a:pt x="11598" y="50616"/>
                    <a:pt x="7627" y="49229"/>
                    <a:pt x="4791" y="46392"/>
                  </a:cubicBezTo>
                  <a:cubicBezTo>
                    <a:pt x="1954" y="43556"/>
                    <a:pt x="252" y="39585"/>
                    <a:pt x="0" y="34794"/>
                  </a:cubicBezTo>
                  <a:lnTo>
                    <a:pt x="9077" y="34794"/>
                  </a:lnTo>
                  <a:cubicBezTo>
                    <a:pt x="9392" y="37315"/>
                    <a:pt x="10211" y="39017"/>
                    <a:pt x="11598" y="40467"/>
                  </a:cubicBezTo>
                  <a:cubicBezTo>
                    <a:pt x="13048" y="41602"/>
                    <a:pt x="14687" y="42169"/>
                    <a:pt x="16704" y="42169"/>
                  </a:cubicBezTo>
                  <a:cubicBezTo>
                    <a:pt x="18973" y="42169"/>
                    <a:pt x="20675" y="41602"/>
                    <a:pt x="22062" y="40215"/>
                  </a:cubicBezTo>
                  <a:cubicBezTo>
                    <a:pt x="23511" y="38829"/>
                    <a:pt x="24079" y="37127"/>
                    <a:pt x="24079" y="35109"/>
                  </a:cubicBezTo>
                  <a:cubicBezTo>
                    <a:pt x="24079" y="32840"/>
                    <a:pt x="23259" y="31138"/>
                    <a:pt x="21242" y="29436"/>
                  </a:cubicBezTo>
                  <a:cubicBezTo>
                    <a:pt x="19540" y="27987"/>
                    <a:pt x="16704" y="27167"/>
                    <a:pt x="13048" y="27167"/>
                  </a:cubicBezTo>
                  <a:lnTo>
                    <a:pt x="13048" y="19225"/>
                  </a:lnTo>
                  <a:cubicBezTo>
                    <a:pt x="15317" y="19225"/>
                    <a:pt x="17019" y="18910"/>
                    <a:pt x="18154" y="18406"/>
                  </a:cubicBezTo>
                  <a:cubicBezTo>
                    <a:pt x="19288" y="17838"/>
                    <a:pt x="20108" y="16956"/>
                    <a:pt x="20675" y="16136"/>
                  </a:cubicBezTo>
                  <a:cubicBezTo>
                    <a:pt x="21242" y="15317"/>
                    <a:pt x="21494" y="14434"/>
                    <a:pt x="21494" y="13300"/>
                  </a:cubicBezTo>
                  <a:cubicBezTo>
                    <a:pt x="21494" y="12165"/>
                    <a:pt x="20927" y="11031"/>
                    <a:pt x="20045" y="10211"/>
                  </a:cubicBezTo>
                  <a:cubicBezTo>
                    <a:pt x="19225" y="9392"/>
                    <a:pt x="18091" y="8825"/>
                    <a:pt x="16389" y="8825"/>
                  </a:cubicBezTo>
                  <a:cubicBezTo>
                    <a:pt x="15254" y="8825"/>
                    <a:pt x="13867" y="9077"/>
                    <a:pt x="12985" y="9959"/>
                  </a:cubicBezTo>
                  <a:cubicBezTo>
                    <a:pt x="11913" y="10779"/>
                    <a:pt x="11031" y="11913"/>
                    <a:pt x="10779" y="13048"/>
                  </a:cubicBezTo>
                  <a:lnTo>
                    <a:pt x="10779" y="13048"/>
                  </a:lnTo>
                  <a:close/>
                </a:path>
              </a:pathLst>
            </a:custGeom>
            <a:solidFill>
              <a:srgbClr val="FFBC3D"/>
            </a:solidFill>
            <a:ln w="6301" cap="flat">
              <a:noFill/>
              <a:prstDash val="solid"/>
              <a:miter/>
            </a:ln>
          </p:spPr>
          <p:txBody>
            <a:bodyPr rtlCol="0" anchor="ctr"/>
            <a:lstStyle/>
            <a:p>
              <a:endParaRPr lang="en-US"/>
            </a:p>
          </p:txBody>
        </p:sp>
        <p:sp>
          <p:nvSpPr>
            <p:cNvPr id="91" name="Freeform: Shape 3886">
              <a:extLst>
                <a:ext uri="{FF2B5EF4-FFF2-40B4-BE49-F238E27FC236}">
                  <a16:creationId xmlns:a16="http://schemas.microsoft.com/office/drawing/2014/main" id="{B94E6526-D5A9-4FBD-BF6A-2780444D559B}"/>
                </a:ext>
              </a:extLst>
            </p:cNvPr>
            <p:cNvSpPr/>
            <p:nvPr/>
          </p:nvSpPr>
          <p:spPr>
            <a:xfrm>
              <a:off x="4106738" y="5179428"/>
              <a:ext cx="34542" cy="49228"/>
            </a:xfrm>
            <a:custGeom>
              <a:avLst/>
              <a:gdLst>
                <a:gd name="connsiteX0" fmla="*/ 20990 w 34542"/>
                <a:gd name="connsiteY0" fmla="*/ 0 h 49228"/>
                <a:gd name="connsiteX1" fmla="*/ 30319 w 34542"/>
                <a:gd name="connsiteY1" fmla="*/ 0 h 49228"/>
                <a:gd name="connsiteX2" fmla="*/ 30319 w 34542"/>
                <a:gd name="connsiteY2" fmla="*/ 30823 h 49228"/>
                <a:gd name="connsiteX3" fmla="*/ 34542 w 34542"/>
                <a:gd name="connsiteY3" fmla="*/ 30823 h 49228"/>
                <a:gd name="connsiteX4" fmla="*/ 34542 w 34542"/>
                <a:gd name="connsiteY4" fmla="*/ 39333 h 49228"/>
                <a:gd name="connsiteX5" fmla="*/ 30319 w 34542"/>
                <a:gd name="connsiteY5" fmla="*/ 39333 h 49228"/>
                <a:gd name="connsiteX6" fmla="*/ 30319 w 34542"/>
                <a:gd name="connsiteY6" fmla="*/ 49229 h 49228"/>
                <a:gd name="connsiteX7" fmla="*/ 21242 w 34542"/>
                <a:gd name="connsiteY7" fmla="*/ 49229 h 49228"/>
                <a:gd name="connsiteX8" fmla="*/ 21242 w 34542"/>
                <a:gd name="connsiteY8" fmla="*/ 39333 h 49228"/>
                <a:gd name="connsiteX9" fmla="*/ 0 w 34542"/>
                <a:gd name="connsiteY9" fmla="*/ 39333 h 49228"/>
                <a:gd name="connsiteX10" fmla="*/ 0 w 34542"/>
                <a:gd name="connsiteY10" fmla="*/ 31138 h 49228"/>
                <a:gd name="connsiteX11" fmla="*/ 20990 w 34542"/>
                <a:gd name="connsiteY11" fmla="*/ 0 h 49228"/>
                <a:gd name="connsiteX12" fmla="*/ 21305 w 34542"/>
                <a:gd name="connsiteY12" fmla="*/ 30823 h 49228"/>
                <a:gd name="connsiteX13" fmla="*/ 21305 w 34542"/>
                <a:gd name="connsiteY13" fmla="*/ 30823 h 49228"/>
                <a:gd name="connsiteX14" fmla="*/ 21305 w 34542"/>
                <a:gd name="connsiteY14" fmla="*/ 14687 h 49228"/>
                <a:gd name="connsiteX15" fmla="*/ 10274 w 34542"/>
                <a:gd name="connsiteY15" fmla="*/ 30823 h 49228"/>
                <a:gd name="connsiteX16" fmla="*/ 21305 w 34542"/>
                <a:gd name="connsiteY16" fmla="*/ 30823 h 4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542" h="49228">
                  <a:moveTo>
                    <a:pt x="20990" y="0"/>
                  </a:moveTo>
                  <a:lnTo>
                    <a:pt x="30319" y="0"/>
                  </a:lnTo>
                  <a:lnTo>
                    <a:pt x="30319" y="30823"/>
                  </a:lnTo>
                  <a:lnTo>
                    <a:pt x="34542" y="30823"/>
                  </a:lnTo>
                  <a:lnTo>
                    <a:pt x="34542" y="39333"/>
                  </a:lnTo>
                  <a:lnTo>
                    <a:pt x="30319" y="39333"/>
                  </a:lnTo>
                  <a:lnTo>
                    <a:pt x="30319" y="49229"/>
                  </a:lnTo>
                  <a:lnTo>
                    <a:pt x="21242" y="49229"/>
                  </a:lnTo>
                  <a:lnTo>
                    <a:pt x="21242" y="39333"/>
                  </a:lnTo>
                  <a:lnTo>
                    <a:pt x="0" y="39333"/>
                  </a:lnTo>
                  <a:lnTo>
                    <a:pt x="0" y="31138"/>
                  </a:lnTo>
                  <a:lnTo>
                    <a:pt x="20990" y="0"/>
                  </a:lnTo>
                  <a:close/>
                  <a:moveTo>
                    <a:pt x="21305" y="30823"/>
                  </a:moveTo>
                  <a:lnTo>
                    <a:pt x="21305" y="30823"/>
                  </a:lnTo>
                  <a:lnTo>
                    <a:pt x="21305" y="14687"/>
                  </a:lnTo>
                  <a:lnTo>
                    <a:pt x="10274" y="30823"/>
                  </a:lnTo>
                  <a:lnTo>
                    <a:pt x="21305" y="30823"/>
                  </a:lnTo>
                  <a:close/>
                </a:path>
              </a:pathLst>
            </a:custGeom>
            <a:solidFill>
              <a:srgbClr val="FFBC3D"/>
            </a:solidFill>
            <a:ln w="6301" cap="flat">
              <a:noFill/>
              <a:prstDash val="solid"/>
              <a:miter/>
            </a:ln>
          </p:spPr>
          <p:txBody>
            <a:bodyPr rtlCol="0" anchor="ctr"/>
            <a:lstStyle/>
            <a:p>
              <a:endParaRPr lang="en-US"/>
            </a:p>
          </p:txBody>
        </p:sp>
        <p:sp>
          <p:nvSpPr>
            <p:cNvPr id="92" name="Freeform: Shape 3887">
              <a:extLst>
                <a:ext uri="{FF2B5EF4-FFF2-40B4-BE49-F238E27FC236}">
                  <a16:creationId xmlns:a16="http://schemas.microsoft.com/office/drawing/2014/main" id="{E0A27AF0-7C83-4C02-8063-EF5F8A5AC659}"/>
                </a:ext>
              </a:extLst>
            </p:cNvPr>
            <p:cNvSpPr/>
            <p:nvPr/>
          </p:nvSpPr>
          <p:spPr>
            <a:xfrm>
              <a:off x="4053664" y="5245361"/>
              <a:ext cx="32840" cy="49291"/>
            </a:xfrm>
            <a:custGeom>
              <a:avLst/>
              <a:gdLst>
                <a:gd name="connsiteX0" fmla="*/ 9581 w 32840"/>
                <a:gd name="connsiteY0" fmla="*/ 0 h 49291"/>
                <a:gd name="connsiteX1" fmla="*/ 32210 w 32840"/>
                <a:gd name="connsiteY1" fmla="*/ 0 h 49291"/>
                <a:gd name="connsiteX2" fmla="*/ 32210 w 32840"/>
                <a:gd name="connsiteY2" fmla="*/ 8510 h 49291"/>
                <a:gd name="connsiteX3" fmla="*/ 16389 w 32840"/>
                <a:gd name="connsiteY3" fmla="*/ 8510 h 49291"/>
                <a:gd name="connsiteX4" fmla="*/ 14435 w 32840"/>
                <a:gd name="connsiteY4" fmla="*/ 17271 h 49291"/>
                <a:gd name="connsiteX5" fmla="*/ 16136 w 32840"/>
                <a:gd name="connsiteY5" fmla="*/ 16956 h 49291"/>
                <a:gd name="connsiteX6" fmla="*/ 17586 w 32840"/>
                <a:gd name="connsiteY6" fmla="*/ 16704 h 49291"/>
                <a:gd name="connsiteX7" fmla="*/ 28617 w 32840"/>
                <a:gd name="connsiteY7" fmla="*/ 21243 h 49291"/>
                <a:gd name="connsiteX8" fmla="*/ 32840 w 32840"/>
                <a:gd name="connsiteY8" fmla="*/ 32588 h 49291"/>
                <a:gd name="connsiteX9" fmla="*/ 28050 w 32840"/>
                <a:gd name="connsiteY9" fmla="*/ 44501 h 49291"/>
                <a:gd name="connsiteX10" fmla="*/ 16452 w 32840"/>
                <a:gd name="connsiteY10" fmla="*/ 49292 h 49291"/>
                <a:gd name="connsiteX11" fmla="*/ 5673 w 32840"/>
                <a:gd name="connsiteY11" fmla="*/ 45888 h 49291"/>
                <a:gd name="connsiteX12" fmla="*/ 0 w 32840"/>
                <a:gd name="connsiteY12" fmla="*/ 36244 h 49291"/>
                <a:gd name="connsiteX13" fmla="*/ 9644 w 32840"/>
                <a:gd name="connsiteY13" fmla="*/ 36244 h 49291"/>
                <a:gd name="connsiteX14" fmla="*/ 12481 w 32840"/>
                <a:gd name="connsiteY14" fmla="*/ 39648 h 49291"/>
                <a:gd name="connsiteX15" fmla="*/ 16452 w 32840"/>
                <a:gd name="connsiteY15" fmla="*/ 40783 h 49291"/>
                <a:gd name="connsiteX16" fmla="*/ 21809 w 32840"/>
                <a:gd name="connsiteY16" fmla="*/ 38514 h 49291"/>
                <a:gd name="connsiteX17" fmla="*/ 23826 w 32840"/>
                <a:gd name="connsiteY17" fmla="*/ 32840 h 49291"/>
                <a:gd name="connsiteX18" fmla="*/ 21809 w 32840"/>
                <a:gd name="connsiteY18" fmla="*/ 27483 h 49291"/>
                <a:gd name="connsiteX19" fmla="*/ 17019 w 32840"/>
                <a:gd name="connsiteY19" fmla="*/ 25529 h 49291"/>
                <a:gd name="connsiteX20" fmla="*/ 14182 w 32840"/>
                <a:gd name="connsiteY20" fmla="*/ 26096 h 49291"/>
                <a:gd name="connsiteX21" fmla="*/ 11346 w 32840"/>
                <a:gd name="connsiteY21" fmla="*/ 28365 h 49291"/>
                <a:gd name="connsiteX22" fmla="*/ 3719 w 32840"/>
                <a:gd name="connsiteY22" fmla="*/ 26663 h 49291"/>
                <a:gd name="connsiteX23" fmla="*/ 9581 w 32840"/>
                <a:gd name="connsiteY23" fmla="*/ 0 h 4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840" h="49291">
                  <a:moveTo>
                    <a:pt x="9581" y="0"/>
                  </a:moveTo>
                  <a:lnTo>
                    <a:pt x="32210" y="0"/>
                  </a:lnTo>
                  <a:lnTo>
                    <a:pt x="32210" y="8510"/>
                  </a:lnTo>
                  <a:lnTo>
                    <a:pt x="16389" y="8510"/>
                  </a:lnTo>
                  <a:lnTo>
                    <a:pt x="14435" y="17271"/>
                  </a:lnTo>
                  <a:cubicBezTo>
                    <a:pt x="15002" y="16956"/>
                    <a:pt x="15569" y="16956"/>
                    <a:pt x="16136" y="16956"/>
                  </a:cubicBezTo>
                  <a:cubicBezTo>
                    <a:pt x="16704" y="16704"/>
                    <a:pt x="16956" y="16704"/>
                    <a:pt x="17586" y="16704"/>
                  </a:cubicBezTo>
                  <a:cubicBezTo>
                    <a:pt x="22125" y="16704"/>
                    <a:pt x="25528" y="18091"/>
                    <a:pt x="28617" y="21243"/>
                  </a:cubicBezTo>
                  <a:cubicBezTo>
                    <a:pt x="31454" y="24079"/>
                    <a:pt x="32840" y="28050"/>
                    <a:pt x="32840" y="32588"/>
                  </a:cubicBezTo>
                  <a:cubicBezTo>
                    <a:pt x="32840" y="37379"/>
                    <a:pt x="31138" y="41350"/>
                    <a:pt x="28050" y="44501"/>
                  </a:cubicBezTo>
                  <a:cubicBezTo>
                    <a:pt x="24961" y="47590"/>
                    <a:pt x="20990" y="49292"/>
                    <a:pt x="16452" y="49292"/>
                  </a:cubicBezTo>
                  <a:cubicBezTo>
                    <a:pt x="12228" y="49292"/>
                    <a:pt x="8825" y="48157"/>
                    <a:pt x="5673" y="45888"/>
                  </a:cubicBezTo>
                  <a:cubicBezTo>
                    <a:pt x="2836" y="43367"/>
                    <a:pt x="882" y="40215"/>
                    <a:pt x="0" y="36244"/>
                  </a:cubicBezTo>
                  <a:lnTo>
                    <a:pt x="9644" y="36244"/>
                  </a:lnTo>
                  <a:cubicBezTo>
                    <a:pt x="10463" y="37631"/>
                    <a:pt x="11346" y="38766"/>
                    <a:pt x="12481" y="39648"/>
                  </a:cubicBezTo>
                  <a:cubicBezTo>
                    <a:pt x="13930" y="40215"/>
                    <a:pt x="15002" y="40783"/>
                    <a:pt x="16452" y="40783"/>
                  </a:cubicBezTo>
                  <a:cubicBezTo>
                    <a:pt x="18721" y="40783"/>
                    <a:pt x="20423" y="39900"/>
                    <a:pt x="21809" y="38514"/>
                  </a:cubicBezTo>
                  <a:cubicBezTo>
                    <a:pt x="23259" y="37127"/>
                    <a:pt x="23826" y="35109"/>
                    <a:pt x="23826" y="32840"/>
                  </a:cubicBezTo>
                  <a:cubicBezTo>
                    <a:pt x="23826" y="30571"/>
                    <a:pt x="23259" y="28869"/>
                    <a:pt x="21809" y="27483"/>
                  </a:cubicBezTo>
                  <a:cubicBezTo>
                    <a:pt x="20675" y="26096"/>
                    <a:pt x="18973" y="25529"/>
                    <a:pt x="17019" y="25529"/>
                  </a:cubicBezTo>
                  <a:cubicBezTo>
                    <a:pt x="16199" y="25529"/>
                    <a:pt x="15065" y="25529"/>
                    <a:pt x="14182" y="26096"/>
                  </a:cubicBezTo>
                  <a:cubicBezTo>
                    <a:pt x="13048" y="26663"/>
                    <a:pt x="12228" y="27483"/>
                    <a:pt x="11346" y="28365"/>
                  </a:cubicBezTo>
                  <a:lnTo>
                    <a:pt x="3719" y="26663"/>
                  </a:lnTo>
                  <a:lnTo>
                    <a:pt x="9581" y="0"/>
                  </a:lnTo>
                  <a:close/>
                </a:path>
              </a:pathLst>
            </a:custGeom>
            <a:solidFill>
              <a:srgbClr val="FFBC3D"/>
            </a:solidFill>
            <a:ln w="6301" cap="flat">
              <a:noFill/>
              <a:prstDash val="solid"/>
              <a:miter/>
            </a:ln>
          </p:spPr>
          <p:txBody>
            <a:bodyPr rtlCol="0" anchor="ctr"/>
            <a:lstStyle/>
            <a:p>
              <a:endParaRPr lang="en-US"/>
            </a:p>
          </p:txBody>
        </p:sp>
        <p:sp>
          <p:nvSpPr>
            <p:cNvPr id="93" name="Freeform: Shape 3888">
              <a:extLst>
                <a:ext uri="{FF2B5EF4-FFF2-40B4-BE49-F238E27FC236}">
                  <a16:creationId xmlns:a16="http://schemas.microsoft.com/office/drawing/2014/main" id="{3051AD26-BA96-4577-BE14-E9049B988BF6}"/>
                </a:ext>
              </a:extLst>
            </p:cNvPr>
            <p:cNvSpPr/>
            <p:nvPr/>
          </p:nvSpPr>
          <p:spPr>
            <a:xfrm>
              <a:off x="3881836" y="5238554"/>
              <a:ext cx="31390" cy="49228"/>
            </a:xfrm>
            <a:custGeom>
              <a:avLst/>
              <a:gdLst>
                <a:gd name="connsiteX0" fmla="*/ 0 w 31390"/>
                <a:gd name="connsiteY0" fmla="*/ 0 h 49228"/>
                <a:gd name="connsiteX1" fmla="*/ 31390 w 31390"/>
                <a:gd name="connsiteY1" fmla="*/ 0 h 49228"/>
                <a:gd name="connsiteX2" fmla="*/ 31390 w 31390"/>
                <a:gd name="connsiteY2" fmla="*/ 4853 h 49228"/>
                <a:gd name="connsiteX3" fmla="*/ 9896 w 31390"/>
                <a:gd name="connsiteY3" fmla="*/ 49229 h 49228"/>
                <a:gd name="connsiteX4" fmla="*/ 1954 w 31390"/>
                <a:gd name="connsiteY4" fmla="*/ 45573 h 49228"/>
                <a:gd name="connsiteX5" fmla="*/ 20108 w 31390"/>
                <a:gd name="connsiteY5" fmla="*/ 8509 h 49228"/>
                <a:gd name="connsiteX6" fmla="*/ 0 w 31390"/>
                <a:gd name="connsiteY6" fmla="*/ 8509 h 4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90" h="49228">
                  <a:moveTo>
                    <a:pt x="0" y="0"/>
                  </a:moveTo>
                  <a:lnTo>
                    <a:pt x="31390" y="0"/>
                  </a:lnTo>
                  <a:lnTo>
                    <a:pt x="31390" y="4853"/>
                  </a:lnTo>
                  <a:lnTo>
                    <a:pt x="9896" y="49229"/>
                  </a:lnTo>
                  <a:lnTo>
                    <a:pt x="1954" y="45573"/>
                  </a:lnTo>
                  <a:lnTo>
                    <a:pt x="20108" y="8509"/>
                  </a:lnTo>
                  <a:lnTo>
                    <a:pt x="0" y="8509"/>
                  </a:lnTo>
                  <a:close/>
                </a:path>
              </a:pathLst>
            </a:custGeom>
            <a:solidFill>
              <a:srgbClr val="FFBC3D"/>
            </a:solidFill>
            <a:ln w="6301" cap="flat">
              <a:noFill/>
              <a:prstDash val="solid"/>
              <a:miter/>
            </a:ln>
          </p:spPr>
          <p:txBody>
            <a:bodyPr rtlCol="0" anchor="ctr"/>
            <a:lstStyle/>
            <a:p>
              <a:endParaRPr lang="en-US"/>
            </a:p>
          </p:txBody>
        </p:sp>
        <p:sp>
          <p:nvSpPr>
            <p:cNvPr id="94" name="Freeform: Shape 3889">
              <a:extLst>
                <a:ext uri="{FF2B5EF4-FFF2-40B4-BE49-F238E27FC236}">
                  <a16:creationId xmlns:a16="http://schemas.microsoft.com/office/drawing/2014/main" id="{B167BA58-149E-45DF-A7C3-0CDDFA292DA5}"/>
                </a:ext>
              </a:extLst>
            </p:cNvPr>
            <p:cNvSpPr/>
            <p:nvPr/>
          </p:nvSpPr>
          <p:spPr>
            <a:xfrm>
              <a:off x="3816786" y="5182202"/>
              <a:ext cx="33344" cy="50363"/>
            </a:xfrm>
            <a:custGeom>
              <a:avLst/>
              <a:gdLst>
                <a:gd name="connsiteX0" fmla="*/ 26600 w 33344"/>
                <a:gd name="connsiteY0" fmla="*/ 23259 h 50363"/>
                <a:gd name="connsiteX1" fmla="*/ 31390 w 33344"/>
                <a:gd name="connsiteY1" fmla="*/ 28617 h 50363"/>
                <a:gd name="connsiteX2" fmla="*/ 33345 w 33344"/>
                <a:gd name="connsiteY2" fmla="*/ 35677 h 50363"/>
                <a:gd name="connsiteX3" fmla="*/ 31075 w 33344"/>
                <a:gd name="connsiteY3" fmla="*/ 43304 h 50363"/>
                <a:gd name="connsiteX4" fmla="*/ 25717 w 33344"/>
                <a:gd name="connsiteY4" fmla="*/ 48661 h 50363"/>
                <a:gd name="connsiteX5" fmla="*/ 16641 w 33344"/>
                <a:gd name="connsiteY5" fmla="*/ 50363 h 50363"/>
                <a:gd name="connsiteX6" fmla="*/ 7312 w 33344"/>
                <a:gd name="connsiteY6" fmla="*/ 48661 h 50363"/>
                <a:gd name="connsiteX7" fmla="*/ 1954 w 33344"/>
                <a:gd name="connsiteY7" fmla="*/ 43556 h 50363"/>
                <a:gd name="connsiteX8" fmla="*/ 0 w 33344"/>
                <a:gd name="connsiteY8" fmla="*/ 35613 h 50363"/>
                <a:gd name="connsiteX9" fmla="*/ 1450 w 33344"/>
                <a:gd name="connsiteY9" fmla="*/ 28554 h 50363"/>
                <a:gd name="connsiteX10" fmla="*/ 6555 w 33344"/>
                <a:gd name="connsiteY10" fmla="*/ 23196 h 50363"/>
                <a:gd name="connsiteX11" fmla="*/ 3152 w 33344"/>
                <a:gd name="connsiteY11" fmla="*/ 18406 h 50363"/>
                <a:gd name="connsiteX12" fmla="*/ 2332 w 33344"/>
                <a:gd name="connsiteY12" fmla="*/ 13300 h 50363"/>
                <a:gd name="connsiteX13" fmla="*/ 4034 w 33344"/>
                <a:gd name="connsiteY13" fmla="*/ 6492 h 50363"/>
                <a:gd name="connsiteX14" fmla="*/ 9140 w 33344"/>
                <a:gd name="connsiteY14" fmla="*/ 1702 h 50363"/>
                <a:gd name="connsiteX15" fmla="*/ 16767 w 33344"/>
                <a:gd name="connsiteY15" fmla="*/ 0 h 50363"/>
                <a:gd name="connsiteX16" fmla="*/ 24142 w 33344"/>
                <a:gd name="connsiteY16" fmla="*/ 1702 h 50363"/>
                <a:gd name="connsiteX17" fmla="*/ 29247 w 33344"/>
                <a:gd name="connsiteY17" fmla="*/ 6492 h 50363"/>
                <a:gd name="connsiteX18" fmla="*/ 30949 w 33344"/>
                <a:gd name="connsiteY18" fmla="*/ 13300 h 50363"/>
                <a:gd name="connsiteX19" fmla="*/ 30130 w 33344"/>
                <a:gd name="connsiteY19" fmla="*/ 18090 h 50363"/>
                <a:gd name="connsiteX20" fmla="*/ 26600 w 33344"/>
                <a:gd name="connsiteY20" fmla="*/ 23259 h 50363"/>
                <a:gd name="connsiteX21" fmla="*/ 26600 w 33344"/>
                <a:gd name="connsiteY21" fmla="*/ 23259 h 50363"/>
                <a:gd name="connsiteX22" fmla="*/ 16389 w 33344"/>
                <a:gd name="connsiteY22" fmla="*/ 8824 h 50363"/>
                <a:gd name="connsiteX23" fmla="*/ 16389 w 33344"/>
                <a:gd name="connsiteY23" fmla="*/ 8824 h 50363"/>
                <a:gd name="connsiteX24" fmla="*/ 12418 w 33344"/>
                <a:gd name="connsiteY24" fmla="*/ 10274 h 50363"/>
                <a:gd name="connsiteX25" fmla="*/ 11031 w 33344"/>
                <a:gd name="connsiteY25" fmla="*/ 14246 h 50363"/>
                <a:gd name="connsiteX26" fmla="*/ 12733 w 33344"/>
                <a:gd name="connsiteY26" fmla="*/ 17901 h 50363"/>
                <a:gd name="connsiteX27" fmla="*/ 16389 w 33344"/>
                <a:gd name="connsiteY27" fmla="*/ 19603 h 50363"/>
                <a:gd name="connsiteX28" fmla="*/ 20360 w 33344"/>
                <a:gd name="connsiteY28" fmla="*/ 17901 h 50363"/>
                <a:gd name="connsiteX29" fmla="*/ 21746 w 33344"/>
                <a:gd name="connsiteY29" fmla="*/ 13930 h 50363"/>
                <a:gd name="connsiteX30" fmla="*/ 20045 w 33344"/>
                <a:gd name="connsiteY30" fmla="*/ 10274 h 50363"/>
                <a:gd name="connsiteX31" fmla="*/ 16389 w 33344"/>
                <a:gd name="connsiteY31" fmla="*/ 8824 h 50363"/>
                <a:gd name="connsiteX32" fmla="*/ 16389 w 33344"/>
                <a:gd name="connsiteY32" fmla="*/ 8824 h 50363"/>
                <a:gd name="connsiteX33" fmla="*/ 16704 w 33344"/>
                <a:gd name="connsiteY33" fmla="*/ 28050 h 50363"/>
                <a:gd name="connsiteX34" fmla="*/ 16704 w 33344"/>
                <a:gd name="connsiteY34" fmla="*/ 28050 h 50363"/>
                <a:gd name="connsiteX35" fmla="*/ 11031 w 33344"/>
                <a:gd name="connsiteY35" fmla="*/ 30067 h 50363"/>
                <a:gd name="connsiteX36" fmla="*/ 8762 w 33344"/>
                <a:gd name="connsiteY36" fmla="*/ 34857 h 50363"/>
                <a:gd name="connsiteX37" fmla="*/ 11031 w 33344"/>
                <a:gd name="connsiteY37" fmla="*/ 39963 h 50363"/>
                <a:gd name="connsiteX38" fmla="*/ 16704 w 33344"/>
                <a:gd name="connsiteY38" fmla="*/ 41980 h 50363"/>
                <a:gd name="connsiteX39" fmla="*/ 22062 w 33344"/>
                <a:gd name="connsiteY39" fmla="*/ 39963 h 50363"/>
                <a:gd name="connsiteX40" fmla="*/ 24331 w 33344"/>
                <a:gd name="connsiteY40" fmla="*/ 35172 h 50363"/>
                <a:gd name="connsiteX41" fmla="*/ 22062 w 33344"/>
                <a:gd name="connsiteY41" fmla="*/ 30067 h 50363"/>
                <a:gd name="connsiteX42" fmla="*/ 16704 w 33344"/>
                <a:gd name="connsiteY42" fmla="*/ 28050 h 50363"/>
                <a:gd name="connsiteX43" fmla="*/ 16704 w 33344"/>
                <a:gd name="connsiteY43" fmla="*/ 28050 h 5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3344" h="50363">
                  <a:moveTo>
                    <a:pt x="26600" y="23259"/>
                  </a:moveTo>
                  <a:cubicBezTo>
                    <a:pt x="28554" y="24646"/>
                    <a:pt x="30256" y="26348"/>
                    <a:pt x="31390" y="28617"/>
                  </a:cubicBezTo>
                  <a:cubicBezTo>
                    <a:pt x="32777" y="30886"/>
                    <a:pt x="33345" y="33155"/>
                    <a:pt x="33345" y="35677"/>
                  </a:cubicBezTo>
                  <a:cubicBezTo>
                    <a:pt x="33345" y="38513"/>
                    <a:pt x="32525" y="41035"/>
                    <a:pt x="31075" y="43304"/>
                  </a:cubicBezTo>
                  <a:cubicBezTo>
                    <a:pt x="29941" y="45573"/>
                    <a:pt x="27987" y="47527"/>
                    <a:pt x="25717" y="48661"/>
                  </a:cubicBezTo>
                  <a:cubicBezTo>
                    <a:pt x="23196" y="49796"/>
                    <a:pt x="20360" y="50363"/>
                    <a:pt x="16641" y="50363"/>
                  </a:cubicBezTo>
                  <a:cubicBezTo>
                    <a:pt x="12670" y="50363"/>
                    <a:pt x="9581" y="49796"/>
                    <a:pt x="7312" y="48661"/>
                  </a:cubicBezTo>
                  <a:cubicBezTo>
                    <a:pt x="5043" y="47527"/>
                    <a:pt x="3341" y="45825"/>
                    <a:pt x="1954" y="43556"/>
                  </a:cubicBezTo>
                  <a:cubicBezTo>
                    <a:pt x="567" y="41287"/>
                    <a:pt x="0" y="38450"/>
                    <a:pt x="0" y="35613"/>
                  </a:cubicBezTo>
                  <a:cubicBezTo>
                    <a:pt x="0" y="33092"/>
                    <a:pt x="567" y="30823"/>
                    <a:pt x="1450" y="28554"/>
                  </a:cubicBezTo>
                  <a:cubicBezTo>
                    <a:pt x="2584" y="26600"/>
                    <a:pt x="4286" y="24898"/>
                    <a:pt x="6555" y="23196"/>
                  </a:cubicBezTo>
                  <a:cubicBezTo>
                    <a:pt x="5106" y="21746"/>
                    <a:pt x="4034" y="20108"/>
                    <a:pt x="3152" y="18406"/>
                  </a:cubicBezTo>
                  <a:cubicBezTo>
                    <a:pt x="2584" y="16704"/>
                    <a:pt x="2332" y="15002"/>
                    <a:pt x="2332" y="13300"/>
                  </a:cubicBezTo>
                  <a:cubicBezTo>
                    <a:pt x="2332" y="10778"/>
                    <a:pt x="2900" y="8509"/>
                    <a:pt x="4034" y="6492"/>
                  </a:cubicBezTo>
                  <a:cubicBezTo>
                    <a:pt x="5169" y="4223"/>
                    <a:pt x="6871" y="2837"/>
                    <a:pt x="9140" y="1702"/>
                  </a:cubicBezTo>
                  <a:cubicBezTo>
                    <a:pt x="11409" y="567"/>
                    <a:pt x="13930" y="0"/>
                    <a:pt x="16767" y="0"/>
                  </a:cubicBezTo>
                  <a:cubicBezTo>
                    <a:pt x="19603" y="0"/>
                    <a:pt x="21872" y="567"/>
                    <a:pt x="24142" y="1702"/>
                  </a:cubicBezTo>
                  <a:cubicBezTo>
                    <a:pt x="26411" y="2837"/>
                    <a:pt x="28113" y="4538"/>
                    <a:pt x="29247" y="6492"/>
                  </a:cubicBezTo>
                  <a:cubicBezTo>
                    <a:pt x="30382" y="8762"/>
                    <a:pt x="30949" y="11031"/>
                    <a:pt x="30949" y="13300"/>
                  </a:cubicBezTo>
                  <a:cubicBezTo>
                    <a:pt x="30949" y="15002"/>
                    <a:pt x="30697" y="16704"/>
                    <a:pt x="30130" y="18090"/>
                  </a:cubicBezTo>
                  <a:cubicBezTo>
                    <a:pt x="29373" y="19603"/>
                    <a:pt x="28239" y="21305"/>
                    <a:pt x="26600" y="23259"/>
                  </a:cubicBezTo>
                  <a:lnTo>
                    <a:pt x="26600" y="23259"/>
                  </a:lnTo>
                  <a:close/>
                  <a:moveTo>
                    <a:pt x="16389" y="8824"/>
                  </a:moveTo>
                  <a:lnTo>
                    <a:pt x="16389" y="8824"/>
                  </a:lnTo>
                  <a:cubicBezTo>
                    <a:pt x="14687" y="8824"/>
                    <a:pt x="13552" y="9392"/>
                    <a:pt x="12418" y="10274"/>
                  </a:cubicBezTo>
                  <a:cubicBezTo>
                    <a:pt x="11598" y="11409"/>
                    <a:pt x="11031" y="12544"/>
                    <a:pt x="11031" y="14246"/>
                  </a:cubicBezTo>
                  <a:cubicBezTo>
                    <a:pt x="11031" y="15695"/>
                    <a:pt x="11598" y="17082"/>
                    <a:pt x="12733" y="17901"/>
                  </a:cubicBezTo>
                  <a:cubicBezTo>
                    <a:pt x="13552" y="19036"/>
                    <a:pt x="15002" y="19603"/>
                    <a:pt x="16389" y="19603"/>
                  </a:cubicBezTo>
                  <a:cubicBezTo>
                    <a:pt x="18091" y="19603"/>
                    <a:pt x="19225" y="19036"/>
                    <a:pt x="20360" y="17901"/>
                  </a:cubicBezTo>
                  <a:cubicBezTo>
                    <a:pt x="21179" y="17082"/>
                    <a:pt x="21746" y="15632"/>
                    <a:pt x="21746" y="13930"/>
                  </a:cubicBezTo>
                  <a:cubicBezTo>
                    <a:pt x="21746" y="12480"/>
                    <a:pt x="21179" y="11094"/>
                    <a:pt x="20045" y="10274"/>
                  </a:cubicBezTo>
                  <a:cubicBezTo>
                    <a:pt x="19225" y="9392"/>
                    <a:pt x="17775" y="8824"/>
                    <a:pt x="16389" y="8824"/>
                  </a:cubicBezTo>
                  <a:lnTo>
                    <a:pt x="16389" y="8824"/>
                  </a:lnTo>
                  <a:close/>
                  <a:moveTo>
                    <a:pt x="16704" y="28050"/>
                  </a:moveTo>
                  <a:lnTo>
                    <a:pt x="16704" y="28050"/>
                  </a:lnTo>
                  <a:cubicBezTo>
                    <a:pt x="14435" y="28050"/>
                    <a:pt x="12733" y="28617"/>
                    <a:pt x="11031" y="30067"/>
                  </a:cubicBezTo>
                  <a:cubicBezTo>
                    <a:pt x="9581" y="31453"/>
                    <a:pt x="8762" y="33155"/>
                    <a:pt x="8762" y="34857"/>
                  </a:cubicBezTo>
                  <a:cubicBezTo>
                    <a:pt x="8762" y="36811"/>
                    <a:pt x="9581" y="38513"/>
                    <a:pt x="11031" y="39963"/>
                  </a:cubicBezTo>
                  <a:cubicBezTo>
                    <a:pt x="12418" y="41097"/>
                    <a:pt x="14119" y="41980"/>
                    <a:pt x="16704" y="41980"/>
                  </a:cubicBezTo>
                  <a:cubicBezTo>
                    <a:pt x="18973" y="41980"/>
                    <a:pt x="20927" y="41160"/>
                    <a:pt x="22062" y="39963"/>
                  </a:cubicBezTo>
                  <a:cubicBezTo>
                    <a:pt x="23448" y="38828"/>
                    <a:pt x="24331" y="37127"/>
                    <a:pt x="24331" y="35172"/>
                  </a:cubicBezTo>
                  <a:cubicBezTo>
                    <a:pt x="24331" y="33218"/>
                    <a:pt x="23448" y="31517"/>
                    <a:pt x="22062" y="30067"/>
                  </a:cubicBezTo>
                  <a:cubicBezTo>
                    <a:pt x="20612" y="28617"/>
                    <a:pt x="18910" y="28050"/>
                    <a:pt x="16704" y="28050"/>
                  </a:cubicBezTo>
                  <a:lnTo>
                    <a:pt x="16704" y="28050"/>
                  </a:lnTo>
                  <a:close/>
                </a:path>
              </a:pathLst>
            </a:custGeom>
            <a:solidFill>
              <a:srgbClr val="FFBC3D"/>
            </a:solidFill>
            <a:ln w="6301" cap="flat">
              <a:noFill/>
              <a:prstDash val="solid"/>
              <a:miter/>
            </a:ln>
          </p:spPr>
          <p:txBody>
            <a:bodyPr rtlCol="0" anchor="ctr"/>
            <a:lstStyle/>
            <a:p>
              <a:endParaRPr lang="en-US"/>
            </a:p>
          </p:txBody>
        </p:sp>
        <p:sp>
          <p:nvSpPr>
            <p:cNvPr id="95" name="Freeform: Shape 3890">
              <a:extLst>
                <a:ext uri="{FF2B5EF4-FFF2-40B4-BE49-F238E27FC236}">
                  <a16:creationId xmlns:a16="http://schemas.microsoft.com/office/drawing/2014/main" id="{B6E55737-5EFD-4CF1-A26E-365B64DC00D7}"/>
                </a:ext>
              </a:extLst>
            </p:cNvPr>
            <p:cNvSpPr/>
            <p:nvPr/>
          </p:nvSpPr>
          <p:spPr>
            <a:xfrm>
              <a:off x="3792959" y="5106121"/>
              <a:ext cx="30003" cy="50426"/>
            </a:xfrm>
            <a:custGeom>
              <a:avLst/>
              <a:gdLst>
                <a:gd name="connsiteX0" fmla="*/ 13867 w 30003"/>
                <a:gd name="connsiteY0" fmla="*/ 50426 h 50426"/>
                <a:gd name="connsiteX1" fmla="*/ 6240 w 30003"/>
                <a:gd name="connsiteY1" fmla="*/ 46770 h 50426"/>
                <a:gd name="connsiteX2" fmla="*/ 14435 w 30003"/>
                <a:gd name="connsiteY2" fmla="*/ 30319 h 50426"/>
                <a:gd name="connsiteX3" fmla="*/ 4223 w 30003"/>
                <a:gd name="connsiteY3" fmla="*/ 25780 h 50426"/>
                <a:gd name="connsiteX4" fmla="*/ 0 w 30003"/>
                <a:gd name="connsiteY4" fmla="*/ 15002 h 50426"/>
                <a:gd name="connsiteX5" fmla="*/ 4223 w 30003"/>
                <a:gd name="connsiteY5" fmla="*/ 4223 h 50426"/>
                <a:gd name="connsiteX6" fmla="*/ 15002 w 30003"/>
                <a:gd name="connsiteY6" fmla="*/ 0 h 50426"/>
                <a:gd name="connsiteX7" fmla="*/ 25717 w 30003"/>
                <a:gd name="connsiteY7" fmla="*/ 4538 h 50426"/>
                <a:gd name="connsiteX8" fmla="*/ 30004 w 30003"/>
                <a:gd name="connsiteY8" fmla="*/ 15002 h 50426"/>
                <a:gd name="connsiteX9" fmla="*/ 29436 w 30003"/>
                <a:gd name="connsiteY9" fmla="*/ 19225 h 50426"/>
                <a:gd name="connsiteX10" fmla="*/ 26348 w 30003"/>
                <a:gd name="connsiteY10" fmla="*/ 26285 h 50426"/>
                <a:gd name="connsiteX11" fmla="*/ 13867 w 30003"/>
                <a:gd name="connsiteY11" fmla="*/ 50426 h 50426"/>
                <a:gd name="connsiteX12" fmla="*/ 15002 w 30003"/>
                <a:gd name="connsiteY12" fmla="*/ 21557 h 50426"/>
                <a:gd name="connsiteX13" fmla="*/ 15002 w 30003"/>
                <a:gd name="connsiteY13" fmla="*/ 21557 h 50426"/>
                <a:gd name="connsiteX14" fmla="*/ 19540 w 30003"/>
                <a:gd name="connsiteY14" fmla="*/ 19855 h 50426"/>
                <a:gd name="connsiteX15" fmla="*/ 21242 w 30003"/>
                <a:gd name="connsiteY15" fmla="*/ 15065 h 50426"/>
                <a:gd name="connsiteX16" fmla="*/ 19288 w 30003"/>
                <a:gd name="connsiteY16" fmla="*/ 10526 h 50426"/>
                <a:gd name="connsiteX17" fmla="*/ 15065 w 30003"/>
                <a:gd name="connsiteY17" fmla="*/ 8572 h 50426"/>
                <a:gd name="connsiteX18" fmla="*/ 10842 w 30003"/>
                <a:gd name="connsiteY18" fmla="*/ 10526 h 50426"/>
                <a:gd name="connsiteX19" fmla="*/ 8888 w 30003"/>
                <a:gd name="connsiteY19" fmla="*/ 15065 h 50426"/>
                <a:gd name="connsiteX20" fmla="*/ 10842 w 30003"/>
                <a:gd name="connsiteY20" fmla="*/ 19855 h 50426"/>
                <a:gd name="connsiteX21" fmla="*/ 15002 w 30003"/>
                <a:gd name="connsiteY21" fmla="*/ 21557 h 50426"/>
                <a:gd name="connsiteX22" fmla="*/ 15002 w 30003"/>
                <a:gd name="connsiteY22" fmla="*/ 21557 h 5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003" h="50426">
                  <a:moveTo>
                    <a:pt x="13867" y="50426"/>
                  </a:moveTo>
                  <a:lnTo>
                    <a:pt x="6240" y="46770"/>
                  </a:lnTo>
                  <a:lnTo>
                    <a:pt x="14435" y="30319"/>
                  </a:lnTo>
                  <a:cubicBezTo>
                    <a:pt x="10464" y="30319"/>
                    <a:pt x="7060" y="28932"/>
                    <a:pt x="4223" y="25780"/>
                  </a:cubicBezTo>
                  <a:cubicBezTo>
                    <a:pt x="1387" y="22944"/>
                    <a:pt x="0" y="19288"/>
                    <a:pt x="0" y="15002"/>
                  </a:cubicBezTo>
                  <a:cubicBezTo>
                    <a:pt x="0" y="10779"/>
                    <a:pt x="1387" y="7375"/>
                    <a:pt x="4223" y="4223"/>
                  </a:cubicBezTo>
                  <a:cubicBezTo>
                    <a:pt x="7312" y="1387"/>
                    <a:pt x="10716" y="0"/>
                    <a:pt x="15002" y="0"/>
                  </a:cubicBezTo>
                  <a:cubicBezTo>
                    <a:pt x="19225" y="0"/>
                    <a:pt x="22944" y="1450"/>
                    <a:pt x="25717" y="4538"/>
                  </a:cubicBezTo>
                  <a:cubicBezTo>
                    <a:pt x="28554" y="7375"/>
                    <a:pt x="30004" y="11031"/>
                    <a:pt x="30004" y="15002"/>
                  </a:cubicBezTo>
                  <a:cubicBezTo>
                    <a:pt x="30004" y="16388"/>
                    <a:pt x="30004" y="17838"/>
                    <a:pt x="29436" y="19225"/>
                  </a:cubicBezTo>
                  <a:cubicBezTo>
                    <a:pt x="29184" y="20927"/>
                    <a:pt x="27987" y="23196"/>
                    <a:pt x="26348" y="26285"/>
                  </a:cubicBezTo>
                  <a:lnTo>
                    <a:pt x="13867" y="50426"/>
                  </a:lnTo>
                  <a:close/>
                  <a:moveTo>
                    <a:pt x="15002" y="21557"/>
                  </a:moveTo>
                  <a:lnTo>
                    <a:pt x="15002" y="21557"/>
                  </a:lnTo>
                  <a:cubicBezTo>
                    <a:pt x="16704" y="21557"/>
                    <a:pt x="18406" y="20990"/>
                    <a:pt x="19540" y="19855"/>
                  </a:cubicBezTo>
                  <a:cubicBezTo>
                    <a:pt x="20675" y="18469"/>
                    <a:pt x="21242" y="17019"/>
                    <a:pt x="21242" y="15065"/>
                  </a:cubicBezTo>
                  <a:cubicBezTo>
                    <a:pt x="21242" y="13363"/>
                    <a:pt x="20675" y="11661"/>
                    <a:pt x="19288" y="10526"/>
                  </a:cubicBezTo>
                  <a:cubicBezTo>
                    <a:pt x="18154" y="9140"/>
                    <a:pt x="16767" y="8572"/>
                    <a:pt x="15065" y="8572"/>
                  </a:cubicBezTo>
                  <a:cubicBezTo>
                    <a:pt x="13363" y="8572"/>
                    <a:pt x="11976" y="9140"/>
                    <a:pt x="10842" y="10526"/>
                  </a:cubicBezTo>
                  <a:cubicBezTo>
                    <a:pt x="9707" y="11661"/>
                    <a:pt x="8888" y="13363"/>
                    <a:pt x="8888" y="15065"/>
                  </a:cubicBezTo>
                  <a:cubicBezTo>
                    <a:pt x="8888" y="17019"/>
                    <a:pt x="9455" y="18469"/>
                    <a:pt x="10842" y="19855"/>
                  </a:cubicBezTo>
                  <a:cubicBezTo>
                    <a:pt x="11913" y="20927"/>
                    <a:pt x="13300" y="21557"/>
                    <a:pt x="15002" y="21557"/>
                  </a:cubicBezTo>
                  <a:lnTo>
                    <a:pt x="15002" y="21557"/>
                  </a:lnTo>
                  <a:close/>
                </a:path>
              </a:pathLst>
            </a:custGeom>
            <a:solidFill>
              <a:srgbClr val="FFBC3D"/>
            </a:solidFill>
            <a:ln w="6301" cap="flat">
              <a:noFill/>
              <a:prstDash val="solid"/>
              <a:miter/>
            </a:ln>
          </p:spPr>
          <p:txBody>
            <a:bodyPr rtlCol="0" anchor="ctr"/>
            <a:lstStyle/>
            <a:p>
              <a:endParaRPr lang="en-US"/>
            </a:p>
          </p:txBody>
        </p:sp>
        <p:sp>
          <p:nvSpPr>
            <p:cNvPr id="96" name="Freeform: Shape 3891">
              <a:extLst>
                <a:ext uri="{FF2B5EF4-FFF2-40B4-BE49-F238E27FC236}">
                  <a16:creationId xmlns:a16="http://schemas.microsoft.com/office/drawing/2014/main" id="{8002DCAE-8976-42FA-A3DB-9E773232FBDA}"/>
                </a:ext>
              </a:extLst>
            </p:cNvPr>
            <p:cNvSpPr/>
            <p:nvPr/>
          </p:nvSpPr>
          <p:spPr>
            <a:xfrm>
              <a:off x="3872192" y="4965242"/>
              <a:ext cx="19288" cy="48094"/>
            </a:xfrm>
            <a:custGeom>
              <a:avLst/>
              <a:gdLst>
                <a:gd name="connsiteX0" fmla="*/ 5421 w 19288"/>
                <a:gd name="connsiteY0" fmla="*/ 0 h 48094"/>
                <a:gd name="connsiteX1" fmla="*/ 19288 w 19288"/>
                <a:gd name="connsiteY1" fmla="*/ 0 h 48094"/>
                <a:gd name="connsiteX2" fmla="*/ 19288 w 19288"/>
                <a:gd name="connsiteY2" fmla="*/ 48094 h 48094"/>
                <a:gd name="connsiteX3" fmla="*/ 9959 w 19288"/>
                <a:gd name="connsiteY3" fmla="*/ 48094 h 48094"/>
                <a:gd name="connsiteX4" fmla="*/ 9959 w 19288"/>
                <a:gd name="connsiteY4" fmla="*/ 8762 h 48094"/>
                <a:gd name="connsiteX5" fmla="*/ 0 w 19288"/>
                <a:gd name="connsiteY5" fmla="*/ 8762 h 4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88" h="48094">
                  <a:moveTo>
                    <a:pt x="5421" y="0"/>
                  </a:moveTo>
                  <a:lnTo>
                    <a:pt x="19288" y="0"/>
                  </a:lnTo>
                  <a:lnTo>
                    <a:pt x="19288" y="48094"/>
                  </a:lnTo>
                  <a:lnTo>
                    <a:pt x="9959" y="48094"/>
                  </a:lnTo>
                  <a:lnTo>
                    <a:pt x="9959" y="8762"/>
                  </a:lnTo>
                  <a:lnTo>
                    <a:pt x="0" y="8762"/>
                  </a:lnTo>
                  <a:close/>
                </a:path>
              </a:pathLst>
            </a:custGeom>
            <a:solidFill>
              <a:srgbClr val="FFBC3D"/>
            </a:solidFill>
            <a:ln w="6301" cap="flat">
              <a:noFill/>
              <a:prstDash val="solid"/>
              <a:miter/>
            </a:ln>
          </p:spPr>
          <p:txBody>
            <a:bodyPr rtlCol="0" anchor="ctr"/>
            <a:lstStyle/>
            <a:p>
              <a:endParaRPr lang="en-US"/>
            </a:p>
          </p:txBody>
        </p:sp>
        <p:sp>
          <p:nvSpPr>
            <p:cNvPr id="97" name="Freeform: Shape 3892">
              <a:extLst>
                <a:ext uri="{FF2B5EF4-FFF2-40B4-BE49-F238E27FC236}">
                  <a16:creationId xmlns:a16="http://schemas.microsoft.com/office/drawing/2014/main" id="{FE2B6CAA-60A8-4066-B96D-52193B28B32B}"/>
                </a:ext>
              </a:extLst>
            </p:cNvPr>
            <p:cNvSpPr/>
            <p:nvPr/>
          </p:nvSpPr>
          <p:spPr>
            <a:xfrm>
              <a:off x="3900241" y="4965242"/>
              <a:ext cx="18972" cy="48094"/>
            </a:xfrm>
            <a:custGeom>
              <a:avLst/>
              <a:gdLst>
                <a:gd name="connsiteX0" fmla="*/ 5358 w 18972"/>
                <a:gd name="connsiteY0" fmla="*/ 0 h 48094"/>
                <a:gd name="connsiteX1" fmla="*/ 18973 w 18972"/>
                <a:gd name="connsiteY1" fmla="*/ 0 h 48094"/>
                <a:gd name="connsiteX2" fmla="*/ 18973 w 18972"/>
                <a:gd name="connsiteY2" fmla="*/ 48094 h 48094"/>
                <a:gd name="connsiteX3" fmla="*/ 9896 w 18972"/>
                <a:gd name="connsiteY3" fmla="*/ 48094 h 48094"/>
                <a:gd name="connsiteX4" fmla="*/ 9896 w 18972"/>
                <a:gd name="connsiteY4" fmla="*/ 8762 h 48094"/>
                <a:gd name="connsiteX5" fmla="*/ 0 w 18972"/>
                <a:gd name="connsiteY5" fmla="*/ 8762 h 4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72" h="48094">
                  <a:moveTo>
                    <a:pt x="5358" y="0"/>
                  </a:moveTo>
                  <a:lnTo>
                    <a:pt x="18973" y="0"/>
                  </a:lnTo>
                  <a:lnTo>
                    <a:pt x="18973" y="48094"/>
                  </a:lnTo>
                  <a:lnTo>
                    <a:pt x="9896" y="48094"/>
                  </a:lnTo>
                  <a:lnTo>
                    <a:pt x="9896" y="8762"/>
                  </a:lnTo>
                  <a:lnTo>
                    <a:pt x="0" y="8762"/>
                  </a:lnTo>
                  <a:close/>
                </a:path>
              </a:pathLst>
            </a:custGeom>
            <a:solidFill>
              <a:srgbClr val="FFBC3D"/>
            </a:solidFill>
            <a:ln w="6301" cap="flat">
              <a:noFill/>
              <a:prstDash val="solid"/>
              <a:miter/>
            </a:ln>
          </p:spPr>
          <p:txBody>
            <a:bodyPr rtlCol="0" anchor="ctr"/>
            <a:lstStyle/>
            <a:p>
              <a:endParaRPr lang="en-US"/>
            </a:p>
          </p:txBody>
        </p:sp>
        <p:sp>
          <p:nvSpPr>
            <p:cNvPr id="98" name="Freeform: Shape 3893">
              <a:extLst>
                <a:ext uri="{FF2B5EF4-FFF2-40B4-BE49-F238E27FC236}">
                  <a16:creationId xmlns:a16="http://schemas.microsoft.com/office/drawing/2014/main" id="{8AC258AC-A820-4F22-B3B3-D81928555726}"/>
                </a:ext>
              </a:extLst>
            </p:cNvPr>
            <p:cNvSpPr/>
            <p:nvPr/>
          </p:nvSpPr>
          <p:spPr>
            <a:xfrm>
              <a:off x="3950290" y="4938894"/>
              <a:ext cx="19288" cy="48094"/>
            </a:xfrm>
            <a:custGeom>
              <a:avLst/>
              <a:gdLst>
                <a:gd name="connsiteX0" fmla="*/ 5421 w 19288"/>
                <a:gd name="connsiteY0" fmla="*/ 0 h 48094"/>
                <a:gd name="connsiteX1" fmla="*/ 19288 w 19288"/>
                <a:gd name="connsiteY1" fmla="*/ 0 h 48094"/>
                <a:gd name="connsiteX2" fmla="*/ 19288 w 19288"/>
                <a:gd name="connsiteY2" fmla="*/ 48094 h 48094"/>
                <a:gd name="connsiteX3" fmla="*/ 9959 w 19288"/>
                <a:gd name="connsiteY3" fmla="*/ 48094 h 48094"/>
                <a:gd name="connsiteX4" fmla="*/ 9959 w 19288"/>
                <a:gd name="connsiteY4" fmla="*/ 8510 h 48094"/>
                <a:gd name="connsiteX5" fmla="*/ 0 w 19288"/>
                <a:gd name="connsiteY5" fmla="*/ 8510 h 4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88" h="48094">
                  <a:moveTo>
                    <a:pt x="5421" y="0"/>
                  </a:moveTo>
                  <a:lnTo>
                    <a:pt x="19288" y="0"/>
                  </a:lnTo>
                  <a:lnTo>
                    <a:pt x="19288" y="48094"/>
                  </a:lnTo>
                  <a:lnTo>
                    <a:pt x="9959" y="48094"/>
                  </a:lnTo>
                  <a:lnTo>
                    <a:pt x="9959" y="8510"/>
                  </a:lnTo>
                  <a:lnTo>
                    <a:pt x="0" y="8510"/>
                  </a:lnTo>
                  <a:close/>
                </a:path>
              </a:pathLst>
            </a:custGeom>
            <a:solidFill>
              <a:srgbClr val="FFBC3D"/>
            </a:solidFill>
            <a:ln w="6301" cap="flat">
              <a:noFill/>
              <a:prstDash val="solid"/>
              <a:miter/>
            </a:ln>
          </p:spPr>
          <p:txBody>
            <a:bodyPr rtlCol="0" anchor="ctr"/>
            <a:lstStyle/>
            <a:p>
              <a:endParaRPr lang="en-US"/>
            </a:p>
          </p:txBody>
        </p:sp>
        <p:sp>
          <p:nvSpPr>
            <p:cNvPr id="99" name="Freeform: Shape 3894">
              <a:extLst>
                <a:ext uri="{FF2B5EF4-FFF2-40B4-BE49-F238E27FC236}">
                  <a16:creationId xmlns:a16="http://schemas.microsoft.com/office/drawing/2014/main" id="{5888022B-293C-4DA1-8E5E-5D0658CD96EE}"/>
                </a:ext>
              </a:extLst>
            </p:cNvPr>
            <p:cNvSpPr/>
            <p:nvPr/>
          </p:nvSpPr>
          <p:spPr>
            <a:xfrm>
              <a:off x="3977268" y="4937823"/>
              <a:ext cx="33407" cy="49228"/>
            </a:xfrm>
            <a:custGeom>
              <a:avLst/>
              <a:gdLst>
                <a:gd name="connsiteX0" fmla="*/ 10148 w 33407"/>
                <a:gd name="connsiteY0" fmla="*/ 16641 h 49228"/>
                <a:gd name="connsiteX1" fmla="*/ 1387 w 33407"/>
                <a:gd name="connsiteY1" fmla="*/ 16641 h 49228"/>
                <a:gd name="connsiteX2" fmla="*/ 6240 w 33407"/>
                <a:gd name="connsiteY2" fmla="*/ 4223 h 49228"/>
                <a:gd name="connsiteX3" fmla="*/ 17838 w 33407"/>
                <a:gd name="connsiteY3" fmla="*/ 0 h 49228"/>
                <a:gd name="connsiteX4" fmla="*/ 25781 w 33407"/>
                <a:gd name="connsiteY4" fmla="*/ 1702 h 49228"/>
                <a:gd name="connsiteX5" fmla="*/ 31138 w 33407"/>
                <a:gd name="connsiteY5" fmla="*/ 7060 h 49228"/>
                <a:gd name="connsiteX6" fmla="*/ 33155 w 33407"/>
                <a:gd name="connsiteY6" fmla="*/ 14119 h 49228"/>
                <a:gd name="connsiteX7" fmla="*/ 30571 w 33407"/>
                <a:gd name="connsiteY7" fmla="*/ 23449 h 49228"/>
                <a:gd name="connsiteX8" fmla="*/ 21494 w 33407"/>
                <a:gd name="connsiteY8" fmla="*/ 35046 h 49228"/>
                <a:gd name="connsiteX9" fmla="*/ 16136 w 33407"/>
                <a:gd name="connsiteY9" fmla="*/ 40720 h 49228"/>
                <a:gd name="connsiteX10" fmla="*/ 33408 w 33407"/>
                <a:gd name="connsiteY10" fmla="*/ 40720 h 49228"/>
                <a:gd name="connsiteX11" fmla="*/ 33408 w 33407"/>
                <a:gd name="connsiteY11" fmla="*/ 49229 h 49228"/>
                <a:gd name="connsiteX12" fmla="*/ 0 w 33407"/>
                <a:gd name="connsiteY12" fmla="*/ 49229 h 49228"/>
                <a:gd name="connsiteX13" fmla="*/ 0 w 33407"/>
                <a:gd name="connsiteY13" fmla="*/ 44691 h 49228"/>
                <a:gd name="connsiteX14" fmla="*/ 15002 w 33407"/>
                <a:gd name="connsiteY14" fmla="*/ 29689 h 49228"/>
                <a:gd name="connsiteX15" fmla="*/ 22062 w 33407"/>
                <a:gd name="connsiteY15" fmla="*/ 20927 h 49228"/>
                <a:gd name="connsiteX16" fmla="*/ 23763 w 33407"/>
                <a:gd name="connsiteY16" fmla="*/ 15002 h 49228"/>
                <a:gd name="connsiteX17" fmla="*/ 22062 w 33407"/>
                <a:gd name="connsiteY17" fmla="*/ 10148 h 49228"/>
                <a:gd name="connsiteX18" fmla="*/ 17271 w 33407"/>
                <a:gd name="connsiteY18" fmla="*/ 8447 h 49228"/>
                <a:gd name="connsiteX19" fmla="*/ 12481 w 33407"/>
                <a:gd name="connsiteY19" fmla="*/ 10716 h 49228"/>
                <a:gd name="connsiteX20" fmla="*/ 10148 w 33407"/>
                <a:gd name="connsiteY20" fmla="*/ 16641 h 49228"/>
                <a:gd name="connsiteX21" fmla="*/ 10148 w 33407"/>
                <a:gd name="connsiteY21" fmla="*/ 16641 h 4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 h="49228">
                  <a:moveTo>
                    <a:pt x="10148" y="16641"/>
                  </a:moveTo>
                  <a:lnTo>
                    <a:pt x="1387" y="16641"/>
                  </a:lnTo>
                  <a:cubicBezTo>
                    <a:pt x="1702" y="11283"/>
                    <a:pt x="3089" y="7312"/>
                    <a:pt x="6240" y="4223"/>
                  </a:cubicBezTo>
                  <a:cubicBezTo>
                    <a:pt x="9329" y="1387"/>
                    <a:pt x="13300" y="0"/>
                    <a:pt x="17838" y="0"/>
                  </a:cubicBezTo>
                  <a:cubicBezTo>
                    <a:pt x="20927" y="0"/>
                    <a:pt x="23511" y="567"/>
                    <a:pt x="25781" y="1702"/>
                  </a:cubicBezTo>
                  <a:cubicBezTo>
                    <a:pt x="27735" y="3152"/>
                    <a:pt x="29752" y="4791"/>
                    <a:pt x="31138" y="7060"/>
                  </a:cubicBezTo>
                  <a:cubicBezTo>
                    <a:pt x="32273" y="9329"/>
                    <a:pt x="33155" y="11850"/>
                    <a:pt x="33155" y="14119"/>
                  </a:cubicBezTo>
                  <a:cubicBezTo>
                    <a:pt x="33155" y="16956"/>
                    <a:pt x="32273" y="20044"/>
                    <a:pt x="30571" y="23449"/>
                  </a:cubicBezTo>
                  <a:cubicBezTo>
                    <a:pt x="28869" y="26537"/>
                    <a:pt x="26033" y="30508"/>
                    <a:pt x="21494" y="35046"/>
                  </a:cubicBezTo>
                  <a:lnTo>
                    <a:pt x="16136" y="40720"/>
                  </a:lnTo>
                  <a:lnTo>
                    <a:pt x="33408" y="40720"/>
                  </a:lnTo>
                  <a:lnTo>
                    <a:pt x="33408" y="49229"/>
                  </a:lnTo>
                  <a:lnTo>
                    <a:pt x="0" y="49229"/>
                  </a:lnTo>
                  <a:lnTo>
                    <a:pt x="0" y="44691"/>
                  </a:lnTo>
                  <a:lnTo>
                    <a:pt x="15002" y="29689"/>
                  </a:lnTo>
                  <a:cubicBezTo>
                    <a:pt x="18406" y="26033"/>
                    <a:pt x="20927" y="23196"/>
                    <a:pt x="22062" y="20927"/>
                  </a:cubicBezTo>
                  <a:cubicBezTo>
                    <a:pt x="23196" y="18658"/>
                    <a:pt x="23763" y="16641"/>
                    <a:pt x="23763" y="15002"/>
                  </a:cubicBezTo>
                  <a:cubicBezTo>
                    <a:pt x="23763" y="12985"/>
                    <a:pt x="23196" y="11598"/>
                    <a:pt x="22062" y="10148"/>
                  </a:cubicBezTo>
                  <a:cubicBezTo>
                    <a:pt x="20927" y="9014"/>
                    <a:pt x="19225" y="8447"/>
                    <a:pt x="17271" y="8447"/>
                  </a:cubicBezTo>
                  <a:cubicBezTo>
                    <a:pt x="15317" y="8447"/>
                    <a:pt x="13615" y="9266"/>
                    <a:pt x="12481" y="10716"/>
                  </a:cubicBezTo>
                  <a:cubicBezTo>
                    <a:pt x="10968" y="12102"/>
                    <a:pt x="10400" y="14119"/>
                    <a:pt x="10148" y="16641"/>
                  </a:cubicBezTo>
                  <a:lnTo>
                    <a:pt x="10148" y="16641"/>
                  </a:lnTo>
                  <a:close/>
                </a:path>
              </a:pathLst>
            </a:custGeom>
            <a:solidFill>
              <a:srgbClr val="FFBC3D"/>
            </a:solidFill>
            <a:ln w="6301" cap="flat">
              <a:noFill/>
              <a:prstDash val="solid"/>
              <a:miter/>
            </a:ln>
          </p:spPr>
          <p:txBody>
            <a:bodyPr rtlCol="0" anchor="ctr"/>
            <a:lstStyle/>
            <a:p>
              <a:endParaRPr lang="en-US"/>
            </a:p>
          </p:txBody>
        </p:sp>
        <p:sp>
          <p:nvSpPr>
            <p:cNvPr id="100" name="Freeform: Shape 3895">
              <a:extLst>
                <a:ext uri="{FF2B5EF4-FFF2-40B4-BE49-F238E27FC236}">
                  <a16:creationId xmlns:a16="http://schemas.microsoft.com/office/drawing/2014/main" id="{5A0AC4A4-9FDF-494D-8B96-135E66442DC5}"/>
                </a:ext>
              </a:extLst>
            </p:cNvPr>
            <p:cNvSpPr/>
            <p:nvPr/>
          </p:nvSpPr>
          <p:spPr>
            <a:xfrm>
              <a:off x="3812499" y="5023547"/>
              <a:ext cx="18972" cy="48094"/>
            </a:xfrm>
            <a:custGeom>
              <a:avLst/>
              <a:gdLst>
                <a:gd name="connsiteX0" fmla="*/ 5106 w 18972"/>
                <a:gd name="connsiteY0" fmla="*/ 0 h 48094"/>
                <a:gd name="connsiteX1" fmla="*/ 18973 w 18972"/>
                <a:gd name="connsiteY1" fmla="*/ 0 h 48094"/>
                <a:gd name="connsiteX2" fmla="*/ 18973 w 18972"/>
                <a:gd name="connsiteY2" fmla="*/ 48094 h 48094"/>
                <a:gd name="connsiteX3" fmla="*/ 9896 w 18972"/>
                <a:gd name="connsiteY3" fmla="*/ 48094 h 48094"/>
                <a:gd name="connsiteX4" fmla="*/ 9896 w 18972"/>
                <a:gd name="connsiteY4" fmla="*/ 8762 h 48094"/>
                <a:gd name="connsiteX5" fmla="*/ 0 w 18972"/>
                <a:gd name="connsiteY5" fmla="*/ 8762 h 4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72" h="48094">
                  <a:moveTo>
                    <a:pt x="5106" y="0"/>
                  </a:moveTo>
                  <a:lnTo>
                    <a:pt x="18973" y="0"/>
                  </a:lnTo>
                  <a:lnTo>
                    <a:pt x="18973" y="48094"/>
                  </a:lnTo>
                  <a:lnTo>
                    <a:pt x="9896" y="48094"/>
                  </a:lnTo>
                  <a:lnTo>
                    <a:pt x="9896" y="8762"/>
                  </a:lnTo>
                  <a:lnTo>
                    <a:pt x="0" y="8762"/>
                  </a:lnTo>
                  <a:close/>
                </a:path>
              </a:pathLst>
            </a:custGeom>
            <a:solidFill>
              <a:srgbClr val="FFBC3D"/>
            </a:solidFill>
            <a:ln w="6301" cap="flat">
              <a:noFill/>
              <a:prstDash val="solid"/>
              <a:miter/>
            </a:ln>
          </p:spPr>
          <p:txBody>
            <a:bodyPr rtlCol="0" anchor="ctr"/>
            <a:lstStyle/>
            <a:p>
              <a:endParaRPr lang="en-US"/>
            </a:p>
          </p:txBody>
        </p:sp>
        <p:sp>
          <p:nvSpPr>
            <p:cNvPr id="101" name="Freeform: Shape 3896">
              <a:extLst>
                <a:ext uri="{FF2B5EF4-FFF2-40B4-BE49-F238E27FC236}">
                  <a16:creationId xmlns:a16="http://schemas.microsoft.com/office/drawing/2014/main" id="{07C27D1C-E57A-4721-8A14-103FEA5D5CEA}"/>
                </a:ext>
              </a:extLst>
            </p:cNvPr>
            <p:cNvSpPr/>
            <p:nvPr/>
          </p:nvSpPr>
          <p:spPr>
            <a:xfrm>
              <a:off x="3838784" y="5022413"/>
              <a:ext cx="34037" cy="50615"/>
            </a:xfrm>
            <a:custGeom>
              <a:avLst/>
              <a:gdLst>
                <a:gd name="connsiteX0" fmla="*/ 16767 w 34037"/>
                <a:gd name="connsiteY0" fmla="*/ 0 h 50615"/>
                <a:gd name="connsiteX1" fmla="*/ 26096 w 34037"/>
                <a:gd name="connsiteY1" fmla="*/ 2521 h 50615"/>
                <a:gd name="connsiteX2" fmla="*/ 31769 w 34037"/>
                <a:gd name="connsiteY2" fmla="*/ 10464 h 50615"/>
                <a:gd name="connsiteX3" fmla="*/ 34038 w 34037"/>
                <a:gd name="connsiteY3" fmla="*/ 25151 h 50615"/>
                <a:gd name="connsiteX4" fmla="*/ 31769 w 34037"/>
                <a:gd name="connsiteY4" fmla="*/ 40152 h 50615"/>
                <a:gd name="connsiteX5" fmla="*/ 26096 w 34037"/>
                <a:gd name="connsiteY5" fmla="*/ 48094 h 50615"/>
                <a:gd name="connsiteX6" fmla="*/ 17019 w 34037"/>
                <a:gd name="connsiteY6" fmla="*/ 50616 h 50615"/>
                <a:gd name="connsiteX7" fmla="*/ 7942 w 34037"/>
                <a:gd name="connsiteY7" fmla="*/ 48094 h 50615"/>
                <a:gd name="connsiteX8" fmla="*/ 2269 w 34037"/>
                <a:gd name="connsiteY8" fmla="*/ 40468 h 50615"/>
                <a:gd name="connsiteX9" fmla="*/ 0 w 34037"/>
                <a:gd name="connsiteY9" fmla="*/ 25781 h 50615"/>
                <a:gd name="connsiteX10" fmla="*/ 4223 w 34037"/>
                <a:gd name="connsiteY10" fmla="*/ 6556 h 50615"/>
                <a:gd name="connsiteX11" fmla="*/ 16767 w 34037"/>
                <a:gd name="connsiteY11" fmla="*/ 0 h 50615"/>
                <a:gd name="connsiteX12" fmla="*/ 16767 w 34037"/>
                <a:gd name="connsiteY12" fmla="*/ 0 h 50615"/>
                <a:gd name="connsiteX13" fmla="*/ 17019 w 34037"/>
                <a:gd name="connsiteY13" fmla="*/ 8762 h 50615"/>
                <a:gd name="connsiteX14" fmla="*/ 17019 w 34037"/>
                <a:gd name="connsiteY14" fmla="*/ 8762 h 50615"/>
                <a:gd name="connsiteX15" fmla="*/ 13048 w 34037"/>
                <a:gd name="connsiteY15" fmla="*/ 10211 h 50615"/>
                <a:gd name="connsiteX16" fmla="*/ 10211 w 34037"/>
                <a:gd name="connsiteY16" fmla="*/ 15317 h 50615"/>
                <a:gd name="connsiteX17" fmla="*/ 9392 w 34037"/>
                <a:gd name="connsiteY17" fmla="*/ 26096 h 50615"/>
                <a:gd name="connsiteX18" fmla="*/ 11661 w 34037"/>
                <a:gd name="connsiteY18" fmla="*/ 38576 h 50615"/>
                <a:gd name="connsiteX19" fmla="*/ 17019 w 34037"/>
                <a:gd name="connsiteY19" fmla="*/ 41980 h 50615"/>
                <a:gd name="connsiteX20" fmla="*/ 22377 w 34037"/>
                <a:gd name="connsiteY20" fmla="*/ 38892 h 50615"/>
                <a:gd name="connsiteX21" fmla="*/ 24646 w 34037"/>
                <a:gd name="connsiteY21" fmla="*/ 25591 h 50615"/>
                <a:gd name="connsiteX22" fmla="*/ 22692 w 34037"/>
                <a:gd name="connsiteY22" fmla="*/ 12607 h 50615"/>
                <a:gd name="connsiteX23" fmla="*/ 17019 w 34037"/>
                <a:gd name="connsiteY23" fmla="*/ 8762 h 50615"/>
                <a:gd name="connsiteX24" fmla="*/ 17019 w 34037"/>
                <a:gd name="connsiteY24" fmla="*/ 8762 h 5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037" h="50615">
                  <a:moveTo>
                    <a:pt x="16767" y="0"/>
                  </a:moveTo>
                  <a:cubicBezTo>
                    <a:pt x="20423" y="0"/>
                    <a:pt x="23574" y="819"/>
                    <a:pt x="26096" y="2521"/>
                  </a:cubicBezTo>
                  <a:cubicBezTo>
                    <a:pt x="28617" y="4223"/>
                    <a:pt x="30319" y="7060"/>
                    <a:pt x="31769" y="10464"/>
                  </a:cubicBezTo>
                  <a:cubicBezTo>
                    <a:pt x="33218" y="14120"/>
                    <a:pt x="34038" y="18973"/>
                    <a:pt x="34038" y="25151"/>
                  </a:cubicBezTo>
                  <a:cubicBezTo>
                    <a:pt x="34038" y="31643"/>
                    <a:pt x="33218" y="36748"/>
                    <a:pt x="31769" y="40152"/>
                  </a:cubicBezTo>
                  <a:cubicBezTo>
                    <a:pt x="30382" y="43808"/>
                    <a:pt x="28680" y="46393"/>
                    <a:pt x="26096" y="48094"/>
                  </a:cubicBezTo>
                  <a:cubicBezTo>
                    <a:pt x="23827" y="49796"/>
                    <a:pt x="20738" y="50616"/>
                    <a:pt x="17019" y="50616"/>
                  </a:cubicBezTo>
                  <a:cubicBezTo>
                    <a:pt x="13615" y="50616"/>
                    <a:pt x="10527" y="49796"/>
                    <a:pt x="7942" y="48094"/>
                  </a:cubicBezTo>
                  <a:cubicBezTo>
                    <a:pt x="5421" y="46393"/>
                    <a:pt x="3719" y="43871"/>
                    <a:pt x="2269" y="40468"/>
                  </a:cubicBezTo>
                  <a:cubicBezTo>
                    <a:pt x="819" y="37063"/>
                    <a:pt x="0" y="32273"/>
                    <a:pt x="0" y="25781"/>
                  </a:cubicBezTo>
                  <a:cubicBezTo>
                    <a:pt x="0" y="17019"/>
                    <a:pt x="1387" y="10527"/>
                    <a:pt x="4223" y="6556"/>
                  </a:cubicBezTo>
                  <a:cubicBezTo>
                    <a:pt x="7123" y="2269"/>
                    <a:pt x="11346" y="0"/>
                    <a:pt x="16767" y="0"/>
                  </a:cubicBezTo>
                  <a:lnTo>
                    <a:pt x="16767" y="0"/>
                  </a:lnTo>
                  <a:close/>
                  <a:moveTo>
                    <a:pt x="17019" y="8762"/>
                  </a:moveTo>
                  <a:lnTo>
                    <a:pt x="17019" y="8762"/>
                  </a:lnTo>
                  <a:cubicBezTo>
                    <a:pt x="15569" y="8762"/>
                    <a:pt x="14182" y="9329"/>
                    <a:pt x="13048" y="10211"/>
                  </a:cubicBezTo>
                  <a:cubicBezTo>
                    <a:pt x="11913" y="11346"/>
                    <a:pt x="11094" y="13048"/>
                    <a:pt x="10211" y="15317"/>
                  </a:cubicBezTo>
                  <a:cubicBezTo>
                    <a:pt x="9644" y="17838"/>
                    <a:pt x="9392" y="21242"/>
                    <a:pt x="9392" y="26096"/>
                  </a:cubicBezTo>
                  <a:cubicBezTo>
                    <a:pt x="9392" y="32021"/>
                    <a:pt x="10211" y="36307"/>
                    <a:pt x="11661" y="38576"/>
                  </a:cubicBezTo>
                  <a:cubicBezTo>
                    <a:pt x="13048" y="40846"/>
                    <a:pt x="14750" y="41980"/>
                    <a:pt x="17019" y="41980"/>
                  </a:cubicBezTo>
                  <a:cubicBezTo>
                    <a:pt x="19288" y="41980"/>
                    <a:pt x="20990" y="41161"/>
                    <a:pt x="22377" y="38892"/>
                  </a:cubicBezTo>
                  <a:cubicBezTo>
                    <a:pt x="24079" y="36055"/>
                    <a:pt x="24646" y="31832"/>
                    <a:pt x="24646" y="25591"/>
                  </a:cubicBezTo>
                  <a:cubicBezTo>
                    <a:pt x="24646" y="19099"/>
                    <a:pt x="24079" y="14813"/>
                    <a:pt x="22692" y="12607"/>
                  </a:cubicBezTo>
                  <a:cubicBezTo>
                    <a:pt x="21242" y="9896"/>
                    <a:pt x="19288" y="8762"/>
                    <a:pt x="17019" y="8762"/>
                  </a:cubicBezTo>
                  <a:lnTo>
                    <a:pt x="17019" y="8762"/>
                  </a:lnTo>
                  <a:close/>
                </a:path>
              </a:pathLst>
            </a:custGeom>
            <a:solidFill>
              <a:srgbClr val="FFBC3D"/>
            </a:solidFill>
            <a:ln w="6301" cap="flat">
              <a:noFill/>
              <a:prstDash val="solid"/>
              <a:miter/>
            </a:ln>
          </p:spPr>
          <p:txBody>
            <a:bodyPr rtlCol="0" anchor="ctr"/>
            <a:lstStyle/>
            <a:p>
              <a:endParaRPr lang="en-US"/>
            </a:p>
          </p:txBody>
        </p:sp>
        <p:sp>
          <p:nvSpPr>
            <p:cNvPr id="102" name="Freeform: Shape 3897">
              <a:extLst>
                <a:ext uri="{FF2B5EF4-FFF2-40B4-BE49-F238E27FC236}">
                  <a16:creationId xmlns:a16="http://schemas.microsoft.com/office/drawing/2014/main" id="{42171D0C-2D46-4332-94A2-C491DEC07B8E}"/>
                </a:ext>
              </a:extLst>
            </p:cNvPr>
            <p:cNvSpPr/>
            <p:nvPr/>
          </p:nvSpPr>
          <p:spPr>
            <a:xfrm>
              <a:off x="3972666" y="4998334"/>
              <a:ext cx="16136" cy="136656"/>
            </a:xfrm>
            <a:custGeom>
              <a:avLst/>
              <a:gdLst>
                <a:gd name="connsiteX0" fmla="*/ 16136 w 16136"/>
                <a:gd name="connsiteY0" fmla="*/ 57991 h 136656"/>
                <a:gd name="connsiteX1" fmla="*/ 13300 w 16136"/>
                <a:gd name="connsiteY1" fmla="*/ 136656 h 136656"/>
                <a:gd name="connsiteX2" fmla="*/ 3971 w 16136"/>
                <a:gd name="connsiteY2" fmla="*/ 136656 h 136656"/>
                <a:gd name="connsiteX3" fmla="*/ 0 w 16136"/>
                <a:gd name="connsiteY3" fmla="*/ 57991 h 136656"/>
                <a:gd name="connsiteX4" fmla="*/ 7627 w 16136"/>
                <a:gd name="connsiteY4" fmla="*/ 0 h 136656"/>
                <a:gd name="connsiteX5" fmla="*/ 16136 w 16136"/>
                <a:gd name="connsiteY5" fmla="*/ 57991 h 136656"/>
                <a:gd name="connsiteX6" fmla="*/ 16136 w 16136"/>
                <a:gd name="connsiteY6" fmla="*/ 57991 h 13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36" h="136656">
                  <a:moveTo>
                    <a:pt x="16136" y="57991"/>
                  </a:moveTo>
                  <a:lnTo>
                    <a:pt x="13300" y="136656"/>
                  </a:lnTo>
                  <a:lnTo>
                    <a:pt x="3971" y="136656"/>
                  </a:lnTo>
                  <a:lnTo>
                    <a:pt x="0" y="57991"/>
                  </a:lnTo>
                  <a:cubicBezTo>
                    <a:pt x="2521" y="38766"/>
                    <a:pt x="5358" y="4539"/>
                    <a:pt x="7627" y="0"/>
                  </a:cubicBezTo>
                  <a:cubicBezTo>
                    <a:pt x="9644" y="4539"/>
                    <a:pt x="13300" y="38766"/>
                    <a:pt x="16136" y="57991"/>
                  </a:cubicBezTo>
                  <a:lnTo>
                    <a:pt x="16136" y="57991"/>
                  </a:lnTo>
                  <a:close/>
                </a:path>
              </a:pathLst>
            </a:custGeom>
            <a:solidFill>
              <a:srgbClr val="006EA4"/>
            </a:solidFill>
            <a:ln w="6301" cap="flat">
              <a:noFill/>
              <a:prstDash val="solid"/>
              <a:miter/>
            </a:ln>
          </p:spPr>
          <p:txBody>
            <a:bodyPr rtlCol="0" anchor="ctr"/>
            <a:lstStyle/>
            <a:p>
              <a:endParaRPr lang="en-US"/>
            </a:p>
          </p:txBody>
        </p:sp>
        <p:sp>
          <p:nvSpPr>
            <p:cNvPr id="103" name="Freeform: Shape 3898">
              <a:extLst>
                <a:ext uri="{FF2B5EF4-FFF2-40B4-BE49-F238E27FC236}">
                  <a16:creationId xmlns:a16="http://schemas.microsoft.com/office/drawing/2014/main" id="{DC0E356C-BF80-4FC9-855B-3EADDFD8A52B}"/>
                </a:ext>
              </a:extLst>
            </p:cNvPr>
            <p:cNvSpPr/>
            <p:nvPr/>
          </p:nvSpPr>
          <p:spPr>
            <a:xfrm>
              <a:off x="3972414" y="5112109"/>
              <a:ext cx="71910" cy="210530"/>
            </a:xfrm>
            <a:custGeom>
              <a:avLst/>
              <a:gdLst>
                <a:gd name="connsiteX0" fmla="*/ 31958 w 71910"/>
                <a:gd name="connsiteY0" fmla="*/ 105832 h 210530"/>
                <a:gd name="connsiteX1" fmla="*/ 0 w 71910"/>
                <a:gd name="connsiteY1" fmla="*/ 2269 h 210530"/>
                <a:gd name="connsiteX2" fmla="*/ 9896 w 71910"/>
                <a:gd name="connsiteY2" fmla="*/ 0 h 210530"/>
                <a:gd name="connsiteX3" fmla="*/ 43556 w 71910"/>
                <a:gd name="connsiteY3" fmla="*/ 102176 h 210530"/>
                <a:gd name="connsiteX4" fmla="*/ 71858 w 71910"/>
                <a:gd name="connsiteY4" fmla="*/ 210530 h 210530"/>
                <a:gd name="connsiteX5" fmla="*/ 31958 w 71910"/>
                <a:gd name="connsiteY5" fmla="*/ 105832 h 210530"/>
                <a:gd name="connsiteX6" fmla="*/ 31958 w 71910"/>
                <a:gd name="connsiteY6" fmla="*/ 105832 h 21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10" h="210530">
                  <a:moveTo>
                    <a:pt x="31958" y="105832"/>
                  </a:moveTo>
                  <a:lnTo>
                    <a:pt x="0" y="2269"/>
                  </a:lnTo>
                  <a:lnTo>
                    <a:pt x="9896" y="0"/>
                  </a:lnTo>
                  <a:lnTo>
                    <a:pt x="43556" y="102176"/>
                  </a:lnTo>
                  <a:cubicBezTo>
                    <a:pt x="46960" y="117178"/>
                    <a:pt x="73244" y="208261"/>
                    <a:pt x="71858" y="210530"/>
                  </a:cubicBezTo>
                  <a:cubicBezTo>
                    <a:pt x="69021" y="209648"/>
                    <a:pt x="38198" y="120204"/>
                    <a:pt x="31958" y="105832"/>
                  </a:cubicBezTo>
                  <a:lnTo>
                    <a:pt x="31958" y="105832"/>
                  </a:lnTo>
                  <a:close/>
                </a:path>
              </a:pathLst>
            </a:custGeom>
            <a:solidFill>
              <a:srgbClr val="006EA4"/>
            </a:solidFill>
            <a:ln w="6301" cap="flat">
              <a:noFill/>
              <a:prstDash val="solid"/>
              <a:miter/>
            </a:ln>
          </p:spPr>
          <p:txBody>
            <a:bodyPr rtlCol="0" anchor="ctr"/>
            <a:lstStyle/>
            <a:p>
              <a:endParaRPr lang="en-US"/>
            </a:p>
          </p:txBody>
        </p:sp>
        <p:sp>
          <p:nvSpPr>
            <p:cNvPr id="104" name="Freeform: Shape 3899">
              <a:extLst>
                <a:ext uri="{FF2B5EF4-FFF2-40B4-BE49-F238E27FC236}">
                  <a16:creationId xmlns:a16="http://schemas.microsoft.com/office/drawing/2014/main" id="{81656218-BFEE-42A1-AFFF-78CFC66A8567}"/>
                </a:ext>
              </a:extLst>
            </p:cNvPr>
            <p:cNvSpPr/>
            <p:nvPr/>
          </p:nvSpPr>
          <p:spPr>
            <a:xfrm>
              <a:off x="3929111" y="5001171"/>
              <a:ext cx="226666" cy="160986"/>
            </a:xfrm>
            <a:custGeom>
              <a:avLst/>
              <a:gdLst>
                <a:gd name="connsiteX0" fmla="*/ 37316 w 226666"/>
                <a:gd name="connsiteY0" fmla="*/ 128461 h 160986"/>
                <a:gd name="connsiteX1" fmla="*/ 203723 w 226666"/>
                <a:gd name="connsiteY1" fmla="*/ 12418 h 160986"/>
                <a:gd name="connsiteX2" fmla="*/ 224083 w 226666"/>
                <a:gd name="connsiteY2" fmla="*/ 0 h 160986"/>
                <a:gd name="connsiteX3" fmla="*/ 226667 w 226666"/>
                <a:gd name="connsiteY3" fmla="*/ 3656 h 160986"/>
                <a:gd name="connsiteX4" fmla="*/ 206559 w 226666"/>
                <a:gd name="connsiteY4" fmla="*/ 18973 h 160986"/>
                <a:gd name="connsiteX5" fmla="*/ 41287 w 226666"/>
                <a:gd name="connsiteY5" fmla="*/ 134135 h 160986"/>
                <a:gd name="connsiteX6" fmla="*/ 42989 w 226666"/>
                <a:gd name="connsiteY6" fmla="*/ 136404 h 160986"/>
                <a:gd name="connsiteX7" fmla="*/ 6492 w 226666"/>
                <a:gd name="connsiteY7" fmla="*/ 160987 h 160986"/>
                <a:gd name="connsiteX8" fmla="*/ 0 w 226666"/>
                <a:gd name="connsiteY8" fmla="*/ 150838 h 160986"/>
                <a:gd name="connsiteX9" fmla="*/ 35929 w 226666"/>
                <a:gd name="connsiteY9" fmla="*/ 126192 h 16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666" h="160986">
                  <a:moveTo>
                    <a:pt x="37316" y="128461"/>
                  </a:moveTo>
                  <a:lnTo>
                    <a:pt x="203723" y="12418"/>
                  </a:lnTo>
                  <a:lnTo>
                    <a:pt x="224083" y="0"/>
                  </a:lnTo>
                  <a:lnTo>
                    <a:pt x="226667" y="3656"/>
                  </a:lnTo>
                  <a:lnTo>
                    <a:pt x="206559" y="18973"/>
                  </a:lnTo>
                  <a:lnTo>
                    <a:pt x="41287" y="134135"/>
                  </a:lnTo>
                  <a:lnTo>
                    <a:pt x="42989" y="136404"/>
                  </a:lnTo>
                  <a:lnTo>
                    <a:pt x="6492" y="160987"/>
                  </a:lnTo>
                  <a:lnTo>
                    <a:pt x="0" y="150838"/>
                  </a:lnTo>
                  <a:lnTo>
                    <a:pt x="35929" y="126192"/>
                  </a:lnTo>
                  <a:close/>
                </a:path>
              </a:pathLst>
            </a:custGeom>
            <a:solidFill>
              <a:srgbClr val="006EA4"/>
            </a:solidFill>
            <a:ln w="6301" cap="flat">
              <a:noFill/>
              <a:prstDash val="solid"/>
              <a:miter/>
            </a:ln>
          </p:spPr>
          <p:txBody>
            <a:bodyPr rtlCol="0" anchor="ctr"/>
            <a:lstStyle/>
            <a:p>
              <a:endParaRPr lang="en-US"/>
            </a:p>
          </p:txBody>
        </p:sp>
        <p:sp>
          <p:nvSpPr>
            <p:cNvPr id="105" name="Freeform: Shape 3900">
              <a:extLst>
                <a:ext uri="{FF2B5EF4-FFF2-40B4-BE49-F238E27FC236}">
                  <a16:creationId xmlns:a16="http://schemas.microsoft.com/office/drawing/2014/main" id="{06B0A177-9FFA-444C-A930-4C5EB43D7049}"/>
                </a:ext>
              </a:extLst>
            </p:cNvPr>
            <p:cNvSpPr/>
            <p:nvPr/>
          </p:nvSpPr>
          <p:spPr>
            <a:xfrm>
              <a:off x="3964472" y="5108390"/>
              <a:ext cx="32272" cy="32272"/>
            </a:xfrm>
            <a:custGeom>
              <a:avLst/>
              <a:gdLst>
                <a:gd name="connsiteX0" fmla="*/ 16136 w 32272"/>
                <a:gd name="connsiteY0" fmla="*/ 32273 h 32272"/>
                <a:gd name="connsiteX1" fmla="*/ 32273 w 32272"/>
                <a:gd name="connsiteY1" fmla="*/ 16136 h 32272"/>
                <a:gd name="connsiteX2" fmla="*/ 16136 w 32272"/>
                <a:gd name="connsiteY2" fmla="*/ 0 h 32272"/>
                <a:gd name="connsiteX3" fmla="*/ 0 w 32272"/>
                <a:gd name="connsiteY3" fmla="*/ 16136 h 32272"/>
                <a:gd name="connsiteX4" fmla="*/ 16136 w 32272"/>
                <a:gd name="connsiteY4" fmla="*/ 32273 h 32272"/>
                <a:gd name="connsiteX5" fmla="*/ 16136 w 32272"/>
                <a:gd name="connsiteY5" fmla="*/ 32273 h 3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72" h="32272">
                  <a:moveTo>
                    <a:pt x="16136" y="32273"/>
                  </a:moveTo>
                  <a:cubicBezTo>
                    <a:pt x="24898" y="32273"/>
                    <a:pt x="32273" y="24898"/>
                    <a:pt x="32273" y="16136"/>
                  </a:cubicBezTo>
                  <a:cubicBezTo>
                    <a:pt x="32273" y="7375"/>
                    <a:pt x="24898" y="0"/>
                    <a:pt x="16136" y="0"/>
                  </a:cubicBezTo>
                  <a:cubicBezTo>
                    <a:pt x="7375" y="0"/>
                    <a:pt x="0" y="7375"/>
                    <a:pt x="0" y="16136"/>
                  </a:cubicBezTo>
                  <a:cubicBezTo>
                    <a:pt x="0" y="24898"/>
                    <a:pt x="7375" y="32273"/>
                    <a:pt x="16136" y="32273"/>
                  </a:cubicBezTo>
                  <a:lnTo>
                    <a:pt x="16136" y="32273"/>
                  </a:lnTo>
                  <a:close/>
                </a:path>
              </a:pathLst>
            </a:custGeom>
            <a:solidFill>
              <a:srgbClr val="006EA4"/>
            </a:solidFill>
            <a:ln w="6301" cap="flat">
              <a:noFill/>
              <a:prstDash val="solid"/>
              <a:miter/>
            </a:ln>
          </p:spPr>
          <p:txBody>
            <a:bodyPr rtlCol="0" anchor="ctr"/>
            <a:lstStyle/>
            <a:p>
              <a:endParaRPr lang="en-US"/>
            </a:p>
          </p:txBody>
        </p:sp>
        <p:sp>
          <p:nvSpPr>
            <p:cNvPr id="106" name="Freeform: Shape 3901">
              <a:extLst>
                <a:ext uri="{FF2B5EF4-FFF2-40B4-BE49-F238E27FC236}">
                  <a16:creationId xmlns:a16="http://schemas.microsoft.com/office/drawing/2014/main" id="{85D81E41-2CFB-4563-B302-C3AB5C302FBD}"/>
                </a:ext>
              </a:extLst>
            </p:cNvPr>
            <p:cNvSpPr/>
            <p:nvPr/>
          </p:nvSpPr>
          <p:spPr>
            <a:xfrm>
              <a:off x="3864565" y="5293455"/>
              <a:ext cx="22061" cy="31453"/>
            </a:xfrm>
            <a:custGeom>
              <a:avLst/>
              <a:gdLst>
                <a:gd name="connsiteX0" fmla="*/ 5925 w 22061"/>
                <a:gd name="connsiteY0" fmla="*/ 31454 h 31453"/>
                <a:gd name="connsiteX1" fmla="*/ 0 w 22061"/>
                <a:gd name="connsiteY1" fmla="*/ 28050 h 31453"/>
                <a:gd name="connsiteX2" fmla="*/ 16136 w 22061"/>
                <a:gd name="connsiteY2" fmla="*/ 0 h 31453"/>
                <a:gd name="connsiteX3" fmla="*/ 22062 w 22061"/>
                <a:gd name="connsiteY3" fmla="*/ 3404 h 31453"/>
              </a:gdLst>
              <a:ahLst/>
              <a:cxnLst>
                <a:cxn ang="0">
                  <a:pos x="connsiteX0" y="connsiteY0"/>
                </a:cxn>
                <a:cxn ang="0">
                  <a:pos x="connsiteX1" y="connsiteY1"/>
                </a:cxn>
                <a:cxn ang="0">
                  <a:pos x="connsiteX2" y="connsiteY2"/>
                </a:cxn>
                <a:cxn ang="0">
                  <a:pos x="connsiteX3" y="connsiteY3"/>
                </a:cxn>
              </a:cxnLst>
              <a:rect l="l" t="t" r="r" b="b"/>
              <a:pathLst>
                <a:path w="22061" h="31453">
                  <a:moveTo>
                    <a:pt x="5925" y="31454"/>
                  </a:moveTo>
                  <a:lnTo>
                    <a:pt x="0" y="28050"/>
                  </a:lnTo>
                  <a:lnTo>
                    <a:pt x="16136" y="0"/>
                  </a:lnTo>
                  <a:lnTo>
                    <a:pt x="22062" y="3404"/>
                  </a:lnTo>
                  <a:close/>
                </a:path>
              </a:pathLst>
            </a:custGeom>
            <a:solidFill>
              <a:srgbClr val="FFBC3D"/>
            </a:solidFill>
            <a:ln w="6301" cap="flat">
              <a:noFill/>
              <a:prstDash val="solid"/>
              <a:miter/>
            </a:ln>
          </p:spPr>
          <p:txBody>
            <a:bodyPr rtlCol="0" anchor="ctr"/>
            <a:lstStyle/>
            <a:p>
              <a:endParaRPr lang="en-US"/>
            </a:p>
          </p:txBody>
        </p:sp>
        <p:sp>
          <p:nvSpPr>
            <p:cNvPr id="107" name="Freeform: Shape 3902">
              <a:extLst>
                <a:ext uri="{FF2B5EF4-FFF2-40B4-BE49-F238E27FC236}">
                  <a16:creationId xmlns:a16="http://schemas.microsoft.com/office/drawing/2014/main" id="{287840D6-C697-41DE-A897-D8AC213942B4}"/>
                </a:ext>
              </a:extLst>
            </p:cNvPr>
            <p:cNvSpPr/>
            <p:nvPr/>
          </p:nvSpPr>
          <p:spPr>
            <a:xfrm>
              <a:off x="3978592" y="5320938"/>
              <a:ext cx="6807" cy="32272"/>
            </a:xfrm>
            <a:custGeom>
              <a:avLst/>
              <a:gdLst>
                <a:gd name="connsiteX0" fmla="*/ 0 w 6807"/>
                <a:gd name="connsiteY0" fmla="*/ 0 h 32272"/>
                <a:gd name="connsiteX1" fmla="*/ 6808 w 6807"/>
                <a:gd name="connsiteY1" fmla="*/ 0 h 32272"/>
                <a:gd name="connsiteX2" fmla="*/ 6808 w 6807"/>
                <a:gd name="connsiteY2" fmla="*/ 32273 h 32272"/>
                <a:gd name="connsiteX3" fmla="*/ 0 w 6807"/>
                <a:gd name="connsiteY3" fmla="*/ 32273 h 32272"/>
              </a:gdLst>
              <a:ahLst/>
              <a:cxnLst>
                <a:cxn ang="0">
                  <a:pos x="connsiteX0" y="connsiteY0"/>
                </a:cxn>
                <a:cxn ang="0">
                  <a:pos x="connsiteX1" y="connsiteY1"/>
                </a:cxn>
                <a:cxn ang="0">
                  <a:pos x="connsiteX2" y="connsiteY2"/>
                </a:cxn>
                <a:cxn ang="0">
                  <a:pos x="connsiteX3" y="connsiteY3"/>
                </a:cxn>
              </a:cxnLst>
              <a:rect l="l" t="t" r="r" b="b"/>
              <a:pathLst>
                <a:path w="6807" h="32272">
                  <a:moveTo>
                    <a:pt x="0" y="0"/>
                  </a:moveTo>
                  <a:lnTo>
                    <a:pt x="6808" y="0"/>
                  </a:lnTo>
                  <a:lnTo>
                    <a:pt x="6808" y="32273"/>
                  </a:lnTo>
                  <a:lnTo>
                    <a:pt x="0" y="32273"/>
                  </a:lnTo>
                  <a:close/>
                </a:path>
              </a:pathLst>
            </a:custGeom>
            <a:solidFill>
              <a:srgbClr val="FFBC3D"/>
            </a:solidFill>
            <a:ln w="6301" cap="flat">
              <a:noFill/>
              <a:prstDash val="solid"/>
              <a:miter/>
            </a:ln>
          </p:spPr>
          <p:txBody>
            <a:bodyPr rtlCol="0" anchor="ctr"/>
            <a:lstStyle/>
            <a:p>
              <a:endParaRPr lang="en-US"/>
            </a:p>
          </p:txBody>
        </p:sp>
        <p:sp>
          <p:nvSpPr>
            <p:cNvPr id="108" name="Freeform: Shape 3903">
              <a:extLst>
                <a:ext uri="{FF2B5EF4-FFF2-40B4-BE49-F238E27FC236}">
                  <a16:creationId xmlns:a16="http://schemas.microsoft.com/office/drawing/2014/main" id="{BEEF19A3-2053-4238-9B1F-EBEBC96F4027}"/>
                </a:ext>
              </a:extLst>
            </p:cNvPr>
            <p:cNvSpPr/>
            <p:nvPr/>
          </p:nvSpPr>
          <p:spPr>
            <a:xfrm>
              <a:off x="4076797" y="5292069"/>
              <a:ext cx="22376" cy="31390"/>
            </a:xfrm>
            <a:custGeom>
              <a:avLst/>
              <a:gdLst>
                <a:gd name="connsiteX0" fmla="*/ 22377 w 22376"/>
                <a:gd name="connsiteY0" fmla="*/ 27987 h 31390"/>
                <a:gd name="connsiteX1" fmla="*/ 16452 w 22376"/>
                <a:gd name="connsiteY1" fmla="*/ 31390 h 31390"/>
                <a:gd name="connsiteX2" fmla="*/ 0 w 22376"/>
                <a:gd name="connsiteY2" fmla="*/ 3656 h 31390"/>
                <a:gd name="connsiteX3" fmla="*/ 6240 w 22376"/>
                <a:gd name="connsiteY3" fmla="*/ 0 h 31390"/>
              </a:gdLst>
              <a:ahLst/>
              <a:cxnLst>
                <a:cxn ang="0">
                  <a:pos x="connsiteX0" y="connsiteY0"/>
                </a:cxn>
                <a:cxn ang="0">
                  <a:pos x="connsiteX1" y="connsiteY1"/>
                </a:cxn>
                <a:cxn ang="0">
                  <a:pos x="connsiteX2" y="connsiteY2"/>
                </a:cxn>
                <a:cxn ang="0">
                  <a:pos x="connsiteX3" y="connsiteY3"/>
                </a:cxn>
              </a:cxnLst>
              <a:rect l="l" t="t" r="r" b="b"/>
              <a:pathLst>
                <a:path w="22376" h="31390">
                  <a:moveTo>
                    <a:pt x="22377" y="27987"/>
                  </a:moveTo>
                  <a:lnTo>
                    <a:pt x="16452" y="31390"/>
                  </a:lnTo>
                  <a:lnTo>
                    <a:pt x="0" y="3656"/>
                  </a:lnTo>
                  <a:lnTo>
                    <a:pt x="6240" y="0"/>
                  </a:lnTo>
                  <a:close/>
                </a:path>
              </a:pathLst>
            </a:custGeom>
            <a:solidFill>
              <a:srgbClr val="FFBC3D"/>
            </a:solidFill>
            <a:ln w="6301" cap="flat">
              <a:noFill/>
              <a:prstDash val="solid"/>
              <a:miter/>
            </a:ln>
          </p:spPr>
          <p:txBody>
            <a:bodyPr rtlCol="0" anchor="ctr"/>
            <a:lstStyle/>
            <a:p>
              <a:endParaRPr lang="en-US"/>
            </a:p>
          </p:txBody>
        </p:sp>
        <p:sp>
          <p:nvSpPr>
            <p:cNvPr id="109" name="Freeform: Shape 3904">
              <a:extLst>
                <a:ext uri="{FF2B5EF4-FFF2-40B4-BE49-F238E27FC236}">
                  <a16:creationId xmlns:a16="http://schemas.microsoft.com/office/drawing/2014/main" id="{5C94DBB5-DE58-4FC4-9DEE-0BF546CA2D17}"/>
                </a:ext>
              </a:extLst>
            </p:cNvPr>
            <p:cNvSpPr/>
            <p:nvPr/>
          </p:nvSpPr>
          <p:spPr>
            <a:xfrm>
              <a:off x="3810545" y="5260111"/>
              <a:ext cx="21242" cy="19792"/>
            </a:xfrm>
            <a:custGeom>
              <a:avLst/>
              <a:gdLst>
                <a:gd name="connsiteX0" fmla="*/ 2269 w 21242"/>
                <a:gd name="connsiteY0" fmla="*/ 19792 h 19792"/>
                <a:gd name="connsiteX1" fmla="*/ 0 w 21242"/>
                <a:gd name="connsiteY1" fmla="*/ 17208 h 19792"/>
                <a:gd name="connsiteX2" fmla="*/ 18973 w 21242"/>
                <a:gd name="connsiteY2" fmla="*/ 0 h 19792"/>
                <a:gd name="connsiteX3" fmla="*/ 21242 w 21242"/>
                <a:gd name="connsiteY3" fmla="*/ 2521 h 19792"/>
              </a:gdLst>
              <a:ahLst/>
              <a:cxnLst>
                <a:cxn ang="0">
                  <a:pos x="connsiteX0" y="connsiteY0"/>
                </a:cxn>
                <a:cxn ang="0">
                  <a:pos x="connsiteX1" y="connsiteY1"/>
                </a:cxn>
                <a:cxn ang="0">
                  <a:pos x="connsiteX2" y="connsiteY2"/>
                </a:cxn>
                <a:cxn ang="0">
                  <a:pos x="connsiteX3" y="connsiteY3"/>
                </a:cxn>
              </a:cxnLst>
              <a:rect l="l" t="t" r="r" b="b"/>
              <a:pathLst>
                <a:path w="21242" h="19792">
                  <a:moveTo>
                    <a:pt x="2269" y="19792"/>
                  </a:moveTo>
                  <a:lnTo>
                    <a:pt x="0" y="17208"/>
                  </a:lnTo>
                  <a:lnTo>
                    <a:pt x="18973" y="0"/>
                  </a:lnTo>
                  <a:lnTo>
                    <a:pt x="21242" y="2521"/>
                  </a:lnTo>
                  <a:close/>
                </a:path>
              </a:pathLst>
            </a:custGeom>
            <a:solidFill>
              <a:srgbClr val="FFBC3D"/>
            </a:solidFill>
            <a:ln w="6301" cap="flat">
              <a:noFill/>
              <a:prstDash val="solid"/>
              <a:miter/>
            </a:ln>
          </p:spPr>
          <p:txBody>
            <a:bodyPr rtlCol="0" anchor="ctr"/>
            <a:lstStyle/>
            <a:p>
              <a:endParaRPr lang="en-US"/>
            </a:p>
          </p:txBody>
        </p:sp>
        <p:sp>
          <p:nvSpPr>
            <p:cNvPr id="110" name="Freeform: Shape 3905">
              <a:extLst>
                <a:ext uri="{FF2B5EF4-FFF2-40B4-BE49-F238E27FC236}">
                  <a16:creationId xmlns:a16="http://schemas.microsoft.com/office/drawing/2014/main" id="{38F54193-478F-4DBA-A290-C134642D51CD}"/>
                </a:ext>
              </a:extLst>
            </p:cNvPr>
            <p:cNvSpPr/>
            <p:nvPr/>
          </p:nvSpPr>
          <p:spPr>
            <a:xfrm>
              <a:off x="3827501" y="5275050"/>
              <a:ext cx="19540" cy="21557"/>
            </a:xfrm>
            <a:custGeom>
              <a:avLst/>
              <a:gdLst>
                <a:gd name="connsiteX0" fmla="*/ 2521 w 19540"/>
                <a:gd name="connsiteY0" fmla="*/ 21557 h 21557"/>
                <a:gd name="connsiteX1" fmla="*/ 0 w 19540"/>
                <a:gd name="connsiteY1" fmla="*/ 19288 h 21557"/>
                <a:gd name="connsiteX2" fmla="*/ 17019 w 19540"/>
                <a:gd name="connsiteY2" fmla="*/ 0 h 21557"/>
                <a:gd name="connsiteX3" fmla="*/ 19540 w 19540"/>
                <a:gd name="connsiteY3" fmla="*/ 2585 h 21557"/>
              </a:gdLst>
              <a:ahLst/>
              <a:cxnLst>
                <a:cxn ang="0">
                  <a:pos x="connsiteX0" y="connsiteY0"/>
                </a:cxn>
                <a:cxn ang="0">
                  <a:pos x="connsiteX1" y="connsiteY1"/>
                </a:cxn>
                <a:cxn ang="0">
                  <a:pos x="connsiteX2" y="connsiteY2"/>
                </a:cxn>
                <a:cxn ang="0">
                  <a:pos x="connsiteX3" y="connsiteY3"/>
                </a:cxn>
              </a:cxnLst>
              <a:rect l="l" t="t" r="r" b="b"/>
              <a:pathLst>
                <a:path w="19540" h="21557">
                  <a:moveTo>
                    <a:pt x="2521" y="21557"/>
                  </a:moveTo>
                  <a:lnTo>
                    <a:pt x="0" y="19288"/>
                  </a:lnTo>
                  <a:lnTo>
                    <a:pt x="17019" y="0"/>
                  </a:lnTo>
                  <a:lnTo>
                    <a:pt x="19540" y="2585"/>
                  </a:lnTo>
                  <a:close/>
                </a:path>
              </a:pathLst>
            </a:custGeom>
            <a:solidFill>
              <a:srgbClr val="FFBC3D"/>
            </a:solidFill>
            <a:ln w="6301" cap="flat">
              <a:noFill/>
              <a:prstDash val="solid"/>
              <a:miter/>
            </a:ln>
          </p:spPr>
          <p:txBody>
            <a:bodyPr rtlCol="0" anchor="ctr"/>
            <a:lstStyle/>
            <a:p>
              <a:endParaRPr lang="en-US"/>
            </a:p>
          </p:txBody>
        </p:sp>
        <p:sp>
          <p:nvSpPr>
            <p:cNvPr id="111" name="Freeform: Shape 3906">
              <a:extLst>
                <a:ext uri="{FF2B5EF4-FFF2-40B4-BE49-F238E27FC236}">
                  <a16:creationId xmlns:a16="http://schemas.microsoft.com/office/drawing/2014/main" id="{7CE4948B-E2C4-4066-9951-BF0A8EE51208}"/>
                </a:ext>
              </a:extLst>
            </p:cNvPr>
            <p:cNvSpPr/>
            <p:nvPr/>
          </p:nvSpPr>
          <p:spPr>
            <a:xfrm>
              <a:off x="3845907" y="5288665"/>
              <a:ext cx="17838" cy="22628"/>
            </a:xfrm>
            <a:custGeom>
              <a:avLst/>
              <a:gdLst>
                <a:gd name="connsiteX0" fmla="*/ 2836 w 17838"/>
                <a:gd name="connsiteY0" fmla="*/ 22629 h 22628"/>
                <a:gd name="connsiteX1" fmla="*/ 0 w 17838"/>
                <a:gd name="connsiteY1" fmla="*/ 20675 h 22628"/>
                <a:gd name="connsiteX2" fmla="*/ 15002 w 17838"/>
                <a:gd name="connsiteY2" fmla="*/ 0 h 22628"/>
                <a:gd name="connsiteX3" fmla="*/ 17838 w 17838"/>
                <a:gd name="connsiteY3" fmla="*/ 1954 h 22628"/>
              </a:gdLst>
              <a:ahLst/>
              <a:cxnLst>
                <a:cxn ang="0">
                  <a:pos x="connsiteX0" y="connsiteY0"/>
                </a:cxn>
                <a:cxn ang="0">
                  <a:pos x="connsiteX1" y="connsiteY1"/>
                </a:cxn>
                <a:cxn ang="0">
                  <a:pos x="connsiteX2" y="connsiteY2"/>
                </a:cxn>
                <a:cxn ang="0">
                  <a:pos x="connsiteX3" y="connsiteY3"/>
                </a:cxn>
              </a:cxnLst>
              <a:rect l="l" t="t" r="r" b="b"/>
              <a:pathLst>
                <a:path w="17838" h="22628">
                  <a:moveTo>
                    <a:pt x="2836" y="22629"/>
                  </a:moveTo>
                  <a:lnTo>
                    <a:pt x="0" y="20675"/>
                  </a:lnTo>
                  <a:lnTo>
                    <a:pt x="15002" y="0"/>
                  </a:lnTo>
                  <a:lnTo>
                    <a:pt x="17838" y="1954"/>
                  </a:lnTo>
                  <a:close/>
                </a:path>
              </a:pathLst>
            </a:custGeom>
            <a:solidFill>
              <a:srgbClr val="FFBC3D"/>
            </a:solidFill>
            <a:ln w="6301" cap="flat">
              <a:noFill/>
              <a:prstDash val="solid"/>
              <a:miter/>
            </a:ln>
          </p:spPr>
          <p:txBody>
            <a:bodyPr rtlCol="0" anchor="ctr"/>
            <a:lstStyle/>
            <a:p>
              <a:endParaRPr lang="en-US"/>
            </a:p>
          </p:txBody>
        </p:sp>
        <p:sp>
          <p:nvSpPr>
            <p:cNvPr id="112" name="Freeform: Shape 3907">
              <a:extLst>
                <a:ext uri="{FF2B5EF4-FFF2-40B4-BE49-F238E27FC236}">
                  <a16:creationId xmlns:a16="http://schemas.microsoft.com/office/drawing/2014/main" id="{CE388E91-7854-4145-89A3-4A6B1F99352C}"/>
                </a:ext>
              </a:extLst>
            </p:cNvPr>
            <p:cNvSpPr/>
            <p:nvPr/>
          </p:nvSpPr>
          <p:spPr>
            <a:xfrm>
              <a:off x="3887194" y="5309907"/>
              <a:ext cx="13615" cy="24897"/>
            </a:xfrm>
            <a:custGeom>
              <a:avLst/>
              <a:gdLst>
                <a:gd name="connsiteX0" fmla="*/ 3404 w 13615"/>
                <a:gd name="connsiteY0" fmla="*/ 24898 h 24897"/>
                <a:gd name="connsiteX1" fmla="*/ 0 w 13615"/>
                <a:gd name="connsiteY1" fmla="*/ 23448 h 24897"/>
                <a:gd name="connsiteX2" fmla="*/ 10463 w 13615"/>
                <a:gd name="connsiteY2" fmla="*/ 0 h 24897"/>
                <a:gd name="connsiteX3" fmla="*/ 13615 w 13615"/>
                <a:gd name="connsiteY3" fmla="*/ 1387 h 24897"/>
              </a:gdLst>
              <a:ahLst/>
              <a:cxnLst>
                <a:cxn ang="0">
                  <a:pos x="connsiteX0" y="connsiteY0"/>
                </a:cxn>
                <a:cxn ang="0">
                  <a:pos x="connsiteX1" y="connsiteY1"/>
                </a:cxn>
                <a:cxn ang="0">
                  <a:pos x="connsiteX2" y="connsiteY2"/>
                </a:cxn>
                <a:cxn ang="0">
                  <a:pos x="connsiteX3" y="connsiteY3"/>
                </a:cxn>
              </a:cxnLst>
              <a:rect l="l" t="t" r="r" b="b"/>
              <a:pathLst>
                <a:path w="13615" h="24897">
                  <a:moveTo>
                    <a:pt x="3404" y="24898"/>
                  </a:moveTo>
                  <a:lnTo>
                    <a:pt x="0" y="23448"/>
                  </a:lnTo>
                  <a:lnTo>
                    <a:pt x="10463" y="0"/>
                  </a:lnTo>
                  <a:lnTo>
                    <a:pt x="13615" y="1387"/>
                  </a:lnTo>
                  <a:close/>
                </a:path>
              </a:pathLst>
            </a:custGeom>
            <a:solidFill>
              <a:srgbClr val="FFBC3D"/>
            </a:solidFill>
            <a:ln w="6301" cap="flat">
              <a:noFill/>
              <a:prstDash val="solid"/>
              <a:miter/>
            </a:ln>
          </p:spPr>
          <p:txBody>
            <a:bodyPr rtlCol="0" anchor="ctr"/>
            <a:lstStyle/>
            <a:p>
              <a:endParaRPr lang="en-US"/>
            </a:p>
          </p:txBody>
        </p:sp>
        <p:sp>
          <p:nvSpPr>
            <p:cNvPr id="113" name="Freeform: Shape 3908">
              <a:extLst>
                <a:ext uri="{FF2B5EF4-FFF2-40B4-BE49-F238E27FC236}">
                  <a16:creationId xmlns:a16="http://schemas.microsoft.com/office/drawing/2014/main" id="{3C7093BC-D669-4C37-8E33-01F59201F31A}"/>
                </a:ext>
              </a:extLst>
            </p:cNvPr>
            <p:cNvSpPr/>
            <p:nvPr/>
          </p:nvSpPr>
          <p:spPr>
            <a:xfrm>
              <a:off x="3909570" y="5317534"/>
              <a:ext cx="11345" cy="25465"/>
            </a:xfrm>
            <a:custGeom>
              <a:avLst/>
              <a:gdLst>
                <a:gd name="connsiteX0" fmla="*/ 3404 w 11345"/>
                <a:gd name="connsiteY0" fmla="*/ 25466 h 25465"/>
                <a:gd name="connsiteX1" fmla="*/ 0 w 11345"/>
                <a:gd name="connsiteY1" fmla="*/ 24331 h 25465"/>
                <a:gd name="connsiteX2" fmla="*/ 7942 w 11345"/>
                <a:gd name="connsiteY2" fmla="*/ 0 h 25465"/>
                <a:gd name="connsiteX3" fmla="*/ 11346 w 11345"/>
                <a:gd name="connsiteY3" fmla="*/ 1135 h 25465"/>
              </a:gdLst>
              <a:ahLst/>
              <a:cxnLst>
                <a:cxn ang="0">
                  <a:pos x="connsiteX0" y="connsiteY0"/>
                </a:cxn>
                <a:cxn ang="0">
                  <a:pos x="connsiteX1" y="connsiteY1"/>
                </a:cxn>
                <a:cxn ang="0">
                  <a:pos x="connsiteX2" y="connsiteY2"/>
                </a:cxn>
                <a:cxn ang="0">
                  <a:pos x="connsiteX3" y="connsiteY3"/>
                </a:cxn>
              </a:cxnLst>
              <a:rect l="l" t="t" r="r" b="b"/>
              <a:pathLst>
                <a:path w="11345" h="25465">
                  <a:moveTo>
                    <a:pt x="3404" y="25466"/>
                  </a:moveTo>
                  <a:lnTo>
                    <a:pt x="0" y="24331"/>
                  </a:lnTo>
                  <a:lnTo>
                    <a:pt x="7942" y="0"/>
                  </a:lnTo>
                  <a:lnTo>
                    <a:pt x="11346" y="1135"/>
                  </a:lnTo>
                  <a:close/>
                </a:path>
              </a:pathLst>
            </a:custGeom>
            <a:solidFill>
              <a:srgbClr val="FFBC3D"/>
            </a:solidFill>
            <a:ln w="6301" cap="flat">
              <a:noFill/>
              <a:prstDash val="solid"/>
              <a:miter/>
            </a:ln>
          </p:spPr>
          <p:txBody>
            <a:bodyPr rtlCol="0" anchor="ctr"/>
            <a:lstStyle/>
            <a:p>
              <a:endParaRPr lang="en-US"/>
            </a:p>
          </p:txBody>
        </p:sp>
        <p:sp>
          <p:nvSpPr>
            <p:cNvPr id="114" name="Freeform: Shape 3909">
              <a:extLst>
                <a:ext uri="{FF2B5EF4-FFF2-40B4-BE49-F238E27FC236}">
                  <a16:creationId xmlns:a16="http://schemas.microsoft.com/office/drawing/2014/main" id="{2F0CEEAD-F573-4701-8966-7D19034E4B8C}"/>
                </a:ext>
              </a:extLst>
            </p:cNvPr>
            <p:cNvSpPr/>
            <p:nvPr/>
          </p:nvSpPr>
          <p:spPr>
            <a:xfrm>
              <a:off x="3932766" y="5323207"/>
              <a:ext cx="8761" cy="25717"/>
            </a:xfrm>
            <a:custGeom>
              <a:avLst/>
              <a:gdLst>
                <a:gd name="connsiteX0" fmla="*/ 3404 w 8761"/>
                <a:gd name="connsiteY0" fmla="*/ 25718 h 25717"/>
                <a:gd name="connsiteX1" fmla="*/ 0 w 8761"/>
                <a:gd name="connsiteY1" fmla="*/ 24898 h 25717"/>
                <a:gd name="connsiteX2" fmla="*/ 5358 w 8761"/>
                <a:gd name="connsiteY2" fmla="*/ 0 h 25717"/>
                <a:gd name="connsiteX3" fmla="*/ 8762 w 8761"/>
                <a:gd name="connsiteY3" fmla="*/ 567 h 25717"/>
              </a:gdLst>
              <a:ahLst/>
              <a:cxnLst>
                <a:cxn ang="0">
                  <a:pos x="connsiteX0" y="connsiteY0"/>
                </a:cxn>
                <a:cxn ang="0">
                  <a:pos x="connsiteX1" y="connsiteY1"/>
                </a:cxn>
                <a:cxn ang="0">
                  <a:pos x="connsiteX2" y="connsiteY2"/>
                </a:cxn>
                <a:cxn ang="0">
                  <a:pos x="connsiteX3" y="connsiteY3"/>
                </a:cxn>
              </a:cxnLst>
              <a:rect l="l" t="t" r="r" b="b"/>
              <a:pathLst>
                <a:path w="8761" h="25717">
                  <a:moveTo>
                    <a:pt x="3404" y="25718"/>
                  </a:moveTo>
                  <a:lnTo>
                    <a:pt x="0" y="24898"/>
                  </a:lnTo>
                  <a:lnTo>
                    <a:pt x="5358" y="0"/>
                  </a:lnTo>
                  <a:lnTo>
                    <a:pt x="8762" y="567"/>
                  </a:lnTo>
                  <a:close/>
                </a:path>
              </a:pathLst>
            </a:custGeom>
            <a:solidFill>
              <a:srgbClr val="FFBC3D"/>
            </a:solidFill>
            <a:ln w="6301" cap="flat">
              <a:noFill/>
              <a:prstDash val="solid"/>
              <a:miter/>
            </a:ln>
          </p:spPr>
          <p:txBody>
            <a:bodyPr rtlCol="0" anchor="ctr"/>
            <a:lstStyle/>
            <a:p>
              <a:endParaRPr lang="en-US"/>
            </a:p>
          </p:txBody>
        </p:sp>
        <p:sp>
          <p:nvSpPr>
            <p:cNvPr id="115" name="Freeform: Shape 3910">
              <a:extLst>
                <a:ext uri="{FF2B5EF4-FFF2-40B4-BE49-F238E27FC236}">
                  <a16:creationId xmlns:a16="http://schemas.microsoft.com/office/drawing/2014/main" id="{5D03F500-5A6A-4474-9898-EE8F9DDB8CAB}"/>
                </a:ext>
              </a:extLst>
            </p:cNvPr>
            <p:cNvSpPr/>
            <p:nvPr/>
          </p:nvSpPr>
          <p:spPr>
            <a:xfrm>
              <a:off x="3956278" y="5326547"/>
              <a:ext cx="6177" cy="25780"/>
            </a:xfrm>
            <a:custGeom>
              <a:avLst/>
              <a:gdLst>
                <a:gd name="connsiteX0" fmla="*/ 3656 w 6177"/>
                <a:gd name="connsiteY0" fmla="*/ 25781 h 25780"/>
                <a:gd name="connsiteX1" fmla="*/ 0 w 6177"/>
                <a:gd name="connsiteY1" fmla="*/ 25213 h 25780"/>
                <a:gd name="connsiteX2" fmla="*/ 2836 w 6177"/>
                <a:gd name="connsiteY2" fmla="*/ 0 h 25780"/>
                <a:gd name="connsiteX3" fmla="*/ 6177 w 6177"/>
                <a:gd name="connsiteY3" fmla="*/ 315 h 25780"/>
              </a:gdLst>
              <a:ahLst/>
              <a:cxnLst>
                <a:cxn ang="0">
                  <a:pos x="connsiteX0" y="connsiteY0"/>
                </a:cxn>
                <a:cxn ang="0">
                  <a:pos x="connsiteX1" y="connsiteY1"/>
                </a:cxn>
                <a:cxn ang="0">
                  <a:pos x="connsiteX2" y="connsiteY2"/>
                </a:cxn>
                <a:cxn ang="0">
                  <a:pos x="connsiteX3" y="connsiteY3"/>
                </a:cxn>
              </a:cxnLst>
              <a:rect l="l" t="t" r="r" b="b"/>
              <a:pathLst>
                <a:path w="6177" h="25780">
                  <a:moveTo>
                    <a:pt x="3656" y="25781"/>
                  </a:moveTo>
                  <a:lnTo>
                    <a:pt x="0" y="25213"/>
                  </a:lnTo>
                  <a:lnTo>
                    <a:pt x="2836" y="0"/>
                  </a:lnTo>
                  <a:lnTo>
                    <a:pt x="6177" y="315"/>
                  </a:lnTo>
                  <a:close/>
                </a:path>
              </a:pathLst>
            </a:custGeom>
            <a:solidFill>
              <a:srgbClr val="FFBC3D"/>
            </a:solidFill>
            <a:ln w="6301" cap="flat">
              <a:noFill/>
              <a:prstDash val="solid"/>
              <a:miter/>
            </a:ln>
          </p:spPr>
          <p:txBody>
            <a:bodyPr rtlCol="0" anchor="ctr"/>
            <a:lstStyle/>
            <a:p>
              <a:endParaRPr lang="en-US"/>
            </a:p>
          </p:txBody>
        </p:sp>
        <p:sp>
          <p:nvSpPr>
            <p:cNvPr id="116" name="Freeform: Shape 3911">
              <a:extLst>
                <a:ext uri="{FF2B5EF4-FFF2-40B4-BE49-F238E27FC236}">
                  <a16:creationId xmlns:a16="http://schemas.microsoft.com/office/drawing/2014/main" id="{710EA6F1-16F7-462D-86D1-E94276295AC3}"/>
                </a:ext>
              </a:extLst>
            </p:cNvPr>
            <p:cNvSpPr/>
            <p:nvPr/>
          </p:nvSpPr>
          <p:spPr>
            <a:xfrm>
              <a:off x="4001536" y="5326295"/>
              <a:ext cx="6240" cy="25780"/>
            </a:xfrm>
            <a:custGeom>
              <a:avLst/>
              <a:gdLst>
                <a:gd name="connsiteX0" fmla="*/ 6240 w 6240"/>
                <a:gd name="connsiteY0" fmla="*/ 25213 h 25780"/>
                <a:gd name="connsiteX1" fmla="*/ 2521 w 6240"/>
                <a:gd name="connsiteY1" fmla="*/ 25781 h 25780"/>
                <a:gd name="connsiteX2" fmla="*/ 0 w 6240"/>
                <a:gd name="connsiteY2" fmla="*/ 252 h 25780"/>
                <a:gd name="connsiteX3" fmla="*/ 3404 w 6240"/>
                <a:gd name="connsiteY3" fmla="*/ 0 h 25780"/>
              </a:gdLst>
              <a:ahLst/>
              <a:cxnLst>
                <a:cxn ang="0">
                  <a:pos x="connsiteX0" y="connsiteY0"/>
                </a:cxn>
                <a:cxn ang="0">
                  <a:pos x="connsiteX1" y="connsiteY1"/>
                </a:cxn>
                <a:cxn ang="0">
                  <a:pos x="connsiteX2" y="connsiteY2"/>
                </a:cxn>
                <a:cxn ang="0">
                  <a:pos x="connsiteX3" y="connsiteY3"/>
                </a:cxn>
              </a:cxnLst>
              <a:rect l="l" t="t" r="r" b="b"/>
              <a:pathLst>
                <a:path w="6240" h="25780">
                  <a:moveTo>
                    <a:pt x="6240" y="25213"/>
                  </a:moveTo>
                  <a:lnTo>
                    <a:pt x="2521" y="25781"/>
                  </a:lnTo>
                  <a:lnTo>
                    <a:pt x="0" y="252"/>
                  </a:lnTo>
                  <a:lnTo>
                    <a:pt x="3404" y="0"/>
                  </a:lnTo>
                  <a:close/>
                </a:path>
              </a:pathLst>
            </a:custGeom>
            <a:solidFill>
              <a:srgbClr val="FFBC3D"/>
            </a:solidFill>
            <a:ln w="6301" cap="flat">
              <a:noFill/>
              <a:prstDash val="solid"/>
              <a:miter/>
            </a:ln>
          </p:spPr>
          <p:txBody>
            <a:bodyPr rtlCol="0" anchor="ctr"/>
            <a:lstStyle/>
            <a:p>
              <a:endParaRPr lang="en-US"/>
            </a:p>
          </p:txBody>
        </p:sp>
        <p:sp>
          <p:nvSpPr>
            <p:cNvPr id="117" name="Freeform: Shape 3912">
              <a:extLst>
                <a:ext uri="{FF2B5EF4-FFF2-40B4-BE49-F238E27FC236}">
                  <a16:creationId xmlns:a16="http://schemas.microsoft.com/office/drawing/2014/main" id="{00F27E38-66E9-4659-9857-2E8F551AF4EA}"/>
                </a:ext>
              </a:extLst>
            </p:cNvPr>
            <p:cNvSpPr/>
            <p:nvPr/>
          </p:nvSpPr>
          <p:spPr>
            <a:xfrm>
              <a:off x="4022463" y="5322639"/>
              <a:ext cx="8761" cy="25717"/>
            </a:xfrm>
            <a:custGeom>
              <a:avLst/>
              <a:gdLst>
                <a:gd name="connsiteX0" fmla="*/ 8762 w 8761"/>
                <a:gd name="connsiteY0" fmla="*/ 24898 h 25717"/>
                <a:gd name="connsiteX1" fmla="*/ 5358 w 8761"/>
                <a:gd name="connsiteY1" fmla="*/ 25718 h 25717"/>
                <a:gd name="connsiteX2" fmla="*/ 0 w 8761"/>
                <a:gd name="connsiteY2" fmla="*/ 567 h 25717"/>
                <a:gd name="connsiteX3" fmla="*/ 3404 w 8761"/>
                <a:gd name="connsiteY3" fmla="*/ 0 h 25717"/>
              </a:gdLst>
              <a:ahLst/>
              <a:cxnLst>
                <a:cxn ang="0">
                  <a:pos x="connsiteX0" y="connsiteY0"/>
                </a:cxn>
                <a:cxn ang="0">
                  <a:pos x="connsiteX1" y="connsiteY1"/>
                </a:cxn>
                <a:cxn ang="0">
                  <a:pos x="connsiteX2" y="connsiteY2"/>
                </a:cxn>
                <a:cxn ang="0">
                  <a:pos x="connsiteX3" y="connsiteY3"/>
                </a:cxn>
              </a:cxnLst>
              <a:rect l="l" t="t" r="r" b="b"/>
              <a:pathLst>
                <a:path w="8761" h="25717">
                  <a:moveTo>
                    <a:pt x="8762" y="24898"/>
                  </a:moveTo>
                  <a:lnTo>
                    <a:pt x="5358" y="25718"/>
                  </a:lnTo>
                  <a:lnTo>
                    <a:pt x="0" y="567"/>
                  </a:lnTo>
                  <a:lnTo>
                    <a:pt x="3404" y="0"/>
                  </a:lnTo>
                  <a:close/>
                </a:path>
              </a:pathLst>
            </a:custGeom>
            <a:solidFill>
              <a:srgbClr val="FFBC3D"/>
            </a:solidFill>
            <a:ln w="6301" cap="flat">
              <a:noFill/>
              <a:prstDash val="solid"/>
              <a:miter/>
            </a:ln>
          </p:spPr>
          <p:txBody>
            <a:bodyPr rtlCol="0" anchor="ctr"/>
            <a:lstStyle/>
            <a:p>
              <a:endParaRPr lang="en-US"/>
            </a:p>
          </p:txBody>
        </p:sp>
        <p:sp>
          <p:nvSpPr>
            <p:cNvPr id="118" name="Freeform: Shape 3913">
              <a:extLst>
                <a:ext uri="{FF2B5EF4-FFF2-40B4-BE49-F238E27FC236}">
                  <a16:creationId xmlns:a16="http://schemas.microsoft.com/office/drawing/2014/main" id="{2F32D6C1-9605-46B9-A9F2-2EAD0547AF20}"/>
                </a:ext>
              </a:extLst>
            </p:cNvPr>
            <p:cNvSpPr/>
            <p:nvPr/>
          </p:nvSpPr>
          <p:spPr>
            <a:xfrm>
              <a:off x="4042885" y="5316651"/>
              <a:ext cx="11282" cy="25465"/>
            </a:xfrm>
            <a:custGeom>
              <a:avLst/>
              <a:gdLst>
                <a:gd name="connsiteX0" fmla="*/ 11283 w 11282"/>
                <a:gd name="connsiteY0" fmla="*/ 24331 h 25465"/>
                <a:gd name="connsiteX1" fmla="*/ 7879 w 11282"/>
                <a:gd name="connsiteY1" fmla="*/ 25466 h 25465"/>
                <a:gd name="connsiteX2" fmla="*/ 0 w 11282"/>
                <a:gd name="connsiteY2" fmla="*/ 1135 h 25465"/>
                <a:gd name="connsiteX3" fmla="*/ 3341 w 11282"/>
                <a:gd name="connsiteY3" fmla="*/ 0 h 25465"/>
              </a:gdLst>
              <a:ahLst/>
              <a:cxnLst>
                <a:cxn ang="0">
                  <a:pos x="connsiteX0" y="connsiteY0"/>
                </a:cxn>
                <a:cxn ang="0">
                  <a:pos x="connsiteX1" y="connsiteY1"/>
                </a:cxn>
                <a:cxn ang="0">
                  <a:pos x="connsiteX2" y="connsiteY2"/>
                </a:cxn>
                <a:cxn ang="0">
                  <a:pos x="connsiteX3" y="connsiteY3"/>
                </a:cxn>
              </a:cxnLst>
              <a:rect l="l" t="t" r="r" b="b"/>
              <a:pathLst>
                <a:path w="11282" h="25465">
                  <a:moveTo>
                    <a:pt x="11283" y="24331"/>
                  </a:moveTo>
                  <a:lnTo>
                    <a:pt x="7879" y="25466"/>
                  </a:lnTo>
                  <a:lnTo>
                    <a:pt x="0" y="1135"/>
                  </a:lnTo>
                  <a:lnTo>
                    <a:pt x="3341" y="0"/>
                  </a:lnTo>
                  <a:close/>
                </a:path>
              </a:pathLst>
            </a:custGeom>
            <a:solidFill>
              <a:srgbClr val="FFBC3D"/>
            </a:solidFill>
            <a:ln w="6301" cap="flat">
              <a:noFill/>
              <a:prstDash val="solid"/>
              <a:miter/>
            </a:ln>
          </p:spPr>
          <p:txBody>
            <a:bodyPr rtlCol="0" anchor="ctr"/>
            <a:lstStyle/>
            <a:p>
              <a:endParaRPr lang="en-US"/>
            </a:p>
          </p:txBody>
        </p:sp>
        <p:sp>
          <p:nvSpPr>
            <p:cNvPr id="119" name="Freeform: Shape 3914">
              <a:extLst>
                <a:ext uri="{FF2B5EF4-FFF2-40B4-BE49-F238E27FC236}">
                  <a16:creationId xmlns:a16="http://schemas.microsoft.com/office/drawing/2014/main" id="{1221223F-E108-409E-B7B6-7205623FF39B}"/>
                </a:ext>
              </a:extLst>
            </p:cNvPr>
            <p:cNvSpPr/>
            <p:nvPr/>
          </p:nvSpPr>
          <p:spPr>
            <a:xfrm>
              <a:off x="4062930" y="5308772"/>
              <a:ext cx="13615" cy="24898"/>
            </a:xfrm>
            <a:custGeom>
              <a:avLst/>
              <a:gdLst>
                <a:gd name="connsiteX0" fmla="*/ 13615 w 13615"/>
                <a:gd name="connsiteY0" fmla="*/ 23449 h 24898"/>
                <a:gd name="connsiteX1" fmla="*/ 10211 w 13615"/>
                <a:gd name="connsiteY1" fmla="*/ 24898 h 24898"/>
                <a:gd name="connsiteX2" fmla="*/ 0 w 13615"/>
                <a:gd name="connsiteY2" fmla="*/ 1387 h 24898"/>
                <a:gd name="connsiteX3" fmla="*/ 3089 w 13615"/>
                <a:gd name="connsiteY3" fmla="*/ 0 h 24898"/>
              </a:gdLst>
              <a:ahLst/>
              <a:cxnLst>
                <a:cxn ang="0">
                  <a:pos x="connsiteX0" y="connsiteY0"/>
                </a:cxn>
                <a:cxn ang="0">
                  <a:pos x="connsiteX1" y="connsiteY1"/>
                </a:cxn>
                <a:cxn ang="0">
                  <a:pos x="connsiteX2" y="connsiteY2"/>
                </a:cxn>
                <a:cxn ang="0">
                  <a:pos x="connsiteX3" y="connsiteY3"/>
                </a:cxn>
              </a:cxnLst>
              <a:rect l="l" t="t" r="r" b="b"/>
              <a:pathLst>
                <a:path w="13615" h="24898">
                  <a:moveTo>
                    <a:pt x="13615" y="23449"/>
                  </a:moveTo>
                  <a:lnTo>
                    <a:pt x="10211" y="24898"/>
                  </a:lnTo>
                  <a:lnTo>
                    <a:pt x="0" y="1387"/>
                  </a:lnTo>
                  <a:lnTo>
                    <a:pt x="3089" y="0"/>
                  </a:lnTo>
                  <a:close/>
                </a:path>
              </a:pathLst>
            </a:custGeom>
            <a:solidFill>
              <a:srgbClr val="FFBC3D"/>
            </a:solidFill>
            <a:ln w="6301" cap="flat">
              <a:noFill/>
              <a:prstDash val="solid"/>
              <a:miter/>
            </a:ln>
          </p:spPr>
          <p:txBody>
            <a:bodyPr rtlCol="0" anchor="ctr"/>
            <a:lstStyle/>
            <a:p>
              <a:endParaRPr lang="en-US"/>
            </a:p>
          </p:txBody>
        </p:sp>
        <p:sp>
          <p:nvSpPr>
            <p:cNvPr id="120" name="Freeform: Shape 3915">
              <a:extLst>
                <a:ext uri="{FF2B5EF4-FFF2-40B4-BE49-F238E27FC236}">
                  <a16:creationId xmlns:a16="http://schemas.microsoft.com/office/drawing/2014/main" id="{A4D9621D-BA7D-4FF2-A982-D23B97FF7D12}"/>
                </a:ext>
              </a:extLst>
            </p:cNvPr>
            <p:cNvSpPr/>
            <p:nvPr/>
          </p:nvSpPr>
          <p:spPr>
            <a:xfrm>
              <a:off x="4099741" y="5286963"/>
              <a:ext cx="17838" cy="22944"/>
            </a:xfrm>
            <a:custGeom>
              <a:avLst/>
              <a:gdLst>
                <a:gd name="connsiteX0" fmla="*/ 17838 w 17838"/>
                <a:gd name="connsiteY0" fmla="*/ 20675 h 22944"/>
                <a:gd name="connsiteX1" fmla="*/ 15002 w 17838"/>
                <a:gd name="connsiteY1" fmla="*/ 22944 h 22944"/>
                <a:gd name="connsiteX2" fmla="*/ 0 w 17838"/>
                <a:gd name="connsiteY2" fmla="*/ 2017 h 22944"/>
                <a:gd name="connsiteX3" fmla="*/ 2836 w 17838"/>
                <a:gd name="connsiteY3" fmla="*/ 0 h 22944"/>
              </a:gdLst>
              <a:ahLst/>
              <a:cxnLst>
                <a:cxn ang="0">
                  <a:pos x="connsiteX0" y="connsiteY0"/>
                </a:cxn>
                <a:cxn ang="0">
                  <a:pos x="connsiteX1" y="connsiteY1"/>
                </a:cxn>
                <a:cxn ang="0">
                  <a:pos x="connsiteX2" y="connsiteY2"/>
                </a:cxn>
                <a:cxn ang="0">
                  <a:pos x="connsiteX3" y="connsiteY3"/>
                </a:cxn>
              </a:cxnLst>
              <a:rect l="l" t="t" r="r" b="b"/>
              <a:pathLst>
                <a:path w="17838" h="22944">
                  <a:moveTo>
                    <a:pt x="17838" y="20675"/>
                  </a:moveTo>
                  <a:lnTo>
                    <a:pt x="15002" y="22944"/>
                  </a:lnTo>
                  <a:lnTo>
                    <a:pt x="0" y="2017"/>
                  </a:lnTo>
                  <a:lnTo>
                    <a:pt x="2836" y="0"/>
                  </a:lnTo>
                  <a:close/>
                </a:path>
              </a:pathLst>
            </a:custGeom>
            <a:solidFill>
              <a:srgbClr val="FFBC3D"/>
            </a:solidFill>
            <a:ln w="6301" cap="flat">
              <a:noFill/>
              <a:prstDash val="solid"/>
              <a:miter/>
            </a:ln>
          </p:spPr>
          <p:txBody>
            <a:bodyPr rtlCol="0" anchor="ctr"/>
            <a:lstStyle/>
            <a:p>
              <a:endParaRPr lang="en-US"/>
            </a:p>
          </p:txBody>
        </p:sp>
        <p:sp>
          <p:nvSpPr>
            <p:cNvPr id="121" name="Freeform: Shape 3916">
              <a:extLst>
                <a:ext uri="{FF2B5EF4-FFF2-40B4-BE49-F238E27FC236}">
                  <a16:creationId xmlns:a16="http://schemas.microsoft.com/office/drawing/2014/main" id="{D17FC570-B72F-4C57-BAB8-BD3027927BD4}"/>
                </a:ext>
              </a:extLst>
            </p:cNvPr>
            <p:cNvSpPr/>
            <p:nvPr/>
          </p:nvSpPr>
          <p:spPr>
            <a:xfrm>
              <a:off x="4116130" y="5273348"/>
              <a:ext cx="19792" cy="21242"/>
            </a:xfrm>
            <a:custGeom>
              <a:avLst/>
              <a:gdLst>
                <a:gd name="connsiteX0" fmla="*/ 19792 w 19792"/>
                <a:gd name="connsiteY0" fmla="*/ 18973 h 21242"/>
                <a:gd name="connsiteX1" fmla="*/ 17271 w 19792"/>
                <a:gd name="connsiteY1" fmla="*/ 21242 h 21242"/>
                <a:gd name="connsiteX2" fmla="*/ 0 w 19792"/>
                <a:gd name="connsiteY2" fmla="*/ 2269 h 21242"/>
                <a:gd name="connsiteX3" fmla="*/ 2584 w 19792"/>
                <a:gd name="connsiteY3" fmla="*/ 0 h 21242"/>
              </a:gdLst>
              <a:ahLst/>
              <a:cxnLst>
                <a:cxn ang="0">
                  <a:pos x="connsiteX0" y="connsiteY0"/>
                </a:cxn>
                <a:cxn ang="0">
                  <a:pos x="connsiteX1" y="connsiteY1"/>
                </a:cxn>
                <a:cxn ang="0">
                  <a:pos x="connsiteX2" y="connsiteY2"/>
                </a:cxn>
                <a:cxn ang="0">
                  <a:pos x="connsiteX3" y="connsiteY3"/>
                </a:cxn>
              </a:cxnLst>
              <a:rect l="l" t="t" r="r" b="b"/>
              <a:pathLst>
                <a:path w="19792" h="21242">
                  <a:moveTo>
                    <a:pt x="19792" y="18973"/>
                  </a:moveTo>
                  <a:lnTo>
                    <a:pt x="17271" y="21242"/>
                  </a:lnTo>
                  <a:lnTo>
                    <a:pt x="0" y="2269"/>
                  </a:lnTo>
                  <a:lnTo>
                    <a:pt x="2584" y="0"/>
                  </a:lnTo>
                  <a:close/>
                </a:path>
              </a:pathLst>
            </a:custGeom>
            <a:solidFill>
              <a:srgbClr val="FFBC3D"/>
            </a:solidFill>
            <a:ln w="6301" cap="flat">
              <a:noFill/>
              <a:prstDash val="solid"/>
              <a:miter/>
            </a:ln>
          </p:spPr>
          <p:txBody>
            <a:bodyPr rtlCol="0" anchor="ctr"/>
            <a:lstStyle/>
            <a:p>
              <a:endParaRPr lang="en-US"/>
            </a:p>
          </p:txBody>
        </p:sp>
        <p:sp>
          <p:nvSpPr>
            <p:cNvPr id="122" name="Freeform: Shape 3917">
              <a:extLst>
                <a:ext uri="{FF2B5EF4-FFF2-40B4-BE49-F238E27FC236}">
                  <a16:creationId xmlns:a16="http://schemas.microsoft.com/office/drawing/2014/main" id="{41579147-ED11-4B58-A05A-B0AF8972D980}"/>
                </a:ext>
              </a:extLst>
            </p:cNvPr>
            <p:cNvSpPr/>
            <p:nvPr/>
          </p:nvSpPr>
          <p:spPr>
            <a:xfrm>
              <a:off x="4131132" y="5258094"/>
              <a:ext cx="21494" cy="19792"/>
            </a:xfrm>
            <a:custGeom>
              <a:avLst/>
              <a:gdLst>
                <a:gd name="connsiteX0" fmla="*/ 21494 w 21494"/>
                <a:gd name="connsiteY0" fmla="*/ 16956 h 19792"/>
                <a:gd name="connsiteX1" fmla="*/ 18973 w 21494"/>
                <a:gd name="connsiteY1" fmla="*/ 19792 h 19792"/>
                <a:gd name="connsiteX2" fmla="*/ 0 w 21494"/>
                <a:gd name="connsiteY2" fmla="*/ 2585 h 19792"/>
                <a:gd name="connsiteX3" fmla="*/ 2584 w 21494"/>
                <a:gd name="connsiteY3" fmla="*/ 0 h 19792"/>
              </a:gdLst>
              <a:ahLst/>
              <a:cxnLst>
                <a:cxn ang="0">
                  <a:pos x="connsiteX0" y="connsiteY0"/>
                </a:cxn>
                <a:cxn ang="0">
                  <a:pos x="connsiteX1" y="connsiteY1"/>
                </a:cxn>
                <a:cxn ang="0">
                  <a:pos x="connsiteX2" y="connsiteY2"/>
                </a:cxn>
                <a:cxn ang="0">
                  <a:pos x="connsiteX3" y="connsiteY3"/>
                </a:cxn>
              </a:cxnLst>
              <a:rect l="l" t="t" r="r" b="b"/>
              <a:pathLst>
                <a:path w="21494" h="19792">
                  <a:moveTo>
                    <a:pt x="21494" y="16956"/>
                  </a:moveTo>
                  <a:lnTo>
                    <a:pt x="18973" y="19792"/>
                  </a:lnTo>
                  <a:lnTo>
                    <a:pt x="0" y="2585"/>
                  </a:lnTo>
                  <a:lnTo>
                    <a:pt x="2584" y="0"/>
                  </a:lnTo>
                  <a:close/>
                </a:path>
              </a:pathLst>
            </a:custGeom>
            <a:solidFill>
              <a:srgbClr val="FFBC3D"/>
            </a:solidFill>
            <a:ln w="6301" cap="flat">
              <a:noFill/>
              <a:prstDash val="solid"/>
              <a:miter/>
            </a:ln>
          </p:spPr>
          <p:txBody>
            <a:bodyPr rtlCol="0" anchor="ctr"/>
            <a:lstStyle/>
            <a:p>
              <a:endParaRPr lang="en-US"/>
            </a:p>
          </p:txBody>
        </p:sp>
        <p:sp>
          <p:nvSpPr>
            <p:cNvPr id="123" name="Freeform: Shape 3918">
              <a:extLst>
                <a:ext uri="{FF2B5EF4-FFF2-40B4-BE49-F238E27FC236}">
                  <a16:creationId xmlns:a16="http://schemas.microsoft.com/office/drawing/2014/main" id="{50B444B6-4262-4409-A767-68BC93357ADC}"/>
                </a:ext>
              </a:extLst>
            </p:cNvPr>
            <p:cNvSpPr/>
            <p:nvPr/>
          </p:nvSpPr>
          <p:spPr>
            <a:xfrm>
              <a:off x="3968695" y="5261497"/>
              <a:ext cx="30255" cy="50678"/>
            </a:xfrm>
            <a:custGeom>
              <a:avLst/>
              <a:gdLst>
                <a:gd name="connsiteX0" fmla="*/ 16136 w 30255"/>
                <a:gd name="connsiteY0" fmla="*/ 0 h 50678"/>
                <a:gd name="connsiteX1" fmla="*/ 23763 w 30255"/>
                <a:gd name="connsiteY1" fmla="*/ 3971 h 50678"/>
                <a:gd name="connsiteX2" fmla="*/ 15569 w 30255"/>
                <a:gd name="connsiteY2" fmla="*/ 20360 h 50678"/>
                <a:gd name="connsiteX3" fmla="*/ 26033 w 30255"/>
                <a:gd name="connsiteY3" fmla="*/ 24646 h 50678"/>
                <a:gd name="connsiteX4" fmla="*/ 30256 w 30255"/>
                <a:gd name="connsiteY4" fmla="*/ 35677 h 50678"/>
                <a:gd name="connsiteX5" fmla="*/ 25718 w 30255"/>
                <a:gd name="connsiteY5" fmla="*/ 46140 h 50678"/>
                <a:gd name="connsiteX6" fmla="*/ 15254 w 30255"/>
                <a:gd name="connsiteY6" fmla="*/ 50679 h 50678"/>
                <a:gd name="connsiteX7" fmla="*/ 4223 w 30255"/>
                <a:gd name="connsiteY7" fmla="*/ 46140 h 50678"/>
                <a:gd name="connsiteX8" fmla="*/ 0 w 30255"/>
                <a:gd name="connsiteY8" fmla="*/ 35677 h 50678"/>
                <a:gd name="connsiteX9" fmla="*/ 567 w 30255"/>
                <a:gd name="connsiteY9" fmla="*/ 31138 h 50678"/>
                <a:gd name="connsiteX10" fmla="*/ 3656 w 30255"/>
                <a:gd name="connsiteY10" fmla="*/ 24331 h 50678"/>
                <a:gd name="connsiteX11" fmla="*/ 16136 w 30255"/>
                <a:gd name="connsiteY11" fmla="*/ 0 h 50678"/>
                <a:gd name="connsiteX12" fmla="*/ 15002 w 30255"/>
                <a:gd name="connsiteY12" fmla="*/ 28869 h 50678"/>
                <a:gd name="connsiteX13" fmla="*/ 15002 w 30255"/>
                <a:gd name="connsiteY13" fmla="*/ 28869 h 50678"/>
                <a:gd name="connsiteX14" fmla="*/ 10779 w 30255"/>
                <a:gd name="connsiteY14" fmla="*/ 30823 h 50678"/>
                <a:gd name="connsiteX15" fmla="*/ 9077 w 30255"/>
                <a:gd name="connsiteY15" fmla="*/ 35362 h 50678"/>
                <a:gd name="connsiteX16" fmla="*/ 10779 w 30255"/>
                <a:gd name="connsiteY16" fmla="*/ 40152 h 50678"/>
                <a:gd name="connsiteX17" fmla="*/ 15002 w 30255"/>
                <a:gd name="connsiteY17" fmla="*/ 42106 h 50678"/>
                <a:gd name="connsiteX18" fmla="*/ 19225 w 30255"/>
                <a:gd name="connsiteY18" fmla="*/ 40152 h 50678"/>
                <a:gd name="connsiteX19" fmla="*/ 21242 w 30255"/>
                <a:gd name="connsiteY19" fmla="*/ 35362 h 50678"/>
                <a:gd name="connsiteX20" fmla="*/ 19540 w 30255"/>
                <a:gd name="connsiteY20" fmla="*/ 30823 h 50678"/>
                <a:gd name="connsiteX21" fmla="*/ 15002 w 30255"/>
                <a:gd name="connsiteY21" fmla="*/ 28869 h 50678"/>
                <a:gd name="connsiteX22" fmla="*/ 15002 w 30255"/>
                <a:gd name="connsiteY22" fmla="*/ 28869 h 5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255" h="50678">
                  <a:moveTo>
                    <a:pt x="16136" y="0"/>
                  </a:moveTo>
                  <a:lnTo>
                    <a:pt x="23763" y="3971"/>
                  </a:lnTo>
                  <a:lnTo>
                    <a:pt x="15569" y="20360"/>
                  </a:lnTo>
                  <a:cubicBezTo>
                    <a:pt x="19540" y="20360"/>
                    <a:pt x="22944" y="21810"/>
                    <a:pt x="26033" y="24646"/>
                  </a:cubicBezTo>
                  <a:cubicBezTo>
                    <a:pt x="28869" y="27735"/>
                    <a:pt x="30256" y="31138"/>
                    <a:pt x="30256" y="35677"/>
                  </a:cubicBezTo>
                  <a:cubicBezTo>
                    <a:pt x="30256" y="39900"/>
                    <a:pt x="28554" y="43304"/>
                    <a:pt x="25718" y="46140"/>
                  </a:cubicBezTo>
                  <a:cubicBezTo>
                    <a:pt x="22881" y="49229"/>
                    <a:pt x="19225" y="50679"/>
                    <a:pt x="15254" y="50679"/>
                  </a:cubicBezTo>
                  <a:cubicBezTo>
                    <a:pt x="10716" y="50679"/>
                    <a:pt x="7060" y="49292"/>
                    <a:pt x="4223" y="46140"/>
                  </a:cubicBezTo>
                  <a:cubicBezTo>
                    <a:pt x="1387" y="43052"/>
                    <a:pt x="0" y="39648"/>
                    <a:pt x="0" y="35677"/>
                  </a:cubicBezTo>
                  <a:cubicBezTo>
                    <a:pt x="0" y="34227"/>
                    <a:pt x="315" y="32840"/>
                    <a:pt x="567" y="31138"/>
                  </a:cubicBezTo>
                  <a:cubicBezTo>
                    <a:pt x="1135" y="29752"/>
                    <a:pt x="2017" y="27483"/>
                    <a:pt x="3656" y="24331"/>
                  </a:cubicBezTo>
                  <a:lnTo>
                    <a:pt x="16136" y="0"/>
                  </a:lnTo>
                  <a:close/>
                  <a:moveTo>
                    <a:pt x="15002" y="28869"/>
                  </a:moveTo>
                  <a:lnTo>
                    <a:pt x="15002" y="28869"/>
                  </a:lnTo>
                  <a:cubicBezTo>
                    <a:pt x="13300" y="28869"/>
                    <a:pt x="11913" y="29689"/>
                    <a:pt x="10779" y="30823"/>
                  </a:cubicBezTo>
                  <a:cubicBezTo>
                    <a:pt x="9644" y="31958"/>
                    <a:pt x="9077" y="33660"/>
                    <a:pt x="9077" y="35362"/>
                  </a:cubicBezTo>
                  <a:cubicBezTo>
                    <a:pt x="9077" y="37379"/>
                    <a:pt x="9644" y="38766"/>
                    <a:pt x="10779" y="40152"/>
                  </a:cubicBezTo>
                  <a:cubicBezTo>
                    <a:pt x="11913" y="41287"/>
                    <a:pt x="13300" y="42106"/>
                    <a:pt x="15002" y="42106"/>
                  </a:cubicBezTo>
                  <a:cubicBezTo>
                    <a:pt x="16704" y="42106"/>
                    <a:pt x="18091" y="41287"/>
                    <a:pt x="19225" y="40152"/>
                  </a:cubicBezTo>
                  <a:cubicBezTo>
                    <a:pt x="20675" y="39017"/>
                    <a:pt x="21242" y="37316"/>
                    <a:pt x="21242" y="35362"/>
                  </a:cubicBezTo>
                  <a:cubicBezTo>
                    <a:pt x="21242" y="33660"/>
                    <a:pt x="20675" y="31958"/>
                    <a:pt x="19540" y="30823"/>
                  </a:cubicBezTo>
                  <a:cubicBezTo>
                    <a:pt x="18091" y="29689"/>
                    <a:pt x="16704" y="28869"/>
                    <a:pt x="15002" y="28869"/>
                  </a:cubicBezTo>
                  <a:lnTo>
                    <a:pt x="15002" y="28869"/>
                  </a:lnTo>
                  <a:close/>
                </a:path>
              </a:pathLst>
            </a:custGeom>
            <a:solidFill>
              <a:srgbClr val="FFBC3D"/>
            </a:solidFill>
            <a:ln w="6301" cap="flat">
              <a:noFill/>
              <a:prstDash val="solid"/>
              <a:miter/>
            </a:ln>
          </p:spPr>
          <p:txBody>
            <a:bodyPr rtlCol="0" anchor="ctr"/>
            <a:lstStyle/>
            <a:p>
              <a:endParaRPr lang="en-US"/>
            </a:p>
          </p:txBody>
        </p:sp>
        <p:sp>
          <p:nvSpPr>
            <p:cNvPr id="124" name="Freeform: Shape 3919">
              <a:extLst>
                <a:ext uri="{FF2B5EF4-FFF2-40B4-BE49-F238E27FC236}">
                  <a16:creationId xmlns:a16="http://schemas.microsoft.com/office/drawing/2014/main" id="{59F23406-26CF-4FD1-800E-5622EA474896}"/>
                </a:ext>
              </a:extLst>
            </p:cNvPr>
            <p:cNvSpPr/>
            <p:nvPr/>
          </p:nvSpPr>
          <p:spPr>
            <a:xfrm>
              <a:off x="3975755" y="4895906"/>
              <a:ext cx="7059" cy="32525"/>
            </a:xfrm>
            <a:custGeom>
              <a:avLst/>
              <a:gdLst>
                <a:gd name="connsiteX0" fmla="*/ 0 w 7059"/>
                <a:gd name="connsiteY0" fmla="*/ 0 h 32525"/>
                <a:gd name="connsiteX1" fmla="*/ 7060 w 7059"/>
                <a:gd name="connsiteY1" fmla="*/ 0 h 32525"/>
                <a:gd name="connsiteX2" fmla="*/ 7060 w 7059"/>
                <a:gd name="connsiteY2" fmla="*/ 32525 h 32525"/>
                <a:gd name="connsiteX3" fmla="*/ 0 w 7059"/>
                <a:gd name="connsiteY3" fmla="*/ 32525 h 32525"/>
              </a:gdLst>
              <a:ahLst/>
              <a:cxnLst>
                <a:cxn ang="0">
                  <a:pos x="connsiteX0" y="connsiteY0"/>
                </a:cxn>
                <a:cxn ang="0">
                  <a:pos x="connsiteX1" y="connsiteY1"/>
                </a:cxn>
                <a:cxn ang="0">
                  <a:pos x="connsiteX2" y="connsiteY2"/>
                </a:cxn>
                <a:cxn ang="0">
                  <a:pos x="connsiteX3" y="connsiteY3"/>
                </a:cxn>
              </a:cxnLst>
              <a:rect l="l" t="t" r="r" b="b"/>
              <a:pathLst>
                <a:path w="7059" h="32525">
                  <a:moveTo>
                    <a:pt x="0" y="0"/>
                  </a:moveTo>
                  <a:lnTo>
                    <a:pt x="7060" y="0"/>
                  </a:lnTo>
                  <a:lnTo>
                    <a:pt x="7060" y="32525"/>
                  </a:lnTo>
                  <a:lnTo>
                    <a:pt x="0" y="32525"/>
                  </a:lnTo>
                  <a:close/>
                </a:path>
              </a:pathLst>
            </a:custGeom>
            <a:solidFill>
              <a:srgbClr val="FFBC3D"/>
            </a:solidFill>
            <a:ln w="6301" cap="flat">
              <a:noFill/>
              <a:prstDash val="solid"/>
              <a:miter/>
            </a:ln>
          </p:spPr>
          <p:txBody>
            <a:bodyPr rtlCol="0" anchor="ctr"/>
            <a:lstStyle/>
            <a:p>
              <a:endParaRPr lang="en-US"/>
            </a:p>
          </p:txBody>
        </p:sp>
        <p:sp>
          <p:nvSpPr>
            <p:cNvPr id="125" name="Freeform: Shape 3920">
              <a:extLst>
                <a:ext uri="{FF2B5EF4-FFF2-40B4-BE49-F238E27FC236}">
                  <a16:creationId xmlns:a16="http://schemas.microsoft.com/office/drawing/2014/main" id="{7694141D-A4C7-4AD1-B553-3455AC3A6F86}"/>
                </a:ext>
              </a:extLst>
            </p:cNvPr>
            <p:cNvSpPr/>
            <p:nvPr/>
          </p:nvSpPr>
          <p:spPr>
            <a:xfrm>
              <a:off x="3953693" y="4897292"/>
              <a:ext cx="6240" cy="25780"/>
            </a:xfrm>
            <a:custGeom>
              <a:avLst/>
              <a:gdLst>
                <a:gd name="connsiteX0" fmla="*/ 0 w 6240"/>
                <a:gd name="connsiteY0" fmla="*/ 315 h 25780"/>
                <a:gd name="connsiteX1" fmla="*/ 3404 w 6240"/>
                <a:gd name="connsiteY1" fmla="*/ 0 h 25780"/>
                <a:gd name="connsiteX2" fmla="*/ 6240 w 6240"/>
                <a:gd name="connsiteY2" fmla="*/ 25213 h 25780"/>
                <a:gd name="connsiteX3" fmla="*/ 2584 w 6240"/>
                <a:gd name="connsiteY3" fmla="*/ 25781 h 25780"/>
              </a:gdLst>
              <a:ahLst/>
              <a:cxnLst>
                <a:cxn ang="0">
                  <a:pos x="connsiteX0" y="connsiteY0"/>
                </a:cxn>
                <a:cxn ang="0">
                  <a:pos x="connsiteX1" y="connsiteY1"/>
                </a:cxn>
                <a:cxn ang="0">
                  <a:pos x="connsiteX2" y="connsiteY2"/>
                </a:cxn>
                <a:cxn ang="0">
                  <a:pos x="connsiteX3" y="connsiteY3"/>
                </a:cxn>
              </a:cxnLst>
              <a:rect l="l" t="t" r="r" b="b"/>
              <a:pathLst>
                <a:path w="6240" h="25780">
                  <a:moveTo>
                    <a:pt x="0" y="315"/>
                  </a:moveTo>
                  <a:lnTo>
                    <a:pt x="3404" y="0"/>
                  </a:lnTo>
                  <a:lnTo>
                    <a:pt x="6240" y="25213"/>
                  </a:lnTo>
                  <a:lnTo>
                    <a:pt x="2584" y="25781"/>
                  </a:lnTo>
                  <a:close/>
                </a:path>
              </a:pathLst>
            </a:custGeom>
            <a:solidFill>
              <a:srgbClr val="FFBC3D"/>
            </a:solidFill>
            <a:ln w="6301" cap="flat">
              <a:noFill/>
              <a:prstDash val="solid"/>
              <a:miter/>
            </a:ln>
          </p:spPr>
          <p:txBody>
            <a:bodyPr rtlCol="0" anchor="ctr"/>
            <a:lstStyle/>
            <a:p>
              <a:endParaRPr lang="en-US"/>
            </a:p>
          </p:txBody>
        </p:sp>
      </p:grpSp>
    </p:spTree>
    <p:extLst>
      <p:ext uri="{BB962C8B-B14F-4D97-AF65-F5344CB8AC3E}">
        <p14:creationId xmlns:p14="http://schemas.microsoft.com/office/powerpoint/2010/main" val="3286012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6461938" y="1404355"/>
            <a:ext cx="2602409" cy="5289576"/>
          </a:xfrm>
          <a:prstGeom prst="rect">
            <a:avLst/>
          </a:prstGeom>
        </p:spPr>
      </p:pic>
      <p:pic>
        <p:nvPicPr>
          <p:cNvPr id="18" name="Picture 1" descr="28.jpg"/>
          <p:cNvPicPr>
            <a:picLocks noChangeAspect="1"/>
          </p:cNvPicPr>
          <p:nvPr/>
        </p:nvPicPr>
        <p:blipFill rotWithShape="1">
          <a:blip r:embed="rId4">
            <a:extLst>
              <a:ext uri="{28A0092B-C50C-407E-A947-70E740481C1C}">
                <a14:useLocalDpi xmlns:a14="http://schemas.microsoft.com/office/drawing/2010/main" val="0"/>
              </a:ext>
            </a:extLst>
          </a:blip>
          <a:srcRect t="5017"/>
          <a:stretch/>
        </p:blipFill>
        <p:spPr bwMode="auto">
          <a:xfrm>
            <a:off x="7369" y="229511"/>
            <a:ext cx="5782541" cy="639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1"/>
          <p:cNvSpPr/>
          <p:nvPr/>
        </p:nvSpPr>
        <p:spPr>
          <a:xfrm>
            <a:off x="275479" y="429491"/>
            <a:ext cx="2189341" cy="4752109"/>
          </a:xfrm>
          <a:custGeom>
            <a:avLst/>
            <a:gdLst>
              <a:gd name="connsiteX0" fmla="*/ 914722 w 2189341"/>
              <a:gd name="connsiteY0" fmla="*/ 0 h 4752109"/>
              <a:gd name="connsiteX1" fmla="*/ 720759 w 2189341"/>
              <a:gd name="connsiteY1" fmla="*/ 55418 h 4752109"/>
              <a:gd name="connsiteX2" fmla="*/ 679195 w 2189341"/>
              <a:gd name="connsiteY2" fmla="*/ 83127 h 4752109"/>
              <a:gd name="connsiteX3" fmla="*/ 637631 w 2189341"/>
              <a:gd name="connsiteY3" fmla="*/ 96982 h 4752109"/>
              <a:gd name="connsiteX4" fmla="*/ 609922 w 2189341"/>
              <a:gd name="connsiteY4" fmla="*/ 138545 h 4752109"/>
              <a:gd name="connsiteX5" fmla="*/ 526795 w 2189341"/>
              <a:gd name="connsiteY5" fmla="*/ 207818 h 4752109"/>
              <a:gd name="connsiteX6" fmla="*/ 485231 w 2189341"/>
              <a:gd name="connsiteY6" fmla="*/ 221673 h 4752109"/>
              <a:gd name="connsiteX7" fmla="*/ 360541 w 2189341"/>
              <a:gd name="connsiteY7" fmla="*/ 180109 h 4752109"/>
              <a:gd name="connsiteX8" fmla="*/ 318977 w 2189341"/>
              <a:gd name="connsiteY8" fmla="*/ 166254 h 4752109"/>
              <a:gd name="connsiteX9" fmla="*/ 235850 w 2189341"/>
              <a:gd name="connsiteY9" fmla="*/ 180109 h 4752109"/>
              <a:gd name="connsiteX10" fmla="*/ 208141 w 2189341"/>
              <a:gd name="connsiteY10" fmla="*/ 221673 h 4752109"/>
              <a:gd name="connsiteX11" fmla="*/ 180431 w 2189341"/>
              <a:gd name="connsiteY11" fmla="*/ 249382 h 4752109"/>
              <a:gd name="connsiteX12" fmla="*/ 97304 w 2189341"/>
              <a:gd name="connsiteY12" fmla="*/ 304800 h 4752109"/>
              <a:gd name="connsiteX13" fmla="*/ 55741 w 2189341"/>
              <a:gd name="connsiteY13" fmla="*/ 332509 h 4752109"/>
              <a:gd name="connsiteX14" fmla="*/ 14177 w 2189341"/>
              <a:gd name="connsiteY14" fmla="*/ 346364 h 4752109"/>
              <a:gd name="connsiteX15" fmla="*/ 322 w 2189341"/>
              <a:gd name="connsiteY15" fmla="*/ 387927 h 4752109"/>
              <a:gd name="connsiteX16" fmla="*/ 55741 w 2189341"/>
              <a:gd name="connsiteY16" fmla="*/ 457200 h 4752109"/>
              <a:gd name="connsiteX17" fmla="*/ 83450 w 2189341"/>
              <a:gd name="connsiteY17" fmla="*/ 540327 h 4752109"/>
              <a:gd name="connsiteX18" fmla="*/ 125013 w 2189341"/>
              <a:gd name="connsiteY18" fmla="*/ 623454 h 4752109"/>
              <a:gd name="connsiteX19" fmla="*/ 180431 w 2189341"/>
              <a:gd name="connsiteY19" fmla="*/ 637309 h 4752109"/>
              <a:gd name="connsiteX20" fmla="*/ 221995 w 2189341"/>
              <a:gd name="connsiteY20" fmla="*/ 651164 h 4752109"/>
              <a:gd name="connsiteX21" fmla="*/ 263559 w 2189341"/>
              <a:gd name="connsiteY21" fmla="*/ 678873 h 4752109"/>
              <a:gd name="connsiteX22" fmla="*/ 374395 w 2189341"/>
              <a:gd name="connsiteY22" fmla="*/ 692727 h 4752109"/>
              <a:gd name="connsiteX23" fmla="*/ 415959 w 2189341"/>
              <a:gd name="connsiteY23" fmla="*/ 706582 h 4752109"/>
              <a:gd name="connsiteX24" fmla="*/ 443668 w 2189341"/>
              <a:gd name="connsiteY24" fmla="*/ 748145 h 4752109"/>
              <a:gd name="connsiteX25" fmla="*/ 526795 w 2189341"/>
              <a:gd name="connsiteY25" fmla="*/ 775854 h 4752109"/>
              <a:gd name="connsiteX26" fmla="*/ 554504 w 2189341"/>
              <a:gd name="connsiteY26" fmla="*/ 803564 h 4752109"/>
              <a:gd name="connsiteX27" fmla="*/ 568359 w 2189341"/>
              <a:gd name="connsiteY27" fmla="*/ 845127 h 4752109"/>
              <a:gd name="connsiteX28" fmla="*/ 609922 w 2189341"/>
              <a:gd name="connsiteY28" fmla="*/ 872836 h 4752109"/>
              <a:gd name="connsiteX29" fmla="*/ 693050 w 2189341"/>
              <a:gd name="connsiteY29" fmla="*/ 942109 h 4752109"/>
              <a:gd name="connsiteX30" fmla="*/ 776177 w 2189341"/>
              <a:gd name="connsiteY30" fmla="*/ 969818 h 4752109"/>
              <a:gd name="connsiteX31" fmla="*/ 859304 w 2189341"/>
              <a:gd name="connsiteY31" fmla="*/ 997527 h 4752109"/>
              <a:gd name="connsiteX32" fmla="*/ 900868 w 2189341"/>
              <a:gd name="connsiteY32" fmla="*/ 1011382 h 4752109"/>
              <a:gd name="connsiteX33" fmla="*/ 942431 w 2189341"/>
              <a:gd name="connsiteY33" fmla="*/ 1039091 h 4752109"/>
              <a:gd name="connsiteX34" fmla="*/ 1011704 w 2189341"/>
              <a:gd name="connsiteY34" fmla="*/ 997527 h 4752109"/>
              <a:gd name="connsiteX35" fmla="*/ 1053268 w 2189341"/>
              <a:gd name="connsiteY35" fmla="*/ 1011382 h 4752109"/>
              <a:gd name="connsiteX36" fmla="*/ 1108686 w 2189341"/>
              <a:gd name="connsiteY36" fmla="*/ 1094509 h 4752109"/>
              <a:gd name="connsiteX37" fmla="*/ 1177959 w 2189341"/>
              <a:gd name="connsiteY37" fmla="*/ 1219200 h 4752109"/>
              <a:gd name="connsiteX38" fmla="*/ 1191813 w 2189341"/>
              <a:gd name="connsiteY38" fmla="*/ 1177636 h 4752109"/>
              <a:gd name="connsiteX39" fmla="*/ 1274941 w 2189341"/>
              <a:gd name="connsiteY39" fmla="*/ 1233054 h 4752109"/>
              <a:gd name="connsiteX40" fmla="*/ 1316504 w 2189341"/>
              <a:gd name="connsiteY40" fmla="*/ 1316182 h 4752109"/>
              <a:gd name="connsiteX41" fmla="*/ 1344213 w 2189341"/>
              <a:gd name="connsiteY41" fmla="*/ 1399309 h 4752109"/>
              <a:gd name="connsiteX42" fmla="*/ 1385777 w 2189341"/>
              <a:gd name="connsiteY42" fmla="*/ 1482436 h 4752109"/>
              <a:gd name="connsiteX43" fmla="*/ 1344213 w 2189341"/>
              <a:gd name="connsiteY43" fmla="*/ 1565564 h 4752109"/>
              <a:gd name="connsiteX44" fmla="*/ 1358068 w 2189341"/>
              <a:gd name="connsiteY44" fmla="*/ 1620982 h 4752109"/>
              <a:gd name="connsiteX45" fmla="*/ 1371922 w 2189341"/>
              <a:gd name="connsiteY45" fmla="*/ 1662545 h 4752109"/>
              <a:gd name="connsiteX46" fmla="*/ 1441195 w 2189341"/>
              <a:gd name="connsiteY46" fmla="*/ 1745673 h 4752109"/>
              <a:gd name="connsiteX47" fmla="*/ 1455050 w 2189341"/>
              <a:gd name="connsiteY47" fmla="*/ 1787236 h 4752109"/>
              <a:gd name="connsiteX48" fmla="*/ 1510468 w 2189341"/>
              <a:gd name="connsiteY48" fmla="*/ 1870364 h 4752109"/>
              <a:gd name="connsiteX49" fmla="*/ 1482759 w 2189341"/>
              <a:gd name="connsiteY49" fmla="*/ 1911927 h 4752109"/>
              <a:gd name="connsiteX50" fmla="*/ 1552031 w 2189341"/>
              <a:gd name="connsiteY50" fmla="*/ 2064327 h 4752109"/>
              <a:gd name="connsiteX51" fmla="*/ 1579741 w 2189341"/>
              <a:gd name="connsiteY51" fmla="*/ 2147454 h 4752109"/>
              <a:gd name="connsiteX52" fmla="*/ 1565886 w 2189341"/>
              <a:gd name="connsiteY52" fmla="*/ 2189018 h 4752109"/>
              <a:gd name="connsiteX53" fmla="*/ 1482759 w 2189341"/>
              <a:gd name="connsiteY53" fmla="*/ 2244436 h 4752109"/>
              <a:gd name="connsiteX54" fmla="*/ 1455050 w 2189341"/>
              <a:gd name="connsiteY54" fmla="*/ 2286000 h 4752109"/>
              <a:gd name="connsiteX55" fmla="*/ 1441195 w 2189341"/>
              <a:gd name="connsiteY55" fmla="*/ 2327564 h 4752109"/>
              <a:gd name="connsiteX56" fmla="*/ 1524322 w 2189341"/>
              <a:gd name="connsiteY56" fmla="*/ 2299854 h 4752109"/>
              <a:gd name="connsiteX57" fmla="*/ 1579741 w 2189341"/>
              <a:gd name="connsiteY57" fmla="*/ 2313709 h 4752109"/>
              <a:gd name="connsiteX58" fmla="*/ 1579741 w 2189341"/>
              <a:gd name="connsiteY58" fmla="*/ 2507673 h 4752109"/>
              <a:gd name="connsiteX59" fmla="*/ 1552031 w 2189341"/>
              <a:gd name="connsiteY59" fmla="*/ 2535382 h 4752109"/>
              <a:gd name="connsiteX60" fmla="*/ 1524322 w 2189341"/>
              <a:gd name="connsiteY60" fmla="*/ 2590800 h 4752109"/>
              <a:gd name="connsiteX61" fmla="*/ 1441195 w 2189341"/>
              <a:gd name="connsiteY61" fmla="*/ 2673927 h 4752109"/>
              <a:gd name="connsiteX62" fmla="*/ 1510468 w 2189341"/>
              <a:gd name="connsiteY62" fmla="*/ 2687782 h 4752109"/>
              <a:gd name="connsiteX63" fmla="*/ 1524322 w 2189341"/>
              <a:gd name="connsiteY63" fmla="*/ 2757054 h 4752109"/>
              <a:gd name="connsiteX64" fmla="*/ 1552031 w 2189341"/>
              <a:gd name="connsiteY64" fmla="*/ 2854036 h 4752109"/>
              <a:gd name="connsiteX65" fmla="*/ 1593595 w 2189341"/>
              <a:gd name="connsiteY65" fmla="*/ 2867891 h 4752109"/>
              <a:gd name="connsiteX66" fmla="*/ 1718286 w 2189341"/>
              <a:gd name="connsiteY66" fmla="*/ 2881745 h 4752109"/>
              <a:gd name="connsiteX67" fmla="*/ 1662868 w 2189341"/>
              <a:gd name="connsiteY67" fmla="*/ 2964873 h 4752109"/>
              <a:gd name="connsiteX68" fmla="*/ 1649013 w 2189341"/>
              <a:gd name="connsiteY68" fmla="*/ 3006436 h 4752109"/>
              <a:gd name="connsiteX69" fmla="*/ 1621304 w 2189341"/>
              <a:gd name="connsiteY69" fmla="*/ 3048000 h 4752109"/>
              <a:gd name="connsiteX70" fmla="*/ 1579741 w 2189341"/>
              <a:gd name="connsiteY70" fmla="*/ 3075709 h 4752109"/>
              <a:gd name="connsiteX71" fmla="*/ 1552031 w 2189341"/>
              <a:gd name="connsiteY71" fmla="*/ 3103418 h 4752109"/>
              <a:gd name="connsiteX72" fmla="*/ 1455050 w 2189341"/>
              <a:gd name="connsiteY72" fmla="*/ 3117273 h 4752109"/>
              <a:gd name="connsiteX73" fmla="*/ 1385777 w 2189341"/>
              <a:gd name="connsiteY73" fmla="*/ 3200400 h 4752109"/>
              <a:gd name="connsiteX74" fmla="*/ 1371922 w 2189341"/>
              <a:gd name="connsiteY74" fmla="*/ 3241964 h 4752109"/>
              <a:gd name="connsiteX75" fmla="*/ 1441195 w 2189341"/>
              <a:gd name="connsiteY75" fmla="*/ 3380509 h 4752109"/>
              <a:gd name="connsiteX76" fmla="*/ 1468904 w 2189341"/>
              <a:gd name="connsiteY76" fmla="*/ 3422073 h 4752109"/>
              <a:gd name="connsiteX77" fmla="*/ 1413486 w 2189341"/>
              <a:gd name="connsiteY77" fmla="*/ 3505200 h 4752109"/>
              <a:gd name="connsiteX78" fmla="*/ 1399631 w 2189341"/>
              <a:gd name="connsiteY78" fmla="*/ 3546764 h 4752109"/>
              <a:gd name="connsiteX79" fmla="*/ 1358068 w 2189341"/>
              <a:gd name="connsiteY79" fmla="*/ 3574473 h 4752109"/>
              <a:gd name="connsiteX80" fmla="*/ 1371922 w 2189341"/>
              <a:gd name="connsiteY80" fmla="*/ 3629891 h 4752109"/>
              <a:gd name="connsiteX81" fmla="*/ 1399631 w 2189341"/>
              <a:gd name="connsiteY81" fmla="*/ 3713018 h 4752109"/>
              <a:gd name="connsiteX82" fmla="*/ 1371922 w 2189341"/>
              <a:gd name="connsiteY82" fmla="*/ 3810000 h 4752109"/>
              <a:gd name="connsiteX83" fmla="*/ 1288795 w 2189341"/>
              <a:gd name="connsiteY83" fmla="*/ 3879273 h 4752109"/>
              <a:gd name="connsiteX84" fmla="*/ 1205668 w 2189341"/>
              <a:gd name="connsiteY84" fmla="*/ 3906982 h 4752109"/>
              <a:gd name="connsiteX85" fmla="*/ 1164104 w 2189341"/>
              <a:gd name="connsiteY85" fmla="*/ 3934691 h 4752109"/>
              <a:gd name="connsiteX86" fmla="*/ 983995 w 2189341"/>
              <a:gd name="connsiteY86" fmla="*/ 3948545 h 4752109"/>
              <a:gd name="connsiteX87" fmla="*/ 997850 w 2189341"/>
              <a:gd name="connsiteY87" fmla="*/ 4059382 h 4752109"/>
              <a:gd name="connsiteX88" fmla="*/ 983995 w 2189341"/>
              <a:gd name="connsiteY88" fmla="*/ 4100945 h 4752109"/>
              <a:gd name="connsiteX89" fmla="*/ 900868 w 2189341"/>
              <a:gd name="connsiteY89" fmla="*/ 4128654 h 4752109"/>
              <a:gd name="connsiteX90" fmla="*/ 859304 w 2189341"/>
              <a:gd name="connsiteY90" fmla="*/ 4142509 h 4752109"/>
              <a:gd name="connsiteX91" fmla="*/ 817741 w 2189341"/>
              <a:gd name="connsiteY91" fmla="*/ 4156364 h 4752109"/>
              <a:gd name="connsiteX92" fmla="*/ 776177 w 2189341"/>
              <a:gd name="connsiteY92" fmla="*/ 4142509 h 4752109"/>
              <a:gd name="connsiteX93" fmla="*/ 748468 w 2189341"/>
              <a:gd name="connsiteY93" fmla="*/ 4100945 h 4752109"/>
              <a:gd name="connsiteX94" fmla="*/ 706904 w 2189341"/>
              <a:gd name="connsiteY94" fmla="*/ 4073236 h 4752109"/>
              <a:gd name="connsiteX95" fmla="*/ 609922 w 2189341"/>
              <a:gd name="connsiteY95" fmla="*/ 4087091 h 4752109"/>
              <a:gd name="connsiteX96" fmla="*/ 332831 w 2189341"/>
              <a:gd name="connsiteY96" fmla="*/ 4059382 h 4752109"/>
              <a:gd name="connsiteX97" fmla="*/ 291268 w 2189341"/>
              <a:gd name="connsiteY97" fmla="*/ 4073236 h 4752109"/>
              <a:gd name="connsiteX98" fmla="*/ 235850 w 2189341"/>
              <a:gd name="connsiteY98" fmla="*/ 4239491 h 4752109"/>
              <a:gd name="connsiteX99" fmla="*/ 166577 w 2189341"/>
              <a:gd name="connsiteY99" fmla="*/ 4322618 h 4752109"/>
              <a:gd name="connsiteX100" fmla="*/ 180431 w 2189341"/>
              <a:gd name="connsiteY100" fmla="*/ 4364182 h 4752109"/>
              <a:gd name="connsiteX101" fmla="*/ 318977 w 2189341"/>
              <a:gd name="connsiteY101" fmla="*/ 4405745 h 4752109"/>
              <a:gd name="connsiteX102" fmla="*/ 332831 w 2189341"/>
              <a:gd name="connsiteY102" fmla="*/ 4447309 h 4752109"/>
              <a:gd name="connsiteX103" fmla="*/ 277413 w 2189341"/>
              <a:gd name="connsiteY103" fmla="*/ 4530436 h 4752109"/>
              <a:gd name="connsiteX104" fmla="*/ 263559 w 2189341"/>
              <a:gd name="connsiteY104" fmla="*/ 4572000 h 4752109"/>
              <a:gd name="connsiteX105" fmla="*/ 318977 w 2189341"/>
              <a:gd name="connsiteY105" fmla="*/ 4641273 h 4752109"/>
              <a:gd name="connsiteX106" fmla="*/ 332831 w 2189341"/>
              <a:gd name="connsiteY106" fmla="*/ 4682836 h 4752109"/>
              <a:gd name="connsiteX107" fmla="*/ 318977 w 2189341"/>
              <a:gd name="connsiteY107" fmla="*/ 4738254 h 4752109"/>
              <a:gd name="connsiteX108" fmla="*/ 374395 w 2189341"/>
              <a:gd name="connsiteY108" fmla="*/ 4752109 h 4752109"/>
              <a:gd name="connsiteX109" fmla="*/ 402104 w 2189341"/>
              <a:gd name="connsiteY109" fmla="*/ 4710545 h 4752109"/>
              <a:gd name="connsiteX110" fmla="*/ 485231 w 2189341"/>
              <a:gd name="connsiteY110" fmla="*/ 4655127 h 4752109"/>
              <a:gd name="connsiteX111" fmla="*/ 568359 w 2189341"/>
              <a:gd name="connsiteY111" fmla="*/ 4627418 h 4752109"/>
              <a:gd name="connsiteX112" fmla="*/ 665341 w 2189341"/>
              <a:gd name="connsiteY112" fmla="*/ 4599709 h 4752109"/>
              <a:gd name="connsiteX113" fmla="*/ 720759 w 2189341"/>
              <a:gd name="connsiteY113" fmla="*/ 4613564 h 4752109"/>
              <a:gd name="connsiteX114" fmla="*/ 762322 w 2189341"/>
              <a:gd name="connsiteY114" fmla="*/ 4641273 h 4752109"/>
              <a:gd name="connsiteX115" fmla="*/ 803886 w 2189341"/>
              <a:gd name="connsiteY115" fmla="*/ 4613564 h 4752109"/>
              <a:gd name="connsiteX116" fmla="*/ 859304 w 2189341"/>
              <a:gd name="connsiteY116" fmla="*/ 4544291 h 4752109"/>
              <a:gd name="connsiteX117" fmla="*/ 900868 w 2189341"/>
              <a:gd name="connsiteY117" fmla="*/ 4502727 h 4752109"/>
              <a:gd name="connsiteX118" fmla="*/ 928577 w 2189341"/>
              <a:gd name="connsiteY118" fmla="*/ 4405745 h 4752109"/>
              <a:gd name="connsiteX119" fmla="*/ 970141 w 2189341"/>
              <a:gd name="connsiteY119" fmla="*/ 4391891 h 4752109"/>
              <a:gd name="connsiteX120" fmla="*/ 1011704 w 2189341"/>
              <a:gd name="connsiteY120" fmla="*/ 4419600 h 4752109"/>
              <a:gd name="connsiteX121" fmla="*/ 1039413 w 2189341"/>
              <a:gd name="connsiteY121" fmla="*/ 4461164 h 4752109"/>
              <a:gd name="connsiteX122" fmla="*/ 1164104 w 2189341"/>
              <a:gd name="connsiteY122" fmla="*/ 4378036 h 4752109"/>
              <a:gd name="connsiteX123" fmla="*/ 1205668 w 2189341"/>
              <a:gd name="connsiteY123" fmla="*/ 4350327 h 4752109"/>
              <a:gd name="connsiteX124" fmla="*/ 1233377 w 2189341"/>
              <a:gd name="connsiteY124" fmla="*/ 4308764 h 4752109"/>
              <a:gd name="connsiteX125" fmla="*/ 1316504 w 2189341"/>
              <a:gd name="connsiteY125" fmla="*/ 4239491 h 4752109"/>
              <a:gd name="connsiteX126" fmla="*/ 1344213 w 2189341"/>
              <a:gd name="connsiteY126" fmla="*/ 4197927 h 4752109"/>
              <a:gd name="connsiteX127" fmla="*/ 1358068 w 2189341"/>
              <a:gd name="connsiteY127" fmla="*/ 4156364 h 4752109"/>
              <a:gd name="connsiteX128" fmla="*/ 1455050 w 2189341"/>
              <a:gd name="connsiteY128" fmla="*/ 4170218 h 4752109"/>
              <a:gd name="connsiteX129" fmla="*/ 1552031 w 2189341"/>
              <a:gd name="connsiteY129" fmla="*/ 4156364 h 4752109"/>
              <a:gd name="connsiteX130" fmla="*/ 1579741 w 2189341"/>
              <a:gd name="connsiteY130" fmla="*/ 4128654 h 4752109"/>
              <a:gd name="connsiteX131" fmla="*/ 1621304 w 2189341"/>
              <a:gd name="connsiteY131" fmla="*/ 4100945 h 4752109"/>
              <a:gd name="connsiteX132" fmla="*/ 1718286 w 2189341"/>
              <a:gd name="connsiteY132" fmla="*/ 4073236 h 4752109"/>
              <a:gd name="connsiteX133" fmla="*/ 1745995 w 2189341"/>
              <a:gd name="connsiteY133" fmla="*/ 4031673 h 4752109"/>
              <a:gd name="connsiteX134" fmla="*/ 1787559 w 2189341"/>
              <a:gd name="connsiteY134" fmla="*/ 3990109 h 4752109"/>
              <a:gd name="connsiteX135" fmla="*/ 1870686 w 2189341"/>
              <a:gd name="connsiteY135" fmla="*/ 3893127 h 4752109"/>
              <a:gd name="connsiteX136" fmla="*/ 1898395 w 2189341"/>
              <a:gd name="connsiteY136" fmla="*/ 3851564 h 4752109"/>
              <a:gd name="connsiteX137" fmla="*/ 1926104 w 2189341"/>
              <a:gd name="connsiteY137" fmla="*/ 3768436 h 4752109"/>
              <a:gd name="connsiteX138" fmla="*/ 1967668 w 2189341"/>
              <a:gd name="connsiteY138" fmla="*/ 3740727 h 4752109"/>
              <a:gd name="connsiteX139" fmla="*/ 1953813 w 2189341"/>
              <a:gd name="connsiteY139" fmla="*/ 3629891 h 4752109"/>
              <a:gd name="connsiteX140" fmla="*/ 1912250 w 2189341"/>
              <a:gd name="connsiteY140" fmla="*/ 3602182 h 4752109"/>
              <a:gd name="connsiteX141" fmla="*/ 1995377 w 2189341"/>
              <a:gd name="connsiteY141" fmla="*/ 3532909 h 4752109"/>
              <a:gd name="connsiteX142" fmla="*/ 1981522 w 2189341"/>
              <a:gd name="connsiteY142" fmla="*/ 3491345 h 4752109"/>
              <a:gd name="connsiteX143" fmla="*/ 1939959 w 2189341"/>
              <a:gd name="connsiteY143" fmla="*/ 3463636 h 4752109"/>
              <a:gd name="connsiteX144" fmla="*/ 1967668 w 2189341"/>
              <a:gd name="connsiteY144" fmla="*/ 3408218 h 4752109"/>
              <a:gd name="connsiteX145" fmla="*/ 1953813 w 2189341"/>
              <a:gd name="connsiteY145" fmla="*/ 3311236 h 4752109"/>
              <a:gd name="connsiteX146" fmla="*/ 1967668 w 2189341"/>
              <a:gd name="connsiteY146" fmla="*/ 3186545 h 4752109"/>
              <a:gd name="connsiteX147" fmla="*/ 2050795 w 2189341"/>
              <a:gd name="connsiteY147" fmla="*/ 3214254 h 4752109"/>
              <a:gd name="connsiteX148" fmla="*/ 2036941 w 2189341"/>
              <a:gd name="connsiteY148" fmla="*/ 3172691 h 4752109"/>
              <a:gd name="connsiteX149" fmla="*/ 1981522 w 2189341"/>
              <a:gd name="connsiteY149" fmla="*/ 3089564 h 4752109"/>
              <a:gd name="connsiteX150" fmla="*/ 1981522 w 2189341"/>
              <a:gd name="connsiteY150" fmla="*/ 2937164 h 4752109"/>
              <a:gd name="connsiteX151" fmla="*/ 2092359 w 2189341"/>
              <a:gd name="connsiteY151" fmla="*/ 2964873 h 4752109"/>
              <a:gd name="connsiteX152" fmla="*/ 2120068 w 2189341"/>
              <a:gd name="connsiteY152" fmla="*/ 2881745 h 4752109"/>
              <a:gd name="connsiteX153" fmla="*/ 2189341 w 2189341"/>
              <a:gd name="connsiteY153" fmla="*/ 2757054 h 4752109"/>
              <a:gd name="connsiteX154" fmla="*/ 2120068 w 2189341"/>
              <a:gd name="connsiteY154" fmla="*/ 2646218 h 4752109"/>
              <a:gd name="connsiteX155" fmla="*/ 2064650 w 2189341"/>
              <a:gd name="connsiteY155" fmla="*/ 2563091 h 4752109"/>
              <a:gd name="connsiteX156" fmla="*/ 2036941 w 2189341"/>
              <a:gd name="connsiteY156" fmla="*/ 2521527 h 4752109"/>
              <a:gd name="connsiteX157" fmla="*/ 2009231 w 2189341"/>
              <a:gd name="connsiteY157" fmla="*/ 2410691 h 4752109"/>
              <a:gd name="connsiteX158" fmla="*/ 2023086 w 2189341"/>
              <a:gd name="connsiteY158" fmla="*/ 2286000 h 4752109"/>
              <a:gd name="connsiteX159" fmla="*/ 2106213 w 2189341"/>
              <a:gd name="connsiteY159" fmla="*/ 2313709 h 4752109"/>
              <a:gd name="connsiteX160" fmla="*/ 2036941 w 2189341"/>
              <a:gd name="connsiteY160" fmla="*/ 2161309 h 4752109"/>
              <a:gd name="connsiteX161" fmla="*/ 2009231 w 2189341"/>
              <a:gd name="connsiteY161" fmla="*/ 2078182 h 4752109"/>
              <a:gd name="connsiteX162" fmla="*/ 1995377 w 2189341"/>
              <a:gd name="connsiteY162" fmla="*/ 2036618 h 4752109"/>
              <a:gd name="connsiteX163" fmla="*/ 2036941 w 2189341"/>
              <a:gd name="connsiteY163" fmla="*/ 2050473 h 4752109"/>
              <a:gd name="connsiteX164" fmla="*/ 2023086 w 2189341"/>
              <a:gd name="connsiteY164" fmla="*/ 1828800 h 4752109"/>
              <a:gd name="connsiteX165" fmla="*/ 1995377 w 2189341"/>
              <a:gd name="connsiteY165" fmla="*/ 1787236 h 4752109"/>
              <a:gd name="connsiteX166" fmla="*/ 1981522 w 2189341"/>
              <a:gd name="connsiteY166" fmla="*/ 1745673 h 4752109"/>
              <a:gd name="connsiteX167" fmla="*/ 1967668 w 2189341"/>
              <a:gd name="connsiteY167" fmla="*/ 1690254 h 4752109"/>
              <a:gd name="connsiteX168" fmla="*/ 1884541 w 2189341"/>
              <a:gd name="connsiteY168" fmla="*/ 1524000 h 4752109"/>
              <a:gd name="connsiteX169" fmla="*/ 1829122 w 2189341"/>
              <a:gd name="connsiteY169" fmla="*/ 1357745 h 4752109"/>
              <a:gd name="connsiteX170" fmla="*/ 1815268 w 2189341"/>
              <a:gd name="connsiteY170" fmla="*/ 1316182 h 4752109"/>
              <a:gd name="connsiteX171" fmla="*/ 1801413 w 2189341"/>
              <a:gd name="connsiteY171" fmla="*/ 1274618 h 4752109"/>
              <a:gd name="connsiteX172" fmla="*/ 1759850 w 2189341"/>
              <a:gd name="connsiteY172" fmla="*/ 1108364 h 4752109"/>
              <a:gd name="connsiteX173" fmla="*/ 1732141 w 2189341"/>
              <a:gd name="connsiteY173" fmla="*/ 1080654 h 4752109"/>
              <a:gd name="connsiteX174" fmla="*/ 1676722 w 2189341"/>
              <a:gd name="connsiteY174" fmla="*/ 1025236 h 4752109"/>
              <a:gd name="connsiteX175" fmla="*/ 1649013 w 2189341"/>
              <a:gd name="connsiteY175" fmla="*/ 983673 h 4752109"/>
              <a:gd name="connsiteX176" fmla="*/ 1607450 w 2189341"/>
              <a:gd name="connsiteY176" fmla="*/ 942109 h 4752109"/>
              <a:gd name="connsiteX177" fmla="*/ 1621304 w 2189341"/>
              <a:gd name="connsiteY177" fmla="*/ 831273 h 4752109"/>
              <a:gd name="connsiteX178" fmla="*/ 1662868 w 2189341"/>
              <a:gd name="connsiteY178" fmla="*/ 858982 h 4752109"/>
              <a:gd name="connsiteX179" fmla="*/ 1635159 w 2189341"/>
              <a:gd name="connsiteY179" fmla="*/ 817418 h 4752109"/>
              <a:gd name="connsiteX180" fmla="*/ 1607450 w 2189341"/>
              <a:gd name="connsiteY180" fmla="*/ 720436 h 4752109"/>
              <a:gd name="connsiteX181" fmla="*/ 1565886 w 2189341"/>
              <a:gd name="connsiteY181" fmla="*/ 706582 h 4752109"/>
              <a:gd name="connsiteX182" fmla="*/ 1538177 w 2189341"/>
              <a:gd name="connsiteY182" fmla="*/ 748145 h 4752109"/>
              <a:gd name="connsiteX183" fmla="*/ 1441195 w 2189341"/>
              <a:gd name="connsiteY183" fmla="*/ 678873 h 4752109"/>
              <a:gd name="connsiteX184" fmla="*/ 1427341 w 2189341"/>
              <a:gd name="connsiteY184" fmla="*/ 637309 h 4752109"/>
              <a:gd name="connsiteX185" fmla="*/ 1358068 w 2189341"/>
              <a:gd name="connsiteY185" fmla="*/ 595745 h 4752109"/>
              <a:gd name="connsiteX186" fmla="*/ 1330359 w 2189341"/>
              <a:gd name="connsiteY186" fmla="*/ 554182 h 4752109"/>
              <a:gd name="connsiteX187" fmla="*/ 1288795 w 2189341"/>
              <a:gd name="connsiteY187" fmla="*/ 471054 h 4752109"/>
              <a:gd name="connsiteX188" fmla="*/ 1274941 w 2189341"/>
              <a:gd name="connsiteY188" fmla="*/ 429491 h 4752109"/>
              <a:gd name="connsiteX189" fmla="*/ 1205668 w 2189341"/>
              <a:gd name="connsiteY189" fmla="*/ 360218 h 4752109"/>
              <a:gd name="connsiteX190" fmla="*/ 1150250 w 2189341"/>
              <a:gd name="connsiteY190" fmla="*/ 277091 h 4752109"/>
              <a:gd name="connsiteX191" fmla="*/ 1067122 w 2189341"/>
              <a:gd name="connsiteY191" fmla="*/ 235527 h 4752109"/>
              <a:gd name="connsiteX192" fmla="*/ 1011704 w 2189341"/>
              <a:gd name="connsiteY192" fmla="*/ 166254 h 4752109"/>
              <a:gd name="connsiteX193" fmla="*/ 970141 w 2189341"/>
              <a:gd name="connsiteY193" fmla="*/ 138545 h 4752109"/>
              <a:gd name="connsiteX194" fmla="*/ 956286 w 2189341"/>
              <a:gd name="connsiteY194" fmla="*/ 96982 h 4752109"/>
              <a:gd name="connsiteX195" fmla="*/ 873159 w 2189341"/>
              <a:gd name="connsiteY195" fmla="*/ 69273 h 4752109"/>
              <a:gd name="connsiteX196" fmla="*/ 845450 w 2189341"/>
              <a:gd name="connsiteY196" fmla="*/ 41564 h 475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2189341" h="4752109">
                <a:moveTo>
                  <a:pt x="914722" y="0"/>
                </a:moveTo>
                <a:cubicBezTo>
                  <a:pt x="770892" y="86300"/>
                  <a:pt x="932312" y="2531"/>
                  <a:pt x="720759" y="55418"/>
                </a:cubicBezTo>
                <a:cubicBezTo>
                  <a:pt x="704605" y="59456"/>
                  <a:pt x="694088" y="75680"/>
                  <a:pt x="679195" y="83127"/>
                </a:cubicBezTo>
                <a:cubicBezTo>
                  <a:pt x="666133" y="89658"/>
                  <a:pt x="651486" y="92364"/>
                  <a:pt x="637631" y="96982"/>
                </a:cubicBezTo>
                <a:cubicBezTo>
                  <a:pt x="628395" y="110836"/>
                  <a:pt x="620582" y="125753"/>
                  <a:pt x="609922" y="138545"/>
                </a:cubicBezTo>
                <a:cubicBezTo>
                  <a:pt x="588034" y="164811"/>
                  <a:pt x="557935" y="192248"/>
                  <a:pt x="526795" y="207818"/>
                </a:cubicBezTo>
                <a:cubicBezTo>
                  <a:pt x="513733" y="214349"/>
                  <a:pt x="499086" y="217055"/>
                  <a:pt x="485231" y="221673"/>
                </a:cubicBezTo>
                <a:lnTo>
                  <a:pt x="360541" y="180109"/>
                </a:lnTo>
                <a:lnTo>
                  <a:pt x="318977" y="166254"/>
                </a:lnTo>
                <a:cubicBezTo>
                  <a:pt x="291268" y="170872"/>
                  <a:pt x="260975" y="167546"/>
                  <a:pt x="235850" y="180109"/>
                </a:cubicBezTo>
                <a:cubicBezTo>
                  <a:pt x="220957" y="187556"/>
                  <a:pt x="218543" y="208671"/>
                  <a:pt x="208141" y="221673"/>
                </a:cubicBezTo>
                <a:cubicBezTo>
                  <a:pt x="199981" y="231873"/>
                  <a:pt x="190881" y="241545"/>
                  <a:pt x="180431" y="249382"/>
                </a:cubicBezTo>
                <a:cubicBezTo>
                  <a:pt x="153789" y="269363"/>
                  <a:pt x="125013" y="286327"/>
                  <a:pt x="97304" y="304800"/>
                </a:cubicBezTo>
                <a:cubicBezTo>
                  <a:pt x="83450" y="314036"/>
                  <a:pt x="71537" y="327243"/>
                  <a:pt x="55741" y="332509"/>
                </a:cubicBezTo>
                <a:lnTo>
                  <a:pt x="14177" y="346364"/>
                </a:lnTo>
                <a:cubicBezTo>
                  <a:pt x="9559" y="360218"/>
                  <a:pt x="-2079" y="373522"/>
                  <a:pt x="322" y="387927"/>
                </a:cubicBezTo>
                <a:cubicBezTo>
                  <a:pt x="3818" y="408902"/>
                  <a:pt x="40935" y="442395"/>
                  <a:pt x="55741" y="457200"/>
                </a:cubicBezTo>
                <a:lnTo>
                  <a:pt x="83450" y="540327"/>
                </a:lnTo>
                <a:cubicBezTo>
                  <a:pt x="91353" y="564038"/>
                  <a:pt x="101991" y="608106"/>
                  <a:pt x="125013" y="623454"/>
                </a:cubicBezTo>
                <a:cubicBezTo>
                  <a:pt x="140856" y="634016"/>
                  <a:pt x="162122" y="632078"/>
                  <a:pt x="180431" y="637309"/>
                </a:cubicBezTo>
                <a:cubicBezTo>
                  <a:pt x="194473" y="641321"/>
                  <a:pt x="208933" y="644633"/>
                  <a:pt x="221995" y="651164"/>
                </a:cubicBezTo>
                <a:cubicBezTo>
                  <a:pt x="236888" y="658611"/>
                  <a:pt x="247495" y="674492"/>
                  <a:pt x="263559" y="678873"/>
                </a:cubicBezTo>
                <a:cubicBezTo>
                  <a:pt x="299480" y="688669"/>
                  <a:pt x="337450" y="688109"/>
                  <a:pt x="374395" y="692727"/>
                </a:cubicBezTo>
                <a:cubicBezTo>
                  <a:pt x="388250" y="697345"/>
                  <a:pt x="404555" y="697459"/>
                  <a:pt x="415959" y="706582"/>
                </a:cubicBezTo>
                <a:cubicBezTo>
                  <a:pt x="428961" y="716984"/>
                  <a:pt x="429548" y="739320"/>
                  <a:pt x="443668" y="748145"/>
                </a:cubicBezTo>
                <a:cubicBezTo>
                  <a:pt x="468436" y="763625"/>
                  <a:pt x="526795" y="775854"/>
                  <a:pt x="526795" y="775854"/>
                </a:cubicBezTo>
                <a:cubicBezTo>
                  <a:pt x="536031" y="785091"/>
                  <a:pt x="547783" y="792363"/>
                  <a:pt x="554504" y="803564"/>
                </a:cubicBezTo>
                <a:cubicBezTo>
                  <a:pt x="562018" y="816087"/>
                  <a:pt x="559236" y="833723"/>
                  <a:pt x="568359" y="845127"/>
                </a:cubicBezTo>
                <a:cubicBezTo>
                  <a:pt x="578761" y="858129"/>
                  <a:pt x="597130" y="862176"/>
                  <a:pt x="609922" y="872836"/>
                </a:cubicBezTo>
                <a:cubicBezTo>
                  <a:pt x="647210" y="903910"/>
                  <a:pt x="648823" y="922453"/>
                  <a:pt x="693050" y="942109"/>
                </a:cubicBezTo>
                <a:cubicBezTo>
                  <a:pt x="719740" y="953971"/>
                  <a:pt x="748468" y="960582"/>
                  <a:pt x="776177" y="969818"/>
                </a:cubicBezTo>
                <a:lnTo>
                  <a:pt x="859304" y="997527"/>
                </a:lnTo>
                <a:cubicBezTo>
                  <a:pt x="873159" y="1002145"/>
                  <a:pt x="888717" y="1003281"/>
                  <a:pt x="900868" y="1011382"/>
                </a:cubicBezTo>
                <a:lnTo>
                  <a:pt x="942431" y="1039091"/>
                </a:lnTo>
                <a:cubicBezTo>
                  <a:pt x="964380" y="1017143"/>
                  <a:pt x="975736" y="997527"/>
                  <a:pt x="1011704" y="997527"/>
                </a:cubicBezTo>
                <a:cubicBezTo>
                  <a:pt x="1026308" y="997527"/>
                  <a:pt x="1039413" y="1006764"/>
                  <a:pt x="1053268" y="1011382"/>
                </a:cubicBezTo>
                <a:cubicBezTo>
                  <a:pt x="1145506" y="1103620"/>
                  <a:pt x="1058560" y="1004282"/>
                  <a:pt x="1108686" y="1094509"/>
                </a:cubicBezTo>
                <a:cubicBezTo>
                  <a:pt x="1188085" y="1237427"/>
                  <a:pt x="1146609" y="1125151"/>
                  <a:pt x="1177959" y="1219200"/>
                </a:cubicBezTo>
                <a:cubicBezTo>
                  <a:pt x="1182577" y="1205345"/>
                  <a:pt x="1178254" y="1183060"/>
                  <a:pt x="1191813" y="1177636"/>
                </a:cubicBezTo>
                <a:cubicBezTo>
                  <a:pt x="1238898" y="1158802"/>
                  <a:pt x="1258081" y="1207766"/>
                  <a:pt x="1274941" y="1233054"/>
                </a:cubicBezTo>
                <a:cubicBezTo>
                  <a:pt x="1325462" y="1384623"/>
                  <a:pt x="1244891" y="1155053"/>
                  <a:pt x="1316504" y="1316182"/>
                </a:cubicBezTo>
                <a:cubicBezTo>
                  <a:pt x="1328366" y="1342872"/>
                  <a:pt x="1328012" y="1375007"/>
                  <a:pt x="1344213" y="1399309"/>
                </a:cubicBezTo>
                <a:cubicBezTo>
                  <a:pt x="1380023" y="1453024"/>
                  <a:pt x="1366656" y="1425076"/>
                  <a:pt x="1385777" y="1482436"/>
                </a:cubicBezTo>
                <a:cubicBezTo>
                  <a:pt x="1371768" y="1503450"/>
                  <a:pt x="1344213" y="1536885"/>
                  <a:pt x="1344213" y="1565564"/>
                </a:cubicBezTo>
                <a:cubicBezTo>
                  <a:pt x="1344213" y="1584605"/>
                  <a:pt x="1352837" y="1602673"/>
                  <a:pt x="1358068" y="1620982"/>
                </a:cubicBezTo>
                <a:cubicBezTo>
                  <a:pt x="1362080" y="1635024"/>
                  <a:pt x="1363821" y="1650394"/>
                  <a:pt x="1371922" y="1662545"/>
                </a:cubicBezTo>
                <a:cubicBezTo>
                  <a:pt x="1433208" y="1754475"/>
                  <a:pt x="1395863" y="1655010"/>
                  <a:pt x="1441195" y="1745673"/>
                </a:cubicBezTo>
                <a:cubicBezTo>
                  <a:pt x="1447726" y="1758735"/>
                  <a:pt x="1447958" y="1774470"/>
                  <a:pt x="1455050" y="1787236"/>
                </a:cubicBezTo>
                <a:cubicBezTo>
                  <a:pt x="1471223" y="1816347"/>
                  <a:pt x="1510468" y="1870364"/>
                  <a:pt x="1510468" y="1870364"/>
                </a:cubicBezTo>
                <a:cubicBezTo>
                  <a:pt x="1501232" y="1884218"/>
                  <a:pt x="1484824" y="1895405"/>
                  <a:pt x="1482759" y="1911927"/>
                </a:cubicBezTo>
                <a:cubicBezTo>
                  <a:pt x="1472449" y="1994404"/>
                  <a:pt x="1526960" y="1989115"/>
                  <a:pt x="1552031" y="2064327"/>
                </a:cubicBezTo>
                <a:lnTo>
                  <a:pt x="1579741" y="2147454"/>
                </a:lnTo>
                <a:cubicBezTo>
                  <a:pt x="1575123" y="2161309"/>
                  <a:pt x="1576213" y="2178691"/>
                  <a:pt x="1565886" y="2189018"/>
                </a:cubicBezTo>
                <a:cubicBezTo>
                  <a:pt x="1542338" y="2212566"/>
                  <a:pt x="1482759" y="2244436"/>
                  <a:pt x="1482759" y="2244436"/>
                </a:cubicBezTo>
                <a:cubicBezTo>
                  <a:pt x="1473523" y="2258291"/>
                  <a:pt x="1462497" y="2271107"/>
                  <a:pt x="1455050" y="2286000"/>
                </a:cubicBezTo>
                <a:cubicBezTo>
                  <a:pt x="1448519" y="2299062"/>
                  <a:pt x="1426874" y="2324700"/>
                  <a:pt x="1441195" y="2327564"/>
                </a:cubicBezTo>
                <a:cubicBezTo>
                  <a:pt x="1469836" y="2333292"/>
                  <a:pt x="1524322" y="2299854"/>
                  <a:pt x="1524322" y="2299854"/>
                </a:cubicBezTo>
                <a:cubicBezTo>
                  <a:pt x="1542795" y="2304472"/>
                  <a:pt x="1571862" y="2296374"/>
                  <a:pt x="1579741" y="2313709"/>
                </a:cubicBezTo>
                <a:cubicBezTo>
                  <a:pt x="1595591" y="2348578"/>
                  <a:pt x="1604809" y="2457536"/>
                  <a:pt x="1579741" y="2507673"/>
                </a:cubicBezTo>
                <a:cubicBezTo>
                  <a:pt x="1573899" y="2519356"/>
                  <a:pt x="1561268" y="2526146"/>
                  <a:pt x="1552031" y="2535382"/>
                </a:cubicBezTo>
                <a:cubicBezTo>
                  <a:pt x="1542795" y="2553855"/>
                  <a:pt x="1537224" y="2574673"/>
                  <a:pt x="1524322" y="2590800"/>
                </a:cubicBezTo>
                <a:cubicBezTo>
                  <a:pt x="1499842" y="2621399"/>
                  <a:pt x="1441195" y="2673927"/>
                  <a:pt x="1441195" y="2673927"/>
                </a:cubicBezTo>
                <a:cubicBezTo>
                  <a:pt x="1464286" y="2678545"/>
                  <a:pt x="1493817" y="2671131"/>
                  <a:pt x="1510468" y="2687782"/>
                </a:cubicBezTo>
                <a:cubicBezTo>
                  <a:pt x="1527119" y="2704433"/>
                  <a:pt x="1519214" y="2734067"/>
                  <a:pt x="1524322" y="2757054"/>
                </a:cubicBezTo>
                <a:cubicBezTo>
                  <a:pt x="1524424" y="2757514"/>
                  <a:pt x="1545420" y="2847425"/>
                  <a:pt x="1552031" y="2854036"/>
                </a:cubicBezTo>
                <a:cubicBezTo>
                  <a:pt x="1562358" y="2864363"/>
                  <a:pt x="1579190" y="2865490"/>
                  <a:pt x="1593595" y="2867891"/>
                </a:cubicBezTo>
                <a:cubicBezTo>
                  <a:pt x="1634845" y="2874766"/>
                  <a:pt x="1676722" y="2877127"/>
                  <a:pt x="1718286" y="2881745"/>
                </a:cubicBezTo>
                <a:cubicBezTo>
                  <a:pt x="1684393" y="3051205"/>
                  <a:pt x="1737421" y="2890320"/>
                  <a:pt x="1662868" y="2964873"/>
                </a:cubicBezTo>
                <a:cubicBezTo>
                  <a:pt x="1652542" y="2975199"/>
                  <a:pt x="1655544" y="2993374"/>
                  <a:pt x="1649013" y="3006436"/>
                </a:cubicBezTo>
                <a:cubicBezTo>
                  <a:pt x="1641566" y="3021329"/>
                  <a:pt x="1633078" y="3036226"/>
                  <a:pt x="1621304" y="3048000"/>
                </a:cubicBezTo>
                <a:cubicBezTo>
                  <a:pt x="1609530" y="3059774"/>
                  <a:pt x="1592743" y="3065307"/>
                  <a:pt x="1579741" y="3075709"/>
                </a:cubicBezTo>
                <a:cubicBezTo>
                  <a:pt x="1569541" y="3083869"/>
                  <a:pt x="1564423" y="3099287"/>
                  <a:pt x="1552031" y="3103418"/>
                </a:cubicBezTo>
                <a:cubicBezTo>
                  <a:pt x="1521052" y="3113745"/>
                  <a:pt x="1487377" y="3112655"/>
                  <a:pt x="1455050" y="3117273"/>
                </a:cubicBezTo>
                <a:cubicBezTo>
                  <a:pt x="1424407" y="3147915"/>
                  <a:pt x="1405067" y="3161820"/>
                  <a:pt x="1385777" y="3200400"/>
                </a:cubicBezTo>
                <a:cubicBezTo>
                  <a:pt x="1379246" y="3213462"/>
                  <a:pt x="1376540" y="3228109"/>
                  <a:pt x="1371922" y="3241964"/>
                </a:cubicBezTo>
                <a:cubicBezTo>
                  <a:pt x="1393854" y="3329690"/>
                  <a:pt x="1375215" y="3281538"/>
                  <a:pt x="1441195" y="3380509"/>
                </a:cubicBezTo>
                <a:lnTo>
                  <a:pt x="1468904" y="3422073"/>
                </a:lnTo>
                <a:cubicBezTo>
                  <a:pt x="1450431" y="3449782"/>
                  <a:pt x="1424017" y="3473607"/>
                  <a:pt x="1413486" y="3505200"/>
                </a:cubicBezTo>
                <a:cubicBezTo>
                  <a:pt x="1408868" y="3519055"/>
                  <a:pt x="1408754" y="3535360"/>
                  <a:pt x="1399631" y="3546764"/>
                </a:cubicBezTo>
                <a:cubicBezTo>
                  <a:pt x="1389229" y="3559766"/>
                  <a:pt x="1371922" y="3565237"/>
                  <a:pt x="1358068" y="3574473"/>
                </a:cubicBezTo>
                <a:cubicBezTo>
                  <a:pt x="1362686" y="3592946"/>
                  <a:pt x="1366451" y="3611653"/>
                  <a:pt x="1371922" y="3629891"/>
                </a:cubicBezTo>
                <a:cubicBezTo>
                  <a:pt x="1380315" y="3657867"/>
                  <a:pt x="1399631" y="3713018"/>
                  <a:pt x="1399631" y="3713018"/>
                </a:cubicBezTo>
                <a:cubicBezTo>
                  <a:pt x="1397783" y="3720412"/>
                  <a:pt x="1379874" y="3798072"/>
                  <a:pt x="1371922" y="3810000"/>
                </a:cubicBezTo>
                <a:cubicBezTo>
                  <a:pt x="1358183" y="3830608"/>
                  <a:pt x="1313009" y="3868511"/>
                  <a:pt x="1288795" y="3879273"/>
                </a:cubicBezTo>
                <a:cubicBezTo>
                  <a:pt x="1262105" y="3891135"/>
                  <a:pt x="1229970" y="3890781"/>
                  <a:pt x="1205668" y="3906982"/>
                </a:cubicBezTo>
                <a:cubicBezTo>
                  <a:pt x="1191813" y="3916218"/>
                  <a:pt x="1180470" y="3931622"/>
                  <a:pt x="1164104" y="3934691"/>
                </a:cubicBezTo>
                <a:cubicBezTo>
                  <a:pt x="1104922" y="3945788"/>
                  <a:pt x="1044031" y="3943927"/>
                  <a:pt x="983995" y="3948545"/>
                </a:cubicBezTo>
                <a:cubicBezTo>
                  <a:pt x="1022565" y="4006400"/>
                  <a:pt x="1018083" y="3978451"/>
                  <a:pt x="997850" y="4059382"/>
                </a:cubicBezTo>
                <a:cubicBezTo>
                  <a:pt x="994308" y="4073550"/>
                  <a:pt x="995879" y="4092457"/>
                  <a:pt x="983995" y="4100945"/>
                </a:cubicBezTo>
                <a:cubicBezTo>
                  <a:pt x="960227" y="4117922"/>
                  <a:pt x="928577" y="4119418"/>
                  <a:pt x="900868" y="4128654"/>
                </a:cubicBezTo>
                <a:lnTo>
                  <a:pt x="859304" y="4142509"/>
                </a:lnTo>
                <a:lnTo>
                  <a:pt x="817741" y="4156364"/>
                </a:lnTo>
                <a:cubicBezTo>
                  <a:pt x="803886" y="4151746"/>
                  <a:pt x="787581" y="4151632"/>
                  <a:pt x="776177" y="4142509"/>
                </a:cubicBezTo>
                <a:cubicBezTo>
                  <a:pt x="763175" y="4132107"/>
                  <a:pt x="760242" y="4112719"/>
                  <a:pt x="748468" y="4100945"/>
                </a:cubicBezTo>
                <a:cubicBezTo>
                  <a:pt x="736694" y="4089171"/>
                  <a:pt x="720759" y="4082472"/>
                  <a:pt x="706904" y="4073236"/>
                </a:cubicBezTo>
                <a:cubicBezTo>
                  <a:pt x="674577" y="4077854"/>
                  <a:pt x="642578" y="4087091"/>
                  <a:pt x="609922" y="4087091"/>
                </a:cubicBezTo>
                <a:cubicBezTo>
                  <a:pt x="403956" y="4087091"/>
                  <a:pt x="440808" y="4095372"/>
                  <a:pt x="332831" y="4059382"/>
                </a:cubicBezTo>
                <a:cubicBezTo>
                  <a:pt x="318977" y="4064000"/>
                  <a:pt x="301594" y="4062910"/>
                  <a:pt x="291268" y="4073236"/>
                </a:cubicBezTo>
                <a:cubicBezTo>
                  <a:pt x="247288" y="4117216"/>
                  <a:pt x="267167" y="4192516"/>
                  <a:pt x="235850" y="4239491"/>
                </a:cubicBezTo>
                <a:cubicBezTo>
                  <a:pt x="197272" y="4297357"/>
                  <a:pt x="219915" y="4269280"/>
                  <a:pt x="166577" y="4322618"/>
                </a:cubicBezTo>
                <a:cubicBezTo>
                  <a:pt x="171195" y="4336473"/>
                  <a:pt x="168547" y="4355694"/>
                  <a:pt x="180431" y="4364182"/>
                </a:cubicBezTo>
                <a:cubicBezTo>
                  <a:pt x="198594" y="4377156"/>
                  <a:pt x="289350" y="4398339"/>
                  <a:pt x="318977" y="4405745"/>
                </a:cubicBezTo>
                <a:cubicBezTo>
                  <a:pt x="323595" y="4419600"/>
                  <a:pt x="332831" y="4432705"/>
                  <a:pt x="332831" y="4447309"/>
                </a:cubicBezTo>
                <a:cubicBezTo>
                  <a:pt x="332831" y="4487412"/>
                  <a:pt x="302404" y="4505445"/>
                  <a:pt x="277413" y="4530436"/>
                </a:cubicBezTo>
                <a:cubicBezTo>
                  <a:pt x="272795" y="4544291"/>
                  <a:pt x="263559" y="4557396"/>
                  <a:pt x="263559" y="4572000"/>
                </a:cubicBezTo>
                <a:cubicBezTo>
                  <a:pt x="263559" y="4616615"/>
                  <a:pt x="287061" y="4619996"/>
                  <a:pt x="318977" y="4641273"/>
                </a:cubicBezTo>
                <a:cubicBezTo>
                  <a:pt x="323595" y="4655127"/>
                  <a:pt x="332831" y="4668232"/>
                  <a:pt x="332831" y="4682836"/>
                </a:cubicBezTo>
                <a:cubicBezTo>
                  <a:pt x="332831" y="4701877"/>
                  <a:pt x="309180" y="4721926"/>
                  <a:pt x="318977" y="4738254"/>
                </a:cubicBezTo>
                <a:cubicBezTo>
                  <a:pt x="328774" y="4754582"/>
                  <a:pt x="355922" y="4747491"/>
                  <a:pt x="374395" y="4752109"/>
                </a:cubicBezTo>
                <a:cubicBezTo>
                  <a:pt x="383631" y="4738254"/>
                  <a:pt x="389573" y="4721510"/>
                  <a:pt x="402104" y="4710545"/>
                </a:cubicBezTo>
                <a:cubicBezTo>
                  <a:pt x="427166" y="4688615"/>
                  <a:pt x="453638" y="4665658"/>
                  <a:pt x="485231" y="4655127"/>
                </a:cubicBezTo>
                <a:cubicBezTo>
                  <a:pt x="512940" y="4645891"/>
                  <a:pt x="540023" y="4634502"/>
                  <a:pt x="568359" y="4627418"/>
                </a:cubicBezTo>
                <a:cubicBezTo>
                  <a:pt x="637945" y="4610022"/>
                  <a:pt x="605713" y="4619585"/>
                  <a:pt x="665341" y="4599709"/>
                </a:cubicBezTo>
                <a:cubicBezTo>
                  <a:pt x="683814" y="4604327"/>
                  <a:pt x="703257" y="4606063"/>
                  <a:pt x="720759" y="4613564"/>
                </a:cubicBezTo>
                <a:cubicBezTo>
                  <a:pt x="736064" y="4620123"/>
                  <a:pt x="745671" y="4641273"/>
                  <a:pt x="762322" y="4641273"/>
                </a:cubicBezTo>
                <a:cubicBezTo>
                  <a:pt x="778973" y="4641273"/>
                  <a:pt x="790884" y="4623966"/>
                  <a:pt x="803886" y="4613564"/>
                </a:cubicBezTo>
                <a:cubicBezTo>
                  <a:pt x="844190" y="4581320"/>
                  <a:pt x="823302" y="4587493"/>
                  <a:pt x="859304" y="4544291"/>
                </a:cubicBezTo>
                <a:cubicBezTo>
                  <a:pt x="871847" y="4529239"/>
                  <a:pt x="887013" y="4516582"/>
                  <a:pt x="900868" y="4502727"/>
                </a:cubicBezTo>
                <a:cubicBezTo>
                  <a:pt x="900988" y="4502245"/>
                  <a:pt x="921950" y="4412371"/>
                  <a:pt x="928577" y="4405745"/>
                </a:cubicBezTo>
                <a:cubicBezTo>
                  <a:pt x="938904" y="4395418"/>
                  <a:pt x="956286" y="4396509"/>
                  <a:pt x="970141" y="4391891"/>
                </a:cubicBezTo>
                <a:cubicBezTo>
                  <a:pt x="983995" y="4401127"/>
                  <a:pt x="999930" y="4407826"/>
                  <a:pt x="1011704" y="4419600"/>
                </a:cubicBezTo>
                <a:cubicBezTo>
                  <a:pt x="1023478" y="4431374"/>
                  <a:pt x="1022890" y="4463229"/>
                  <a:pt x="1039413" y="4461164"/>
                </a:cubicBezTo>
                <a:cubicBezTo>
                  <a:pt x="1039414" y="4461164"/>
                  <a:pt x="1143321" y="4391891"/>
                  <a:pt x="1164104" y="4378036"/>
                </a:cubicBezTo>
                <a:lnTo>
                  <a:pt x="1205668" y="4350327"/>
                </a:lnTo>
                <a:cubicBezTo>
                  <a:pt x="1214904" y="4336473"/>
                  <a:pt x="1222975" y="4321766"/>
                  <a:pt x="1233377" y="4308764"/>
                </a:cubicBezTo>
                <a:cubicBezTo>
                  <a:pt x="1255398" y="4281237"/>
                  <a:pt x="1289553" y="4259704"/>
                  <a:pt x="1316504" y="4239491"/>
                </a:cubicBezTo>
                <a:cubicBezTo>
                  <a:pt x="1325740" y="4225636"/>
                  <a:pt x="1336766" y="4212820"/>
                  <a:pt x="1344213" y="4197927"/>
                </a:cubicBezTo>
                <a:cubicBezTo>
                  <a:pt x="1350744" y="4184865"/>
                  <a:pt x="1343900" y="4159906"/>
                  <a:pt x="1358068" y="4156364"/>
                </a:cubicBezTo>
                <a:cubicBezTo>
                  <a:pt x="1389749" y="4148444"/>
                  <a:pt x="1422723" y="4165600"/>
                  <a:pt x="1455050" y="4170218"/>
                </a:cubicBezTo>
                <a:cubicBezTo>
                  <a:pt x="1487377" y="4165600"/>
                  <a:pt x="1521052" y="4166691"/>
                  <a:pt x="1552031" y="4156364"/>
                </a:cubicBezTo>
                <a:cubicBezTo>
                  <a:pt x="1564423" y="4152233"/>
                  <a:pt x="1569541" y="4136814"/>
                  <a:pt x="1579741" y="4128654"/>
                </a:cubicBezTo>
                <a:cubicBezTo>
                  <a:pt x="1592743" y="4118252"/>
                  <a:pt x="1606411" y="4108391"/>
                  <a:pt x="1621304" y="4100945"/>
                </a:cubicBezTo>
                <a:cubicBezTo>
                  <a:pt x="1641175" y="4091009"/>
                  <a:pt x="1700536" y="4077674"/>
                  <a:pt x="1718286" y="4073236"/>
                </a:cubicBezTo>
                <a:cubicBezTo>
                  <a:pt x="1727522" y="4059382"/>
                  <a:pt x="1735335" y="4044465"/>
                  <a:pt x="1745995" y="4031673"/>
                </a:cubicBezTo>
                <a:cubicBezTo>
                  <a:pt x="1758538" y="4016621"/>
                  <a:pt x="1778044" y="4007237"/>
                  <a:pt x="1787559" y="3990109"/>
                </a:cubicBezTo>
                <a:cubicBezTo>
                  <a:pt x="1847404" y="3882389"/>
                  <a:pt x="1769908" y="3918322"/>
                  <a:pt x="1870686" y="3893127"/>
                </a:cubicBezTo>
                <a:cubicBezTo>
                  <a:pt x="1879922" y="3879273"/>
                  <a:pt x="1891632" y="3866780"/>
                  <a:pt x="1898395" y="3851564"/>
                </a:cubicBezTo>
                <a:cubicBezTo>
                  <a:pt x="1910258" y="3824873"/>
                  <a:pt x="1901801" y="3784638"/>
                  <a:pt x="1926104" y="3768436"/>
                </a:cubicBezTo>
                <a:lnTo>
                  <a:pt x="1967668" y="3740727"/>
                </a:lnTo>
                <a:cubicBezTo>
                  <a:pt x="1963050" y="3703782"/>
                  <a:pt x="1976672" y="3659281"/>
                  <a:pt x="1953813" y="3629891"/>
                </a:cubicBezTo>
                <a:cubicBezTo>
                  <a:pt x="1923693" y="3591165"/>
                  <a:pt x="1808990" y="3636600"/>
                  <a:pt x="1912250" y="3602182"/>
                </a:cubicBezTo>
                <a:cubicBezTo>
                  <a:pt x="1931263" y="3589506"/>
                  <a:pt x="1987758" y="3555768"/>
                  <a:pt x="1995377" y="3532909"/>
                </a:cubicBezTo>
                <a:cubicBezTo>
                  <a:pt x="1999995" y="3519054"/>
                  <a:pt x="1990645" y="3502749"/>
                  <a:pt x="1981522" y="3491345"/>
                </a:cubicBezTo>
                <a:cubicBezTo>
                  <a:pt x="1971120" y="3478343"/>
                  <a:pt x="1953813" y="3472872"/>
                  <a:pt x="1939959" y="3463636"/>
                </a:cubicBezTo>
                <a:cubicBezTo>
                  <a:pt x="1892457" y="3321136"/>
                  <a:pt x="1941279" y="3513775"/>
                  <a:pt x="1967668" y="3408218"/>
                </a:cubicBezTo>
                <a:cubicBezTo>
                  <a:pt x="1975588" y="3376537"/>
                  <a:pt x="1958431" y="3343563"/>
                  <a:pt x="1953813" y="3311236"/>
                </a:cubicBezTo>
                <a:cubicBezTo>
                  <a:pt x="1958431" y="3269672"/>
                  <a:pt x="1938097" y="3216116"/>
                  <a:pt x="1967668" y="3186545"/>
                </a:cubicBezTo>
                <a:cubicBezTo>
                  <a:pt x="1988321" y="3165892"/>
                  <a:pt x="2050795" y="3214254"/>
                  <a:pt x="2050795" y="3214254"/>
                </a:cubicBezTo>
                <a:cubicBezTo>
                  <a:pt x="2050795" y="3214254"/>
                  <a:pt x="2044033" y="3185457"/>
                  <a:pt x="2036941" y="3172691"/>
                </a:cubicBezTo>
                <a:cubicBezTo>
                  <a:pt x="2020768" y="3143580"/>
                  <a:pt x="1981522" y="3089564"/>
                  <a:pt x="1981522" y="3089564"/>
                </a:cubicBezTo>
                <a:cubicBezTo>
                  <a:pt x="1965971" y="3042910"/>
                  <a:pt x="1940165" y="2985414"/>
                  <a:pt x="1981522" y="2937164"/>
                </a:cubicBezTo>
                <a:cubicBezTo>
                  <a:pt x="1988953" y="2928494"/>
                  <a:pt x="2075689" y="2959316"/>
                  <a:pt x="2092359" y="2964873"/>
                </a:cubicBezTo>
                <a:cubicBezTo>
                  <a:pt x="2101595" y="2937164"/>
                  <a:pt x="2103866" y="2906048"/>
                  <a:pt x="2120068" y="2881745"/>
                </a:cubicBezTo>
                <a:cubicBezTo>
                  <a:pt x="2183587" y="2786467"/>
                  <a:pt x="2164955" y="2830211"/>
                  <a:pt x="2189341" y="2757054"/>
                </a:cubicBezTo>
                <a:cubicBezTo>
                  <a:pt x="2156365" y="2658131"/>
                  <a:pt x="2185933" y="2690129"/>
                  <a:pt x="2120068" y="2646218"/>
                </a:cubicBezTo>
                <a:lnTo>
                  <a:pt x="2064650" y="2563091"/>
                </a:lnTo>
                <a:cubicBezTo>
                  <a:pt x="2055414" y="2549236"/>
                  <a:pt x="2042207" y="2537324"/>
                  <a:pt x="2036941" y="2521527"/>
                </a:cubicBezTo>
                <a:cubicBezTo>
                  <a:pt x="2015639" y="2457624"/>
                  <a:pt x="2025950" y="2494284"/>
                  <a:pt x="2009231" y="2410691"/>
                </a:cubicBezTo>
                <a:cubicBezTo>
                  <a:pt x="2013849" y="2369127"/>
                  <a:pt x="1993515" y="2315571"/>
                  <a:pt x="2023086" y="2286000"/>
                </a:cubicBezTo>
                <a:cubicBezTo>
                  <a:pt x="2043739" y="2265347"/>
                  <a:pt x="2106213" y="2313709"/>
                  <a:pt x="2106213" y="2313709"/>
                </a:cubicBezTo>
                <a:cubicBezTo>
                  <a:pt x="2029370" y="2236864"/>
                  <a:pt x="2085635" y="2307387"/>
                  <a:pt x="2036941" y="2161309"/>
                </a:cubicBezTo>
                <a:lnTo>
                  <a:pt x="2009231" y="2078182"/>
                </a:lnTo>
                <a:cubicBezTo>
                  <a:pt x="2004613" y="2064327"/>
                  <a:pt x="1981522" y="2032000"/>
                  <a:pt x="1995377" y="2036618"/>
                </a:cubicBezTo>
                <a:lnTo>
                  <a:pt x="2036941" y="2050473"/>
                </a:lnTo>
                <a:cubicBezTo>
                  <a:pt x="2032323" y="1976582"/>
                  <a:pt x="2034633" y="1901929"/>
                  <a:pt x="2023086" y="1828800"/>
                </a:cubicBezTo>
                <a:cubicBezTo>
                  <a:pt x="2020489" y="1812353"/>
                  <a:pt x="2002824" y="1802129"/>
                  <a:pt x="1995377" y="1787236"/>
                </a:cubicBezTo>
                <a:cubicBezTo>
                  <a:pt x="1988846" y="1774174"/>
                  <a:pt x="1985534" y="1759715"/>
                  <a:pt x="1981522" y="1745673"/>
                </a:cubicBezTo>
                <a:cubicBezTo>
                  <a:pt x="1976291" y="1727364"/>
                  <a:pt x="1976184" y="1707285"/>
                  <a:pt x="1967668" y="1690254"/>
                </a:cubicBezTo>
                <a:cubicBezTo>
                  <a:pt x="1860234" y="1475382"/>
                  <a:pt x="1954193" y="1732953"/>
                  <a:pt x="1884541" y="1524000"/>
                </a:cubicBezTo>
                <a:lnTo>
                  <a:pt x="1829122" y="1357745"/>
                </a:lnTo>
                <a:lnTo>
                  <a:pt x="1815268" y="1316182"/>
                </a:lnTo>
                <a:lnTo>
                  <a:pt x="1801413" y="1274618"/>
                </a:lnTo>
                <a:cubicBezTo>
                  <a:pt x="1789844" y="1170493"/>
                  <a:pt x="1809115" y="1169945"/>
                  <a:pt x="1759850" y="1108364"/>
                </a:cubicBezTo>
                <a:cubicBezTo>
                  <a:pt x="1751690" y="1098164"/>
                  <a:pt x="1741377" y="1089891"/>
                  <a:pt x="1732141" y="1080654"/>
                </a:cubicBezTo>
                <a:cubicBezTo>
                  <a:pt x="1701912" y="989971"/>
                  <a:pt x="1743896" y="1078975"/>
                  <a:pt x="1676722" y="1025236"/>
                </a:cubicBezTo>
                <a:cubicBezTo>
                  <a:pt x="1663720" y="1014834"/>
                  <a:pt x="1659673" y="996465"/>
                  <a:pt x="1649013" y="983673"/>
                </a:cubicBezTo>
                <a:cubicBezTo>
                  <a:pt x="1636470" y="968621"/>
                  <a:pt x="1621304" y="955964"/>
                  <a:pt x="1607450" y="942109"/>
                </a:cubicBezTo>
                <a:cubicBezTo>
                  <a:pt x="1574476" y="843186"/>
                  <a:pt x="1555439" y="875184"/>
                  <a:pt x="1621304" y="831273"/>
                </a:cubicBezTo>
                <a:cubicBezTo>
                  <a:pt x="1635159" y="840509"/>
                  <a:pt x="1651094" y="870756"/>
                  <a:pt x="1662868" y="858982"/>
                </a:cubicBezTo>
                <a:cubicBezTo>
                  <a:pt x="1674642" y="847208"/>
                  <a:pt x="1641718" y="832723"/>
                  <a:pt x="1635159" y="817418"/>
                </a:cubicBezTo>
                <a:cubicBezTo>
                  <a:pt x="1634891" y="816792"/>
                  <a:pt x="1614188" y="727174"/>
                  <a:pt x="1607450" y="720436"/>
                </a:cubicBezTo>
                <a:cubicBezTo>
                  <a:pt x="1597123" y="710109"/>
                  <a:pt x="1579741" y="711200"/>
                  <a:pt x="1565886" y="706582"/>
                </a:cubicBezTo>
                <a:cubicBezTo>
                  <a:pt x="1556650" y="720436"/>
                  <a:pt x="1554187" y="743571"/>
                  <a:pt x="1538177" y="748145"/>
                </a:cubicBezTo>
                <a:cubicBezTo>
                  <a:pt x="1470804" y="767394"/>
                  <a:pt x="1460007" y="722768"/>
                  <a:pt x="1441195" y="678873"/>
                </a:cubicBezTo>
                <a:cubicBezTo>
                  <a:pt x="1435442" y="665450"/>
                  <a:pt x="1434855" y="649832"/>
                  <a:pt x="1427341" y="637309"/>
                </a:cubicBezTo>
                <a:cubicBezTo>
                  <a:pt x="1408324" y="605614"/>
                  <a:pt x="1390759" y="606643"/>
                  <a:pt x="1358068" y="595745"/>
                </a:cubicBezTo>
                <a:cubicBezTo>
                  <a:pt x="1348832" y="581891"/>
                  <a:pt x="1337806" y="569075"/>
                  <a:pt x="1330359" y="554182"/>
                </a:cubicBezTo>
                <a:cubicBezTo>
                  <a:pt x="1272996" y="439457"/>
                  <a:pt x="1368208" y="590175"/>
                  <a:pt x="1288795" y="471054"/>
                </a:cubicBezTo>
                <a:cubicBezTo>
                  <a:pt x="1284177" y="457200"/>
                  <a:pt x="1283703" y="441174"/>
                  <a:pt x="1274941" y="429491"/>
                </a:cubicBezTo>
                <a:cubicBezTo>
                  <a:pt x="1255348" y="403367"/>
                  <a:pt x="1223782" y="387389"/>
                  <a:pt x="1205668" y="360218"/>
                </a:cubicBezTo>
                <a:cubicBezTo>
                  <a:pt x="1187195" y="332509"/>
                  <a:pt x="1181843" y="287622"/>
                  <a:pt x="1150250" y="277091"/>
                </a:cubicBezTo>
                <a:cubicBezTo>
                  <a:pt x="1092889" y="257970"/>
                  <a:pt x="1120837" y="271337"/>
                  <a:pt x="1067122" y="235527"/>
                </a:cubicBezTo>
                <a:cubicBezTo>
                  <a:pt x="1046549" y="204668"/>
                  <a:pt x="1039904" y="188815"/>
                  <a:pt x="1011704" y="166254"/>
                </a:cubicBezTo>
                <a:cubicBezTo>
                  <a:pt x="998702" y="155852"/>
                  <a:pt x="983995" y="147781"/>
                  <a:pt x="970141" y="138545"/>
                </a:cubicBezTo>
                <a:cubicBezTo>
                  <a:pt x="965523" y="124691"/>
                  <a:pt x="968170" y="105470"/>
                  <a:pt x="956286" y="96982"/>
                </a:cubicBezTo>
                <a:cubicBezTo>
                  <a:pt x="932518" y="80005"/>
                  <a:pt x="893812" y="89926"/>
                  <a:pt x="873159" y="69273"/>
                </a:cubicBezTo>
                <a:lnTo>
                  <a:pt x="845450" y="41564"/>
                </a:lnTo>
              </a:path>
            </a:pathLst>
          </a:custGeom>
          <a:ln w="38100">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3" name="Rectangle 2"/>
          <p:cNvSpPr/>
          <p:nvPr/>
        </p:nvSpPr>
        <p:spPr>
          <a:xfrm>
            <a:off x="6254120" y="4049143"/>
            <a:ext cx="1676400" cy="4987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9Slide05 Fourth Medium" panose="00000600000000000000" pitchFamily="2" charset="0"/>
                <a:cs typeface="Arial" panose="020B0604020202020204" pitchFamily="34" charset="0"/>
              </a:rPr>
              <a:t>Tây</a:t>
            </a:r>
            <a:r>
              <a:rPr lang="en-US" sz="2400" dirty="0">
                <a:solidFill>
                  <a:srgbClr val="002060"/>
                </a:solidFill>
                <a:latin typeface="#9Slide05 Fourth Medium" panose="00000600000000000000" pitchFamily="2" charset="0"/>
                <a:cs typeface="Arial" panose="020B0604020202020204" pitchFamily="34" charset="0"/>
              </a:rPr>
              <a:t> </a:t>
            </a:r>
            <a:r>
              <a:rPr lang="en-US" sz="2400" dirty="0" err="1">
                <a:solidFill>
                  <a:srgbClr val="002060"/>
                </a:solidFill>
                <a:latin typeface="#9Slide05 Fourth Medium" panose="00000600000000000000" pitchFamily="2" charset="0"/>
                <a:cs typeface="Arial" panose="020B0604020202020204" pitchFamily="34" charset="0"/>
              </a:rPr>
              <a:t>Nguyên</a:t>
            </a:r>
            <a:endParaRPr lang="en-US" sz="2400" dirty="0">
              <a:solidFill>
                <a:srgbClr val="002060"/>
              </a:solidFill>
              <a:latin typeface="#9Slide05 Fourth Medium" panose="00000600000000000000" pitchFamily="2" charset="0"/>
              <a:cs typeface="Arial" panose="020B0604020202020204" pitchFamily="34" charset="0"/>
            </a:endParaRPr>
          </a:p>
        </p:txBody>
      </p:sp>
      <p:sp>
        <p:nvSpPr>
          <p:cNvPr id="24" name="Rectangle 23"/>
          <p:cNvSpPr/>
          <p:nvPr/>
        </p:nvSpPr>
        <p:spPr>
          <a:xfrm>
            <a:off x="5655480" y="5927909"/>
            <a:ext cx="1377471" cy="6660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9Slide05 Fourth Medium" panose="00000600000000000000" pitchFamily="2" charset="0"/>
                <a:cs typeface="Arial" panose="020B0604020202020204" pitchFamily="34" charset="0"/>
              </a:rPr>
              <a:t>Đông</a:t>
            </a:r>
            <a:r>
              <a:rPr lang="en-US" sz="2400" dirty="0">
                <a:solidFill>
                  <a:srgbClr val="002060"/>
                </a:solidFill>
                <a:latin typeface="#9Slide05 Fourth Medium" panose="00000600000000000000" pitchFamily="2" charset="0"/>
                <a:cs typeface="Arial" panose="020B0604020202020204" pitchFamily="34" charset="0"/>
              </a:rPr>
              <a:t> Nam </a:t>
            </a:r>
            <a:r>
              <a:rPr lang="en-US" sz="2400" dirty="0" err="1">
                <a:solidFill>
                  <a:srgbClr val="002060"/>
                </a:solidFill>
                <a:latin typeface="#9Slide05 Fourth Medium" panose="00000600000000000000" pitchFamily="2" charset="0"/>
                <a:cs typeface="Arial" panose="020B0604020202020204" pitchFamily="34" charset="0"/>
              </a:rPr>
              <a:t>Bộ</a:t>
            </a:r>
            <a:endParaRPr lang="en-US" sz="2400" dirty="0">
              <a:solidFill>
                <a:srgbClr val="002060"/>
              </a:solidFill>
              <a:latin typeface="#9Slide05 Fourth Medium" panose="00000600000000000000" pitchFamily="2" charset="0"/>
              <a:cs typeface="Arial" panose="020B0604020202020204" pitchFamily="34" charset="0"/>
            </a:endParaRPr>
          </a:p>
        </p:txBody>
      </p:sp>
      <p:sp>
        <p:nvSpPr>
          <p:cNvPr id="25" name="Rectangle 24"/>
          <p:cNvSpPr/>
          <p:nvPr/>
        </p:nvSpPr>
        <p:spPr>
          <a:xfrm>
            <a:off x="5816838" y="788499"/>
            <a:ext cx="1996828" cy="6660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9Slide05 Fourth Medium" panose="00000600000000000000" pitchFamily="2" charset="0"/>
                <a:cs typeface="Arial" panose="020B0604020202020204" pitchFamily="34" charset="0"/>
              </a:rPr>
              <a:t>Bắc</a:t>
            </a:r>
            <a:r>
              <a:rPr lang="en-US" sz="2400" dirty="0">
                <a:solidFill>
                  <a:srgbClr val="002060"/>
                </a:solidFill>
                <a:latin typeface="#9Slide05 Fourth Medium" panose="00000600000000000000" pitchFamily="2" charset="0"/>
                <a:cs typeface="Arial" panose="020B0604020202020204" pitchFamily="34" charset="0"/>
              </a:rPr>
              <a:t> </a:t>
            </a:r>
            <a:r>
              <a:rPr lang="en-US" sz="2400" dirty="0" err="1">
                <a:solidFill>
                  <a:srgbClr val="002060"/>
                </a:solidFill>
                <a:latin typeface="#9Slide05 Fourth Medium" panose="00000600000000000000" pitchFamily="2" charset="0"/>
                <a:cs typeface="Arial" panose="020B0604020202020204" pitchFamily="34" charset="0"/>
              </a:rPr>
              <a:t>Trung</a:t>
            </a:r>
            <a:r>
              <a:rPr lang="en-US" sz="2400" dirty="0">
                <a:solidFill>
                  <a:srgbClr val="002060"/>
                </a:solidFill>
                <a:latin typeface="#9Slide05 Fourth Medium" panose="00000600000000000000" pitchFamily="2" charset="0"/>
                <a:cs typeface="Arial" panose="020B0604020202020204" pitchFamily="34" charset="0"/>
              </a:rPr>
              <a:t> </a:t>
            </a:r>
            <a:r>
              <a:rPr lang="en-US" sz="2400" dirty="0" err="1">
                <a:solidFill>
                  <a:srgbClr val="002060"/>
                </a:solidFill>
                <a:latin typeface="#9Slide05 Fourth Medium" panose="00000600000000000000" pitchFamily="2" charset="0"/>
                <a:cs typeface="Arial" panose="020B0604020202020204" pitchFamily="34" charset="0"/>
              </a:rPr>
              <a:t>Bộ</a:t>
            </a:r>
            <a:endParaRPr lang="en-US" sz="2400" dirty="0">
              <a:solidFill>
                <a:srgbClr val="002060"/>
              </a:solidFill>
              <a:latin typeface="#9Slide05 Fourth Medium" panose="00000600000000000000" pitchFamily="2" charset="0"/>
              <a:cs typeface="Arial" panose="020B0604020202020204" pitchFamily="34" charset="0"/>
            </a:endParaRPr>
          </a:p>
        </p:txBody>
      </p:sp>
      <p:sp>
        <p:nvSpPr>
          <p:cNvPr id="26" name="Rectangle 25"/>
          <p:cNvSpPr/>
          <p:nvPr/>
        </p:nvSpPr>
        <p:spPr>
          <a:xfrm rot="4654648">
            <a:off x="8377255" y="3799761"/>
            <a:ext cx="1437796" cy="4987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9Slide05 Fourth Medium" panose="00000600000000000000" pitchFamily="2" charset="0"/>
                <a:cs typeface="Arial" panose="020B0604020202020204" pitchFamily="34" charset="0"/>
              </a:rPr>
              <a:t>Biển</a:t>
            </a:r>
            <a:r>
              <a:rPr lang="en-US" sz="2400" dirty="0">
                <a:solidFill>
                  <a:srgbClr val="002060"/>
                </a:solidFill>
                <a:latin typeface="#9Slide05 Fourth Medium" panose="00000600000000000000" pitchFamily="2" charset="0"/>
                <a:cs typeface="Arial" panose="020B0604020202020204" pitchFamily="34" charset="0"/>
              </a:rPr>
              <a:t> </a:t>
            </a:r>
            <a:r>
              <a:rPr lang="en-US" sz="2400" dirty="0" err="1">
                <a:solidFill>
                  <a:srgbClr val="002060"/>
                </a:solidFill>
                <a:latin typeface="#9Slide05 Fourth Medium" panose="00000600000000000000" pitchFamily="2" charset="0"/>
                <a:cs typeface="Arial" panose="020B0604020202020204" pitchFamily="34" charset="0"/>
              </a:rPr>
              <a:t>Đông</a:t>
            </a:r>
            <a:endParaRPr lang="en-US" sz="2400" dirty="0">
              <a:solidFill>
                <a:srgbClr val="002060"/>
              </a:solidFill>
              <a:latin typeface="#9Slide05 Fourth Medium" panose="00000600000000000000" pitchFamily="2" charset="0"/>
              <a:cs typeface="Arial" panose="020B0604020202020204" pitchFamily="34" charset="0"/>
            </a:endParaRPr>
          </a:p>
        </p:txBody>
      </p:sp>
      <p:sp>
        <p:nvSpPr>
          <p:cNvPr id="5" name="Rectangle 4"/>
          <p:cNvSpPr/>
          <p:nvPr/>
        </p:nvSpPr>
        <p:spPr>
          <a:xfrm>
            <a:off x="9419513" y="788498"/>
            <a:ext cx="2772487" cy="606950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 descr="Download Maps Google Computer Icons Free PNG HQ HQ PNG Image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97930" y="951756"/>
            <a:ext cx="726138" cy="7261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183003" y="815058"/>
            <a:ext cx="1990304" cy="830997"/>
          </a:xfrm>
          <a:prstGeom prst="rect">
            <a:avLst/>
          </a:prstGeom>
          <a:noFill/>
        </p:spPr>
        <p:txBody>
          <a:bodyPr wrap="square" rtlCol="0">
            <a:spAutoFit/>
          </a:bodyPr>
          <a:lstStyle/>
          <a:p>
            <a:r>
              <a:rPr lang="en-US" sz="2400" dirty="0">
                <a:latin typeface="#9Slide05 Fourth Medium" panose="00000600000000000000" pitchFamily="2" charset="0"/>
                <a:cs typeface="Arial" panose="020B0604020202020204" pitchFamily="34" charset="0"/>
              </a:rPr>
              <a:t>44,254 nghìn Km²</a:t>
            </a:r>
          </a:p>
        </p:txBody>
      </p:sp>
      <p:pic>
        <p:nvPicPr>
          <p:cNvPr id="15" name="Picture 14"/>
          <p:cNvPicPr>
            <a:picLocks noChangeAspect="1"/>
          </p:cNvPicPr>
          <p:nvPr/>
        </p:nvPicPr>
        <p:blipFill rotWithShape="1">
          <a:blip r:embed="rId6">
            <a:extLst>
              <a:ext uri="{BEBA8EAE-BF5A-486C-A8C5-ECC9F3942E4B}">
                <a14:imgProps xmlns:a14="http://schemas.microsoft.com/office/drawing/2010/main">
                  <a14:imgLayer r:embed="rId7">
                    <a14:imgEffect>
                      <a14:backgroundRemoval t="9961" b="89844" l="6934" r="93848">
                        <a14:foregroundMark x1="13184" y1="34863" x2="13184" y2="34863"/>
                        <a14:foregroundMark x1="14551" y1="46484" x2="14551" y2="46484"/>
                        <a14:foregroundMark x1="6934" y1="47754" x2="6934" y2="47754"/>
                        <a14:foregroundMark x1="23340" y1="45117" x2="23340" y2="45117"/>
                        <a14:foregroundMark x1="28516" y1="33496" x2="28516" y2="33496"/>
                        <a14:foregroundMark x1="38281" y1="34180" x2="38281" y2="34180"/>
                        <a14:foregroundMark x1="36328" y1="44238" x2="36328" y2="44238"/>
                        <a14:foregroundMark x1="48633" y1="34766" x2="48633" y2="34766"/>
                        <a14:foregroundMark x1="62109" y1="33984" x2="62109" y2="33984"/>
                        <a14:foregroundMark x1="62695" y1="41797" x2="62695" y2="41797"/>
                        <a14:foregroundMark x1="76758" y1="43652" x2="76758" y2="43652"/>
                        <a14:foregroundMark x1="74512" y1="34473" x2="74512" y2="34473"/>
                        <a14:foregroundMark x1="85254" y1="34473" x2="85254" y2="34473"/>
                        <a14:foregroundMark x1="88379" y1="43066" x2="88379" y2="43066"/>
                        <a14:foregroundMark x1="93848" y1="45996" x2="93848" y2="45996"/>
                      </a14:backgroundRemoval>
                    </a14:imgEffect>
                  </a14:imgLayer>
                </a14:imgProps>
              </a:ext>
            </a:extLst>
          </a:blip>
          <a:srcRect l="4376" t="26077" r="3518" b="27990"/>
          <a:stretch/>
        </p:blipFill>
        <p:spPr>
          <a:xfrm>
            <a:off x="9442965" y="1835280"/>
            <a:ext cx="636067" cy="568753"/>
          </a:xfrm>
          <a:prstGeom prst="rect">
            <a:avLst/>
          </a:prstGeom>
        </p:spPr>
      </p:pic>
      <p:sp>
        <p:nvSpPr>
          <p:cNvPr id="32" name="Rectangle 31"/>
          <p:cNvSpPr/>
          <p:nvPr/>
        </p:nvSpPr>
        <p:spPr>
          <a:xfrm>
            <a:off x="5655480" y="1468895"/>
            <a:ext cx="1054695" cy="4987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9Slide05 Fourth Medium" panose="00000600000000000000" pitchFamily="2" charset="0"/>
                <a:cs typeface="Arial" panose="020B0604020202020204" pitchFamily="34" charset="0"/>
              </a:rPr>
              <a:t>Lào</a:t>
            </a:r>
            <a:endParaRPr lang="en-US" sz="2400" dirty="0">
              <a:solidFill>
                <a:srgbClr val="002060"/>
              </a:solidFill>
              <a:latin typeface="#9Slide05 Fourth Medium" panose="00000600000000000000" pitchFamily="2" charset="0"/>
              <a:cs typeface="Arial" panose="020B0604020202020204" pitchFamily="34" charset="0"/>
            </a:endParaRPr>
          </a:p>
        </p:txBody>
      </p:sp>
      <p:sp>
        <p:nvSpPr>
          <p:cNvPr id="19" name="TextBox 18"/>
          <p:cNvSpPr txBox="1"/>
          <p:nvPr/>
        </p:nvSpPr>
        <p:spPr>
          <a:xfrm>
            <a:off x="10124068" y="1672615"/>
            <a:ext cx="1957678" cy="830997"/>
          </a:xfrm>
          <a:prstGeom prst="rect">
            <a:avLst/>
          </a:prstGeom>
          <a:noFill/>
        </p:spPr>
        <p:txBody>
          <a:bodyPr wrap="square" rtlCol="0">
            <a:spAutoFit/>
          </a:bodyPr>
          <a:lstStyle/>
          <a:p>
            <a:r>
              <a:rPr lang="en-US" sz="2400" dirty="0">
                <a:latin typeface="#9Slide05 Fourth Medium" panose="00000600000000000000" pitchFamily="2" charset="0"/>
                <a:cs typeface="Arial" panose="020B0604020202020204" pitchFamily="34" charset="0"/>
              </a:rPr>
              <a:t>9,1 </a:t>
            </a:r>
            <a:r>
              <a:rPr lang="en-US" sz="2400" dirty="0" err="1">
                <a:latin typeface="#9Slide05 Fourth Medium" panose="00000600000000000000" pitchFamily="2" charset="0"/>
                <a:cs typeface="Arial" panose="020B0604020202020204" pitchFamily="34" charset="0"/>
              </a:rPr>
              <a:t>triệu</a:t>
            </a:r>
            <a:r>
              <a:rPr lang="en-US" sz="2400" dirty="0">
                <a:latin typeface="#9Slide05 Fourth Medium" panose="00000600000000000000" pitchFamily="2" charset="0"/>
                <a:cs typeface="Arial" panose="020B0604020202020204" pitchFamily="34" charset="0"/>
              </a:rPr>
              <a:t> </a:t>
            </a:r>
            <a:r>
              <a:rPr lang="en-US" sz="2400" dirty="0" err="1">
                <a:latin typeface="#9Slide05 Fourth Medium" panose="00000600000000000000" pitchFamily="2" charset="0"/>
                <a:cs typeface="Arial" panose="020B0604020202020204" pitchFamily="34" charset="0"/>
              </a:rPr>
              <a:t>người</a:t>
            </a:r>
            <a:r>
              <a:rPr lang="en-US" sz="2400" dirty="0">
                <a:latin typeface="#9Slide05 Fourth Medium" panose="00000600000000000000" pitchFamily="2" charset="0"/>
                <a:cs typeface="Arial" panose="020B0604020202020204" pitchFamily="34" charset="0"/>
              </a:rPr>
              <a:t> (2014)</a:t>
            </a:r>
          </a:p>
        </p:txBody>
      </p:sp>
      <p:sp>
        <p:nvSpPr>
          <p:cNvPr id="21" name="Rectangle 20">
            <a:extLst>
              <a:ext uri="{FF2B5EF4-FFF2-40B4-BE49-F238E27FC236}">
                <a16:creationId xmlns:a16="http://schemas.microsoft.com/office/drawing/2014/main" id="{452F2B1A-19EA-481C-B86B-C564B6BAD3BD}"/>
              </a:ext>
            </a:extLst>
          </p:cNvPr>
          <p:cNvSpPr/>
          <p:nvPr/>
        </p:nvSpPr>
        <p:spPr>
          <a:xfrm>
            <a:off x="9560264" y="2982453"/>
            <a:ext cx="2565817" cy="4032933"/>
          </a:xfrm>
          <a:prstGeom prst="rect">
            <a:avLst/>
          </a:prstGeom>
          <a:noFill/>
          <a:ln>
            <a:noFill/>
          </a:ln>
        </p:spPr>
        <p:txBody>
          <a:bodyPr spcFirstLastPara="1" wrap="square" lIns="0" tIns="0" rIns="0" bIns="0" anchor="ctr" anchorCtr="0">
            <a:noAutofit/>
          </a:bodyPr>
          <a:lstStyle/>
          <a:p>
            <a:pPr marL="0" marR="0" indent="182245" algn="ctr">
              <a:lnSpc>
                <a:spcPct val="107000"/>
              </a:lnSpc>
              <a:spcBef>
                <a:spcPts val="0"/>
              </a:spcBef>
              <a:spcAft>
                <a:spcPts val="0"/>
              </a:spcAft>
            </a:pPr>
            <a:r>
              <a:rPr lang="en-US" sz="2800" b="1" dirty="0" err="1">
                <a:solidFill>
                  <a:srgbClr val="FF0000"/>
                </a:solidFill>
                <a:effectLst/>
                <a:latin typeface="#9Slide05 Fourth Medium" panose="00000600000000000000" pitchFamily="2" charset="0"/>
                <a:ea typeface="Calibri" panose="020F0502020204030204" pitchFamily="34" charset="0"/>
              </a:rPr>
              <a:t>Giới</a:t>
            </a:r>
            <a:r>
              <a:rPr lang="en-US" sz="2800" b="1" dirty="0">
                <a:solidFill>
                  <a:srgbClr val="FF0000"/>
                </a:solidFill>
                <a:effectLst/>
                <a:latin typeface="#9Slide05 Fourth Medium" panose="00000600000000000000" pitchFamily="2" charset="0"/>
                <a:ea typeface="Calibri" panose="020F0502020204030204" pitchFamily="34" charset="0"/>
              </a:rPr>
              <a:t> </a:t>
            </a:r>
            <a:r>
              <a:rPr lang="en-US" sz="2800" b="1" dirty="0" err="1">
                <a:solidFill>
                  <a:srgbClr val="FF0000"/>
                </a:solidFill>
                <a:effectLst/>
                <a:latin typeface="#9Slide05 Fourth Medium" panose="00000600000000000000" pitchFamily="2" charset="0"/>
                <a:ea typeface="Calibri" panose="020F0502020204030204" pitchFamily="34" charset="0"/>
              </a:rPr>
              <a:t>hạn</a:t>
            </a:r>
            <a:r>
              <a:rPr lang="en-US" sz="2800" b="1" dirty="0">
                <a:solidFill>
                  <a:srgbClr val="FF0000"/>
                </a:solidFill>
                <a:effectLst/>
                <a:latin typeface="#9Slide05 Fourth Medium" panose="00000600000000000000" pitchFamily="2" charset="0"/>
                <a:ea typeface="Calibri" panose="020F0502020204030204" pitchFamily="34" charset="0"/>
              </a:rPr>
              <a:t>:</a:t>
            </a:r>
            <a:endParaRPr lang="en-US" sz="2800" dirty="0">
              <a:solidFill>
                <a:srgbClr val="FF0000"/>
              </a:solidFill>
              <a:effectLst/>
              <a:latin typeface="#9Slide05 Fourth Medium" panose="00000600000000000000" pitchFamily="2" charset="0"/>
              <a:ea typeface="Times New Roman" panose="02020603050405020304" pitchFamily="18" charset="0"/>
            </a:endParaRPr>
          </a:p>
          <a:p>
            <a:pPr marL="0" marR="0" indent="0" algn="just">
              <a:lnSpc>
                <a:spcPct val="107000"/>
              </a:lnSpc>
              <a:spcBef>
                <a:spcPts val="0"/>
              </a:spcBef>
              <a:spcAft>
                <a:spcPts val="0"/>
              </a:spcAft>
            </a:pPr>
            <a:r>
              <a:rPr lang="vi-VN" sz="2800" b="1" dirty="0">
                <a:effectLst/>
                <a:latin typeface="#9Slide05 Fourth Medium" panose="00000600000000000000" pitchFamily="2" charset="0"/>
                <a:ea typeface="Calibri" panose="020F0502020204030204" pitchFamily="34" charset="0"/>
              </a:rPr>
              <a:t>+ </a:t>
            </a:r>
            <a:r>
              <a:rPr lang="en-US" sz="2800" b="1" dirty="0">
                <a:effectLst/>
                <a:latin typeface="#9Slide05 Fourth Medium" panose="00000600000000000000" pitchFamily="2" charset="0"/>
                <a:ea typeface="Calibri" panose="020F0502020204030204" pitchFamily="34" charset="0"/>
              </a:rPr>
              <a:t>H</a:t>
            </a:r>
            <a:r>
              <a:rPr lang="vi-VN" sz="2800" b="1" dirty="0">
                <a:effectLst/>
                <a:latin typeface="#9Slide05 Fourth Medium" panose="00000600000000000000" pitchFamily="2" charset="0"/>
                <a:ea typeface="Calibri" panose="020F0502020204030204" pitchFamily="34" charset="0"/>
              </a:rPr>
              <a:t>ẹp ngang, kéo dài từ Đà Nẵng đến Bình Thuận</a:t>
            </a:r>
            <a:endParaRPr lang="en-US" sz="2800" dirty="0">
              <a:effectLst/>
              <a:latin typeface="#9Slide05 Fourth Medium" panose="00000600000000000000" pitchFamily="2" charset="0"/>
              <a:ea typeface="Times New Roman" panose="02020603050405020304" pitchFamily="18" charset="0"/>
            </a:endParaRPr>
          </a:p>
          <a:p>
            <a:pPr marL="0" marR="0" indent="0" algn="just">
              <a:lnSpc>
                <a:spcPct val="107000"/>
              </a:lnSpc>
              <a:spcBef>
                <a:spcPts val="0"/>
              </a:spcBef>
              <a:spcAft>
                <a:spcPts val="0"/>
              </a:spcAft>
            </a:pPr>
            <a:r>
              <a:rPr lang="vi-VN" sz="2800" b="1" dirty="0">
                <a:effectLst/>
                <a:latin typeface="#9Slide05 Fourth Medium" panose="00000600000000000000" pitchFamily="2" charset="0"/>
                <a:ea typeface="Calibri" panose="020F0502020204030204" pitchFamily="34" charset="0"/>
              </a:rPr>
              <a:t> + </a:t>
            </a:r>
            <a:r>
              <a:rPr lang="en-US" sz="2800" b="1" dirty="0">
                <a:latin typeface="#9Slide05 Fourth Medium" panose="00000600000000000000" pitchFamily="2" charset="0"/>
                <a:ea typeface="Calibri" panose="020F0502020204030204" pitchFamily="34" charset="0"/>
              </a:rPr>
              <a:t>C</a:t>
            </a:r>
            <a:r>
              <a:rPr lang="vi-VN" sz="2800" b="1" dirty="0">
                <a:effectLst/>
                <a:latin typeface="#9Slide05 Fourth Medium" panose="00000600000000000000" pitchFamily="2" charset="0"/>
                <a:ea typeface="Calibri" panose="020F0502020204030204" pitchFamily="34" charset="0"/>
              </a:rPr>
              <a:t>ó 2 quần đảo xa bờ: Hoàng Sa</a:t>
            </a:r>
            <a:r>
              <a:rPr lang="en-US" sz="2800" b="1" dirty="0">
                <a:effectLst/>
                <a:latin typeface="#9Slide05 Fourth Medium" panose="00000600000000000000" pitchFamily="2" charset="0"/>
                <a:ea typeface="Calibri" panose="020F0502020204030204" pitchFamily="34" charset="0"/>
              </a:rPr>
              <a:t> </a:t>
            </a:r>
            <a:r>
              <a:rPr lang="vi-VN" sz="2800" b="1" dirty="0">
                <a:effectLst/>
                <a:latin typeface="#9Slide05 Fourth Medium" panose="00000600000000000000" pitchFamily="2" charset="0"/>
                <a:ea typeface="Calibri" panose="020F0502020204030204" pitchFamily="34" charset="0"/>
              </a:rPr>
              <a:t>(Đà Nẵng), Trường Sa</a:t>
            </a:r>
            <a:r>
              <a:rPr lang="en-US" sz="2800" b="1" dirty="0">
                <a:effectLst/>
                <a:latin typeface="#9Slide05 Fourth Medium" panose="00000600000000000000" pitchFamily="2" charset="0"/>
                <a:ea typeface="Calibri" panose="020F0502020204030204" pitchFamily="34" charset="0"/>
              </a:rPr>
              <a:t> </a:t>
            </a:r>
            <a:r>
              <a:rPr lang="vi-VN" sz="2800" b="1" dirty="0">
                <a:effectLst/>
                <a:latin typeface="#9Slide05 Fourth Medium" panose="00000600000000000000" pitchFamily="2" charset="0"/>
                <a:ea typeface="Calibri" panose="020F0502020204030204" pitchFamily="34" charset="0"/>
              </a:rPr>
              <a:t>(Khánh Hòa)</a:t>
            </a:r>
            <a:endParaRPr lang="en-US" sz="2800" dirty="0">
              <a:effectLst/>
              <a:latin typeface="#9Slide05 Fourth Medium" panose="00000600000000000000" pitchFamily="2" charset="0"/>
              <a:ea typeface="Times New Roman" panose="02020603050405020304" pitchFamily="18" charset="0"/>
            </a:endParaRPr>
          </a:p>
        </p:txBody>
      </p:sp>
      <p:sp>
        <p:nvSpPr>
          <p:cNvPr id="28" name="Rectangle: Rounded Corners 7">
            <a:extLst>
              <a:ext uri="{FF2B5EF4-FFF2-40B4-BE49-F238E27FC236}">
                <a16:creationId xmlns:a16="http://schemas.microsoft.com/office/drawing/2014/main" id="{6C91D51F-57AB-4119-83AD-B895C0474862}"/>
              </a:ext>
            </a:extLst>
          </p:cNvPr>
          <p:cNvSpPr/>
          <p:nvPr/>
        </p:nvSpPr>
        <p:spPr>
          <a:xfrm>
            <a:off x="5730473" y="-30691"/>
            <a:ext cx="6181509" cy="819189"/>
          </a:xfrm>
          <a:custGeom>
            <a:avLst/>
            <a:gdLst>
              <a:gd name="connsiteX0" fmla="*/ 0 w 6181509"/>
              <a:gd name="connsiteY0" fmla="*/ 136534 h 819189"/>
              <a:gd name="connsiteX1" fmla="*/ 136534 w 6181509"/>
              <a:gd name="connsiteY1" fmla="*/ 0 h 819189"/>
              <a:gd name="connsiteX2" fmla="*/ 845547 w 6181509"/>
              <a:gd name="connsiteY2" fmla="*/ 0 h 819189"/>
              <a:gd name="connsiteX3" fmla="*/ 1377307 w 6181509"/>
              <a:gd name="connsiteY3" fmla="*/ 0 h 819189"/>
              <a:gd name="connsiteX4" fmla="*/ 1849982 w 6181509"/>
              <a:gd name="connsiteY4" fmla="*/ 0 h 819189"/>
              <a:gd name="connsiteX5" fmla="*/ 2499910 w 6181509"/>
              <a:gd name="connsiteY5" fmla="*/ 0 h 819189"/>
              <a:gd name="connsiteX6" fmla="*/ 3031670 w 6181509"/>
              <a:gd name="connsiteY6" fmla="*/ 0 h 819189"/>
              <a:gd name="connsiteX7" fmla="*/ 3740683 w 6181509"/>
              <a:gd name="connsiteY7" fmla="*/ 0 h 819189"/>
              <a:gd name="connsiteX8" fmla="*/ 4213358 w 6181509"/>
              <a:gd name="connsiteY8" fmla="*/ 0 h 819189"/>
              <a:gd name="connsiteX9" fmla="*/ 4922371 w 6181509"/>
              <a:gd name="connsiteY9" fmla="*/ 0 h 819189"/>
              <a:gd name="connsiteX10" fmla="*/ 5335962 w 6181509"/>
              <a:gd name="connsiteY10" fmla="*/ 0 h 819189"/>
              <a:gd name="connsiteX11" fmla="*/ 6044975 w 6181509"/>
              <a:gd name="connsiteY11" fmla="*/ 0 h 819189"/>
              <a:gd name="connsiteX12" fmla="*/ 6181509 w 6181509"/>
              <a:gd name="connsiteY12" fmla="*/ 136534 h 819189"/>
              <a:gd name="connsiteX13" fmla="*/ 6181509 w 6181509"/>
              <a:gd name="connsiteY13" fmla="*/ 682655 h 819189"/>
              <a:gd name="connsiteX14" fmla="*/ 6044975 w 6181509"/>
              <a:gd name="connsiteY14" fmla="*/ 819189 h 819189"/>
              <a:gd name="connsiteX15" fmla="*/ 5454131 w 6181509"/>
              <a:gd name="connsiteY15" fmla="*/ 819189 h 819189"/>
              <a:gd name="connsiteX16" fmla="*/ 4745118 w 6181509"/>
              <a:gd name="connsiteY16" fmla="*/ 819189 h 819189"/>
              <a:gd name="connsiteX17" fmla="*/ 4154274 w 6181509"/>
              <a:gd name="connsiteY17" fmla="*/ 819189 h 819189"/>
              <a:gd name="connsiteX18" fmla="*/ 3740683 w 6181509"/>
              <a:gd name="connsiteY18" fmla="*/ 819189 h 819189"/>
              <a:gd name="connsiteX19" fmla="*/ 3268008 w 6181509"/>
              <a:gd name="connsiteY19" fmla="*/ 819189 h 819189"/>
              <a:gd name="connsiteX20" fmla="*/ 2558995 w 6181509"/>
              <a:gd name="connsiteY20" fmla="*/ 819189 h 819189"/>
              <a:gd name="connsiteX21" fmla="*/ 1968151 w 6181509"/>
              <a:gd name="connsiteY21" fmla="*/ 819189 h 819189"/>
              <a:gd name="connsiteX22" fmla="*/ 1495475 w 6181509"/>
              <a:gd name="connsiteY22" fmla="*/ 819189 h 819189"/>
              <a:gd name="connsiteX23" fmla="*/ 904631 w 6181509"/>
              <a:gd name="connsiteY23" fmla="*/ 819189 h 819189"/>
              <a:gd name="connsiteX24" fmla="*/ 136534 w 6181509"/>
              <a:gd name="connsiteY24" fmla="*/ 819189 h 819189"/>
              <a:gd name="connsiteX25" fmla="*/ 0 w 6181509"/>
              <a:gd name="connsiteY25" fmla="*/ 682655 h 819189"/>
              <a:gd name="connsiteX26" fmla="*/ 0 w 6181509"/>
              <a:gd name="connsiteY26" fmla="*/ 136534 h 81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81509" h="819189" extrusionOk="0">
                <a:moveTo>
                  <a:pt x="0" y="136534"/>
                </a:moveTo>
                <a:cubicBezTo>
                  <a:pt x="-14131" y="52411"/>
                  <a:pt x="57306" y="1434"/>
                  <a:pt x="136534" y="0"/>
                </a:cubicBezTo>
                <a:cubicBezTo>
                  <a:pt x="303733" y="-74907"/>
                  <a:pt x="581746" y="58781"/>
                  <a:pt x="845547" y="0"/>
                </a:cubicBezTo>
                <a:cubicBezTo>
                  <a:pt x="1109348" y="-58781"/>
                  <a:pt x="1135199" y="35449"/>
                  <a:pt x="1377307" y="0"/>
                </a:cubicBezTo>
                <a:cubicBezTo>
                  <a:pt x="1619415" y="-35449"/>
                  <a:pt x="1668195" y="30284"/>
                  <a:pt x="1849982" y="0"/>
                </a:cubicBezTo>
                <a:cubicBezTo>
                  <a:pt x="2031769" y="-30284"/>
                  <a:pt x="2231934" y="61945"/>
                  <a:pt x="2499910" y="0"/>
                </a:cubicBezTo>
                <a:cubicBezTo>
                  <a:pt x="2767886" y="-61945"/>
                  <a:pt x="2804302" y="40989"/>
                  <a:pt x="3031670" y="0"/>
                </a:cubicBezTo>
                <a:cubicBezTo>
                  <a:pt x="3259038" y="-40989"/>
                  <a:pt x="3463203" y="46160"/>
                  <a:pt x="3740683" y="0"/>
                </a:cubicBezTo>
                <a:cubicBezTo>
                  <a:pt x="4018163" y="-46160"/>
                  <a:pt x="4102735" y="39344"/>
                  <a:pt x="4213358" y="0"/>
                </a:cubicBezTo>
                <a:cubicBezTo>
                  <a:pt x="4323982" y="-39344"/>
                  <a:pt x="4718115" y="61451"/>
                  <a:pt x="4922371" y="0"/>
                </a:cubicBezTo>
                <a:cubicBezTo>
                  <a:pt x="5126627" y="-61451"/>
                  <a:pt x="5167593" y="16478"/>
                  <a:pt x="5335962" y="0"/>
                </a:cubicBezTo>
                <a:cubicBezTo>
                  <a:pt x="5504331" y="-16478"/>
                  <a:pt x="5861020" y="66263"/>
                  <a:pt x="6044975" y="0"/>
                </a:cubicBezTo>
                <a:cubicBezTo>
                  <a:pt x="6129191" y="13114"/>
                  <a:pt x="6182202" y="68309"/>
                  <a:pt x="6181509" y="136534"/>
                </a:cubicBezTo>
                <a:cubicBezTo>
                  <a:pt x="6189061" y="402918"/>
                  <a:pt x="6151541" y="505652"/>
                  <a:pt x="6181509" y="682655"/>
                </a:cubicBezTo>
                <a:cubicBezTo>
                  <a:pt x="6190863" y="746449"/>
                  <a:pt x="6112583" y="816175"/>
                  <a:pt x="6044975" y="819189"/>
                </a:cubicBezTo>
                <a:cubicBezTo>
                  <a:pt x="5811456" y="874996"/>
                  <a:pt x="5716681" y="797104"/>
                  <a:pt x="5454131" y="819189"/>
                </a:cubicBezTo>
                <a:cubicBezTo>
                  <a:pt x="5191581" y="841274"/>
                  <a:pt x="5079676" y="788676"/>
                  <a:pt x="4745118" y="819189"/>
                </a:cubicBezTo>
                <a:cubicBezTo>
                  <a:pt x="4410560" y="849702"/>
                  <a:pt x="4273588" y="770627"/>
                  <a:pt x="4154274" y="819189"/>
                </a:cubicBezTo>
                <a:cubicBezTo>
                  <a:pt x="4034960" y="867751"/>
                  <a:pt x="3858044" y="795966"/>
                  <a:pt x="3740683" y="819189"/>
                </a:cubicBezTo>
                <a:cubicBezTo>
                  <a:pt x="3623322" y="842412"/>
                  <a:pt x="3455906" y="794630"/>
                  <a:pt x="3268008" y="819189"/>
                </a:cubicBezTo>
                <a:cubicBezTo>
                  <a:pt x="3080111" y="843748"/>
                  <a:pt x="2895230" y="763726"/>
                  <a:pt x="2558995" y="819189"/>
                </a:cubicBezTo>
                <a:cubicBezTo>
                  <a:pt x="2222760" y="874652"/>
                  <a:pt x="2255533" y="800706"/>
                  <a:pt x="1968151" y="819189"/>
                </a:cubicBezTo>
                <a:cubicBezTo>
                  <a:pt x="1680769" y="837672"/>
                  <a:pt x="1666374" y="802989"/>
                  <a:pt x="1495475" y="819189"/>
                </a:cubicBezTo>
                <a:cubicBezTo>
                  <a:pt x="1324576" y="835389"/>
                  <a:pt x="1127954" y="802222"/>
                  <a:pt x="904631" y="819189"/>
                </a:cubicBezTo>
                <a:cubicBezTo>
                  <a:pt x="681308" y="836156"/>
                  <a:pt x="511765" y="806307"/>
                  <a:pt x="136534" y="819189"/>
                </a:cubicBezTo>
                <a:cubicBezTo>
                  <a:pt x="62395" y="815291"/>
                  <a:pt x="6210" y="764776"/>
                  <a:pt x="0" y="682655"/>
                </a:cubicBezTo>
                <a:cubicBezTo>
                  <a:pt x="-59572" y="490106"/>
                  <a:pt x="65435" y="312555"/>
                  <a:pt x="0" y="136534"/>
                </a:cubicBezTo>
                <a:close/>
              </a:path>
            </a:pathLst>
          </a:custGeom>
          <a:noFill/>
          <a:ln>
            <a:solidFill>
              <a:schemeClr val="tx1"/>
            </a:solidFill>
            <a:prstDash val="sys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1.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Vị</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trí</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địa</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lí</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và</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giới</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hạn</a:t>
            </a:r>
            <a:endPar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endParaRPr>
          </a:p>
        </p:txBody>
      </p:sp>
      <p:sp>
        <p:nvSpPr>
          <p:cNvPr id="31" name="TextBox 30"/>
          <p:cNvSpPr txBox="1"/>
          <p:nvPr/>
        </p:nvSpPr>
        <p:spPr>
          <a:xfrm>
            <a:off x="9473980" y="2482379"/>
            <a:ext cx="2699327" cy="646331"/>
          </a:xfrm>
          <a:prstGeom prst="rect">
            <a:avLst/>
          </a:prstGeom>
          <a:noFill/>
        </p:spPr>
        <p:txBody>
          <a:bodyPr wrap="square" rtlCol="0">
            <a:spAutoFit/>
          </a:bodyPr>
          <a:lstStyle/>
          <a:p>
            <a:r>
              <a:rPr lang="en-US" sz="2400" dirty="0" err="1">
                <a:latin typeface="#9Slide05 Fourth Medium" panose="00000600000000000000" pitchFamily="2" charset="0"/>
                <a:cs typeface="Arial" panose="020B0604020202020204" pitchFamily="34" charset="0"/>
              </a:rPr>
              <a:t>Có</a:t>
            </a:r>
            <a:r>
              <a:rPr lang="en-US" sz="2400" dirty="0">
                <a:latin typeface="#9Slide05 Fourth Medium" panose="00000600000000000000" pitchFamily="2" charset="0"/>
                <a:cs typeface="Arial" panose="020B0604020202020204" pitchFamily="34" charset="0"/>
              </a:rPr>
              <a:t> </a:t>
            </a:r>
            <a:r>
              <a:rPr lang="en-US" sz="3600" dirty="0">
                <a:solidFill>
                  <a:srgbClr val="FF0000"/>
                </a:solidFill>
                <a:latin typeface="#9Slide05 Fourth Medium" panose="00000600000000000000" pitchFamily="2" charset="0"/>
                <a:cs typeface="Arial" panose="020B0604020202020204" pitchFamily="34" charset="0"/>
              </a:rPr>
              <a:t>8</a:t>
            </a:r>
            <a:r>
              <a:rPr lang="en-US" sz="2400" dirty="0">
                <a:latin typeface="#9Slide05 Fourth Medium" panose="00000600000000000000" pitchFamily="2" charset="0"/>
                <a:cs typeface="Arial" panose="020B0604020202020204" pitchFamily="34" charset="0"/>
              </a:rPr>
              <a:t> </a:t>
            </a:r>
            <a:r>
              <a:rPr lang="en-US" sz="2400" dirty="0" err="1">
                <a:latin typeface="#9Slide05 Fourth Medium" panose="00000600000000000000" pitchFamily="2" charset="0"/>
                <a:cs typeface="Arial" panose="020B0604020202020204" pitchFamily="34" charset="0"/>
              </a:rPr>
              <a:t>tỉnh</a:t>
            </a:r>
            <a:r>
              <a:rPr lang="en-US" sz="2400" dirty="0">
                <a:latin typeface="#9Slide05 Fourth Medium" panose="00000600000000000000" pitchFamily="2" charset="0"/>
                <a:cs typeface="Arial" panose="020B0604020202020204" pitchFamily="34" charset="0"/>
              </a:rPr>
              <a:t>, </a:t>
            </a:r>
            <a:r>
              <a:rPr lang="en-US" sz="2400" dirty="0" err="1">
                <a:latin typeface="#9Slide05 Fourth Medium" panose="00000600000000000000" pitchFamily="2" charset="0"/>
                <a:cs typeface="Arial" panose="020B0604020202020204" pitchFamily="34" charset="0"/>
              </a:rPr>
              <a:t>thành</a:t>
            </a:r>
            <a:r>
              <a:rPr lang="en-US" sz="2400" dirty="0">
                <a:latin typeface="#9Slide05 Fourth Medium" panose="00000600000000000000" pitchFamily="2" charset="0"/>
                <a:cs typeface="Arial" panose="020B0604020202020204" pitchFamily="34" charset="0"/>
              </a:rPr>
              <a:t> </a:t>
            </a:r>
            <a:r>
              <a:rPr lang="en-US" sz="2400" dirty="0" err="1">
                <a:latin typeface="#9Slide05 Fourth Medium" panose="00000600000000000000" pitchFamily="2" charset="0"/>
                <a:cs typeface="Arial" panose="020B0604020202020204" pitchFamily="34" charset="0"/>
              </a:rPr>
              <a:t>phố</a:t>
            </a:r>
            <a:endParaRPr lang="en-US" sz="2400" dirty="0">
              <a:latin typeface="#9Slide05 Fourth Medium" panose="00000600000000000000" pitchFamily="2" charset="0"/>
              <a:cs typeface="Arial" panose="020B0604020202020204" pitchFamily="34" charset="0"/>
            </a:endParaRPr>
          </a:p>
        </p:txBody>
      </p:sp>
    </p:spTree>
    <p:extLst>
      <p:ext uri="{BB962C8B-B14F-4D97-AF65-F5344CB8AC3E}">
        <p14:creationId xmlns:p14="http://schemas.microsoft.com/office/powerpoint/2010/main" val="3175478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P spid="21"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C91D51F-57AB-4119-83AD-B895C0474862}"/>
              </a:ext>
            </a:extLst>
          </p:cNvPr>
          <p:cNvSpPr/>
          <p:nvPr/>
        </p:nvSpPr>
        <p:spPr>
          <a:xfrm>
            <a:off x="253014" y="54443"/>
            <a:ext cx="6278059" cy="1041398"/>
          </a:xfrm>
          <a:custGeom>
            <a:avLst/>
            <a:gdLst>
              <a:gd name="connsiteX0" fmla="*/ 0 w 6278059"/>
              <a:gd name="connsiteY0" fmla="*/ 173570 h 1041398"/>
              <a:gd name="connsiteX1" fmla="*/ 173570 w 6278059"/>
              <a:gd name="connsiteY1" fmla="*/ 0 h 1041398"/>
              <a:gd name="connsiteX2" fmla="*/ 885280 w 6278059"/>
              <a:gd name="connsiteY2" fmla="*/ 0 h 1041398"/>
              <a:gd name="connsiteX3" fmla="*/ 1419063 w 6278059"/>
              <a:gd name="connsiteY3" fmla="*/ 0 h 1041398"/>
              <a:gd name="connsiteX4" fmla="*/ 1893537 w 6278059"/>
              <a:gd name="connsiteY4" fmla="*/ 0 h 1041398"/>
              <a:gd name="connsiteX5" fmla="*/ 2545938 w 6278059"/>
              <a:gd name="connsiteY5" fmla="*/ 0 h 1041398"/>
              <a:gd name="connsiteX6" fmla="*/ 3079720 w 6278059"/>
              <a:gd name="connsiteY6" fmla="*/ 0 h 1041398"/>
              <a:gd name="connsiteX7" fmla="*/ 3791431 w 6278059"/>
              <a:gd name="connsiteY7" fmla="*/ 0 h 1041398"/>
              <a:gd name="connsiteX8" fmla="*/ 4265904 w 6278059"/>
              <a:gd name="connsiteY8" fmla="*/ 0 h 1041398"/>
              <a:gd name="connsiteX9" fmla="*/ 4977614 w 6278059"/>
              <a:gd name="connsiteY9" fmla="*/ 0 h 1041398"/>
              <a:gd name="connsiteX10" fmla="*/ 5392779 w 6278059"/>
              <a:gd name="connsiteY10" fmla="*/ 0 h 1041398"/>
              <a:gd name="connsiteX11" fmla="*/ 6104489 w 6278059"/>
              <a:gd name="connsiteY11" fmla="*/ 0 h 1041398"/>
              <a:gd name="connsiteX12" fmla="*/ 6278059 w 6278059"/>
              <a:gd name="connsiteY12" fmla="*/ 173570 h 1041398"/>
              <a:gd name="connsiteX13" fmla="*/ 6278059 w 6278059"/>
              <a:gd name="connsiteY13" fmla="*/ 499871 h 1041398"/>
              <a:gd name="connsiteX14" fmla="*/ 6278059 w 6278059"/>
              <a:gd name="connsiteY14" fmla="*/ 867828 h 1041398"/>
              <a:gd name="connsiteX15" fmla="*/ 6104489 w 6278059"/>
              <a:gd name="connsiteY15" fmla="*/ 1041398 h 1041398"/>
              <a:gd name="connsiteX16" fmla="*/ 5452088 w 6278059"/>
              <a:gd name="connsiteY16" fmla="*/ 1041398 h 1041398"/>
              <a:gd name="connsiteX17" fmla="*/ 4858996 w 6278059"/>
              <a:gd name="connsiteY17" fmla="*/ 1041398 h 1041398"/>
              <a:gd name="connsiteX18" fmla="*/ 4443832 w 6278059"/>
              <a:gd name="connsiteY18" fmla="*/ 1041398 h 1041398"/>
              <a:gd name="connsiteX19" fmla="*/ 3969358 w 6278059"/>
              <a:gd name="connsiteY19" fmla="*/ 1041398 h 1041398"/>
              <a:gd name="connsiteX20" fmla="*/ 3257648 w 6278059"/>
              <a:gd name="connsiteY20" fmla="*/ 1041398 h 1041398"/>
              <a:gd name="connsiteX21" fmla="*/ 2664556 w 6278059"/>
              <a:gd name="connsiteY21" fmla="*/ 1041398 h 1041398"/>
              <a:gd name="connsiteX22" fmla="*/ 2190082 w 6278059"/>
              <a:gd name="connsiteY22" fmla="*/ 1041398 h 1041398"/>
              <a:gd name="connsiteX23" fmla="*/ 1596991 w 6278059"/>
              <a:gd name="connsiteY23" fmla="*/ 1041398 h 1041398"/>
              <a:gd name="connsiteX24" fmla="*/ 1181826 w 6278059"/>
              <a:gd name="connsiteY24" fmla="*/ 1041398 h 1041398"/>
              <a:gd name="connsiteX25" fmla="*/ 766662 w 6278059"/>
              <a:gd name="connsiteY25" fmla="*/ 1041398 h 1041398"/>
              <a:gd name="connsiteX26" fmla="*/ 173570 w 6278059"/>
              <a:gd name="connsiteY26" fmla="*/ 1041398 h 1041398"/>
              <a:gd name="connsiteX27" fmla="*/ 0 w 6278059"/>
              <a:gd name="connsiteY27" fmla="*/ 867828 h 1041398"/>
              <a:gd name="connsiteX28" fmla="*/ 0 w 6278059"/>
              <a:gd name="connsiteY28" fmla="*/ 541527 h 1041398"/>
              <a:gd name="connsiteX29" fmla="*/ 0 w 6278059"/>
              <a:gd name="connsiteY29" fmla="*/ 173570 h 104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78059" h="1041398" extrusionOk="0">
                <a:moveTo>
                  <a:pt x="0" y="173570"/>
                </a:moveTo>
                <a:cubicBezTo>
                  <a:pt x="-8299" y="72591"/>
                  <a:pt x="66653" y="4150"/>
                  <a:pt x="173570" y="0"/>
                </a:cubicBezTo>
                <a:cubicBezTo>
                  <a:pt x="340478" y="-37948"/>
                  <a:pt x="668934" y="35677"/>
                  <a:pt x="885280" y="0"/>
                </a:cubicBezTo>
                <a:cubicBezTo>
                  <a:pt x="1101626" y="-35677"/>
                  <a:pt x="1231513" y="44327"/>
                  <a:pt x="1419063" y="0"/>
                </a:cubicBezTo>
                <a:cubicBezTo>
                  <a:pt x="1606613" y="-44327"/>
                  <a:pt x="1670373" y="19876"/>
                  <a:pt x="1893537" y="0"/>
                </a:cubicBezTo>
                <a:cubicBezTo>
                  <a:pt x="2116701" y="-19876"/>
                  <a:pt x="2370329" y="38770"/>
                  <a:pt x="2545938" y="0"/>
                </a:cubicBezTo>
                <a:cubicBezTo>
                  <a:pt x="2721547" y="-38770"/>
                  <a:pt x="2929116" y="41237"/>
                  <a:pt x="3079720" y="0"/>
                </a:cubicBezTo>
                <a:cubicBezTo>
                  <a:pt x="3230324" y="-41237"/>
                  <a:pt x="3470237" y="79687"/>
                  <a:pt x="3791431" y="0"/>
                </a:cubicBezTo>
                <a:cubicBezTo>
                  <a:pt x="4112625" y="-79687"/>
                  <a:pt x="4155402" y="6890"/>
                  <a:pt x="4265904" y="0"/>
                </a:cubicBezTo>
                <a:cubicBezTo>
                  <a:pt x="4376406" y="-6890"/>
                  <a:pt x="4629988" y="6586"/>
                  <a:pt x="4977614" y="0"/>
                </a:cubicBezTo>
                <a:cubicBezTo>
                  <a:pt x="5325240" y="-6586"/>
                  <a:pt x="5253706" y="16728"/>
                  <a:pt x="5392779" y="0"/>
                </a:cubicBezTo>
                <a:cubicBezTo>
                  <a:pt x="5531853" y="-16728"/>
                  <a:pt x="5786785" y="83874"/>
                  <a:pt x="6104489" y="0"/>
                </a:cubicBezTo>
                <a:cubicBezTo>
                  <a:pt x="6214026" y="20359"/>
                  <a:pt x="6279829" y="96038"/>
                  <a:pt x="6278059" y="173570"/>
                </a:cubicBezTo>
                <a:cubicBezTo>
                  <a:pt x="6299743" y="314122"/>
                  <a:pt x="6251281" y="371949"/>
                  <a:pt x="6278059" y="499871"/>
                </a:cubicBezTo>
                <a:cubicBezTo>
                  <a:pt x="6304837" y="627793"/>
                  <a:pt x="6246987" y="753049"/>
                  <a:pt x="6278059" y="867828"/>
                </a:cubicBezTo>
                <a:cubicBezTo>
                  <a:pt x="6271145" y="964823"/>
                  <a:pt x="6177040" y="1025315"/>
                  <a:pt x="6104489" y="1041398"/>
                </a:cubicBezTo>
                <a:cubicBezTo>
                  <a:pt x="5968797" y="1043600"/>
                  <a:pt x="5666371" y="1010817"/>
                  <a:pt x="5452088" y="1041398"/>
                </a:cubicBezTo>
                <a:cubicBezTo>
                  <a:pt x="5237805" y="1071979"/>
                  <a:pt x="5030947" y="1018411"/>
                  <a:pt x="4858996" y="1041398"/>
                </a:cubicBezTo>
                <a:cubicBezTo>
                  <a:pt x="4687045" y="1064385"/>
                  <a:pt x="4549393" y="1025084"/>
                  <a:pt x="4443832" y="1041398"/>
                </a:cubicBezTo>
                <a:cubicBezTo>
                  <a:pt x="4338271" y="1057712"/>
                  <a:pt x="4130017" y="1023782"/>
                  <a:pt x="3969358" y="1041398"/>
                </a:cubicBezTo>
                <a:cubicBezTo>
                  <a:pt x="3808699" y="1059014"/>
                  <a:pt x="3526289" y="1039478"/>
                  <a:pt x="3257648" y="1041398"/>
                </a:cubicBezTo>
                <a:cubicBezTo>
                  <a:pt x="2989007" y="1043318"/>
                  <a:pt x="2959696" y="1034439"/>
                  <a:pt x="2664556" y="1041398"/>
                </a:cubicBezTo>
                <a:cubicBezTo>
                  <a:pt x="2369416" y="1048357"/>
                  <a:pt x="2312145" y="1028955"/>
                  <a:pt x="2190082" y="1041398"/>
                </a:cubicBezTo>
                <a:cubicBezTo>
                  <a:pt x="2068019" y="1053841"/>
                  <a:pt x="1771459" y="1022266"/>
                  <a:pt x="1596991" y="1041398"/>
                </a:cubicBezTo>
                <a:cubicBezTo>
                  <a:pt x="1422523" y="1060530"/>
                  <a:pt x="1365901" y="1012255"/>
                  <a:pt x="1181826" y="1041398"/>
                </a:cubicBezTo>
                <a:cubicBezTo>
                  <a:pt x="997752" y="1070541"/>
                  <a:pt x="883550" y="1027084"/>
                  <a:pt x="766662" y="1041398"/>
                </a:cubicBezTo>
                <a:cubicBezTo>
                  <a:pt x="649774" y="1055712"/>
                  <a:pt x="344612" y="1023058"/>
                  <a:pt x="173570" y="1041398"/>
                </a:cubicBezTo>
                <a:cubicBezTo>
                  <a:pt x="97093" y="1048182"/>
                  <a:pt x="3036" y="973914"/>
                  <a:pt x="0" y="867828"/>
                </a:cubicBezTo>
                <a:cubicBezTo>
                  <a:pt x="-36545" y="789540"/>
                  <a:pt x="10308" y="701075"/>
                  <a:pt x="0" y="541527"/>
                </a:cubicBezTo>
                <a:cubicBezTo>
                  <a:pt x="-10308" y="381979"/>
                  <a:pt x="41933" y="300180"/>
                  <a:pt x="0" y="173570"/>
                </a:cubicBezTo>
                <a:close/>
              </a:path>
            </a:pathLst>
          </a:custGeom>
          <a:noFill/>
          <a:ln>
            <a:solidFill>
              <a:schemeClr val="tx1"/>
            </a:solidFill>
            <a:prstDash val="sys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I</a:t>
            </a:r>
            <a:r>
              <a:rPr lang="en-US" sz="5400" b="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Vị</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trí</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địa</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lí</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và</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giới</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hạn</a:t>
            </a:r>
            <a:endPar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endParaRPr>
          </a:p>
        </p:txBody>
      </p:sp>
      <p:pic>
        <p:nvPicPr>
          <p:cNvPr id="126" name="Picture 9">
            <a:extLst>
              <a:ext uri="{FF2B5EF4-FFF2-40B4-BE49-F238E27FC236}">
                <a16:creationId xmlns:a16="http://schemas.microsoft.com/office/drawing/2014/main" id="{5461B335-704C-4974-8C73-8D40EE6B5A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0"/>
            <a:ext cx="5105400" cy="6858000"/>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D9CC06E-AA94-41F2-9EFD-6CB7F0D347E4}"/>
              </a:ext>
            </a:extLst>
          </p:cNvPr>
          <p:cNvSpPr/>
          <p:nvPr/>
        </p:nvSpPr>
        <p:spPr>
          <a:xfrm>
            <a:off x="253014" y="1351428"/>
            <a:ext cx="1239642" cy="1020075"/>
          </a:xfrm>
          <a:prstGeom prst="rect">
            <a:avLst/>
          </a:prstGeom>
          <a:noFill/>
          <a:ln>
            <a:noFill/>
          </a:ln>
        </p:spPr>
        <p:txBody>
          <a:bodyPr spcFirstLastPara="1" wrap="square" lIns="0" tIns="0" rIns="0" bIns="0" anchor="ctr" anchorCtr="0">
            <a:noAutofit/>
          </a:bodyPr>
          <a:lstStyle/>
          <a:p>
            <a:pPr marL="0" marR="0" indent="0" algn="ctr">
              <a:lnSpc>
                <a:spcPct val="107000"/>
              </a:lnSpc>
              <a:spcBef>
                <a:spcPts val="0"/>
              </a:spcBef>
              <a:spcAft>
                <a:spcPts val="0"/>
              </a:spcAft>
            </a:pPr>
            <a:r>
              <a:rPr lang="en-US" sz="3600" b="1" dirty="0">
                <a:solidFill>
                  <a:srgbClr val="FF0000"/>
                </a:solidFill>
                <a:latin typeface="#9Slide05 Fourth Medium" panose="00000600000000000000" pitchFamily="2" charset="0"/>
                <a:ea typeface="Calibri" panose="020F0502020204030204" pitchFamily="34" charset="0"/>
              </a:rPr>
              <a:t>T</a:t>
            </a:r>
            <a:r>
              <a:rPr lang="vi-VN" sz="3600" b="1" dirty="0">
                <a:solidFill>
                  <a:srgbClr val="FF0000"/>
                </a:solidFill>
                <a:effectLst/>
                <a:latin typeface="#9Slide05 Fourth Medium" panose="00000600000000000000" pitchFamily="2" charset="0"/>
                <a:ea typeface="Calibri" panose="020F0502020204030204" pitchFamily="34" charset="0"/>
              </a:rPr>
              <a:t>huận lợi</a:t>
            </a:r>
            <a:endParaRPr lang="en-US" sz="3600" dirty="0">
              <a:solidFill>
                <a:srgbClr val="FF0000"/>
              </a:solidFill>
              <a:effectLst/>
              <a:latin typeface="#9Slide05 Fourth Medium" panose="00000600000000000000" pitchFamily="2" charset="0"/>
              <a:ea typeface="Times New Roman" panose="02020603050405020304" pitchFamily="18" charset="0"/>
            </a:endParaRPr>
          </a:p>
        </p:txBody>
      </p:sp>
      <p:sp>
        <p:nvSpPr>
          <p:cNvPr id="5" name="Rectangle 4">
            <a:extLst>
              <a:ext uri="{FF2B5EF4-FFF2-40B4-BE49-F238E27FC236}">
                <a16:creationId xmlns:a16="http://schemas.microsoft.com/office/drawing/2014/main" id="{9C9FB4E9-D274-4C50-B213-7713FA1FB36D}"/>
              </a:ext>
            </a:extLst>
          </p:cNvPr>
          <p:cNvSpPr/>
          <p:nvPr/>
        </p:nvSpPr>
        <p:spPr>
          <a:xfrm>
            <a:off x="5534802" y="5688159"/>
            <a:ext cx="1285097" cy="807435"/>
          </a:xfrm>
          <a:prstGeom prst="rect">
            <a:avLst/>
          </a:prstGeom>
          <a:noFill/>
          <a:ln>
            <a:noFill/>
          </a:ln>
        </p:spPr>
        <p:txBody>
          <a:bodyPr spcFirstLastPara="1" wrap="square" lIns="0" tIns="0" rIns="0" bIns="0" anchor="ctr" anchorCtr="0">
            <a:noAutofit/>
          </a:bodyPr>
          <a:lstStyle/>
          <a:p>
            <a:pPr marL="0" marR="0" indent="0" algn="ctr">
              <a:lnSpc>
                <a:spcPct val="107000"/>
              </a:lnSpc>
              <a:spcBef>
                <a:spcPts val="0"/>
              </a:spcBef>
              <a:spcAft>
                <a:spcPts val="0"/>
              </a:spcAft>
            </a:pPr>
            <a:r>
              <a:rPr lang="en-US" sz="3600" b="1" dirty="0">
                <a:solidFill>
                  <a:srgbClr val="FF0000"/>
                </a:solidFill>
                <a:latin typeface="#9Slide05 Fourth Medium" panose="00000600000000000000" pitchFamily="2" charset="0"/>
                <a:ea typeface="Calibri" panose="020F0502020204030204" pitchFamily="34" charset="0"/>
              </a:rPr>
              <a:t>K</a:t>
            </a:r>
            <a:r>
              <a:rPr lang="vi-VN" sz="3600" b="1" dirty="0">
                <a:solidFill>
                  <a:srgbClr val="FF0000"/>
                </a:solidFill>
                <a:effectLst/>
                <a:latin typeface="#9Slide05 Fourth Medium" panose="00000600000000000000" pitchFamily="2" charset="0"/>
                <a:ea typeface="Calibri" panose="020F0502020204030204" pitchFamily="34" charset="0"/>
              </a:rPr>
              <a:t>hó</a:t>
            </a:r>
            <a:r>
              <a:rPr lang="vi-VN" sz="3200" b="1" dirty="0">
                <a:solidFill>
                  <a:srgbClr val="FF0000"/>
                </a:solidFill>
                <a:effectLst/>
                <a:latin typeface="#9Slide05 Fourth Medium" panose="00000600000000000000" pitchFamily="2" charset="0"/>
                <a:ea typeface="Calibri" panose="020F0502020204030204" pitchFamily="34" charset="0"/>
              </a:rPr>
              <a:t> </a:t>
            </a:r>
            <a:r>
              <a:rPr lang="vi-VN" sz="3600" b="1" dirty="0">
                <a:solidFill>
                  <a:srgbClr val="FF0000"/>
                </a:solidFill>
                <a:effectLst/>
                <a:latin typeface="#9Slide05 Fourth Medium" panose="00000600000000000000" pitchFamily="2" charset="0"/>
                <a:ea typeface="Calibri" panose="020F0502020204030204" pitchFamily="34" charset="0"/>
              </a:rPr>
              <a:t>khăn</a:t>
            </a:r>
            <a:endParaRPr lang="en-US" sz="3200" dirty="0">
              <a:solidFill>
                <a:srgbClr val="FF0000"/>
              </a:solidFill>
              <a:effectLst/>
              <a:latin typeface="#9Slide05 Fourth Medium" panose="00000600000000000000" pitchFamily="2" charset="0"/>
              <a:ea typeface="Times New Roman" panose="02020603050405020304" pitchFamily="18" charset="0"/>
            </a:endParaRPr>
          </a:p>
        </p:txBody>
      </p:sp>
      <p:sp>
        <p:nvSpPr>
          <p:cNvPr id="6" name="Rectangle 5">
            <a:extLst>
              <a:ext uri="{FF2B5EF4-FFF2-40B4-BE49-F238E27FC236}">
                <a16:creationId xmlns:a16="http://schemas.microsoft.com/office/drawing/2014/main" id="{FE05EFB4-11D0-4694-A2E4-5D28C1F1C4BE}"/>
              </a:ext>
            </a:extLst>
          </p:cNvPr>
          <p:cNvSpPr/>
          <p:nvPr/>
        </p:nvSpPr>
        <p:spPr>
          <a:xfrm>
            <a:off x="1331026" y="2398315"/>
            <a:ext cx="5669623" cy="514631"/>
          </a:xfrm>
          <a:prstGeom prst="rect">
            <a:avLst/>
          </a:prstGeom>
          <a:solidFill>
            <a:srgbClr val="ACF848"/>
          </a:solidFill>
          <a:ln>
            <a:noFill/>
          </a:ln>
        </p:spPr>
        <p:txBody>
          <a:bodyPr spcFirstLastPara="1" wrap="square" lIns="0" tIns="0" rIns="0" bIns="0" anchor="ctr" anchorCtr="0">
            <a:noAutofit/>
          </a:bodyPr>
          <a:lstStyle/>
          <a:p>
            <a:pPr marL="0" marR="0" indent="182245" algn="just">
              <a:lnSpc>
                <a:spcPct val="107000"/>
              </a:lnSpc>
              <a:spcBef>
                <a:spcPts val="0"/>
              </a:spcBef>
              <a:spcAft>
                <a:spcPts val="0"/>
              </a:spcAft>
            </a:pPr>
            <a:r>
              <a:rPr lang="vi-VN" sz="2800" b="1" dirty="0">
                <a:effectLst/>
                <a:latin typeface="#9Slide05 Fourth Medium" panose="00000600000000000000" pitchFamily="2" charset="0"/>
                <a:ea typeface="Calibri" panose="020F0502020204030204" pitchFamily="34" charset="0"/>
              </a:rPr>
              <a:t>Phát triển tổng hợp kinh tế biển   </a:t>
            </a:r>
            <a:endParaRPr lang="en-US" sz="2800" dirty="0">
              <a:effectLst/>
              <a:latin typeface="#9Slide05 Fourth Medium" panose="00000600000000000000" pitchFamily="2" charset="0"/>
              <a:ea typeface="Times New Roman" panose="02020603050405020304" pitchFamily="18" charset="0"/>
            </a:endParaRPr>
          </a:p>
        </p:txBody>
      </p:sp>
      <p:sp>
        <p:nvSpPr>
          <p:cNvPr id="7" name="Rectangle 6">
            <a:extLst>
              <a:ext uri="{FF2B5EF4-FFF2-40B4-BE49-F238E27FC236}">
                <a16:creationId xmlns:a16="http://schemas.microsoft.com/office/drawing/2014/main" id="{F497DE11-CF72-41F2-B03A-BB45A3222834}"/>
              </a:ext>
            </a:extLst>
          </p:cNvPr>
          <p:cNvSpPr/>
          <p:nvPr/>
        </p:nvSpPr>
        <p:spPr>
          <a:xfrm>
            <a:off x="275140" y="3105458"/>
            <a:ext cx="6742188" cy="1264433"/>
          </a:xfrm>
          <a:prstGeom prst="rect">
            <a:avLst/>
          </a:prstGeom>
          <a:solidFill>
            <a:srgbClr val="ACF848"/>
          </a:solidFill>
          <a:ln>
            <a:noFill/>
          </a:ln>
        </p:spPr>
        <p:txBody>
          <a:bodyPr spcFirstLastPara="1" wrap="square" lIns="0" tIns="0" rIns="0" bIns="0" anchor="ctr" anchorCtr="0">
            <a:noAutofit/>
          </a:bodyPr>
          <a:lstStyle/>
          <a:p>
            <a:pPr marL="0" marR="0" indent="182245" algn="just">
              <a:lnSpc>
                <a:spcPct val="107000"/>
              </a:lnSpc>
              <a:spcBef>
                <a:spcPts val="0"/>
              </a:spcBef>
              <a:spcAft>
                <a:spcPts val="0"/>
              </a:spcAft>
            </a:pPr>
            <a:r>
              <a:rPr lang="vi-VN" sz="2800" b="1" dirty="0" err="1">
                <a:effectLst/>
                <a:latin typeface="#9Slide05 Fourth Medium" panose="00000600000000000000" pitchFamily="2" charset="0"/>
                <a:ea typeface="Calibri" panose="020F0502020204030204" pitchFamily="34" charset="0"/>
              </a:rPr>
              <a:t>Phát</a:t>
            </a:r>
            <a:r>
              <a:rPr lang="vi-VN" sz="2800" b="1" dirty="0">
                <a:effectLst/>
                <a:latin typeface="#9Slide05 Fourth Medium" panose="00000600000000000000" pitchFamily="2" charset="0"/>
                <a:ea typeface="Calibri" panose="020F0502020204030204" pitchFamily="34" charset="0"/>
              </a:rPr>
              <a:t> </a:t>
            </a:r>
            <a:r>
              <a:rPr lang="vi-VN" sz="2800" b="1" dirty="0" err="1">
                <a:effectLst/>
                <a:latin typeface="#9Slide05 Fourth Medium" panose="00000600000000000000" pitchFamily="2" charset="0"/>
                <a:ea typeface="Calibri" panose="020F0502020204030204" pitchFamily="34" charset="0"/>
              </a:rPr>
              <a:t>triển</a:t>
            </a:r>
            <a:r>
              <a:rPr lang="vi-VN" sz="2800" b="1" dirty="0">
                <a:effectLst/>
                <a:latin typeface="#9Slide05 Fourth Medium" panose="00000600000000000000" pitchFamily="2" charset="0"/>
                <a:ea typeface="Calibri" panose="020F0502020204030204" pitchFamily="34" charset="0"/>
              </a:rPr>
              <a:t> </a:t>
            </a:r>
            <a:r>
              <a:rPr lang="vi-VN" sz="2800" b="1" dirty="0" err="1">
                <a:effectLst/>
                <a:latin typeface="#9Slide05 Fourth Medium" panose="00000600000000000000" pitchFamily="2" charset="0"/>
                <a:ea typeface="Calibri" panose="020F0502020204030204" pitchFamily="34" charset="0"/>
              </a:rPr>
              <a:t>kết</a:t>
            </a:r>
            <a:r>
              <a:rPr lang="vi-VN" sz="2800" b="1" dirty="0">
                <a:effectLst/>
                <a:latin typeface="#9Slide05 Fourth Medium" panose="00000600000000000000" pitchFamily="2" charset="0"/>
                <a:ea typeface="Calibri" panose="020F0502020204030204" pitchFamily="34" charset="0"/>
              </a:rPr>
              <a:t> </a:t>
            </a:r>
            <a:r>
              <a:rPr lang="vi-VN" sz="2800" b="1" dirty="0" err="1">
                <a:effectLst/>
                <a:latin typeface="#9Slide05 Fourth Medium" panose="00000600000000000000" pitchFamily="2" charset="0"/>
                <a:ea typeface="Calibri" panose="020F0502020204030204" pitchFamily="34" charset="0"/>
              </a:rPr>
              <a:t>hợp</a:t>
            </a:r>
            <a:r>
              <a:rPr lang="vi-VN" sz="2800" b="1" dirty="0">
                <a:effectLst/>
                <a:latin typeface="#9Slide05 Fourth Medium" panose="00000600000000000000" pitchFamily="2" charset="0"/>
                <a:ea typeface="Calibri" panose="020F0502020204030204" pitchFamily="34" charset="0"/>
              </a:rPr>
              <a:t> kinh </a:t>
            </a:r>
            <a:r>
              <a:rPr lang="vi-VN" sz="2800" b="1" dirty="0" err="1">
                <a:effectLst/>
                <a:latin typeface="#9Slide05 Fourth Medium" panose="00000600000000000000" pitchFamily="2" charset="0"/>
                <a:ea typeface="Calibri" panose="020F0502020204030204" pitchFamily="34" charset="0"/>
              </a:rPr>
              <a:t>tế</a:t>
            </a:r>
            <a:r>
              <a:rPr lang="vi-VN" sz="2800" b="1" dirty="0">
                <a:effectLst/>
                <a:latin typeface="#9Slide05 Fourth Medium" panose="00000600000000000000" pitchFamily="2" charset="0"/>
                <a:ea typeface="Calibri" panose="020F0502020204030204" pitchFamily="34" charset="0"/>
              </a:rPr>
              <a:t> </a:t>
            </a:r>
            <a:r>
              <a:rPr lang="vi-VN" sz="2800" b="1" dirty="0" err="1">
                <a:effectLst/>
                <a:latin typeface="#9Slide05 Fourth Medium" panose="00000600000000000000" pitchFamily="2" charset="0"/>
                <a:ea typeface="Calibri" panose="020F0502020204030204" pitchFamily="34" charset="0"/>
              </a:rPr>
              <a:t>và</a:t>
            </a:r>
            <a:r>
              <a:rPr lang="vi-VN" sz="2800" b="1" dirty="0">
                <a:effectLst/>
                <a:latin typeface="#9Slide05 Fourth Medium" panose="00000600000000000000" pitchFamily="2" charset="0"/>
                <a:ea typeface="Calibri" panose="020F0502020204030204" pitchFamily="34" charset="0"/>
              </a:rPr>
              <a:t> </a:t>
            </a:r>
            <a:r>
              <a:rPr lang="vi-VN" sz="2800" b="1" dirty="0" err="1">
                <a:effectLst/>
                <a:latin typeface="#9Slide05 Fourth Medium" panose="00000600000000000000" pitchFamily="2" charset="0"/>
                <a:ea typeface="Calibri" panose="020F0502020204030204" pitchFamily="34" charset="0"/>
              </a:rPr>
              <a:t>bảo</a:t>
            </a:r>
            <a:r>
              <a:rPr lang="vi-VN" sz="2800" b="1" dirty="0">
                <a:effectLst/>
                <a:latin typeface="#9Slide05 Fourth Medium" panose="00000600000000000000" pitchFamily="2" charset="0"/>
                <a:ea typeface="Calibri" panose="020F0502020204030204" pitchFamily="34" charset="0"/>
              </a:rPr>
              <a:t> </a:t>
            </a:r>
            <a:r>
              <a:rPr lang="vi-VN" sz="2800" b="1" dirty="0" err="1">
                <a:effectLst/>
                <a:latin typeface="#9Slide05 Fourth Medium" panose="00000600000000000000" pitchFamily="2" charset="0"/>
                <a:ea typeface="Calibri" panose="020F0502020204030204" pitchFamily="34" charset="0"/>
              </a:rPr>
              <a:t>vệ</a:t>
            </a:r>
            <a:r>
              <a:rPr lang="vi-VN" sz="2800" b="1" dirty="0">
                <a:effectLst/>
                <a:latin typeface="#9Slide05 Fourth Medium" panose="00000600000000000000" pitchFamily="2" charset="0"/>
                <a:ea typeface="Calibri" panose="020F0502020204030204" pitchFamily="34" charset="0"/>
              </a:rPr>
              <a:t> an ninh </a:t>
            </a:r>
            <a:r>
              <a:rPr lang="vi-VN" sz="2800" b="1" dirty="0" err="1">
                <a:effectLst/>
                <a:latin typeface="#9Slide05 Fourth Medium" panose="00000600000000000000" pitchFamily="2" charset="0"/>
                <a:ea typeface="Calibri" panose="020F0502020204030204" pitchFamily="34" charset="0"/>
              </a:rPr>
              <a:t>quốc</a:t>
            </a:r>
            <a:r>
              <a:rPr lang="vi-VN" sz="2800" b="1" dirty="0">
                <a:effectLst/>
                <a:latin typeface="#9Slide05 Fourth Medium" panose="00000600000000000000" pitchFamily="2" charset="0"/>
                <a:ea typeface="Calibri" panose="020F0502020204030204" pitchFamily="34" charset="0"/>
              </a:rPr>
              <a:t> </a:t>
            </a:r>
            <a:r>
              <a:rPr lang="vi-VN" sz="2800" b="1" dirty="0" err="1">
                <a:effectLst/>
                <a:latin typeface="#9Slide05 Fourth Medium" panose="00000600000000000000" pitchFamily="2" charset="0"/>
                <a:ea typeface="Calibri" panose="020F0502020204030204" pitchFamily="34" charset="0"/>
              </a:rPr>
              <a:t>phòng</a:t>
            </a:r>
            <a:r>
              <a:rPr lang="vi-VN" sz="2800" b="1" dirty="0">
                <a:effectLst/>
                <a:latin typeface="#9Slide05 Fourth Medium" panose="00000600000000000000" pitchFamily="2" charset="0"/>
                <a:ea typeface="Calibri" panose="020F0502020204030204" pitchFamily="34" charset="0"/>
              </a:rPr>
              <a:t> </a:t>
            </a:r>
            <a:r>
              <a:rPr lang="vi-VN" sz="2800" b="1" dirty="0" err="1">
                <a:effectLst/>
                <a:latin typeface="#9Slide05 Fourth Medium" panose="00000600000000000000" pitchFamily="2" charset="0"/>
                <a:ea typeface="Calibri" panose="020F0502020204030204" pitchFamily="34" charset="0"/>
              </a:rPr>
              <a:t>giữa</a:t>
            </a:r>
            <a:r>
              <a:rPr lang="vi-VN" sz="2800" b="1" dirty="0">
                <a:effectLst/>
                <a:latin typeface="#9Slide05 Fourth Medium" panose="00000600000000000000" pitchFamily="2" charset="0"/>
                <a:ea typeface="Calibri" panose="020F0502020204030204" pitchFamily="34" charset="0"/>
              </a:rPr>
              <a:t> </a:t>
            </a:r>
            <a:r>
              <a:rPr lang="vi-VN" sz="2800" b="1" dirty="0" err="1">
                <a:effectLst/>
                <a:latin typeface="#9Slide05 Fourth Medium" panose="00000600000000000000" pitchFamily="2" charset="0"/>
                <a:ea typeface="Calibri" panose="020F0502020204030204" pitchFamily="34" charset="0"/>
              </a:rPr>
              <a:t>đất</a:t>
            </a:r>
            <a:r>
              <a:rPr lang="vi-VN" sz="2800" b="1" dirty="0">
                <a:effectLst/>
                <a:latin typeface="#9Slide05 Fourth Medium" panose="00000600000000000000" pitchFamily="2" charset="0"/>
                <a:ea typeface="Calibri" panose="020F0502020204030204" pitchFamily="34" charset="0"/>
              </a:rPr>
              <a:t> </a:t>
            </a:r>
            <a:r>
              <a:rPr lang="vi-VN" sz="2800" b="1" dirty="0" err="1">
                <a:effectLst/>
                <a:latin typeface="#9Slide05 Fourth Medium" panose="00000600000000000000" pitchFamily="2" charset="0"/>
                <a:ea typeface="Calibri" panose="020F0502020204030204" pitchFamily="34" charset="0"/>
              </a:rPr>
              <a:t>liền</a:t>
            </a:r>
            <a:r>
              <a:rPr lang="vi-VN" sz="2800" b="1" dirty="0">
                <a:effectLst/>
                <a:latin typeface="#9Slide05 Fourth Medium" panose="00000600000000000000" pitchFamily="2" charset="0"/>
                <a:ea typeface="Calibri" panose="020F0502020204030204" pitchFamily="34" charset="0"/>
              </a:rPr>
              <a:t> </a:t>
            </a:r>
            <a:r>
              <a:rPr lang="vi-VN" sz="2800" b="1" dirty="0" err="1">
                <a:effectLst/>
                <a:latin typeface="#9Slide05 Fourth Medium" panose="00000600000000000000" pitchFamily="2" charset="0"/>
                <a:ea typeface="Calibri" panose="020F0502020204030204" pitchFamily="34" charset="0"/>
              </a:rPr>
              <a:t>với</a:t>
            </a:r>
            <a:r>
              <a:rPr lang="vi-VN" sz="2800" b="1" dirty="0">
                <a:effectLst/>
                <a:latin typeface="#9Slide05 Fourth Medium" panose="00000600000000000000" pitchFamily="2" charset="0"/>
                <a:ea typeface="Calibri" panose="020F0502020204030204" pitchFamily="34" charset="0"/>
              </a:rPr>
              <a:t> </a:t>
            </a:r>
            <a:r>
              <a:rPr lang="vi-VN" sz="2800" b="1" dirty="0" err="1">
                <a:effectLst/>
                <a:latin typeface="#9Slide05 Fourth Medium" panose="00000600000000000000" pitchFamily="2" charset="0"/>
                <a:ea typeface="Calibri" panose="020F0502020204030204" pitchFamily="34" charset="0"/>
              </a:rPr>
              <a:t>các</a:t>
            </a:r>
            <a:r>
              <a:rPr lang="vi-VN" sz="2800" b="1" dirty="0">
                <a:effectLst/>
                <a:latin typeface="#9Slide05 Fourth Medium" panose="00000600000000000000" pitchFamily="2" charset="0"/>
                <a:ea typeface="Calibri" panose="020F0502020204030204" pitchFamily="34" charset="0"/>
              </a:rPr>
              <a:t> </a:t>
            </a:r>
            <a:r>
              <a:rPr lang="vi-VN" sz="2800" b="1" dirty="0" err="1">
                <a:effectLst/>
                <a:latin typeface="#9Slide05 Fourth Medium" panose="00000600000000000000" pitchFamily="2" charset="0"/>
                <a:ea typeface="Calibri" panose="020F0502020204030204" pitchFamily="34" charset="0"/>
              </a:rPr>
              <a:t>quần</a:t>
            </a:r>
            <a:r>
              <a:rPr lang="vi-VN" sz="2800" b="1" dirty="0">
                <a:effectLst/>
                <a:latin typeface="#9Slide05 Fourth Medium" panose="00000600000000000000" pitchFamily="2" charset="0"/>
                <a:ea typeface="Calibri" panose="020F0502020204030204" pitchFamily="34" charset="0"/>
              </a:rPr>
              <a:t> </a:t>
            </a:r>
            <a:r>
              <a:rPr lang="vi-VN" sz="2800" b="1" dirty="0" err="1">
                <a:effectLst/>
                <a:latin typeface="#9Slide05 Fourth Medium" panose="00000600000000000000" pitchFamily="2" charset="0"/>
                <a:ea typeface="Calibri" panose="020F0502020204030204" pitchFamily="34" charset="0"/>
              </a:rPr>
              <a:t>đảo</a:t>
            </a:r>
            <a:r>
              <a:rPr lang="vi-VN" sz="2800" b="1" dirty="0">
                <a:effectLst/>
                <a:latin typeface="#9Slide05 Fourth Medium" panose="00000600000000000000" pitchFamily="2" charset="0"/>
                <a:ea typeface="Calibri" panose="020F0502020204030204" pitchFamily="34" charset="0"/>
              </a:rPr>
              <a:t>.</a:t>
            </a:r>
            <a:endParaRPr lang="en-US" sz="2800" dirty="0">
              <a:effectLst/>
              <a:latin typeface="#9Slide05 Fourth Medium" panose="00000600000000000000" pitchFamily="2" charset="0"/>
              <a:ea typeface="Times New Roman" panose="02020603050405020304" pitchFamily="18" charset="0"/>
            </a:endParaRPr>
          </a:p>
        </p:txBody>
      </p:sp>
      <p:sp>
        <p:nvSpPr>
          <p:cNvPr id="9" name="Rectangle 8">
            <a:extLst>
              <a:ext uri="{FF2B5EF4-FFF2-40B4-BE49-F238E27FC236}">
                <a16:creationId xmlns:a16="http://schemas.microsoft.com/office/drawing/2014/main" id="{80942B6A-740E-46A2-BD59-C56B218DFA64}"/>
              </a:ext>
            </a:extLst>
          </p:cNvPr>
          <p:cNvSpPr/>
          <p:nvPr/>
        </p:nvSpPr>
        <p:spPr>
          <a:xfrm>
            <a:off x="1691861" y="1351038"/>
            <a:ext cx="5320266" cy="840848"/>
          </a:xfrm>
          <a:prstGeom prst="rect">
            <a:avLst/>
          </a:prstGeom>
          <a:solidFill>
            <a:srgbClr val="ACF848"/>
          </a:solidFill>
          <a:ln>
            <a:noFill/>
          </a:ln>
        </p:spPr>
        <p:txBody>
          <a:bodyPr spcFirstLastPara="1" wrap="square" lIns="0" tIns="0" rIns="0" bIns="0" anchor="ctr" anchorCtr="0">
            <a:noAutofit/>
          </a:bodyPr>
          <a:lstStyle/>
          <a:p>
            <a:pPr marL="0" marR="0" indent="0" algn="just">
              <a:lnSpc>
                <a:spcPct val="107000"/>
              </a:lnSpc>
              <a:spcBef>
                <a:spcPts val="0"/>
              </a:spcBef>
              <a:spcAft>
                <a:spcPts val="0"/>
              </a:spcAft>
            </a:pPr>
            <a:r>
              <a:rPr lang="vi-VN" sz="2800" b="1" dirty="0">
                <a:effectLst/>
                <a:latin typeface="#9Slide05 Fourth Medium" panose="00000600000000000000" pitchFamily="2" charset="0"/>
                <a:ea typeface="Calibri" panose="020F0502020204030204" pitchFamily="34" charset="0"/>
              </a:rPr>
              <a:t>Cầu nối các vùng kinh tế</a:t>
            </a:r>
            <a:r>
              <a:rPr lang="en-US" sz="2800" b="1" dirty="0">
                <a:effectLst/>
                <a:latin typeface="#9Slide05 Fourth Medium" panose="00000600000000000000" pitchFamily="2" charset="0"/>
                <a:ea typeface="Calibri" panose="020F0502020204030204" pitchFamily="34" charset="0"/>
              </a:rPr>
              <a:t>.</a:t>
            </a:r>
            <a:r>
              <a:rPr lang="vi-VN" sz="2800" b="1" dirty="0">
                <a:effectLst/>
                <a:latin typeface="#9Slide05 Fourth Medium" panose="00000600000000000000" pitchFamily="2" charset="0"/>
                <a:ea typeface="Calibri" panose="020F0502020204030204" pitchFamily="34" charset="0"/>
              </a:rPr>
              <a:t> </a:t>
            </a:r>
            <a:endParaRPr lang="en-US" sz="2800" b="1" dirty="0">
              <a:latin typeface="#9Slide05 Fourth Medium" panose="00000600000000000000" pitchFamily="2" charset="0"/>
              <a:ea typeface="Calibri" panose="020F0502020204030204" pitchFamily="34" charset="0"/>
            </a:endParaRPr>
          </a:p>
          <a:p>
            <a:pPr marL="0" marR="0" indent="0" algn="just">
              <a:lnSpc>
                <a:spcPct val="107000"/>
              </a:lnSpc>
              <a:spcBef>
                <a:spcPts val="0"/>
              </a:spcBef>
              <a:spcAft>
                <a:spcPts val="0"/>
              </a:spcAft>
            </a:pPr>
            <a:r>
              <a:rPr lang="vi-VN" sz="2800" b="1" dirty="0">
                <a:effectLst/>
                <a:latin typeface="#9Slide05 Fourth Medium" panose="00000600000000000000" pitchFamily="2" charset="0"/>
                <a:ea typeface="Calibri" panose="020F0502020204030204" pitchFamily="34" charset="0"/>
              </a:rPr>
              <a:t>Cửa ngõ ra biển</a:t>
            </a:r>
            <a:r>
              <a:rPr lang="en-US" sz="2800" b="1" dirty="0">
                <a:latin typeface="#9Slide05 Fourth Medium" panose="00000600000000000000" pitchFamily="2" charset="0"/>
                <a:ea typeface="Calibri" panose="020F0502020204030204" pitchFamily="34" charset="0"/>
              </a:rPr>
              <a:t>.</a:t>
            </a:r>
            <a:endParaRPr lang="en-US" sz="2800" dirty="0">
              <a:effectLst/>
              <a:latin typeface="#9Slide05 Fourth Medium" panose="00000600000000000000" pitchFamily="2" charset="0"/>
              <a:ea typeface="Times New Roman" panose="02020603050405020304" pitchFamily="18" charset="0"/>
            </a:endParaRPr>
          </a:p>
        </p:txBody>
      </p:sp>
      <p:sp>
        <p:nvSpPr>
          <p:cNvPr id="10" name="Rectangle 9">
            <a:extLst>
              <a:ext uri="{FF2B5EF4-FFF2-40B4-BE49-F238E27FC236}">
                <a16:creationId xmlns:a16="http://schemas.microsoft.com/office/drawing/2014/main" id="{C7A4D6EC-6847-410C-940B-9D3A32456A77}"/>
              </a:ext>
            </a:extLst>
          </p:cNvPr>
          <p:cNvSpPr/>
          <p:nvPr/>
        </p:nvSpPr>
        <p:spPr>
          <a:xfrm>
            <a:off x="337957" y="5578385"/>
            <a:ext cx="4843643" cy="1026985"/>
          </a:xfrm>
          <a:prstGeom prst="rect">
            <a:avLst/>
          </a:prstGeom>
          <a:solidFill>
            <a:srgbClr val="F07D22"/>
          </a:solidFill>
          <a:ln>
            <a:noFill/>
          </a:ln>
        </p:spPr>
        <p:txBody>
          <a:bodyPr spcFirstLastPara="1" wrap="square" lIns="0" tIns="0" rIns="0" bIns="0" anchor="ctr" anchorCtr="0">
            <a:noAutofit/>
          </a:bodyPr>
          <a:lstStyle/>
          <a:p>
            <a:pPr marL="0" marR="0" indent="182245" algn="ctr">
              <a:lnSpc>
                <a:spcPct val="107000"/>
              </a:lnSpc>
              <a:spcBef>
                <a:spcPts val="0"/>
              </a:spcBef>
              <a:spcAft>
                <a:spcPts val="0"/>
              </a:spcAft>
            </a:pPr>
            <a:r>
              <a:rPr lang="vi-VN" sz="2800" b="1" dirty="0">
                <a:effectLst/>
                <a:latin typeface="#9Slide05 Fourth Medium" panose="00000600000000000000" pitchFamily="2" charset="0"/>
                <a:ea typeface="Calibri" panose="020F0502020204030204" pitchFamily="34" charset="0"/>
              </a:rPr>
              <a:t>Thường xuyên chịu ảnh hưởng của thiên tai bão, lũ lụt, hạn hán,...</a:t>
            </a:r>
            <a:endParaRPr lang="en-US" sz="2800" dirty="0">
              <a:effectLst/>
              <a:latin typeface="#9Slide05 Fourth Medium" panose="00000600000000000000" pitchFamily="2" charset="0"/>
              <a:ea typeface="Times New Roman" panose="02020603050405020304" pitchFamily="18" charset="0"/>
            </a:endParaRPr>
          </a:p>
        </p:txBody>
      </p:sp>
      <p:pic>
        <p:nvPicPr>
          <p:cNvPr id="11" name="image444.png" descr="Crab">
            <a:extLst>
              <a:ext uri="{FF2B5EF4-FFF2-40B4-BE49-F238E27FC236}">
                <a16:creationId xmlns:a16="http://schemas.microsoft.com/office/drawing/2014/main" id="{550968D9-C63D-4D5B-800D-425C9E47F882}"/>
              </a:ext>
            </a:extLst>
          </p:cNvPr>
          <p:cNvPicPr/>
          <p:nvPr/>
        </p:nvPicPr>
        <p:blipFill>
          <a:blip r:embed="rId4"/>
          <a:srcRect/>
          <a:stretch>
            <a:fillRect/>
          </a:stretch>
        </p:blipFill>
        <p:spPr>
          <a:xfrm>
            <a:off x="1347704" y="4705234"/>
            <a:ext cx="854016" cy="537808"/>
          </a:xfrm>
          <a:prstGeom prst="rect">
            <a:avLst/>
          </a:prstGeom>
          <a:ln/>
        </p:spPr>
      </p:pic>
      <p:pic>
        <p:nvPicPr>
          <p:cNvPr id="12" name="image456.png" descr="Fish"/>
          <p:cNvPicPr/>
          <p:nvPr/>
        </p:nvPicPr>
        <p:blipFill>
          <a:blip r:embed="rId5"/>
          <a:srcRect/>
          <a:stretch>
            <a:fillRect/>
          </a:stretch>
        </p:blipFill>
        <p:spPr>
          <a:xfrm rot="19429166">
            <a:off x="531730" y="4415388"/>
            <a:ext cx="739172" cy="897948"/>
          </a:xfrm>
          <a:prstGeom prst="rect">
            <a:avLst/>
          </a:prstGeom>
          <a:ln/>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9990" b="89909" l="9934" r="95501">
                        <a14:foregroundMark x1="54733" y1="24823" x2="54733" y2="24823"/>
                        <a14:foregroundMark x1="95501" y1="36327" x2="95501" y2="36327"/>
                        <a14:foregroundMark x1="64761" y1="55096" x2="64761" y2="55096"/>
                        <a14:foregroundMark x1="15370" y1="19576" x2="15370" y2="19576"/>
                      </a14:backgroundRemoval>
                    </a14:imgEffect>
                  </a14:imgLayer>
                </a14:imgProps>
              </a:ext>
            </a:extLst>
          </a:blip>
          <a:stretch>
            <a:fillRect/>
          </a:stretch>
        </p:blipFill>
        <p:spPr>
          <a:xfrm>
            <a:off x="2174091" y="4334510"/>
            <a:ext cx="1195584" cy="1110425"/>
          </a:xfrm>
          <a:prstGeom prst="rect">
            <a:avLst/>
          </a:prstGeom>
        </p:spPr>
      </p:pic>
      <p:sp>
        <p:nvSpPr>
          <p:cNvPr id="3" name="Oval 2"/>
          <p:cNvSpPr/>
          <p:nvPr/>
        </p:nvSpPr>
        <p:spPr>
          <a:xfrm>
            <a:off x="5448301" y="5444935"/>
            <a:ext cx="1439094" cy="1293883"/>
          </a:xfrm>
          <a:prstGeom prst="ellipse">
            <a:avLst/>
          </a:prstGeom>
          <a:noFill/>
          <a:ln w="76200">
            <a:solidFill>
              <a:srgbClr val="A258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08062" y="1165663"/>
            <a:ext cx="1439094" cy="1293883"/>
          </a:xfrm>
          <a:prstGeom prst="ellipse">
            <a:avLst/>
          </a:prstGeom>
          <a:noFill/>
          <a:ln w="76200">
            <a:solidFill>
              <a:srgbClr val="ACF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3">
            <a:extLst>
              <a:ext uri="{FF2B5EF4-FFF2-40B4-BE49-F238E27FC236}">
                <a16:creationId xmlns:a16="http://schemas.microsoft.com/office/drawing/2014/main" id="{80256EB3-1A78-4C08-8F25-F254C14073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25623" y="4554572"/>
            <a:ext cx="1008198" cy="75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6">
            <a:extLst>
              <a:ext uri="{FF2B5EF4-FFF2-40B4-BE49-F238E27FC236}">
                <a16:creationId xmlns:a16="http://schemas.microsoft.com/office/drawing/2014/main" id="{DDEB0CDE-1128-4BEA-B1B1-1F03D1C120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89769" y="4623967"/>
            <a:ext cx="916632" cy="699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4961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551.gif">
            <a:extLst>
              <a:ext uri="{FF2B5EF4-FFF2-40B4-BE49-F238E27FC236}">
                <a16:creationId xmlns:a16="http://schemas.microsoft.com/office/drawing/2014/main" id="{6EA5CFA4-AB86-4080-9F7C-F5C9DDBAB605}"/>
              </a:ext>
            </a:extLst>
          </p:cNvPr>
          <p:cNvPicPr/>
          <p:nvPr/>
        </p:nvPicPr>
        <p:blipFill>
          <a:blip r:embed="rId3"/>
          <a:srcRect/>
          <a:stretch>
            <a:fillRect/>
          </a:stretch>
        </p:blipFill>
        <p:spPr>
          <a:xfrm>
            <a:off x="5105400" y="0"/>
            <a:ext cx="7086599" cy="3673099"/>
          </a:xfrm>
          <a:prstGeom prst="rect">
            <a:avLst/>
          </a:prstGeom>
          <a:ln/>
        </p:spPr>
      </p:pic>
      <p:pic>
        <p:nvPicPr>
          <p:cNvPr id="10" name="image486.gif">
            <a:extLst>
              <a:ext uri="{FF2B5EF4-FFF2-40B4-BE49-F238E27FC236}">
                <a16:creationId xmlns:a16="http://schemas.microsoft.com/office/drawing/2014/main" id="{A1ADA26F-49A9-4BEB-B2F5-DFA9DB3D1B32}"/>
              </a:ext>
            </a:extLst>
          </p:cNvPr>
          <p:cNvPicPr/>
          <p:nvPr/>
        </p:nvPicPr>
        <p:blipFill>
          <a:blip r:embed="rId4"/>
          <a:srcRect/>
          <a:stretch>
            <a:fillRect/>
          </a:stretch>
        </p:blipFill>
        <p:spPr>
          <a:xfrm>
            <a:off x="5105401" y="3673100"/>
            <a:ext cx="7086599" cy="3233798"/>
          </a:xfrm>
          <a:prstGeom prst="rect">
            <a:avLst/>
          </a:prstGeom>
          <a:ln/>
        </p:spPr>
      </p:pic>
      <p:pic>
        <p:nvPicPr>
          <p:cNvPr id="5" name="Picture 9">
            <a:extLst>
              <a:ext uri="{FF2B5EF4-FFF2-40B4-BE49-F238E27FC236}">
                <a16:creationId xmlns:a16="http://schemas.microsoft.com/office/drawing/2014/main" id="{A7B553C4-FF92-42A3-837B-A999C0B5B02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105400" cy="6858000"/>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6" name="Oval 25">
            <a:extLst>
              <a:ext uri="{FF2B5EF4-FFF2-40B4-BE49-F238E27FC236}">
                <a16:creationId xmlns:a16="http://schemas.microsoft.com/office/drawing/2014/main" id="{507283CC-F81B-4576-87AF-4F9EE7A50ACF}"/>
              </a:ext>
            </a:extLst>
          </p:cNvPr>
          <p:cNvSpPr>
            <a:spLocks noChangeArrowheads="1"/>
          </p:cNvSpPr>
          <p:nvPr/>
        </p:nvSpPr>
        <p:spPr bwMode="auto">
          <a:xfrm rot="19782040">
            <a:off x="4284304" y="204739"/>
            <a:ext cx="990600" cy="66101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7" name="Oval 26">
            <a:extLst>
              <a:ext uri="{FF2B5EF4-FFF2-40B4-BE49-F238E27FC236}">
                <a16:creationId xmlns:a16="http://schemas.microsoft.com/office/drawing/2014/main" id="{F8574F69-6795-49E2-86EF-98690396E1AA}"/>
              </a:ext>
            </a:extLst>
          </p:cNvPr>
          <p:cNvSpPr>
            <a:spLocks noChangeArrowheads="1"/>
          </p:cNvSpPr>
          <p:nvPr/>
        </p:nvSpPr>
        <p:spPr bwMode="auto">
          <a:xfrm rot="1305426">
            <a:off x="4093804" y="4988995"/>
            <a:ext cx="1371600" cy="82626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11" name="TextBox 1">
            <a:extLst>
              <a:ext uri="{FF2B5EF4-FFF2-40B4-BE49-F238E27FC236}">
                <a16:creationId xmlns:a16="http://schemas.microsoft.com/office/drawing/2014/main" id="{64130D9C-6D46-4D69-858B-9C60D4450DE4}"/>
              </a:ext>
            </a:extLst>
          </p:cNvPr>
          <p:cNvSpPr txBox="1">
            <a:spLocks noChangeArrowheads="1"/>
          </p:cNvSpPr>
          <p:nvPr/>
        </p:nvSpPr>
        <p:spPr bwMode="auto">
          <a:xfrm>
            <a:off x="3474014" y="3383259"/>
            <a:ext cx="7097004" cy="707886"/>
          </a:xfrm>
          <a:prstGeom prst="rect">
            <a:avLst/>
          </a:prstGeom>
          <a:solidFill>
            <a:srgbClr val="2D432A">
              <a:alpha val="82000"/>
            </a:srgbClr>
          </a:solidFill>
          <a:ln>
            <a:noFill/>
          </a:ln>
        </p:spPr>
        <p:txBody>
          <a:bodyPr wrap="square">
            <a:spAutoFit/>
          </a:bodyPr>
          <a:lstStyle>
            <a:lvl1pPr marL="285750" indent="-28575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indent="0" algn="ctr" eaLnBrk="1" hangingPunct="1"/>
            <a:r>
              <a:rPr lang="en-US" altLang="en-US" sz="4000" dirty="0" err="1">
                <a:solidFill>
                  <a:srgbClr val="FFFF00"/>
                </a:solidFill>
                <a:latin typeface="#9Slide05 Fourth Medium" panose="00000600000000000000" pitchFamily="2" charset="0"/>
                <a:cs typeface="Times New Roman" panose="02020603050405020304" pitchFamily="18" charset="0"/>
              </a:rPr>
              <a:t>Quần</a:t>
            </a:r>
            <a:r>
              <a:rPr lang="en-US" altLang="en-US" sz="4000" dirty="0">
                <a:solidFill>
                  <a:srgbClr val="FFFF00"/>
                </a:solidFill>
                <a:latin typeface="#9Slide05 Fourth Medium" panose="00000600000000000000" pitchFamily="2" charset="0"/>
                <a:cs typeface="Times New Roman" panose="02020603050405020304" pitchFamily="18" charset="0"/>
              </a:rPr>
              <a:t> </a:t>
            </a:r>
            <a:r>
              <a:rPr lang="en-US" altLang="en-US" sz="4000" dirty="0" err="1">
                <a:solidFill>
                  <a:srgbClr val="FFFF00"/>
                </a:solidFill>
                <a:latin typeface="#9Slide05 Fourth Medium" panose="00000600000000000000" pitchFamily="2" charset="0"/>
                <a:cs typeface="Times New Roman" panose="02020603050405020304" pitchFamily="18" charset="0"/>
              </a:rPr>
              <a:t>đảo</a:t>
            </a:r>
            <a:r>
              <a:rPr lang="en-US" altLang="en-US" sz="4000" dirty="0">
                <a:solidFill>
                  <a:srgbClr val="FFFF00"/>
                </a:solidFill>
                <a:latin typeface="#9Slide05 Fourth Medium" panose="00000600000000000000" pitchFamily="2" charset="0"/>
                <a:cs typeface="Times New Roman" panose="02020603050405020304" pitchFamily="18" charset="0"/>
              </a:rPr>
              <a:t> </a:t>
            </a:r>
            <a:r>
              <a:rPr lang="en-US" altLang="en-US" sz="4000" dirty="0" err="1">
                <a:solidFill>
                  <a:srgbClr val="FFFF00"/>
                </a:solidFill>
                <a:latin typeface="#9Slide05 Fourth Medium" panose="00000600000000000000" pitchFamily="2" charset="0"/>
                <a:cs typeface="Times New Roman" panose="02020603050405020304" pitchFamily="18" charset="0"/>
              </a:rPr>
              <a:t>Hoàng</a:t>
            </a:r>
            <a:r>
              <a:rPr lang="en-US" altLang="en-US" sz="4000" dirty="0">
                <a:solidFill>
                  <a:srgbClr val="FFFF00"/>
                </a:solidFill>
                <a:latin typeface="#9Slide05 Fourth Medium" panose="00000600000000000000" pitchFamily="2" charset="0"/>
                <a:cs typeface="Times New Roman" panose="02020603050405020304" pitchFamily="18" charset="0"/>
              </a:rPr>
              <a:t> Sa </a:t>
            </a:r>
            <a:r>
              <a:rPr lang="en-US" altLang="en-US" sz="4000" dirty="0" err="1">
                <a:solidFill>
                  <a:srgbClr val="FFFF00"/>
                </a:solidFill>
                <a:latin typeface="#9Slide05 Fourth Medium" panose="00000600000000000000" pitchFamily="2" charset="0"/>
                <a:cs typeface="Times New Roman" panose="02020603050405020304" pitchFamily="18" charset="0"/>
              </a:rPr>
              <a:t>và</a:t>
            </a:r>
            <a:r>
              <a:rPr lang="en-US" altLang="en-US" sz="4000" dirty="0">
                <a:solidFill>
                  <a:srgbClr val="FFFF00"/>
                </a:solidFill>
                <a:latin typeface="#9Slide05 Fourth Medium" panose="00000600000000000000" pitchFamily="2" charset="0"/>
                <a:cs typeface="Times New Roman" panose="02020603050405020304" pitchFamily="18" charset="0"/>
              </a:rPr>
              <a:t> </a:t>
            </a:r>
            <a:r>
              <a:rPr lang="en-US" altLang="en-US" sz="4000" dirty="0" err="1">
                <a:solidFill>
                  <a:srgbClr val="FFFF00"/>
                </a:solidFill>
                <a:latin typeface="#9Slide05 Fourth Medium" panose="00000600000000000000" pitchFamily="2" charset="0"/>
                <a:cs typeface="Times New Roman" panose="02020603050405020304" pitchFamily="18" charset="0"/>
              </a:rPr>
              <a:t>Trường</a:t>
            </a:r>
            <a:r>
              <a:rPr lang="en-US" altLang="en-US" sz="4000" dirty="0">
                <a:solidFill>
                  <a:srgbClr val="FFFF00"/>
                </a:solidFill>
                <a:latin typeface="#9Slide05 Fourth Medium" panose="00000600000000000000" pitchFamily="2" charset="0"/>
                <a:cs typeface="Times New Roman" panose="02020603050405020304" pitchFamily="18" charset="0"/>
              </a:rPr>
              <a:t> Sa</a:t>
            </a:r>
          </a:p>
        </p:txBody>
      </p:sp>
    </p:spTree>
    <p:extLst>
      <p:ext uri="{BB962C8B-B14F-4D97-AF65-F5344CB8AC3E}">
        <p14:creationId xmlns:p14="http://schemas.microsoft.com/office/powerpoint/2010/main" val="4117224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1"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370876C-F1E8-4BBC-902E-42581A4C4B6E}"/>
              </a:ext>
            </a:extLst>
          </p:cNvPr>
          <p:cNvGraphicFramePr>
            <a:graphicFrameLocks noGrp="1"/>
          </p:cNvGraphicFramePr>
          <p:nvPr>
            <p:extLst>
              <p:ext uri="{D42A27DB-BD31-4B8C-83A1-F6EECF244321}">
                <p14:modId xmlns:p14="http://schemas.microsoft.com/office/powerpoint/2010/main" val="3198306827"/>
              </p:ext>
            </p:extLst>
          </p:nvPr>
        </p:nvGraphicFramePr>
        <p:xfrm>
          <a:off x="1298020" y="1253331"/>
          <a:ext cx="9595959" cy="4351338"/>
        </p:xfrm>
        <a:graphic>
          <a:graphicData uri="http://schemas.openxmlformats.org/drawingml/2006/table">
            <a:tbl>
              <a:tblPr firstRow="1" firstCol="1" lastRow="1" lastCol="1" bandRow="1" bandCol="1"/>
              <a:tblGrid>
                <a:gridCol w="9595959">
                  <a:extLst>
                    <a:ext uri="{9D8B030D-6E8A-4147-A177-3AD203B41FA5}">
                      <a16:colId xmlns:a16="http://schemas.microsoft.com/office/drawing/2014/main" val="1430629505"/>
                    </a:ext>
                  </a:extLst>
                </a:gridCol>
              </a:tblGrid>
              <a:tr h="4351338">
                <a:tc>
                  <a:txBody>
                    <a:bodyPr/>
                    <a:lstStyle/>
                    <a:p>
                      <a:pPr marL="0" marR="0" algn="just">
                        <a:spcBef>
                          <a:spcPts val="0"/>
                        </a:spcBef>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I. Vị trí địa lí và giới hạn lãnh thổ.</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Lãnh thổ kéo dài, hẹp ngang từ Đà Nẵng đến Bình Thuận.</a:t>
                      </a:r>
                    </a:p>
                    <a:p>
                      <a:pPr marL="0" marR="0" algn="just">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Tiếp giáp</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Phía B giáp vùng BTB.</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Phía N giáp ĐNB</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Phía T giáp Tây Nguyên. Lào</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Phía Đông giáp biển.</a:t>
                      </a:r>
                    </a:p>
                    <a:p>
                      <a:pPr marL="0" marR="0" algn="just">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Diện tích: …..</a:t>
                      </a:r>
                    </a:p>
                    <a:p>
                      <a:pPr marL="0" marR="0" algn="just">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- 8 tỉnh: ……….</a:t>
                      </a:r>
                    </a:p>
                    <a:p>
                      <a:pPr marL="0" marR="0" algn="just">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Ý nghĩa:</a:t>
                      </a:r>
                      <a:r>
                        <a:rPr lang="en-US" sz="2000">
                          <a:effectLst/>
                          <a:latin typeface=".VnTime" panose="020B7200000000000000" pitchFamily="34" charset="0"/>
                          <a:ea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Là cầu nối giữa BTB với ĐNB, giữa Tây Nguyên với biển Đông, là vùng có hai quần đảo Hoàng Sa và Trường Sa thuộc chủ quyền của đất nước.</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=&gt; Thuận lợi cho lưu thông trao đổi hàng hóa, các đảo và quần đảo có tầm quan trọng về KT và quốc phòng đối với vùng và cả nước.</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7471716"/>
                  </a:ext>
                </a:extLst>
              </a:tr>
            </a:tbl>
          </a:graphicData>
        </a:graphic>
      </p:graphicFrame>
      <p:sp>
        <p:nvSpPr>
          <p:cNvPr id="5" name="TextBox 4">
            <a:extLst>
              <a:ext uri="{FF2B5EF4-FFF2-40B4-BE49-F238E27FC236}">
                <a16:creationId xmlns:a16="http://schemas.microsoft.com/office/drawing/2014/main" id="{6DE5D7AC-821A-4136-AACF-CF3123968B31}"/>
              </a:ext>
            </a:extLst>
          </p:cNvPr>
          <p:cNvSpPr txBox="1"/>
          <p:nvPr/>
        </p:nvSpPr>
        <p:spPr>
          <a:xfrm>
            <a:off x="-120773" y="204120"/>
            <a:ext cx="12433543" cy="461665"/>
          </a:xfrm>
          <a:prstGeom prst="rect">
            <a:avLst/>
          </a:prstGeom>
          <a:noFill/>
        </p:spPr>
        <p:txBody>
          <a:bodyPr wrap="square" rtlCol="0">
            <a:spAutoFit/>
          </a:bodyPr>
          <a:lstStyle/>
          <a:p>
            <a:pPr algn="ctr"/>
            <a:r>
              <a:rPr lang="en-US" sz="2400">
                <a:solidFill>
                  <a:srgbClr val="ED3D0D"/>
                </a:solidFill>
                <a:latin typeface="Times New Roman" panose="02020603050405020304" pitchFamily="18" charset="0"/>
                <a:cs typeface="Times New Roman" panose="02020603050405020304" pitchFamily="18" charset="0"/>
              </a:rPr>
              <a:t>Tiết 35 – bài 25 : VÙNG </a:t>
            </a:r>
            <a:r>
              <a:rPr lang="en-US" sz="2400" dirty="0">
                <a:solidFill>
                  <a:srgbClr val="ED3D0D"/>
                </a:solidFill>
                <a:latin typeface="Times New Roman" panose="02020603050405020304" pitchFamily="18" charset="0"/>
                <a:cs typeface="Times New Roman" panose="02020603050405020304" pitchFamily="18" charset="0"/>
              </a:rPr>
              <a:t>DUYÊN </a:t>
            </a:r>
            <a:r>
              <a:rPr lang="en-US" sz="2400">
                <a:solidFill>
                  <a:srgbClr val="ED3D0D"/>
                </a:solidFill>
                <a:latin typeface="Times New Roman" panose="02020603050405020304" pitchFamily="18" charset="0"/>
                <a:cs typeface="Times New Roman" panose="02020603050405020304" pitchFamily="18" charset="0"/>
              </a:rPr>
              <a:t>HẢI NAM </a:t>
            </a:r>
            <a:r>
              <a:rPr lang="en-US" sz="2400" dirty="0">
                <a:solidFill>
                  <a:srgbClr val="ED3D0D"/>
                </a:solidFill>
                <a:latin typeface="Times New Roman" panose="02020603050405020304" pitchFamily="18" charset="0"/>
                <a:cs typeface="Times New Roman" panose="02020603050405020304" pitchFamily="18" charset="0"/>
              </a:rPr>
              <a:t>TRUNG BỘ</a:t>
            </a:r>
          </a:p>
        </p:txBody>
      </p:sp>
    </p:spTree>
    <p:extLst>
      <p:ext uri="{BB962C8B-B14F-4D97-AF65-F5344CB8AC3E}">
        <p14:creationId xmlns:p14="http://schemas.microsoft.com/office/powerpoint/2010/main" val="2648933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497299" y="5006718"/>
            <a:ext cx="1259346" cy="683264"/>
          </a:xfrm>
          <a:prstGeom prst="rect">
            <a:avLst/>
          </a:prstGeom>
          <a:ln w="3175">
            <a:noFill/>
          </a:ln>
        </p:spPr>
        <p:txBody>
          <a:bodyPr wrap="square">
            <a:spAutoFit/>
          </a:bodyPr>
          <a:lstStyle/>
          <a:p>
            <a:pPr algn="just">
              <a:lnSpc>
                <a:spcPct val="120000"/>
              </a:lnSpc>
              <a:spcAft>
                <a:spcPts val="600"/>
              </a:spcAft>
            </a:pPr>
            <a:r>
              <a:rPr lang="en-US" sz="3200" dirty="0">
                <a:solidFill>
                  <a:srgbClr val="FF0000"/>
                </a:solidFill>
                <a:latin typeface="#9Slide05 Fourth Medium" panose="00000600000000000000" pitchFamily="2" charset="0"/>
                <a:ea typeface="Times New Roman" panose="02020603050405020304" pitchFamily="18" charset="0"/>
              </a:rPr>
              <a:t>8</a:t>
            </a:r>
            <a:r>
              <a:rPr lang="en-US" sz="3200" dirty="0">
                <a:latin typeface="#9Slide05 Fourth Medium" panose="00000600000000000000" pitchFamily="2" charset="0"/>
                <a:ea typeface="Times New Roman" panose="02020603050405020304" pitchFamily="18" charset="0"/>
              </a:rPr>
              <a:t> </a:t>
            </a:r>
            <a:r>
              <a:rPr lang="en-US" sz="3200" dirty="0" err="1">
                <a:latin typeface="#9Slide05 Fourth Medium" panose="00000600000000000000" pitchFamily="2" charset="0"/>
                <a:ea typeface="Times New Roman" panose="02020603050405020304" pitchFamily="18" charset="0"/>
              </a:rPr>
              <a:t>phút</a:t>
            </a:r>
            <a:r>
              <a:rPr lang="en-US" sz="3200" dirty="0">
                <a:latin typeface="#9Slide05 Fourth Medium" panose="00000600000000000000" pitchFamily="2" charset="0"/>
                <a:ea typeface="Times New Roman" panose="02020603050405020304" pitchFamily="18" charset="0"/>
              </a:rPr>
              <a:t>. </a:t>
            </a:r>
          </a:p>
        </p:txBody>
      </p:sp>
      <p:grpSp>
        <p:nvGrpSpPr>
          <p:cNvPr id="27" name="Graphic 2057">
            <a:extLst>
              <a:ext uri="{FF2B5EF4-FFF2-40B4-BE49-F238E27FC236}">
                <a16:creationId xmlns:a16="http://schemas.microsoft.com/office/drawing/2014/main" id="{35423614-59A3-4B18-887A-F5EA72F90B83}"/>
              </a:ext>
            </a:extLst>
          </p:cNvPr>
          <p:cNvGrpSpPr/>
          <p:nvPr/>
        </p:nvGrpSpPr>
        <p:grpSpPr>
          <a:xfrm>
            <a:off x="2140591" y="4663467"/>
            <a:ext cx="1001230" cy="1120991"/>
            <a:chOff x="3699145" y="4775954"/>
            <a:chExt cx="551673" cy="617661"/>
          </a:xfrm>
          <a:solidFill>
            <a:schemeClr val="accent1"/>
          </a:solidFill>
        </p:grpSpPr>
        <p:sp>
          <p:nvSpPr>
            <p:cNvPr id="28" name="Freeform: Shape 3835">
              <a:extLst>
                <a:ext uri="{FF2B5EF4-FFF2-40B4-BE49-F238E27FC236}">
                  <a16:creationId xmlns:a16="http://schemas.microsoft.com/office/drawing/2014/main" id="{A18C6DC7-B905-4198-BFD9-32CA01C0C675}"/>
                </a:ext>
              </a:extLst>
            </p:cNvPr>
            <p:cNvSpPr/>
            <p:nvPr/>
          </p:nvSpPr>
          <p:spPr>
            <a:xfrm>
              <a:off x="3726867" y="4850427"/>
              <a:ext cx="135996" cy="118470"/>
            </a:xfrm>
            <a:custGeom>
              <a:avLst/>
              <a:gdLst>
                <a:gd name="connsiteX0" fmla="*/ 9237 w 135996"/>
                <a:gd name="connsiteY0" fmla="*/ 118470 h 118470"/>
                <a:gd name="connsiteX1" fmla="*/ 135996 w 135996"/>
                <a:gd name="connsiteY1" fmla="*/ 21400 h 118470"/>
                <a:gd name="connsiteX2" fmla="*/ 121309 w 135996"/>
                <a:gd name="connsiteY2" fmla="*/ 10621 h 118470"/>
                <a:gd name="connsiteX3" fmla="*/ 91873 w 135996"/>
                <a:gd name="connsiteY3" fmla="*/ 725 h 118470"/>
                <a:gd name="connsiteX4" fmla="*/ 60167 w 135996"/>
                <a:gd name="connsiteY4" fmla="*/ 2742 h 118470"/>
                <a:gd name="connsiteX5" fmla="*/ 31866 w 135996"/>
                <a:gd name="connsiteY5" fmla="*/ 16609 h 118470"/>
                <a:gd name="connsiteX6" fmla="*/ 10939 w 135996"/>
                <a:gd name="connsiteY6" fmla="*/ 40372 h 118470"/>
                <a:gd name="connsiteX7" fmla="*/ 727 w 135996"/>
                <a:gd name="connsiteY7" fmla="*/ 70376 h 118470"/>
                <a:gd name="connsiteX8" fmla="*/ 2681 w 135996"/>
                <a:gd name="connsiteY8" fmla="*/ 101514 h 118470"/>
                <a:gd name="connsiteX9" fmla="*/ 9237 w 135996"/>
                <a:gd name="connsiteY9" fmla="*/ 118470 h 118470"/>
                <a:gd name="connsiteX10" fmla="*/ 9237 w 135996"/>
                <a:gd name="connsiteY10" fmla="*/ 118470 h 11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996" h="118470">
                  <a:moveTo>
                    <a:pt x="9237" y="118470"/>
                  </a:moveTo>
                  <a:lnTo>
                    <a:pt x="135996" y="21400"/>
                  </a:lnTo>
                  <a:cubicBezTo>
                    <a:pt x="131458" y="17428"/>
                    <a:pt x="126667" y="13772"/>
                    <a:pt x="121309" y="10621"/>
                  </a:cubicBezTo>
                  <a:cubicBezTo>
                    <a:pt x="111981" y="5515"/>
                    <a:pt x="102084" y="2111"/>
                    <a:pt x="91873" y="725"/>
                  </a:cubicBezTo>
                  <a:cubicBezTo>
                    <a:pt x="81410" y="-662"/>
                    <a:pt x="70379" y="-95"/>
                    <a:pt x="60167" y="2742"/>
                  </a:cubicBezTo>
                  <a:cubicBezTo>
                    <a:pt x="50019" y="5578"/>
                    <a:pt x="40375" y="10116"/>
                    <a:pt x="31866" y="16609"/>
                  </a:cubicBezTo>
                  <a:cubicBezTo>
                    <a:pt x="23104" y="23416"/>
                    <a:pt x="16044" y="31611"/>
                    <a:pt x="10939" y="40372"/>
                  </a:cubicBezTo>
                  <a:cubicBezTo>
                    <a:pt x="5581" y="49701"/>
                    <a:pt x="2177" y="59913"/>
                    <a:pt x="727" y="70376"/>
                  </a:cubicBezTo>
                  <a:cubicBezTo>
                    <a:pt x="-660" y="80840"/>
                    <a:pt x="-92" y="91303"/>
                    <a:pt x="2681" y="101514"/>
                  </a:cubicBezTo>
                  <a:cubicBezTo>
                    <a:pt x="4131" y="107439"/>
                    <a:pt x="6400" y="113113"/>
                    <a:pt x="9237" y="118470"/>
                  </a:cubicBezTo>
                  <a:lnTo>
                    <a:pt x="9237" y="118470"/>
                  </a:lnTo>
                  <a:close/>
                </a:path>
              </a:pathLst>
            </a:custGeom>
            <a:solidFill>
              <a:srgbClr val="006EA4"/>
            </a:solidFill>
            <a:ln w="6301" cap="flat">
              <a:noFill/>
              <a:prstDash val="solid"/>
              <a:miter/>
            </a:ln>
          </p:spPr>
          <p:txBody>
            <a:bodyPr rtlCol="0" anchor="ctr"/>
            <a:lstStyle/>
            <a:p>
              <a:endParaRPr lang="en-US"/>
            </a:p>
          </p:txBody>
        </p:sp>
        <p:sp>
          <p:nvSpPr>
            <p:cNvPr id="29" name="Freeform: Shape 3836">
              <a:extLst>
                <a:ext uri="{FF2B5EF4-FFF2-40B4-BE49-F238E27FC236}">
                  <a16:creationId xmlns:a16="http://schemas.microsoft.com/office/drawing/2014/main" id="{6A454873-225F-4D87-AE9E-C119D70ADDFF}"/>
                </a:ext>
              </a:extLst>
            </p:cNvPr>
            <p:cNvSpPr/>
            <p:nvPr/>
          </p:nvSpPr>
          <p:spPr>
            <a:xfrm>
              <a:off x="4087008" y="4842251"/>
              <a:ext cx="136022" cy="118704"/>
            </a:xfrm>
            <a:custGeom>
              <a:avLst/>
              <a:gdLst>
                <a:gd name="connsiteX0" fmla="*/ 0 w 136022"/>
                <a:gd name="connsiteY0" fmla="*/ 21382 h 118704"/>
                <a:gd name="connsiteX1" fmla="*/ 126760 w 136022"/>
                <a:gd name="connsiteY1" fmla="*/ 118705 h 118704"/>
                <a:gd name="connsiteX2" fmla="*/ 133567 w 136022"/>
                <a:gd name="connsiteY2" fmla="*/ 101749 h 118704"/>
                <a:gd name="connsiteX3" fmla="*/ 135269 w 136022"/>
                <a:gd name="connsiteY3" fmla="*/ 70359 h 118704"/>
                <a:gd name="connsiteX4" fmla="*/ 125121 w 136022"/>
                <a:gd name="connsiteY4" fmla="*/ 40355 h 118704"/>
                <a:gd name="connsiteX5" fmla="*/ 104446 w 136022"/>
                <a:gd name="connsiteY5" fmla="*/ 16844 h 118704"/>
                <a:gd name="connsiteX6" fmla="*/ 76144 w 136022"/>
                <a:gd name="connsiteY6" fmla="*/ 2724 h 118704"/>
                <a:gd name="connsiteX7" fmla="*/ 44438 w 136022"/>
                <a:gd name="connsiteY7" fmla="*/ 770 h 118704"/>
                <a:gd name="connsiteX8" fmla="*/ 14750 w 136022"/>
                <a:gd name="connsiteY8" fmla="*/ 10667 h 118704"/>
                <a:gd name="connsiteX9" fmla="*/ 0 w 136022"/>
                <a:gd name="connsiteY9" fmla="*/ 21382 h 118704"/>
                <a:gd name="connsiteX10" fmla="*/ 0 w 136022"/>
                <a:gd name="connsiteY10" fmla="*/ 21382 h 1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022" h="118704">
                  <a:moveTo>
                    <a:pt x="0" y="21382"/>
                  </a:moveTo>
                  <a:lnTo>
                    <a:pt x="126760" y="118705"/>
                  </a:lnTo>
                  <a:cubicBezTo>
                    <a:pt x="129848" y="113032"/>
                    <a:pt x="131865" y="107359"/>
                    <a:pt x="133567" y="101749"/>
                  </a:cubicBezTo>
                  <a:cubicBezTo>
                    <a:pt x="136151" y="91286"/>
                    <a:pt x="136656" y="80822"/>
                    <a:pt x="135269" y="70359"/>
                  </a:cubicBezTo>
                  <a:cubicBezTo>
                    <a:pt x="134134" y="59895"/>
                    <a:pt x="130479" y="49684"/>
                    <a:pt x="125121" y="40355"/>
                  </a:cubicBezTo>
                  <a:cubicBezTo>
                    <a:pt x="120015" y="31593"/>
                    <a:pt x="112955" y="23399"/>
                    <a:pt x="104446" y="16844"/>
                  </a:cubicBezTo>
                  <a:cubicBezTo>
                    <a:pt x="95684" y="10036"/>
                    <a:pt x="86040" y="5498"/>
                    <a:pt x="76144" y="2724"/>
                  </a:cubicBezTo>
                  <a:cubicBezTo>
                    <a:pt x="65680" y="-112"/>
                    <a:pt x="54902" y="-680"/>
                    <a:pt x="44438" y="770"/>
                  </a:cubicBezTo>
                  <a:cubicBezTo>
                    <a:pt x="33975" y="2157"/>
                    <a:pt x="24079" y="5561"/>
                    <a:pt x="14750" y="10667"/>
                  </a:cubicBezTo>
                  <a:cubicBezTo>
                    <a:pt x="9581" y="13755"/>
                    <a:pt x="4538" y="17411"/>
                    <a:pt x="0" y="21382"/>
                  </a:cubicBezTo>
                  <a:lnTo>
                    <a:pt x="0" y="21382"/>
                  </a:lnTo>
                  <a:close/>
                </a:path>
              </a:pathLst>
            </a:custGeom>
            <a:solidFill>
              <a:srgbClr val="006EA4"/>
            </a:solidFill>
            <a:ln w="6301" cap="flat">
              <a:noFill/>
              <a:prstDash val="solid"/>
              <a:miter/>
            </a:ln>
          </p:spPr>
          <p:txBody>
            <a:bodyPr rtlCol="0" anchor="ctr"/>
            <a:lstStyle/>
            <a:p>
              <a:endParaRPr lang="en-US"/>
            </a:p>
          </p:txBody>
        </p:sp>
        <p:sp>
          <p:nvSpPr>
            <p:cNvPr id="30" name="Freeform: Shape 3837">
              <a:extLst>
                <a:ext uri="{FF2B5EF4-FFF2-40B4-BE49-F238E27FC236}">
                  <a16:creationId xmlns:a16="http://schemas.microsoft.com/office/drawing/2014/main" id="{378EA231-2BD0-4684-9870-A27DB86F3D8C}"/>
                </a:ext>
              </a:extLst>
            </p:cNvPr>
            <p:cNvSpPr/>
            <p:nvPr/>
          </p:nvSpPr>
          <p:spPr>
            <a:xfrm>
              <a:off x="3739192" y="4883173"/>
              <a:ext cx="482770" cy="482770"/>
            </a:xfrm>
            <a:custGeom>
              <a:avLst/>
              <a:gdLst>
                <a:gd name="connsiteX0" fmla="*/ 412047 w 482770"/>
                <a:gd name="connsiteY0" fmla="*/ 70723 h 482770"/>
                <a:gd name="connsiteX1" fmla="*/ 333634 w 482770"/>
                <a:gd name="connsiteY1" fmla="*/ 18342 h 482770"/>
                <a:gd name="connsiteX2" fmla="*/ 333886 w 482770"/>
                <a:gd name="connsiteY2" fmla="*/ 18090 h 482770"/>
                <a:gd name="connsiteX3" fmla="*/ 246459 w 482770"/>
                <a:gd name="connsiteY3" fmla="*/ 0 h 482770"/>
                <a:gd name="connsiteX4" fmla="*/ 241417 w 482770"/>
                <a:gd name="connsiteY4" fmla="*/ 0 h 482770"/>
                <a:gd name="connsiteX5" fmla="*/ 241417 w 482770"/>
                <a:gd name="connsiteY5" fmla="*/ 0 h 482770"/>
                <a:gd name="connsiteX6" fmla="*/ 149136 w 482770"/>
                <a:gd name="connsiteY6" fmla="*/ 18406 h 482770"/>
                <a:gd name="connsiteX7" fmla="*/ 70723 w 482770"/>
                <a:gd name="connsiteY7" fmla="*/ 70786 h 482770"/>
                <a:gd name="connsiteX8" fmla="*/ 18090 w 482770"/>
                <a:gd name="connsiteY8" fmla="*/ 149136 h 482770"/>
                <a:gd name="connsiteX9" fmla="*/ 0 w 482770"/>
                <a:gd name="connsiteY9" fmla="*/ 241417 h 482770"/>
                <a:gd name="connsiteX10" fmla="*/ 18090 w 482770"/>
                <a:gd name="connsiteY10" fmla="*/ 333949 h 482770"/>
                <a:gd name="connsiteX11" fmla="*/ 70723 w 482770"/>
                <a:gd name="connsiteY11" fmla="*/ 412047 h 482770"/>
                <a:gd name="connsiteX12" fmla="*/ 149136 w 482770"/>
                <a:gd name="connsiteY12" fmla="*/ 464680 h 482770"/>
                <a:gd name="connsiteX13" fmla="*/ 241417 w 482770"/>
                <a:gd name="connsiteY13" fmla="*/ 482770 h 482770"/>
                <a:gd name="connsiteX14" fmla="*/ 333949 w 482770"/>
                <a:gd name="connsiteY14" fmla="*/ 464680 h 482770"/>
                <a:gd name="connsiteX15" fmla="*/ 412047 w 482770"/>
                <a:gd name="connsiteY15" fmla="*/ 412047 h 482770"/>
                <a:gd name="connsiteX16" fmla="*/ 464680 w 482770"/>
                <a:gd name="connsiteY16" fmla="*/ 333949 h 482770"/>
                <a:gd name="connsiteX17" fmla="*/ 482770 w 482770"/>
                <a:gd name="connsiteY17" fmla="*/ 241417 h 482770"/>
                <a:gd name="connsiteX18" fmla="*/ 482770 w 482770"/>
                <a:gd name="connsiteY18" fmla="*/ 241417 h 482770"/>
                <a:gd name="connsiteX19" fmla="*/ 464680 w 482770"/>
                <a:gd name="connsiteY19" fmla="*/ 149136 h 482770"/>
                <a:gd name="connsiteX20" fmla="*/ 412047 w 482770"/>
                <a:gd name="connsiteY20" fmla="*/ 70723 h 482770"/>
                <a:gd name="connsiteX21" fmla="*/ 412047 w 482770"/>
                <a:gd name="connsiteY21" fmla="*/ 70723 h 48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2770" h="482770">
                  <a:moveTo>
                    <a:pt x="412047" y="70723"/>
                  </a:moveTo>
                  <a:cubicBezTo>
                    <a:pt x="389986" y="48346"/>
                    <a:pt x="363386" y="30508"/>
                    <a:pt x="333634" y="18342"/>
                  </a:cubicBezTo>
                  <a:lnTo>
                    <a:pt x="333886" y="18090"/>
                  </a:lnTo>
                  <a:cubicBezTo>
                    <a:pt x="306719" y="7060"/>
                    <a:pt x="277283" y="567"/>
                    <a:pt x="246459" y="0"/>
                  </a:cubicBezTo>
                  <a:lnTo>
                    <a:pt x="241417" y="0"/>
                  </a:lnTo>
                  <a:lnTo>
                    <a:pt x="241417" y="0"/>
                  </a:lnTo>
                  <a:cubicBezTo>
                    <a:pt x="208576" y="0"/>
                    <a:pt x="177438" y="6492"/>
                    <a:pt x="149136" y="18406"/>
                  </a:cubicBezTo>
                  <a:cubicBezTo>
                    <a:pt x="119700" y="30571"/>
                    <a:pt x="93100" y="48409"/>
                    <a:pt x="70723" y="70786"/>
                  </a:cubicBezTo>
                  <a:cubicBezTo>
                    <a:pt x="48346" y="93163"/>
                    <a:pt x="30571" y="119763"/>
                    <a:pt x="18090" y="149136"/>
                  </a:cubicBezTo>
                  <a:cubicBezTo>
                    <a:pt x="6492" y="177438"/>
                    <a:pt x="0" y="208576"/>
                    <a:pt x="0" y="241417"/>
                  </a:cubicBezTo>
                  <a:cubicBezTo>
                    <a:pt x="0" y="274257"/>
                    <a:pt x="6492" y="305395"/>
                    <a:pt x="18090" y="333949"/>
                  </a:cubicBezTo>
                  <a:cubicBezTo>
                    <a:pt x="30508" y="363386"/>
                    <a:pt x="48346" y="389986"/>
                    <a:pt x="70723" y="412047"/>
                  </a:cubicBezTo>
                  <a:cubicBezTo>
                    <a:pt x="93100" y="434424"/>
                    <a:pt x="119700" y="452514"/>
                    <a:pt x="149136" y="464680"/>
                  </a:cubicBezTo>
                  <a:cubicBezTo>
                    <a:pt x="177438" y="476278"/>
                    <a:pt x="208576" y="482770"/>
                    <a:pt x="241417" y="482770"/>
                  </a:cubicBezTo>
                  <a:cubicBezTo>
                    <a:pt x="274257" y="482770"/>
                    <a:pt x="305395" y="476278"/>
                    <a:pt x="333949" y="464680"/>
                  </a:cubicBezTo>
                  <a:cubicBezTo>
                    <a:pt x="363386" y="452514"/>
                    <a:pt x="389986" y="434424"/>
                    <a:pt x="412047" y="412047"/>
                  </a:cubicBezTo>
                  <a:cubicBezTo>
                    <a:pt x="434424" y="389986"/>
                    <a:pt x="452515" y="363386"/>
                    <a:pt x="464680" y="333949"/>
                  </a:cubicBezTo>
                  <a:cubicBezTo>
                    <a:pt x="476278" y="305395"/>
                    <a:pt x="482770" y="274257"/>
                    <a:pt x="482770" y="241417"/>
                  </a:cubicBezTo>
                  <a:lnTo>
                    <a:pt x="482770" y="241417"/>
                  </a:lnTo>
                  <a:cubicBezTo>
                    <a:pt x="482770" y="208576"/>
                    <a:pt x="476278" y="177438"/>
                    <a:pt x="464680" y="149136"/>
                  </a:cubicBezTo>
                  <a:cubicBezTo>
                    <a:pt x="452515" y="119700"/>
                    <a:pt x="434361" y="93100"/>
                    <a:pt x="412047" y="70723"/>
                  </a:cubicBezTo>
                  <a:lnTo>
                    <a:pt x="412047" y="70723"/>
                  </a:lnTo>
                  <a:close/>
                </a:path>
              </a:pathLst>
            </a:custGeom>
            <a:solidFill>
              <a:srgbClr val="FFFFFF"/>
            </a:solidFill>
            <a:ln w="6301" cap="flat">
              <a:noFill/>
              <a:prstDash val="solid"/>
              <a:miter/>
            </a:ln>
          </p:spPr>
          <p:txBody>
            <a:bodyPr rtlCol="0" anchor="ctr"/>
            <a:lstStyle/>
            <a:p>
              <a:endParaRPr lang="en-US"/>
            </a:p>
          </p:txBody>
        </p:sp>
        <p:sp>
          <p:nvSpPr>
            <p:cNvPr id="31" name="Freeform: Shape 3838">
              <a:extLst>
                <a:ext uri="{FF2B5EF4-FFF2-40B4-BE49-F238E27FC236}">
                  <a16:creationId xmlns:a16="http://schemas.microsoft.com/office/drawing/2014/main" id="{54ACED33-78CD-4DF7-A886-763FACFC0DAB}"/>
                </a:ext>
              </a:extLst>
            </p:cNvPr>
            <p:cNvSpPr/>
            <p:nvPr/>
          </p:nvSpPr>
          <p:spPr>
            <a:xfrm>
              <a:off x="3766107" y="5321757"/>
              <a:ext cx="41853" cy="41034"/>
            </a:xfrm>
            <a:custGeom>
              <a:avLst/>
              <a:gdLst>
                <a:gd name="connsiteX0" fmla="*/ 30571 w 41853"/>
                <a:gd name="connsiteY0" fmla="*/ 6240 h 41034"/>
                <a:gd name="connsiteX1" fmla="*/ 23196 w 41853"/>
                <a:gd name="connsiteY1" fmla="*/ 0 h 41034"/>
                <a:gd name="connsiteX2" fmla="*/ 0 w 41853"/>
                <a:gd name="connsiteY2" fmla="*/ 41034 h 41034"/>
                <a:gd name="connsiteX3" fmla="*/ 27419 w 41853"/>
                <a:gd name="connsiteY3" fmla="*/ 41034 h 41034"/>
                <a:gd name="connsiteX4" fmla="*/ 41854 w 41853"/>
                <a:gd name="connsiteY4" fmla="*/ 15254 h 41034"/>
                <a:gd name="connsiteX5" fmla="*/ 41035 w 41853"/>
                <a:gd name="connsiteY5" fmla="*/ 14434 h 41034"/>
                <a:gd name="connsiteX6" fmla="*/ 30571 w 41853"/>
                <a:gd name="connsiteY6" fmla="*/ 6240 h 41034"/>
                <a:gd name="connsiteX7" fmla="*/ 30571 w 41853"/>
                <a:gd name="connsiteY7" fmla="*/ 6240 h 4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53" h="41034">
                  <a:moveTo>
                    <a:pt x="30571" y="6240"/>
                  </a:moveTo>
                  <a:cubicBezTo>
                    <a:pt x="28050" y="4286"/>
                    <a:pt x="25465" y="2269"/>
                    <a:pt x="23196" y="0"/>
                  </a:cubicBezTo>
                  <a:lnTo>
                    <a:pt x="0" y="41034"/>
                  </a:lnTo>
                  <a:lnTo>
                    <a:pt x="27419" y="41034"/>
                  </a:lnTo>
                  <a:lnTo>
                    <a:pt x="41854" y="15254"/>
                  </a:lnTo>
                  <a:lnTo>
                    <a:pt x="41035" y="14434"/>
                  </a:lnTo>
                  <a:cubicBezTo>
                    <a:pt x="37063" y="11598"/>
                    <a:pt x="33660" y="8761"/>
                    <a:pt x="30571" y="6240"/>
                  </a:cubicBezTo>
                  <a:lnTo>
                    <a:pt x="30571" y="6240"/>
                  </a:lnTo>
                  <a:close/>
                </a:path>
              </a:pathLst>
            </a:custGeom>
            <a:solidFill>
              <a:srgbClr val="006EA4"/>
            </a:solidFill>
            <a:ln w="6301" cap="flat">
              <a:noFill/>
              <a:prstDash val="solid"/>
              <a:miter/>
            </a:ln>
          </p:spPr>
          <p:txBody>
            <a:bodyPr rtlCol="0" anchor="ctr"/>
            <a:lstStyle/>
            <a:p>
              <a:endParaRPr lang="en-US"/>
            </a:p>
          </p:txBody>
        </p:sp>
        <p:sp>
          <p:nvSpPr>
            <p:cNvPr id="32" name="Freeform: Shape 3839">
              <a:extLst>
                <a:ext uri="{FF2B5EF4-FFF2-40B4-BE49-F238E27FC236}">
                  <a16:creationId xmlns:a16="http://schemas.microsoft.com/office/drawing/2014/main" id="{B48755CA-736D-47BE-968D-8A8306F11811}"/>
                </a:ext>
              </a:extLst>
            </p:cNvPr>
            <p:cNvSpPr/>
            <p:nvPr/>
          </p:nvSpPr>
          <p:spPr>
            <a:xfrm>
              <a:off x="4148088" y="5324593"/>
              <a:ext cx="40404" cy="38198"/>
            </a:xfrm>
            <a:custGeom>
              <a:avLst/>
              <a:gdLst>
                <a:gd name="connsiteX0" fmla="*/ 0 w 40404"/>
                <a:gd name="connsiteY0" fmla="*/ 15002 h 38198"/>
                <a:gd name="connsiteX1" fmla="*/ 12985 w 40404"/>
                <a:gd name="connsiteY1" fmla="*/ 38198 h 38198"/>
                <a:gd name="connsiteX2" fmla="*/ 40404 w 40404"/>
                <a:gd name="connsiteY2" fmla="*/ 38198 h 38198"/>
                <a:gd name="connsiteX3" fmla="*/ 18910 w 40404"/>
                <a:gd name="connsiteY3" fmla="*/ 0 h 38198"/>
                <a:gd name="connsiteX4" fmla="*/ 11535 w 40404"/>
                <a:gd name="connsiteY4" fmla="*/ 5925 h 38198"/>
                <a:gd name="connsiteX5" fmla="*/ 11535 w 40404"/>
                <a:gd name="connsiteY5" fmla="*/ 5925 h 38198"/>
                <a:gd name="connsiteX6" fmla="*/ 1072 w 40404"/>
                <a:gd name="connsiteY6" fmla="*/ 14119 h 38198"/>
                <a:gd name="connsiteX7" fmla="*/ 0 w 40404"/>
                <a:gd name="connsiteY7" fmla="*/ 15002 h 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04" h="38198">
                  <a:moveTo>
                    <a:pt x="0" y="15002"/>
                  </a:moveTo>
                  <a:lnTo>
                    <a:pt x="12985" y="38198"/>
                  </a:lnTo>
                  <a:lnTo>
                    <a:pt x="40404" y="38198"/>
                  </a:lnTo>
                  <a:lnTo>
                    <a:pt x="18910" y="0"/>
                  </a:lnTo>
                  <a:cubicBezTo>
                    <a:pt x="16641" y="1954"/>
                    <a:pt x="14119" y="3971"/>
                    <a:pt x="11535" y="5925"/>
                  </a:cubicBezTo>
                  <a:lnTo>
                    <a:pt x="11535" y="5925"/>
                  </a:lnTo>
                  <a:cubicBezTo>
                    <a:pt x="8131" y="8762"/>
                    <a:pt x="4475" y="11598"/>
                    <a:pt x="1072" y="14119"/>
                  </a:cubicBezTo>
                  <a:lnTo>
                    <a:pt x="0" y="15002"/>
                  </a:lnTo>
                  <a:close/>
                </a:path>
              </a:pathLst>
            </a:custGeom>
            <a:solidFill>
              <a:srgbClr val="006EA4"/>
            </a:solidFill>
            <a:ln w="6301" cap="flat">
              <a:noFill/>
              <a:prstDash val="solid"/>
              <a:miter/>
            </a:ln>
          </p:spPr>
          <p:txBody>
            <a:bodyPr rtlCol="0" anchor="ctr"/>
            <a:lstStyle/>
            <a:p>
              <a:endParaRPr lang="en-US"/>
            </a:p>
          </p:txBody>
        </p:sp>
        <p:sp>
          <p:nvSpPr>
            <p:cNvPr id="33" name="Freeform: Shape 3840">
              <a:extLst>
                <a:ext uri="{FF2B5EF4-FFF2-40B4-BE49-F238E27FC236}">
                  <a16:creationId xmlns:a16="http://schemas.microsoft.com/office/drawing/2014/main" id="{9A301F2D-BEE0-4570-904F-977D164526AB}"/>
                </a:ext>
              </a:extLst>
            </p:cNvPr>
            <p:cNvSpPr/>
            <p:nvPr/>
          </p:nvSpPr>
          <p:spPr>
            <a:xfrm>
              <a:off x="3699145" y="4814529"/>
              <a:ext cx="551673" cy="579085"/>
            </a:xfrm>
            <a:custGeom>
              <a:avLst/>
              <a:gdLst>
                <a:gd name="connsiteX0" fmla="*/ 286570 w 551673"/>
                <a:gd name="connsiteY0" fmla="*/ 68643 h 579085"/>
                <a:gd name="connsiteX1" fmla="*/ 373997 w 551673"/>
                <a:gd name="connsiteY1" fmla="*/ 86734 h 579085"/>
                <a:gd name="connsiteX2" fmla="*/ 373744 w 551673"/>
                <a:gd name="connsiteY2" fmla="*/ 86986 h 579085"/>
                <a:gd name="connsiteX3" fmla="*/ 452158 w 551673"/>
                <a:gd name="connsiteY3" fmla="*/ 139366 h 579085"/>
                <a:gd name="connsiteX4" fmla="*/ 504790 w 551673"/>
                <a:gd name="connsiteY4" fmla="*/ 217716 h 579085"/>
                <a:gd name="connsiteX5" fmla="*/ 522881 w 551673"/>
                <a:gd name="connsiteY5" fmla="*/ 309997 h 579085"/>
                <a:gd name="connsiteX6" fmla="*/ 522881 w 551673"/>
                <a:gd name="connsiteY6" fmla="*/ 309997 h 579085"/>
                <a:gd name="connsiteX7" fmla="*/ 504790 w 551673"/>
                <a:gd name="connsiteY7" fmla="*/ 402530 h 579085"/>
                <a:gd name="connsiteX8" fmla="*/ 452158 w 551673"/>
                <a:gd name="connsiteY8" fmla="*/ 480628 h 579085"/>
                <a:gd name="connsiteX9" fmla="*/ 374060 w 551673"/>
                <a:gd name="connsiteY9" fmla="*/ 533260 h 579085"/>
                <a:gd name="connsiteX10" fmla="*/ 281527 w 551673"/>
                <a:gd name="connsiteY10" fmla="*/ 551351 h 579085"/>
                <a:gd name="connsiteX11" fmla="*/ 189247 w 551673"/>
                <a:gd name="connsiteY11" fmla="*/ 533260 h 579085"/>
                <a:gd name="connsiteX12" fmla="*/ 110833 w 551673"/>
                <a:gd name="connsiteY12" fmla="*/ 480628 h 579085"/>
                <a:gd name="connsiteX13" fmla="*/ 58201 w 551673"/>
                <a:gd name="connsiteY13" fmla="*/ 402530 h 579085"/>
                <a:gd name="connsiteX14" fmla="*/ 40110 w 551673"/>
                <a:gd name="connsiteY14" fmla="*/ 309997 h 579085"/>
                <a:gd name="connsiteX15" fmla="*/ 58201 w 551673"/>
                <a:gd name="connsiteY15" fmla="*/ 217716 h 579085"/>
                <a:gd name="connsiteX16" fmla="*/ 110833 w 551673"/>
                <a:gd name="connsiteY16" fmla="*/ 139366 h 579085"/>
                <a:gd name="connsiteX17" fmla="*/ 189247 w 551673"/>
                <a:gd name="connsiteY17" fmla="*/ 86986 h 579085"/>
                <a:gd name="connsiteX18" fmla="*/ 281527 w 551673"/>
                <a:gd name="connsiteY18" fmla="*/ 68580 h 579085"/>
                <a:gd name="connsiteX19" fmla="*/ 281527 w 551673"/>
                <a:gd name="connsiteY19" fmla="*/ 68580 h 579085"/>
                <a:gd name="connsiteX20" fmla="*/ 286570 w 551673"/>
                <a:gd name="connsiteY20" fmla="*/ 68580 h 579085"/>
                <a:gd name="connsiteX21" fmla="*/ 514623 w 551673"/>
                <a:gd name="connsiteY21" fmla="*/ 146426 h 579085"/>
                <a:gd name="connsiteX22" fmla="*/ 387864 w 551673"/>
                <a:gd name="connsiteY22" fmla="*/ 49103 h 579085"/>
                <a:gd name="connsiteX23" fmla="*/ 402551 w 551673"/>
                <a:gd name="connsiteY23" fmla="*/ 38325 h 579085"/>
                <a:gd name="connsiteX24" fmla="*/ 432239 w 551673"/>
                <a:gd name="connsiteY24" fmla="*/ 28428 h 579085"/>
                <a:gd name="connsiteX25" fmla="*/ 463945 w 551673"/>
                <a:gd name="connsiteY25" fmla="*/ 30382 h 579085"/>
                <a:gd name="connsiteX26" fmla="*/ 492247 w 551673"/>
                <a:gd name="connsiteY26" fmla="*/ 44502 h 579085"/>
                <a:gd name="connsiteX27" fmla="*/ 512922 w 551673"/>
                <a:gd name="connsiteY27" fmla="*/ 68013 h 579085"/>
                <a:gd name="connsiteX28" fmla="*/ 523070 w 551673"/>
                <a:gd name="connsiteY28" fmla="*/ 98017 h 579085"/>
                <a:gd name="connsiteX29" fmla="*/ 521368 w 551673"/>
                <a:gd name="connsiteY29" fmla="*/ 129407 h 579085"/>
                <a:gd name="connsiteX30" fmla="*/ 514623 w 551673"/>
                <a:gd name="connsiteY30" fmla="*/ 146426 h 579085"/>
                <a:gd name="connsiteX31" fmla="*/ 514623 w 551673"/>
                <a:gd name="connsiteY31" fmla="*/ 146426 h 579085"/>
                <a:gd name="connsiteX32" fmla="*/ 163718 w 551673"/>
                <a:gd name="connsiteY32" fmla="*/ 57298 h 579085"/>
                <a:gd name="connsiteX33" fmla="*/ 36959 w 551673"/>
                <a:gd name="connsiteY33" fmla="*/ 154368 h 579085"/>
                <a:gd name="connsiteX34" fmla="*/ 30466 w 551673"/>
                <a:gd name="connsiteY34" fmla="*/ 137412 h 579085"/>
                <a:gd name="connsiteX35" fmla="*/ 28512 w 551673"/>
                <a:gd name="connsiteY35" fmla="*/ 106274 h 579085"/>
                <a:gd name="connsiteX36" fmla="*/ 38724 w 551673"/>
                <a:gd name="connsiteY36" fmla="*/ 76270 h 579085"/>
                <a:gd name="connsiteX37" fmla="*/ 59651 w 551673"/>
                <a:gd name="connsiteY37" fmla="*/ 52507 h 579085"/>
                <a:gd name="connsiteX38" fmla="*/ 87952 w 551673"/>
                <a:gd name="connsiteY38" fmla="*/ 38640 h 579085"/>
                <a:gd name="connsiteX39" fmla="*/ 119658 w 551673"/>
                <a:gd name="connsiteY39" fmla="*/ 36623 h 579085"/>
                <a:gd name="connsiteX40" fmla="*/ 149095 w 551673"/>
                <a:gd name="connsiteY40" fmla="*/ 46519 h 579085"/>
                <a:gd name="connsiteX41" fmla="*/ 163718 w 551673"/>
                <a:gd name="connsiteY41" fmla="*/ 57298 h 579085"/>
                <a:gd name="connsiteX42" fmla="*/ 163718 w 551673"/>
                <a:gd name="connsiteY42" fmla="*/ 57298 h 579085"/>
                <a:gd name="connsiteX43" fmla="*/ 281464 w 551673"/>
                <a:gd name="connsiteY43" fmla="*/ 40909 h 579085"/>
                <a:gd name="connsiteX44" fmla="*/ 197693 w 551673"/>
                <a:gd name="connsiteY44" fmla="*/ 54209 h 579085"/>
                <a:gd name="connsiteX45" fmla="*/ 195676 w 551673"/>
                <a:gd name="connsiteY45" fmla="*/ 51688 h 579085"/>
                <a:gd name="connsiteX46" fmla="*/ 195109 w 551673"/>
                <a:gd name="connsiteY46" fmla="*/ 50868 h 579085"/>
                <a:gd name="connsiteX47" fmla="*/ 163151 w 551673"/>
                <a:gd name="connsiteY47" fmla="*/ 22881 h 579085"/>
                <a:gd name="connsiteX48" fmla="*/ 122999 w 551673"/>
                <a:gd name="connsiteY48" fmla="*/ 9266 h 579085"/>
                <a:gd name="connsiteX49" fmla="*/ 80830 w 551673"/>
                <a:gd name="connsiteY49" fmla="*/ 11787 h 579085"/>
                <a:gd name="connsiteX50" fmla="*/ 42632 w 551673"/>
                <a:gd name="connsiteY50" fmla="*/ 30760 h 579085"/>
                <a:gd name="connsiteX51" fmla="*/ 14582 w 551673"/>
                <a:gd name="connsiteY51" fmla="*/ 62466 h 579085"/>
                <a:gd name="connsiteX52" fmla="*/ 1030 w 551673"/>
                <a:gd name="connsiteY52" fmla="*/ 102681 h 579085"/>
                <a:gd name="connsiteX53" fmla="*/ 3551 w 551673"/>
                <a:gd name="connsiteY53" fmla="*/ 145103 h 579085"/>
                <a:gd name="connsiteX54" fmla="*/ 22524 w 551673"/>
                <a:gd name="connsiteY54" fmla="*/ 182986 h 579085"/>
                <a:gd name="connsiteX55" fmla="*/ 23091 w 551673"/>
                <a:gd name="connsiteY55" fmla="*/ 183805 h 579085"/>
                <a:gd name="connsiteX56" fmla="*/ 39543 w 551673"/>
                <a:gd name="connsiteY56" fmla="*/ 192314 h 579085"/>
                <a:gd name="connsiteX57" fmla="*/ 32735 w 551673"/>
                <a:gd name="connsiteY57" fmla="*/ 207001 h 579085"/>
                <a:gd name="connsiteX58" fmla="*/ 12376 w 551673"/>
                <a:gd name="connsiteY58" fmla="*/ 309997 h 579085"/>
                <a:gd name="connsiteX59" fmla="*/ 32735 w 551673"/>
                <a:gd name="connsiteY59" fmla="*/ 412993 h 579085"/>
                <a:gd name="connsiteX60" fmla="*/ 73203 w 551673"/>
                <a:gd name="connsiteY60" fmla="*/ 480628 h 579085"/>
                <a:gd name="connsiteX61" fmla="*/ 31034 w 551673"/>
                <a:gd name="connsiteY61" fmla="*/ 555322 h 579085"/>
                <a:gd name="connsiteX62" fmla="*/ 30466 w 551673"/>
                <a:gd name="connsiteY62" fmla="*/ 556772 h 579085"/>
                <a:gd name="connsiteX63" fmla="*/ 19435 w 551673"/>
                <a:gd name="connsiteY63" fmla="*/ 575997 h 579085"/>
                <a:gd name="connsiteX64" fmla="*/ 41812 w 551673"/>
                <a:gd name="connsiteY64" fmla="*/ 575997 h 579085"/>
                <a:gd name="connsiteX65" fmla="*/ 43262 w 551673"/>
                <a:gd name="connsiteY65" fmla="*/ 575997 h 579085"/>
                <a:gd name="connsiteX66" fmla="*/ 102702 w 551673"/>
                <a:gd name="connsiteY66" fmla="*/ 575997 h 579085"/>
                <a:gd name="connsiteX67" fmla="*/ 102954 w 551673"/>
                <a:gd name="connsiteY67" fmla="*/ 575997 h 579085"/>
                <a:gd name="connsiteX68" fmla="*/ 110581 w 551673"/>
                <a:gd name="connsiteY68" fmla="*/ 575997 h 579085"/>
                <a:gd name="connsiteX69" fmla="*/ 114237 w 551673"/>
                <a:gd name="connsiteY69" fmla="*/ 569504 h 579085"/>
                <a:gd name="connsiteX70" fmla="*/ 114552 w 551673"/>
                <a:gd name="connsiteY70" fmla="*/ 568937 h 579085"/>
                <a:gd name="connsiteX71" fmla="*/ 114552 w 551673"/>
                <a:gd name="connsiteY71" fmla="*/ 568937 h 579085"/>
                <a:gd name="connsiteX72" fmla="*/ 133777 w 551673"/>
                <a:gd name="connsiteY72" fmla="*/ 534962 h 579085"/>
                <a:gd name="connsiteX73" fmla="*/ 178783 w 551673"/>
                <a:gd name="connsiteY73" fmla="*/ 558726 h 579085"/>
                <a:gd name="connsiteX74" fmla="*/ 281527 w 551673"/>
                <a:gd name="connsiteY74" fmla="*/ 579085 h 579085"/>
                <a:gd name="connsiteX75" fmla="*/ 384523 w 551673"/>
                <a:gd name="connsiteY75" fmla="*/ 558726 h 579085"/>
                <a:gd name="connsiteX76" fmla="*/ 424423 w 551673"/>
                <a:gd name="connsiteY76" fmla="*/ 538051 h 579085"/>
                <a:gd name="connsiteX77" fmla="*/ 441946 w 551673"/>
                <a:gd name="connsiteY77" fmla="*/ 568874 h 579085"/>
                <a:gd name="connsiteX78" fmla="*/ 441946 w 551673"/>
                <a:gd name="connsiteY78" fmla="*/ 568874 h 579085"/>
                <a:gd name="connsiteX79" fmla="*/ 442261 w 551673"/>
                <a:gd name="connsiteY79" fmla="*/ 569441 h 579085"/>
                <a:gd name="connsiteX80" fmla="*/ 445917 w 551673"/>
                <a:gd name="connsiteY80" fmla="*/ 575934 h 579085"/>
                <a:gd name="connsiteX81" fmla="*/ 453544 w 551673"/>
                <a:gd name="connsiteY81" fmla="*/ 575934 h 579085"/>
                <a:gd name="connsiteX82" fmla="*/ 453796 w 551673"/>
                <a:gd name="connsiteY82" fmla="*/ 575934 h 579085"/>
                <a:gd name="connsiteX83" fmla="*/ 513237 w 551673"/>
                <a:gd name="connsiteY83" fmla="*/ 575934 h 579085"/>
                <a:gd name="connsiteX84" fmla="*/ 514939 w 551673"/>
                <a:gd name="connsiteY84" fmla="*/ 575934 h 579085"/>
                <a:gd name="connsiteX85" fmla="*/ 537000 w 551673"/>
                <a:gd name="connsiteY85" fmla="*/ 575934 h 579085"/>
                <a:gd name="connsiteX86" fmla="*/ 525969 w 551673"/>
                <a:gd name="connsiteY86" fmla="*/ 556709 h 579085"/>
                <a:gd name="connsiteX87" fmla="*/ 525402 w 551673"/>
                <a:gd name="connsiteY87" fmla="*/ 555259 h 579085"/>
                <a:gd name="connsiteX88" fmla="*/ 485817 w 551673"/>
                <a:gd name="connsiteY88" fmla="*/ 485355 h 579085"/>
                <a:gd name="connsiteX89" fmla="*/ 530256 w 551673"/>
                <a:gd name="connsiteY89" fmla="*/ 412930 h 579085"/>
                <a:gd name="connsiteX90" fmla="*/ 550615 w 551673"/>
                <a:gd name="connsiteY90" fmla="*/ 309934 h 579085"/>
                <a:gd name="connsiteX91" fmla="*/ 550615 w 551673"/>
                <a:gd name="connsiteY91" fmla="*/ 309934 h 579085"/>
                <a:gd name="connsiteX92" fmla="*/ 530256 w 551673"/>
                <a:gd name="connsiteY92" fmla="*/ 206938 h 579085"/>
                <a:gd name="connsiteX93" fmla="*/ 520107 w 551673"/>
                <a:gd name="connsiteY93" fmla="*/ 185128 h 579085"/>
                <a:gd name="connsiteX94" fmla="*/ 520927 w 551673"/>
                <a:gd name="connsiteY94" fmla="*/ 185696 h 579085"/>
                <a:gd name="connsiteX95" fmla="*/ 528869 w 551673"/>
                <a:gd name="connsiteY95" fmla="*/ 175547 h 579085"/>
                <a:gd name="connsiteX96" fmla="*/ 529436 w 551673"/>
                <a:gd name="connsiteY96" fmla="*/ 174665 h 579085"/>
                <a:gd name="connsiteX97" fmla="*/ 548094 w 551673"/>
                <a:gd name="connsiteY97" fmla="*/ 136782 h 579085"/>
                <a:gd name="connsiteX98" fmla="*/ 550615 w 551673"/>
                <a:gd name="connsiteY98" fmla="*/ 94613 h 579085"/>
                <a:gd name="connsiteX99" fmla="*/ 537063 w 551673"/>
                <a:gd name="connsiteY99" fmla="*/ 54146 h 579085"/>
                <a:gd name="connsiteX100" fmla="*/ 509013 w 551673"/>
                <a:gd name="connsiteY100" fmla="*/ 22440 h 579085"/>
                <a:gd name="connsiteX101" fmla="*/ 471068 w 551673"/>
                <a:gd name="connsiteY101" fmla="*/ 3782 h 579085"/>
                <a:gd name="connsiteX102" fmla="*/ 428646 w 551673"/>
                <a:gd name="connsiteY102" fmla="*/ 946 h 579085"/>
                <a:gd name="connsiteX103" fmla="*/ 388431 w 551673"/>
                <a:gd name="connsiteY103" fmla="*/ 14561 h 579085"/>
                <a:gd name="connsiteX104" fmla="*/ 356473 w 551673"/>
                <a:gd name="connsiteY104" fmla="*/ 42611 h 579085"/>
                <a:gd name="connsiteX105" fmla="*/ 355906 w 551673"/>
                <a:gd name="connsiteY105" fmla="*/ 43430 h 579085"/>
                <a:gd name="connsiteX106" fmla="*/ 351116 w 551673"/>
                <a:gd name="connsiteY106" fmla="*/ 49922 h 579085"/>
                <a:gd name="connsiteX107" fmla="*/ 294512 w 551673"/>
                <a:gd name="connsiteY107" fmla="*/ 41161 h 579085"/>
                <a:gd name="connsiteX108" fmla="*/ 294512 w 551673"/>
                <a:gd name="connsiteY108" fmla="*/ 40909 h 579085"/>
                <a:gd name="connsiteX109" fmla="*/ 281464 w 551673"/>
                <a:gd name="connsiteY109" fmla="*/ 40909 h 579085"/>
                <a:gd name="connsiteX110" fmla="*/ 281464 w 551673"/>
                <a:gd name="connsiteY110" fmla="*/ 40909 h 579085"/>
                <a:gd name="connsiteX111" fmla="*/ 97533 w 551673"/>
                <a:gd name="connsiteY111" fmla="*/ 513468 h 579085"/>
                <a:gd name="connsiteX112" fmla="*/ 107997 w 551673"/>
                <a:gd name="connsiteY112" fmla="*/ 521662 h 579085"/>
                <a:gd name="connsiteX113" fmla="*/ 108816 w 551673"/>
                <a:gd name="connsiteY113" fmla="*/ 522482 h 579085"/>
                <a:gd name="connsiteX114" fmla="*/ 94382 w 551673"/>
                <a:gd name="connsiteY114" fmla="*/ 548262 h 579085"/>
                <a:gd name="connsiteX115" fmla="*/ 66962 w 551673"/>
                <a:gd name="connsiteY115" fmla="*/ 548262 h 579085"/>
                <a:gd name="connsiteX116" fmla="*/ 90159 w 551673"/>
                <a:gd name="connsiteY116" fmla="*/ 507228 h 579085"/>
                <a:gd name="connsiteX117" fmla="*/ 97533 w 551673"/>
                <a:gd name="connsiteY117" fmla="*/ 513468 h 579085"/>
                <a:gd name="connsiteX118" fmla="*/ 97533 w 551673"/>
                <a:gd name="connsiteY118" fmla="*/ 513468 h 579085"/>
                <a:gd name="connsiteX119" fmla="*/ 460541 w 551673"/>
                <a:gd name="connsiteY119" fmla="*/ 515989 h 579085"/>
                <a:gd name="connsiteX120" fmla="*/ 467916 w 551673"/>
                <a:gd name="connsiteY120" fmla="*/ 510064 h 579085"/>
                <a:gd name="connsiteX121" fmla="*/ 489410 w 551673"/>
                <a:gd name="connsiteY121" fmla="*/ 548262 h 579085"/>
                <a:gd name="connsiteX122" fmla="*/ 461991 w 551673"/>
                <a:gd name="connsiteY122" fmla="*/ 548262 h 579085"/>
                <a:gd name="connsiteX123" fmla="*/ 449006 w 551673"/>
                <a:gd name="connsiteY123" fmla="*/ 525066 h 579085"/>
                <a:gd name="connsiteX124" fmla="*/ 450141 w 551673"/>
                <a:gd name="connsiteY124" fmla="*/ 524183 h 579085"/>
                <a:gd name="connsiteX125" fmla="*/ 460541 w 551673"/>
                <a:gd name="connsiteY125" fmla="*/ 515989 h 579085"/>
                <a:gd name="connsiteX126" fmla="*/ 460541 w 551673"/>
                <a:gd name="connsiteY126" fmla="*/ 515989 h 57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551673" h="579085">
                  <a:moveTo>
                    <a:pt x="286570" y="68643"/>
                  </a:moveTo>
                  <a:cubicBezTo>
                    <a:pt x="317393" y="69211"/>
                    <a:pt x="346829" y="75703"/>
                    <a:pt x="373997" y="86734"/>
                  </a:cubicBezTo>
                  <a:lnTo>
                    <a:pt x="373744" y="86986"/>
                  </a:lnTo>
                  <a:cubicBezTo>
                    <a:pt x="403433" y="99151"/>
                    <a:pt x="430033" y="116990"/>
                    <a:pt x="452158" y="139366"/>
                  </a:cubicBezTo>
                  <a:cubicBezTo>
                    <a:pt x="474534" y="161743"/>
                    <a:pt x="492625" y="188343"/>
                    <a:pt x="504790" y="217716"/>
                  </a:cubicBezTo>
                  <a:cubicBezTo>
                    <a:pt x="516388" y="246019"/>
                    <a:pt x="522881" y="277157"/>
                    <a:pt x="522881" y="309997"/>
                  </a:cubicBezTo>
                  <a:lnTo>
                    <a:pt x="522881" y="309997"/>
                  </a:lnTo>
                  <a:cubicBezTo>
                    <a:pt x="522881" y="342837"/>
                    <a:pt x="516388" y="373976"/>
                    <a:pt x="504790" y="402530"/>
                  </a:cubicBezTo>
                  <a:cubicBezTo>
                    <a:pt x="492625" y="431966"/>
                    <a:pt x="474534" y="458566"/>
                    <a:pt x="452158" y="480628"/>
                  </a:cubicBezTo>
                  <a:cubicBezTo>
                    <a:pt x="430096" y="503004"/>
                    <a:pt x="403496" y="521095"/>
                    <a:pt x="374060" y="533260"/>
                  </a:cubicBezTo>
                  <a:cubicBezTo>
                    <a:pt x="345506" y="544858"/>
                    <a:pt x="314367" y="551351"/>
                    <a:pt x="281527" y="551351"/>
                  </a:cubicBezTo>
                  <a:cubicBezTo>
                    <a:pt x="248687" y="551351"/>
                    <a:pt x="217548" y="544858"/>
                    <a:pt x="189247" y="533260"/>
                  </a:cubicBezTo>
                  <a:cubicBezTo>
                    <a:pt x="159810" y="521095"/>
                    <a:pt x="133210" y="503004"/>
                    <a:pt x="110833" y="480628"/>
                  </a:cubicBezTo>
                  <a:cubicBezTo>
                    <a:pt x="88457" y="458566"/>
                    <a:pt x="70681" y="431966"/>
                    <a:pt x="58201" y="402530"/>
                  </a:cubicBezTo>
                  <a:cubicBezTo>
                    <a:pt x="46603" y="373976"/>
                    <a:pt x="40110" y="342837"/>
                    <a:pt x="40110" y="309997"/>
                  </a:cubicBezTo>
                  <a:cubicBezTo>
                    <a:pt x="40110" y="277157"/>
                    <a:pt x="46603" y="246019"/>
                    <a:pt x="58201" y="217716"/>
                  </a:cubicBezTo>
                  <a:cubicBezTo>
                    <a:pt x="70618" y="188280"/>
                    <a:pt x="88457" y="161680"/>
                    <a:pt x="110833" y="139366"/>
                  </a:cubicBezTo>
                  <a:cubicBezTo>
                    <a:pt x="133210" y="116990"/>
                    <a:pt x="159810" y="99151"/>
                    <a:pt x="189247" y="86986"/>
                  </a:cubicBezTo>
                  <a:cubicBezTo>
                    <a:pt x="217548" y="75073"/>
                    <a:pt x="248687" y="68580"/>
                    <a:pt x="281527" y="68580"/>
                  </a:cubicBezTo>
                  <a:lnTo>
                    <a:pt x="281527" y="68580"/>
                  </a:lnTo>
                  <a:lnTo>
                    <a:pt x="286570" y="68580"/>
                  </a:lnTo>
                  <a:close/>
                  <a:moveTo>
                    <a:pt x="514623" y="146426"/>
                  </a:moveTo>
                  <a:lnTo>
                    <a:pt x="387864" y="49103"/>
                  </a:lnTo>
                  <a:cubicBezTo>
                    <a:pt x="392402" y="45132"/>
                    <a:pt x="397508" y="41476"/>
                    <a:pt x="402551" y="38325"/>
                  </a:cubicBezTo>
                  <a:cubicBezTo>
                    <a:pt x="411879" y="33219"/>
                    <a:pt x="421776" y="29815"/>
                    <a:pt x="432239" y="28428"/>
                  </a:cubicBezTo>
                  <a:cubicBezTo>
                    <a:pt x="442703" y="26979"/>
                    <a:pt x="453481" y="27546"/>
                    <a:pt x="463945" y="30382"/>
                  </a:cubicBezTo>
                  <a:cubicBezTo>
                    <a:pt x="473841" y="33219"/>
                    <a:pt x="483485" y="37757"/>
                    <a:pt x="492247" y="44502"/>
                  </a:cubicBezTo>
                  <a:cubicBezTo>
                    <a:pt x="500756" y="50994"/>
                    <a:pt x="507816" y="59188"/>
                    <a:pt x="512922" y="68013"/>
                  </a:cubicBezTo>
                  <a:cubicBezTo>
                    <a:pt x="518279" y="77342"/>
                    <a:pt x="521998" y="87553"/>
                    <a:pt x="523070" y="98017"/>
                  </a:cubicBezTo>
                  <a:cubicBezTo>
                    <a:pt x="524520" y="108480"/>
                    <a:pt x="523952" y="118944"/>
                    <a:pt x="521368" y="129407"/>
                  </a:cubicBezTo>
                  <a:cubicBezTo>
                    <a:pt x="519729" y="135143"/>
                    <a:pt x="517712" y="140816"/>
                    <a:pt x="514623" y="146426"/>
                  </a:cubicBezTo>
                  <a:lnTo>
                    <a:pt x="514623" y="146426"/>
                  </a:lnTo>
                  <a:close/>
                  <a:moveTo>
                    <a:pt x="163718" y="57298"/>
                  </a:moveTo>
                  <a:lnTo>
                    <a:pt x="36959" y="154368"/>
                  </a:lnTo>
                  <a:cubicBezTo>
                    <a:pt x="34122" y="149011"/>
                    <a:pt x="31853" y="143338"/>
                    <a:pt x="30466" y="137412"/>
                  </a:cubicBezTo>
                  <a:cubicBezTo>
                    <a:pt x="27630" y="127201"/>
                    <a:pt x="27062" y="116738"/>
                    <a:pt x="28512" y="106274"/>
                  </a:cubicBezTo>
                  <a:cubicBezTo>
                    <a:pt x="29962" y="95811"/>
                    <a:pt x="33303" y="85599"/>
                    <a:pt x="38724" y="76270"/>
                  </a:cubicBezTo>
                  <a:cubicBezTo>
                    <a:pt x="43829" y="67509"/>
                    <a:pt x="50889" y="59314"/>
                    <a:pt x="59651" y="52507"/>
                  </a:cubicBezTo>
                  <a:cubicBezTo>
                    <a:pt x="68160" y="46014"/>
                    <a:pt x="77741" y="41476"/>
                    <a:pt x="87952" y="38640"/>
                  </a:cubicBezTo>
                  <a:cubicBezTo>
                    <a:pt x="98164" y="35803"/>
                    <a:pt x="109195" y="35236"/>
                    <a:pt x="119658" y="36623"/>
                  </a:cubicBezTo>
                  <a:cubicBezTo>
                    <a:pt x="129869" y="38072"/>
                    <a:pt x="139766" y="41413"/>
                    <a:pt x="149095" y="46519"/>
                  </a:cubicBezTo>
                  <a:cubicBezTo>
                    <a:pt x="154389" y="49670"/>
                    <a:pt x="159180" y="53326"/>
                    <a:pt x="163718" y="57298"/>
                  </a:cubicBezTo>
                  <a:lnTo>
                    <a:pt x="163718" y="57298"/>
                  </a:lnTo>
                  <a:close/>
                  <a:moveTo>
                    <a:pt x="281464" y="40909"/>
                  </a:moveTo>
                  <a:cubicBezTo>
                    <a:pt x="252343" y="40909"/>
                    <a:pt x="223978" y="45447"/>
                    <a:pt x="197693" y="54209"/>
                  </a:cubicBezTo>
                  <a:lnTo>
                    <a:pt x="195676" y="51688"/>
                  </a:lnTo>
                  <a:lnTo>
                    <a:pt x="195109" y="50868"/>
                  </a:lnTo>
                  <a:cubicBezTo>
                    <a:pt x="186032" y="39270"/>
                    <a:pt x="175316" y="29941"/>
                    <a:pt x="163151" y="22881"/>
                  </a:cubicBezTo>
                  <a:cubicBezTo>
                    <a:pt x="150670" y="15822"/>
                    <a:pt x="137118" y="11283"/>
                    <a:pt x="122999" y="9266"/>
                  </a:cubicBezTo>
                  <a:cubicBezTo>
                    <a:pt x="109132" y="7312"/>
                    <a:pt x="94697" y="8131"/>
                    <a:pt x="80830" y="11787"/>
                  </a:cubicBezTo>
                  <a:cubicBezTo>
                    <a:pt x="67215" y="15443"/>
                    <a:pt x="54230" y="21684"/>
                    <a:pt x="42632" y="30760"/>
                  </a:cubicBezTo>
                  <a:cubicBezTo>
                    <a:pt x="31034" y="39522"/>
                    <a:pt x="21705" y="50553"/>
                    <a:pt x="14582" y="62466"/>
                  </a:cubicBezTo>
                  <a:cubicBezTo>
                    <a:pt x="7522" y="74884"/>
                    <a:pt x="2732" y="88751"/>
                    <a:pt x="1030" y="102681"/>
                  </a:cubicBezTo>
                  <a:cubicBezTo>
                    <a:pt x="-924" y="116801"/>
                    <a:pt x="-105" y="131235"/>
                    <a:pt x="3551" y="145103"/>
                  </a:cubicBezTo>
                  <a:cubicBezTo>
                    <a:pt x="7207" y="158403"/>
                    <a:pt x="13447" y="171387"/>
                    <a:pt x="22524" y="182986"/>
                  </a:cubicBezTo>
                  <a:lnTo>
                    <a:pt x="23091" y="183805"/>
                  </a:lnTo>
                  <a:lnTo>
                    <a:pt x="39543" y="192314"/>
                  </a:lnTo>
                  <a:cubicBezTo>
                    <a:pt x="36959" y="197105"/>
                    <a:pt x="34752" y="202211"/>
                    <a:pt x="32735" y="207001"/>
                  </a:cubicBezTo>
                  <a:cubicBezTo>
                    <a:pt x="19435" y="238959"/>
                    <a:pt x="12376" y="273816"/>
                    <a:pt x="12376" y="309997"/>
                  </a:cubicBezTo>
                  <a:cubicBezTo>
                    <a:pt x="12376" y="346493"/>
                    <a:pt x="19435" y="381287"/>
                    <a:pt x="32735" y="412993"/>
                  </a:cubicBezTo>
                  <a:cubicBezTo>
                    <a:pt x="42884" y="437576"/>
                    <a:pt x="56751" y="460268"/>
                    <a:pt x="73203" y="480628"/>
                  </a:cubicBezTo>
                  <a:lnTo>
                    <a:pt x="31034" y="555322"/>
                  </a:lnTo>
                  <a:lnTo>
                    <a:pt x="30466" y="556772"/>
                  </a:lnTo>
                  <a:lnTo>
                    <a:pt x="19435" y="575997"/>
                  </a:lnTo>
                  <a:lnTo>
                    <a:pt x="41812" y="575997"/>
                  </a:lnTo>
                  <a:lnTo>
                    <a:pt x="43262" y="575997"/>
                  </a:lnTo>
                  <a:lnTo>
                    <a:pt x="102702" y="575997"/>
                  </a:lnTo>
                  <a:lnTo>
                    <a:pt x="102954" y="575997"/>
                  </a:lnTo>
                  <a:lnTo>
                    <a:pt x="110581" y="575997"/>
                  </a:lnTo>
                  <a:lnTo>
                    <a:pt x="114237" y="569504"/>
                  </a:lnTo>
                  <a:lnTo>
                    <a:pt x="114552" y="568937"/>
                  </a:lnTo>
                  <a:lnTo>
                    <a:pt x="114552" y="568937"/>
                  </a:lnTo>
                  <a:lnTo>
                    <a:pt x="133777" y="534962"/>
                  </a:lnTo>
                  <a:cubicBezTo>
                    <a:pt x="147897" y="544291"/>
                    <a:pt x="162899" y="552233"/>
                    <a:pt x="178783" y="558726"/>
                  </a:cubicBezTo>
                  <a:cubicBezTo>
                    <a:pt x="210489" y="572026"/>
                    <a:pt x="245283" y="579085"/>
                    <a:pt x="281527" y="579085"/>
                  </a:cubicBezTo>
                  <a:cubicBezTo>
                    <a:pt x="318023" y="579085"/>
                    <a:pt x="352817" y="572026"/>
                    <a:pt x="384523" y="558726"/>
                  </a:cubicBezTo>
                  <a:cubicBezTo>
                    <a:pt x="398390" y="553053"/>
                    <a:pt x="411942" y="545993"/>
                    <a:pt x="424423" y="538051"/>
                  </a:cubicBezTo>
                  <a:lnTo>
                    <a:pt x="441946" y="568874"/>
                  </a:lnTo>
                  <a:lnTo>
                    <a:pt x="441946" y="568874"/>
                  </a:lnTo>
                  <a:lnTo>
                    <a:pt x="442261" y="569441"/>
                  </a:lnTo>
                  <a:lnTo>
                    <a:pt x="445917" y="575934"/>
                  </a:lnTo>
                  <a:lnTo>
                    <a:pt x="453544" y="575934"/>
                  </a:lnTo>
                  <a:lnTo>
                    <a:pt x="453796" y="575934"/>
                  </a:lnTo>
                  <a:lnTo>
                    <a:pt x="513237" y="575934"/>
                  </a:lnTo>
                  <a:lnTo>
                    <a:pt x="514939" y="575934"/>
                  </a:lnTo>
                  <a:lnTo>
                    <a:pt x="537000" y="575934"/>
                  </a:lnTo>
                  <a:lnTo>
                    <a:pt x="525969" y="556709"/>
                  </a:lnTo>
                  <a:lnTo>
                    <a:pt x="525402" y="555259"/>
                  </a:lnTo>
                  <a:lnTo>
                    <a:pt x="485817" y="485355"/>
                  </a:lnTo>
                  <a:cubicBezTo>
                    <a:pt x="504223" y="463861"/>
                    <a:pt x="519225" y="439530"/>
                    <a:pt x="530256" y="412930"/>
                  </a:cubicBezTo>
                  <a:cubicBezTo>
                    <a:pt x="543556" y="381224"/>
                    <a:pt x="550615" y="346430"/>
                    <a:pt x="550615" y="309934"/>
                  </a:cubicBezTo>
                  <a:lnTo>
                    <a:pt x="550615" y="309934"/>
                  </a:lnTo>
                  <a:cubicBezTo>
                    <a:pt x="550615" y="273438"/>
                    <a:pt x="543556" y="238896"/>
                    <a:pt x="530256" y="206938"/>
                  </a:cubicBezTo>
                  <a:cubicBezTo>
                    <a:pt x="527167" y="199563"/>
                    <a:pt x="523763" y="192251"/>
                    <a:pt x="520107" y="185128"/>
                  </a:cubicBezTo>
                  <a:lnTo>
                    <a:pt x="520927" y="185696"/>
                  </a:lnTo>
                  <a:lnTo>
                    <a:pt x="528869" y="175547"/>
                  </a:lnTo>
                  <a:lnTo>
                    <a:pt x="529436" y="174665"/>
                  </a:lnTo>
                  <a:cubicBezTo>
                    <a:pt x="538198" y="163067"/>
                    <a:pt x="544438" y="150082"/>
                    <a:pt x="548094" y="136782"/>
                  </a:cubicBezTo>
                  <a:cubicBezTo>
                    <a:pt x="551750" y="122915"/>
                    <a:pt x="552632" y="108480"/>
                    <a:pt x="550615" y="94613"/>
                  </a:cubicBezTo>
                  <a:cubicBezTo>
                    <a:pt x="548913" y="80431"/>
                    <a:pt x="544375" y="66563"/>
                    <a:pt x="537063" y="54146"/>
                  </a:cubicBezTo>
                  <a:cubicBezTo>
                    <a:pt x="530256" y="42233"/>
                    <a:pt x="520612" y="31202"/>
                    <a:pt x="509013" y="22440"/>
                  </a:cubicBezTo>
                  <a:cubicBezTo>
                    <a:pt x="497415" y="13363"/>
                    <a:pt x="484431" y="7186"/>
                    <a:pt x="471068" y="3782"/>
                  </a:cubicBezTo>
                  <a:cubicBezTo>
                    <a:pt x="457200" y="127"/>
                    <a:pt x="442766" y="-1008"/>
                    <a:pt x="428646" y="946"/>
                  </a:cubicBezTo>
                  <a:cubicBezTo>
                    <a:pt x="414464" y="2963"/>
                    <a:pt x="400912" y="7438"/>
                    <a:pt x="388431" y="14561"/>
                  </a:cubicBezTo>
                  <a:cubicBezTo>
                    <a:pt x="376266" y="21621"/>
                    <a:pt x="365487" y="30949"/>
                    <a:pt x="356473" y="42611"/>
                  </a:cubicBezTo>
                  <a:lnTo>
                    <a:pt x="355906" y="43430"/>
                  </a:lnTo>
                  <a:lnTo>
                    <a:pt x="351116" y="49922"/>
                  </a:lnTo>
                  <a:cubicBezTo>
                    <a:pt x="333025" y="45132"/>
                    <a:pt x="314052" y="41980"/>
                    <a:pt x="294512" y="41161"/>
                  </a:cubicBezTo>
                  <a:lnTo>
                    <a:pt x="294512" y="40909"/>
                  </a:lnTo>
                  <a:lnTo>
                    <a:pt x="281464" y="40909"/>
                  </a:lnTo>
                  <a:lnTo>
                    <a:pt x="281464" y="40909"/>
                  </a:lnTo>
                  <a:close/>
                  <a:moveTo>
                    <a:pt x="97533" y="513468"/>
                  </a:moveTo>
                  <a:cubicBezTo>
                    <a:pt x="100622" y="516052"/>
                    <a:pt x="104026" y="518826"/>
                    <a:pt x="107997" y="521662"/>
                  </a:cubicBezTo>
                  <a:lnTo>
                    <a:pt x="108816" y="522482"/>
                  </a:lnTo>
                  <a:lnTo>
                    <a:pt x="94382" y="548262"/>
                  </a:lnTo>
                  <a:lnTo>
                    <a:pt x="66962" y="548262"/>
                  </a:lnTo>
                  <a:lnTo>
                    <a:pt x="90159" y="507228"/>
                  </a:lnTo>
                  <a:cubicBezTo>
                    <a:pt x="92428" y="509497"/>
                    <a:pt x="94949" y="511451"/>
                    <a:pt x="97533" y="513468"/>
                  </a:cubicBezTo>
                  <a:lnTo>
                    <a:pt x="97533" y="513468"/>
                  </a:lnTo>
                  <a:close/>
                  <a:moveTo>
                    <a:pt x="460541" y="515989"/>
                  </a:moveTo>
                  <a:cubicBezTo>
                    <a:pt x="463062" y="514035"/>
                    <a:pt x="465647" y="512018"/>
                    <a:pt x="467916" y="510064"/>
                  </a:cubicBezTo>
                  <a:lnTo>
                    <a:pt x="489410" y="548262"/>
                  </a:lnTo>
                  <a:lnTo>
                    <a:pt x="461991" y="548262"/>
                  </a:lnTo>
                  <a:lnTo>
                    <a:pt x="449006" y="525066"/>
                  </a:lnTo>
                  <a:lnTo>
                    <a:pt x="450141" y="524183"/>
                  </a:lnTo>
                  <a:cubicBezTo>
                    <a:pt x="453481" y="521662"/>
                    <a:pt x="457200" y="518826"/>
                    <a:pt x="460541" y="515989"/>
                  </a:cubicBezTo>
                  <a:lnTo>
                    <a:pt x="460541" y="515989"/>
                  </a:lnTo>
                  <a:close/>
                </a:path>
              </a:pathLst>
            </a:custGeom>
            <a:solidFill>
              <a:schemeClr val="tx2"/>
            </a:solidFill>
            <a:ln w="6301" cap="flat">
              <a:noFill/>
              <a:prstDash val="solid"/>
              <a:miter/>
            </a:ln>
          </p:spPr>
          <p:txBody>
            <a:bodyPr rtlCol="0" anchor="ctr"/>
            <a:lstStyle/>
            <a:p>
              <a:endParaRPr lang="en-US"/>
            </a:p>
          </p:txBody>
        </p:sp>
        <p:sp>
          <p:nvSpPr>
            <p:cNvPr id="34" name="Freeform: Shape 3841">
              <a:extLst>
                <a:ext uri="{FF2B5EF4-FFF2-40B4-BE49-F238E27FC236}">
                  <a16:creationId xmlns:a16="http://schemas.microsoft.com/office/drawing/2014/main" id="{1C2BBCAA-AF00-429F-ADE3-F41509B49FC1}"/>
                </a:ext>
              </a:extLst>
            </p:cNvPr>
            <p:cNvSpPr/>
            <p:nvPr/>
          </p:nvSpPr>
          <p:spPr>
            <a:xfrm>
              <a:off x="3899674" y="4775954"/>
              <a:ext cx="150522" cy="75513"/>
            </a:xfrm>
            <a:custGeom>
              <a:avLst/>
              <a:gdLst>
                <a:gd name="connsiteX0" fmla="*/ 150523 w 150522"/>
                <a:gd name="connsiteY0" fmla="*/ 75514 h 75513"/>
                <a:gd name="connsiteX1" fmla="*/ 150523 w 150522"/>
                <a:gd name="connsiteY1" fmla="*/ 15254 h 75513"/>
                <a:gd name="connsiteX2" fmla="*/ 135269 w 150522"/>
                <a:gd name="connsiteY2" fmla="*/ 0 h 75513"/>
                <a:gd name="connsiteX3" fmla="*/ 15569 w 150522"/>
                <a:gd name="connsiteY3" fmla="*/ 0 h 75513"/>
                <a:gd name="connsiteX4" fmla="*/ 0 w 150522"/>
                <a:gd name="connsiteY4" fmla="*/ 15254 h 75513"/>
                <a:gd name="connsiteX5" fmla="*/ 0 w 150522"/>
                <a:gd name="connsiteY5" fmla="*/ 75514 h 75513"/>
                <a:gd name="connsiteX6" fmla="*/ 75262 w 150522"/>
                <a:gd name="connsiteY6" fmla="*/ 63601 h 75513"/>
                <a:gd name="connsiteX7" fmla="*/ 150523 w 150522"/>
                <a:gd name="connsiteY7" fmla="*/ 75514 h 75513"/>
                <a:gd name="connsiteX8" fmla="*/ 150523 w 150522"/>
                <a:gd name="connsiteY8" fmla="*/ 75514 h 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522" h="75513">
                  <a:moveTo>
                    <a:pt x="150523" y="75514"/>
                  </a:moveTo>
                  <a:lnTo>
                    <a:pt x="150523" y="15254"/>
                  </a:lnTo>
                  <a:cubicBezTo>
                    <a:pt x="150523" y="6745"/>
                    <a:pt x="143715" y="0"/>
                    <a:pt x="135269" y="0"/>
                  </a:cubicBezTo>
                  <a:lnTo>
                    <a:pt x="15569" y="0"/>
                  </a:lnTo>
                  <a:cubicBezTo>
                    <a:pt x="7060" y="0"/>
                    <a:pt x="0" y="6808"/>
                    <a:pt x="0" y="15254"/>
                  </a:cubicBezTo>
                  <a:lnTo>
                    <a:pt x="0" y="75514"/>
                  </a:lnTo>
                  <a:cubicBezTo>
                    <a:pt x="23763" y="67887"/>
                    <a:pt x="48977" y="63601"/>
                    <a:pt x="75262" y="63601"/>
                  </a:cubicBezTo>
                  <a:cubicBezTo>
                    <a:pt x="101609" y="63663"/>
                    <a:pt x="127075" y="67887"/>
                    <a:pt x="150523" y="75514"/>
                  </a:cubicBezTo>
                  <a:lnTo>
                    <a:pt x="150523" y="75514"/>
                  </a:lnTo>
                  <a:close/>
                </a:path>
              </a:pathLst>
            </a:custGeom>
            <a:solidFill>
              <a:srgbClr val="006EA4"/>
            </a:solidFill>
            <a:ln w="6301" cap="flat">
              <a:noFill/>
              <a:prstDash val="solid"/>
              <a:miter/>
            </a:ln>
          </p:spPr>
          <p:txBody>
            <a:bodyPr rtlCol="0" anchor="ctr"/>
            <a:lstStyle/>
            <a:p>
              <a:endParaRPr lang="en-US"/>
            </a:p>
          </p:txBody>
        </p:sp>
        <p:sp>
          <p:nvSpPr>
            <p:cNvPr id="35" name="Freeform: Shape 3842">
              <a:extLst>
                <a:ext uri="{FF2B5EF4-FFF2-40B4-BE49-F238E27FC236}">
                  <a16:creationId xmlns:a16="http://schemas.microsoft.com/office/drawing/2014/main" id="{BC63D1B4-9343-474D-9223-3B31228A01F7}"/>
                </a:ext>
              </a:extLst>
            </p:cNvPr>
            <p:cNvSpPr/>
            <p:nvPr/>
          </p:nvSpPr>
          <p:spPr>
            <a:xfrm>
              <a:off x="3862043" y="4925594"/>
              <a:ext cx="22313" cy="31453"/>
            </a:xfrm>
            <a:custGeom>
              <a:avLst/>
              <a:gdLst>
                <a:gd name="connsiteX0" fmla="*/ 0 w 22313"/>
                <a:gd name="connsiteY0" fmla="*/ 3404 h 31453"/>
                <a:gd name="connsiteX1" fmla="*/ 6240 w 22313"/>
                <a:gd name="connsiteY1" fmla="*/ 0 h 31453"/>
                <a:gd name="connsiteX2" fmla="*/ 22314 w 22313"/>
                <a:gd name="connsiteY2" fmla="*/ 28050 h 31453"/>
                <a:gd name="connsiteX3" fmla="*/ 16389 w 22313"/>
                <a:gd name="connsiteY3" fmla="*/ 31453 h 31453"/>
              </a:gdLst>
              <a:ahLst/>
              <a:cxnLst>
                <a:cxn ang="0">
                  <a:pos x="connsiteX0" y="connsiteY0"/>
                </a:cxn>
                <a:cxn ang="0">
                  <a:pos x="connsiteX1" y="connsiteY1"/>
                </a:cxn>
                <a:cxn ang="0">
                  <a:pos x="connsiteX2" y="connsiteY2"/>
                </a:cxn>
                <a:cxn ang="0">
                  <a:pos x="connsiteX3" y="connsiteY3"/>
                </a:cxn>
              </a:cxnLst>
              <a:rect l="l" t="t" r="r" b="b"/>
              <a:pathLst>
                <a:path w="22313" h="31453">
                  <a:moveTo>
                    <a:pt x="0" y="3404"/>
                  </a:moveTo>
                  <a:lnTo>
                    <a:pt x="6240" y="0"/>
                  </a:lnTo>
                  <a:lnTo>
                    <a:pt x="22314" y="28050"/>
                  </a:lnTo>
                  <a:lnTo>
                    <a:pt x="16389" y="31453"/>
                  </a:lnTo>
                  <a:close/>
                </a:path>
              </a:pathLst>
            </a:custGeom>
            <a:solidFill>
              <a:srgbClr val="FFBC3D"/>
            </a:solidFill>
            <a:ln w="6301" cap="flat">
              <a:noFill/>
              <a:prstDash val="solid"/>
              <a:miter/>
            </a:ln>
          </p:spPr>
          <p:txBody>
            <a:bodyPr rtlCol="0" anchor="ctr"/>
            <a:lstStyle/>
            <a:p>
              <a:endParaRPr lang="en-US"/>
            </a:p>
          </p:txBody>
        </p:sp>
        <p:sp>
          <p:nvSpPr>
            <p:cNvPr id="36" name="Freeform: Shape 3843">
              <a:extLst>
                <a:ext uri="{FF2B5EF4-FFF2-40B4-BE49-F238E27FC236}">
                  <a16:creationId xmlns:a16="http://schemas.microsoft.com/office/drawing/2014/main" id="{6E3CD4BA-0B55-4697-B6A2-002F8DE47DB9}"/>
                </a:ext>
              </a:extLst>
            </p:cNvPr>
            <p:cNvSpPr/>
            <p:nvPr/>
          </p:nvSpPr>
          <p:spPr>
            <a:xfrm rot="-3615520">
              <a:off x="3792699" y="5003362"/>
              <a:ext cx="6870" cy="32336"/>
            </a:xfrm>
            <a:custGeom>
              <a:avLst/>
              <a:gdLst>
                <a:gd name="connsiteX0" fmla="*/ 0 w 6870"/>
                <a:gd name="connsiteY0" fmla="*/ 0 h 32336"/>
                <a:gd name="connsiteX1" fmla="*/ 6871 w 6870"/>
                <a:gd name="connsiteY1" fmla="*/ 0 h 32336"/>
                <a:gd name="connsiteX2" fmla="*/ 6871 w 6870"/>
                <a:gd name="connsiteY2" fmla="*/ 32337 h 32336"/>
                <a:gd name="connsiteX3" fmla="*/ 0 w 6870"/>
                <a:gd name="connsiteY3" fmla="*/ 32337 h 32336"/>
              </a:gdLst>
              <a:ahLst/>
              <a:cxnLst>
                <a:cxn ang="0">
                  <a:pos x="connsiteX0" y="connsiteY0"/>
                </a:cxn>
                <a:cxn ang="0">
                  <a:pos x="connsiteX1" y="connsiteY1"/>
                </a:cxn>
                <a:cxn ang="0">
                  <a:pos x="connsiteX2" y="connsiteY2"/>
                </a:cxn>
                <a:cxn ang="0">
                  <a:pos x="connsiteX3" y="connsiteY3"/>
                </a:cxn>
              </a:cxnLst>
              <a:rect l="l" t="t" r="r" b="b"/>
              <a:pathLst>
                <a:path w="6870" h="32336">
                  <a:moveTo>
                    <a:pt x="0" y="0"/>
                  </a:moveTo>
                  <a:lnTo>
                    <a:pt x="6871" y="0"/>
                  </a:lnTo>
                  <a:lnTo>
                    <a:pt x="6871" y="32337"/>
                  </a:lnTo>
                  <a:lnTo>
                    <a:pt x="0" y="32337"/>
                  </a:lnTo>
                  <a:close/>
                </a:path>
              </a:pathLst>
            </a:custGeom>
            <a:solidFill>
              <a:srgbClr val="FFBC3D"/>
            </a:solidFill>
            <a:ln w="6301" cap="flat">
              <a:noFill/>
              <a:prstDash val="solid"/>
              <a:miter/>
            </a:ln>
          </p:spPr>
          <p:txBody>
            <a:bodyPr rtlCol="0" anchor="ctr"/>
            <a:lstStyle/>
            <a:p>
              <a:endParaRPr lang="en-US"/>
            </a:p>
          </p:txBody>
        </p:sp>
        <p:sp>
          <p:nvSpPr>
            <p:cNvPr id="37" name="Freeform: Shape 3844">
              <a:extLst>
                <a:ext uri="{FF2B5EF4-FFF2-40B4-BE49-F238E27FC236}">
                  <a16:creationId xmlns:a16="http://schemas.microsoft.com/office/drawing/2014/main" id="{6C7FB676-8AC8-4955-BF92-AEC488523DE8}"/>
                </a:ext>
              </a:extLst>
            </p:cNvPr>
            <p:cNvSpPr/>
            <p:nvPr/>
          </p:nvSpPr>
          <p:spPr>
            <a:xfrm>
              <a:off x="3751988" y="5122573"/>
              <a:ext cx="32525" cy="6807"/>
            </a:xfrm>
            <a:custGeom>
              <a:avLst/>
              <a:gdLst>
                <a:gd name="connsiteX0" fmla="*/ 0 w 32525"/>
                <a:gd name="connsiteY0" fmla="*/ 0 h 6807"/>
                <a:gd name="connsiteX1" fmla="*/ 32525 w 32525"/>
                <a:gd name="connsiteY1" fmla="*/ 0 h 6807"/>
                <a:gd name="connsiteX2" fmla="*/ 32525 w 32525"/>
                <a:gd name="connsiteY2" fmla="*/ 6808 h 6807"/>
                <a:gd name="connsiteX3" fmla="*/ 0 w 32525"/>
                <a:gd name="connsiteY3" fmla="*/ 6808 h 6807"/>
              </a:gdLst>
              <a:ahLst/>
              <a:cxnLst>
                <a:cxn ang="0">
                  <a:pos x="connsiteX0" y="connsiteY0"/>
                </a:cxn>
                <a:cxn ang="0">
                  <a:pos x="connsiteX1" y="connsiteY1"/>
                </a:cxn>
                <a:cxn ang="0">
                  <a:pos x="connsiteX2" y="connsiteY2"/>
                </a:cxn>
                <a:cxn ang="0">
                  <a:pos x="connsiteX3" y="connsiteY3"/>
                </a:cxn>
              </a:cxnLst>
              <a:rect l="l" t="t" r="r" b="b"/>
              <a:pathLst>
                <a:path w="32525" h="6807">
                  <a:moveTo>
                    <a:pt x="0" y="0"/>
                  </a:moveTo>
                  <a:lnTo>
                    <a:pt x="32525" y="0"/>
                  </a:lnTo>
                  <a:lnTo>
                    <a:pt x="32525" y="6808"/>
                  </a:lnTo>
                  <a:lnTo>
                    <a:pt x="0" y="6808"/>
                  </a:lnTo>
                  <a:close/>
                </a:path>
              </a:pathLst>
            </a:custGeom>
            <a:solidFill>
              <a:srgbClr val="FFBC3D"/>
            </a:solidFill>
            <a:ln w="6301" cap="flat">
              <a:noFill/>
              <a:prstDash val="solid"/>
              <a:miter/>
            </a:ln>
          </p:spPr>
          <p:txBody>
            <a:bodyPr rtlCol="0" anchor="ctr"/>
            <a:lstStyle/>
            <a:p>
              <a:endParaRPr lang="en-US"/>
            </a:p>
          </p:txBody>
        </p:sp>
        <p:sp>
          <p:nvSpPr>
            <p:cNvPr id="38" name="Freeform: Shape 3845">
              <a:extLst>
                <a:ext uri="{FF2B5EF4-FFF2-40B4-BE49-F238E27FC236}">
                  <a16:creationId xmlns:a16="http://schemas.microsoft.com/office/drawing/2014/main" id="{C67DE611-8FB6-4996-BD52-19B7EC41A322}"/>
                </a:ext>
              </a:extLst>
            </p:cNvPr>
            <p:cNvSpPr/>
            <p:nvPr/>
          </p:nvSpPr>
          <p:spPr>
            <a:xfrm>
              <a:off x="3781676" y="5220715"/>
              <a:ext cx="31390" cy="22376"/>
            </a:xfrm>
            <a:custGeom>
              <a:avLst/>
              <a:gdLst>
                <a:gd name="connsiteX0" fmla="*/ 3404 w 31390"/>
                <a:gd name="connsiteY0" fmla="*/ 22377 h 22376"/>
                <a:gd name="connsiteX1" fmla="*/ 0 w 31390"/>
                <a:gd name="connsiteY1" fmla="*/ 16452 h 22376"/>
                <a:gd name="connsiteX2" fmla="*/ 27987 w 31390"/>
                <a:gd name="connsiteY2" fmla="*/ 0 h 22376"/>
                <a:gd name="connsiteX3" fmla="*/ 31390 w 31390"/>
                <a:gd name="connsiteY3" fmla="*/ 6240 h 22376"/>
              </a:gdLst>
              <a:ahLst/>
              <a:cxnLst>
                <a:cxn ang="0">
                  <a:pos x="connsiteX0" y="connsiteY0"/>
                </a:cxn>
                <a:cxn ang="0">
                  <a:pos x="connsiteX1" y="connsiteY1"/>
                </a:cxn>
                <a:cxn ang="0">
                  <a:pos x="connsiteX2" y="connsiteY2"/>
                </a:cxn>
                <a:cxn ang="0">
                  <a:pos x="connsiteX3" y="connsiteY3"/>
                </a:cxn>
              </a:cxnLst>
              <a:rect l="l" t="t" r="r" b="b"/>
              <a:pathLst>
                <a:path w="31390" h="22376">
                  <a:moveTo>
                    <a:pt x="3404" y="22377"/>
                  </a:moveTo>
                  <a:lnTo>
                    <a:pt x="0" y="16452"/>
                  </a:lnTo>
                  <a:lnTo>
                    <a:pt x="27987" y="0"/>
                  </a:lnTo>
                  <a:lnTo>
                    <a:pt x="31390" y="6240"/>
                  </a:lnTo>
                  <a:close/>
                </a:path>
              </a:pathLst>
            </a:custGeom>
            <a:solidFill>
              <a:srgbClr val="FFBC3D"/>
            </a:solidFill>
            <a:ln w="6301" cap="flat">
              <a:noFill/>
              <a:prstDash val="solid"/>
              <a:miter/>
            </a:ln>
          </p:spPr>
          <p:txBody>
            <a:bodyPr rtlCol="0" anchor="ctr"/>
            <a:lstStyle/>
            <a:p>
              <a:endParaRPr lang="en-US"/>
            </a:p>
          </p:txBody>
        </p:sp>
        <p:sp>
          <p:nvSpPr>
            <p:cNvPr id="39" name="Freeform: Shape 3846">
              <a:extLst>
                <a:ext uri="{FF2B5EF4-FFF2-40B4-BE49-F238E27FC236}">
                  <a16:creationId xmlns:a16="http://schemas.microsoft.com/office/drawing/2014/main" id="{491A58C8-0FEB-4393-9DE9-13D9C8CD7269}"/>
                </a:ext>
              </a:extLst>
            </p:cNvPr>
            <p:cNvSpPr/>
            <p:nvPr/>
          </p:nvSpPr>
          <p:spPr>
            <a:xfrm rot="-3607504">
              <a:off x="4161691" y="5213345"/>
              <a:ext cx="6870" cy="32335"/>
            </a:xfrm>
            <a:custGeom>
              <a:avLst/>
              <a:gdLst>
                <a:gd name="connsiteX0" fmla="*/ 0 w 6870"/>
                <a:gd name="connsiteY0" fmla="*/ 0 h 32335"/>
                <a:gd name="connsiteX1" fmla="*/ 6870 w 6870"/>
                <a:gd name="connsiteY1" fmla="*/ 0 h 32335"/>
                <a:gd name="connsiteX2" fmla="*/ 6870 w 6870"/>
                <a:gd name="connsiteY2" fmla="*/ 32336 h 32335"/>
                <a:gd name="connsiteX3" fmla="*/ 0 w 6870"/>
                <a:gd name="connsiteY3" fmla="*/ 32336 h 32335"/>
              </a:gdLst>
              <a:ahLst/>
              <a:cxnLst>
                <a:cxn ang="0">
                  <a:pos x="connsiteX0" y="connsiteY0"/>
                </a:cxn>
                <a:cxn ang="0">
                  <a:pos x="connsiteX1" y="connsiteY1"/>
                </a:cxn>
                <a:cxn ang="0">
                  <a:pos x="connsiteX2" y="connsiteY2"/>
                </a:cxn>
                <a:cxn ang="0">
                  <a:pos x="connsiteX3" y="connsiteY3"/>
                </a:cxn>
              </a:cxnLst>
              <a:rect l="l" t="t" r="r" b="b"/>
              <a:pathLst>
                <a:path w="6870" h="32335">
                  <a:moveTo>
                    <a:pt x="0" y="0"/>
                  </a:moveTo>
                  <a:lnTo>
                    <a:pt x="6870" y="0"/>
                  </a:lnTo>
                  <a:lnTo>
                    <a:pt x="6870" y="32336"/>
                  </a:lnTo>
                  <a:lnTo>
                    <a:pt x="0" y="32336"/>
                  </a:lnTo>
                  <a:close/>
                </a:path>
              </a:pathLst>
            </a:custGeom>
            <a:solidFill>
              <a:srgbClr val="FFBC3D"/>
            </a:solidFill>
            <a:ln w="6301" cap="flat">
              <a:noFill/>
              <a:prstDash val="solid"/>
              <a:miter/>
            </a:ln>
          </p:spPr>
          <p:txBody>
            <a:bodyPr rtlCol="0" anchor="ctr"/>
            <a:lstStyle/>
            <a:p>
              <a:endParaRPr lang="en-US"/>
            </a:p>
          </p:txBody>
        </p:sp>
        <p:sp>
          <p:nvSpPr>
            <p:cNvPr id="40" name="Freeform: Shape 3847">
              <a:extLst>
                <a:ext uri="{FF2B5EF4-FFF2-40B4-BE49-F238E27FC236}">
                  <a16:creationId xmlns:a16="http://schemas.microsoft.com/office/drawing/2014/main" id="{07954CB5-CD2C-47F6-8543-188FF3BA9ACE}"/>
                </a:ext>
              </a:extLst>
            </p:cNvPr>
            <p:cNvSpPr/>
            <p:nvPr/>
          </p:nvSpPr>
          <p:spPr>
            <a:xfrm>
              <a:off x="4176957" y="5119736"/>
              <a:ext cx="32272" cy="7059"/>
            </a:xfrm>
            <a:custGeom>
              <a:avLst/>
              <a:gdLst>
                <a:gd name="connsiteX0" fmla="*/ 0 w 32272"/>
                <a:gd name="connsiteY0" fmla="*/ 0 h 7059"/>
                <a:gd name="connsiteX1" fmla="*/ 32273 w 32272"/>
                <a:gd name="connsiteY1" fmla="*/ 0 h 7059"/>
                <a:gd name="connsiteX2" fmla="*/ 32273 w 32272"/>
                <a:gd name="connsiteY2" fmla="*/ 7060 h 7059"/>
                <a:gd name="connsiteX3" fmla="*/ 0 w 32272"/>
                <a:gd name="connsiteY3" fmla="*/ 7060 h 7059"/>
              </a:gdLst>
              <a:ahLst/>
              <a:cxnLst>
                <a:cxn ang="0">
                  <a:pos x="connsiteX0" y="connsiteY0"/>
                </a:cxn>
                <a:cxn ang="0">
                  <a:pos x="connsiteX1" y="connsiteY1"/>
                </a:cxn>
                <a:cxn ang="0">
                  <a:pos x="connsiteX2" y="connsiteY2"/>
                </a:cxn>
                <a:cxn ang="0">
                  <a:pos x="connsiteX3" y="connsiteY3"/>
                </a:cxn>
              </a:cxnLst>
              <a:rect l="l" t="t" r="r" b="b"/>
              <a:pathLst>
                <a:path w="32272" h="7059">
                  <a:moveTo>
                    <a:pt x="0" y="0"/>
                  </a:moveTo>
                  <a:lnTo>
                    <a:pt x="32273" y="0"/>
                  </a:lnTo>
                  <a:lnTo>
                    <a:pt x="32273" y="7060"/>
                  </a:lnTo>
                  <a:lnTo>
                    <a:pt x="0" y="7060"/>
                  </a:lnTo>
                  <a:close/>
                </a:path>
              </a:pathLst>
            </a:custGeom>
            <a:solidFill>
              <a:srgbClr val="FFBC3D"/>
            </a:solidFill>
            <a:ln w="6301" cap="flat">
              <a:noFill/>
              <a:prstDash val="solid"/>
              <a:miter/>
            </a:ln>
          </p:spPr>
          <p:txBody>
            <a:bodyPr rtlCol="0" anchor="ctr"/>
            <a:lstStyle/>
            <a:p>
              <a:endParaRPr lang="en-US"/>
            </a:p>
          </p:txBody>
        </p:sp>
        <p:sp>
          <p:nvSpPr>
            <p:cNvPr id="41" name="Freeform: Shape 3848">
              <a:extLst>
                <a:ext uri="{FF2B5EF4-FFF2-40B4-BE49-F238E27FC236}">
                  <a16:creationId xmlns:a16="http://schemas.microsoft.com/office/drawing/2014/main" id="{94BC4A0A-8A37-49A5-9E81-32C4A53B53BD}"/>
                </a:ext>
              </a:extLst>
            </p:cNvPr>
            <p:cNvSpPr/>
            <p:nvPr/>
          </p:nvSpPr>
          <p:spPr>
            <a:xfrm>
              <a:off x="4148088" y="5005961"/>
              <a:ext cx="31453" cy="22376"/>
            </a:xfrm>
            <a:custGeom>
              <a:avLst/>
              <a:gdLst>
                <a:gd name="connsiteX0" fmla="*/ 28050 w 31453"/>
                <a:gd name="connsiteY0" fmla="*/ 0 h 22376"/>
                <a:gd name="connsiteX1" fmla="*/ 31453 w 31453"/>
                <a:gd name="connsiteY1" fmla="*/ 6240 h 22376"/>
                <a:gd name="connsiteX2" fmla="*/ 3719 w 31453"/>
                <a:gd name="connsiteY2" fmla="*/ 22377 h 22376"/>
                <a:gd name="connsiteX3" fmla="*/ 0 w 31453"/>
                <a:gd name="connsiteY3" fmla="*/ 16452 h 22376"/>
              </a:gdLst>
              <a:ahLst/>
              <a:cxnLst>
                <a:cxn ang="0">
                  <a:pos x="connsiteX0" y="connsiteY0"/>
                </a:cxn>
                <a:cxn ang="0">
                  <a:pos x="connsiteX1" y="connsiteY1"/>
                </a:cxn>
                <a:cxn ang="0">
                  <a:pos x="connsiteX2" y="connsiteY2"/>
                </a:cxn>
                <a:cxn ang="0">
                  <a:pos x="connsiteX3" y="connsiteY3"/>
                </a:cxn>
              </a:cxnLst>
              <a:rect l="l" t="t" r="r" b="b"/>
              <a:pathLst>
                <a:path w="31453" h="22376">
                  <a:moveTo>
                    <a:pt x="28050" y="0"/>
                  </a:moveTo>
                  <a:lnTo>
                    <a:pt x="31453" y="6240"/>
                  </a:lnTo>
                  <a:lnTo>
                    <a:pt x="3719" y="22377"/>
                  </a:lnTo>
                  <a:lnTo>
                    <a:pt x="0" y="16452"/>
                  </a:lnTo>
                  <a:close/>
                </a:path>
              </a:pathLst>
            </a:custGeom>
            <a:solidFill>
              <a:srgbClr val="FFBC3D"/>
            </a:solidFill>
            <a:ln w="6301" cap="flat">
              <a:noFill/>
              <a:prstDash val="solid"/>
              <a:miter/>
            </a:ln>
          </p:spPr>
          <p:txBody>
            <a:bodyPr rtlCol="0" anchor="ctr"/>
            <a:lstStyle/>
            <a:p>
              <a:endParaRPr lang="en-US"/>
            </a:p>
          </p:txBody>
        </p:sp>
        <p:sp>
          <p:nvSpPr>
            <p:cNvPr id="42" name="Freeform: Shape 3849">
              <a:extLst>
                <a:ext uri="{FF2B5EF4-FFF2-40B4-BE49-F238E27FC236}">
                  <a16:creationId xmlns:a16="http://schemas.microsoft.com/office/drawing/2014/main" id="{9BDFB4CC-2DBF-4CDF-96A0-9AD02477F308}"/>
                </a:ext>
              </a:extLst>
            </p:cNvPr>
            <p:cNvSpPr/>
            <p:nvPr/>
          </p:nvSpPr>
          <p:spPr>
            <a:xfrm>
              <a:off x="4074528" y="4924208"/>
              <a:ext cx="22061" cy="31390"/>
            </a:xfrm>
            <a:custGeom>
              <a:avLst/>
              <a:gdLst>
                <a:gd name="connsiteX0" fmla="*/ 16136 w 22061"/>
                <a:gd name="connsiteY0" fmla="*/ 0 h 31390"/>
                <a:gd name="connsiteX1" fmla="*/ 22062 w 22061"/>
                <a:gd name="connsiteY1" fmla="*/ 3404 h 31390"/>
                <a:gd name="connsiteX2" fmla="*/ 5925 w 22061"/>
                <a:gd name="connsiteY2" fmla="*/ 31390 h 31390"/>
                <a:gd name="connsiteX3" fmla="*/ 0 w 22061"/>
                <a:gd name="connsiteY3" fmla="*/ 27987 h 31390"/>
              </a:gdLst>
              <a:ahLst/>
              <a:cxnLst>
                <a:cxn ang="0">
                  <a:pos x="connsiteX0" y="connsiteY0"/>
                </a:cxn>
                <a:cxn ang="0">
                  <a:pos x="connsiteX1" y="connsiteY1"/>
                </a:cxn>
                <a:cxn ang="0">
                  <a:pos x="connsiteX2" y="connsiteY2"/>
                </a:cxn>
                <a:cxn ang="0">
                  <a:pos x="connsiteX3" y="connsiteY3"/>
                </a:cxn>
              </a:cxnLst>
              <a:rect l="l" t="t" r="r" b="b"/>
              <a:pathLst>
                <a:path w="22061" h="31390">
                  <a:moveTo>
                    <a:pt x="16136" y="0"/>
                  </a:moveTo>
                  <a:lnTo>
                    <a:pt x="22062" y="3404"/>
                  </a:lnTo>
                  <a:lnTo>
                    <a:pt x="5925" y="31390"/>
                  </a:lnTo>
                  <a:lnTo>
                    <a:pt x="0" y="27987"/>
                  </a:lnTo>
                  <a:close/>
                </a:path>
              </a:pathLst>
            </a:custGeom>
            <a:solidFill>
              <a:srgbClr val="FFBC3D"/>
            </a:solidFill>
            <a:ln w="6301" cap="flat">
              <a:noFill/>
              <a:prstDash val="solid"/>
              <a:miter/>
            </a:ln>
          </p:spPr>
          <p:txBody>
            <a:bodyPr rtlCol="0" anchor="ctr"/>
            <a:lstStyle/>
            <a:p>
              <a:endParaRPr lang="en-US"/>
            </a:p>
          </p:txBody>
        </p:sp>
        <p:sp>
          <p:nvSpPr>
            <p:cNvPr id="43" name="Freeform: Shape 3850">
              <a:extLst>
                <a:ext uri="{FF2B5EF4-FFF2-40B4-BE49-F238E27FC236}">
                  <a16:creationId xmlns:a16="http://schemas.microsoft.com/office/drawing/2014/main" id="{7335C8E2-76A5-49DC-B71F-3CA3E83C880A}"/>
                </a:ext>
              </a:extLst>
            </p:cNvPr>
            <p:cNvSpPr/>
            <p:nvPr/>
          </p:nvSpPr>
          <p:spPr>
            <a:xfrm>
              <a:off x="3929930" y="4901011"/>
              <a:ext cx="8761" cy="25717"/>
            </a:xfrm>
            <a:custGeom>
              <a:avLst/>
              <a:gdLst>
                <a:gd name="connsiteX0" fmla="*/ 0 w 8761"/>
                <a:gd name="connsiteY0" fmla="*/ 567 h 25717"/>
                <a:gd name="connsiteX1" fmla="*/ 3656 w 8761"/>
                <a:gd name="connsiteY1" fmla="*/ 0 h 25717"/>
                <a:gd name="connsiteX2" fmla="*/ 8762 w 8761"/>
                <a:gd name="connsiteY2" fmla="*/ 24898 h 25717"/>
                <a:gd name="connsiteX3" fmla="*/ 5358 w 8761"/>
                <a:gd name="connsiteY3" fmla="*/ 25717 h 25717"/>
              </a:gdLst>
              <a:ahLst/>
              <a:cxnLst>
                <a:cxn ang="0">
                  <a:pos x="connsiteX0" y="connsiteY0"/>
                </a:cxn>
                <a:cxn ang="0">
                  <a:pos x="connsiteX1" y="connsiteY1"/>
                </a:cxn>
                <a:cxn ang="0">
                  <a:pos x="connsiteX2" y="connsiteY2"/>
                </a:cxn>
                <a:cxn ang="0">
                  <a:pos x="connsiteX3" y="connsiteY3"/>
                </a:cxn>
              </a:cxnLst>
              <a:rect l="l" t="t" r="r" b="b"/>
              <a:pathLst>
                <a:path w="8761" h="25717">
                  <a:moveTo>
                    <a:pt x="0" y="567"/>
                  </a:moveTo>
                  <a:lnTo>
                    <a:pt x="3656" y="0"/>
                  </a:lnTo>
                  <a:lnTo>
                    <a:pt x="8762" y="24898"/>
                  </a:lnTo>
                  <a:lnTo>
                    <a:pt x="5358" y="25717"/>
                  </a:lnTo>
                  <a:close/>
                </a:path>
              </a:pathLst>
            </a:custGeom>
            <a:solidFill>
              <a:srgbClr val="FFBC3D"/>
            </a:solidFill>
            <a:ln w="6301" cap="flat">
              <a:noFill/>
              <a:prstDash val="solid"/>
              <a:miter/>
            </a:ln>
          </p:spPr>
          <p:txBody>
            <a:bodyPr rtlCol="0" anchor="ctr"/>
            <a:lstStyle/>
            <a:p>
              <a:endParaRPr lang="en-US"/>
            </a:p>
          </p:txBody>
        </p:sp>
        <p:sp>
          <p:nvSpPr>
            <p:cNvPr id="44" name="Freeform: Shape 3851">
              <a:extLst>
                <a:ext uri="{FF2B5EF4-FFF2-40B4-BE49-F238E27FC236}">
                  <a16:creationId xmlns:a16="http://schemas.microsoft.com/office/drawing/2014/main" id="{04348D34-12B9-4D11-9585-FB59A3B4A94D}"/>
                </a:ext>
              </a:extLst>
            </p:cNvPr>
            <p:cNvSpPr/>
            <p:nvPr/>
          </p:nvSpPr>
          <p:spPr>
            <a:xfrm>
              <a:off x="3907049" y="4906936"/>
              <a:ext cx="11282" cy="25465"/>
            </a:xfrm>
            <a:custGeom>
              <a:avLst/>
              <a:gdLst>
                <a:gd name="connsiteX0" fmla="*/ 0 w 11282"/>
                <a:gd name="connsiteY0" fmla="*/ 1135 h 25465"/>
                <a:gd name="connsiteX1" fmla="*/ 3404 w 11282"/>
                <a:gd name="connsiteY1" fmla="*/ 0 h 25465"/>
                <a:gd name="connsiteX2" fmla="*/ 11283 w 11282"/>
                <a:gd name="connsiteY2" fmla="*/ 24331 h 25465"/>
                <a:gd name="connsiteX3" fmla="*/ 7879 w 11282"/>
                <a:gd name="connsiteY3" fmla="*/ 25466 h 25465"/>
              </a:gdLst>
              <a:ahLst/>
              <a:cxnLst>
                <a:cxn ang="0">
                  <a:pos x="connsiteX0" y="connsiteY0"/>
                </a:cxn>
                <a:cxn ang="0">
                  <a:pos x="connsiteX1" y="connsiteY1"/>
                </a:cxn>
                <a:cxn ang="0">
                  <a:pos x="connsiteX2" y="connsiteY2"/>
                </a:cxn>
                <a:cxn ang="0">
                  <a:pos x="connsiteX3" y="connsiteY3"/>
                </a:cxn>
              </a:cxnLst>
              <a:rect l="l" t="t" r="r" b="b"/>
              <a:pathLst>
                <a:path w="11282" h="25465">
                  <a:moveTo>
                    <a:pt x="0" y="1135"/>
                  </a:moveTo>
                  <a:lnTo>
                    <a:pt x="3404" y="0"/>
                  </a:lnTo>
                  <a:lnTo>
                    <a:pt x="11283" y="24331"/>
                  </a:lnTo>
                  <a:lnTo>
                    <a:pt x="7879" y="25466"/>
                  </a:lnTo>
                  <a:close/>
                </a:path>
              </a:pathLst>
            </a:custGeom>
            <a:solidFill>
              <a:srgbClr val="FFBC3D"/>
            </a:solidFill>
            <a:ln w="6301" cap="flat">
              <a:noFill/>
              <a:prstDash val="solid"/>
              <a:miter/>
            </a:ln>
          </p:spPr>
          <p:txBody>
            <a:bodyPr rtlCol="0" anchor="ctr"/>
            <a:lstStyle/>
            <a:p>
              <a:endParaRPr lang="en-US"/>
            </a:p>
          </p:txBody>
        </p:sp>
        <p:sp>
          <p:nvSpPr>
            <p:cNvPr id="45" name="Freeform: Shape 3852">
              <a:extLst>
                <a:ext uri="{FF2B5EF4-FFF2-40B4-BE49-F238E27FC236}">
                  <a16:creationId xmlns:a16="http://schemas.microsoft.com/office/drawing/2014/main" id="{E12E307F-D4AD-444E-B574-A33DD58372C1}"/>
                </a:ext>
              </a:extLst>
            </p:cNvPr>
            <p:cNvSpPr/>
            <p:nvPr/>
          </p:nvSpPr>
          <p:spPr>
            <a:xfrm>
              <a:off x="3884672" y="4915698"/>
              <a:ext cx="13867" cy="24646"/>
            </a:xfrm>
            <a:custGeom>
              <a:avLst/>
              <a:gdLst>
                <a:gd name="connsiteX0" fmla="*/ 0 w 13867"/>
                <a:gd name="connsiteY0" fmla="*/ 1450 h 24646"/>
                <a:gd name="connsiteX1" fmla="*/ 3404 w 13867"/>
                <a:gd name="connsiteY1" fmla="*/ 0 h 24646"/>
                <a:gd name="connsiteX2" fmla="*/ 13867 w 13867"/>
                <a:gd name="connsiteY2" fmla="*/ 23196 h 24646"/>
                <a:gd name="connsiteX3" fmla="*/ 10463 w 13867"/>
                <a:gd name="connsiteY3" fmla="*/ 24646 h 24646"/>
              </a:gdLst>
              <a:ahLst/>
              <a:cxnLst>
                <a:cxn ang="0">
                  <a:pos x="connsiteX0" y="connsiteY0"/>
                </a:cxn>
                <a:cxn ang="0">
                  <a:pos x="connsiteX1" y="connsiteY1"/>
                </a:cxn>
                <a:cxn ang="0">
                  <a:pos x="connsiteX2" y="connsiteY2"/>
                </a:cxn>
                <a:cxn ang="0">
                  <a:pos x="connsiteX3" y="connsiteY3"/>
                </a:cxn>
              </a:cxnLst>
              <a:rect l="l" t="t" r="r" b="b"/>
              <a:pathLst>
                <a:path w="13867" h="24646">
                  <a:moveTo>
                    <a:pt x="0" y="1450"/>
                  </a:moveTo>
                  <a:lnTo>
                    <a:pt x="3404" y="0"/>
                  </a:lnTo>
                  <a:lnTo>
                    <a:pt x="13867" y="23196"/>
                  </a:lnTo>
                  <a:lnTo>
                    <a:pt x="10463" y="24646"/>
                  </a:lnTo>
                  <a:close/>
                </a:path>
              </a:pathLst>
            </a:custGeom>
            <a:solidFill>
              <a:srgbClr val="FFBC3D"/>
            </a:solidFill>
            <a:ln w="6301" cap="flat">
              <a:noFill/>
              <a:prstDash val="solid"/>
              <a:miter/>
            </a:ln>
          </p:spPr>
          <p:txBody>
            <a:bodyPr rtlCol="0" anchor="ctr"/>
            <a:lstStyle/>
            <a:p>
              <a:endParaRPr lang="en-US"/>
            </a:p>
          </p:txBody>
        </p:sp>
        <p:sp>
          <p:nvSpPr>
            <p:cNvPr id="46" name="Freeform: Shape 3853">
              <a:extLst>
                <a:ext uri="{FF2B5EF4-FFF2-40B4-BE49-F238E27FC236}">
                  <a16:creationId xmlns:a16="http://schemas.microsoft.com/office/drawing/2014/main" id="{7ADF8DAA-CF3A-49EA-9494-5A6343AFF98E}"/>
                </a:ext>
              </a:extLst>
            </p:cNvPr>
            <p:cNvSpPr/>
            <p:nvPr/>
          </p:nvSpPr>
          <p:spPr>
            <a:xfrm>
              <a:off x="3843638" y="4939461"/>
              <a:ext cx="18090" cy="22691"/>
            </a:xfrm>
            <a:custGeom>
              <a:avLst/>
              <a:gdLst>
                <a:gd name="connsiteX0" fmla="*/ 0 w 18090"/>
                <a:gd name="connsiteY0" fmla="*/ 2017 h 22691"/>
                <a:gd name="connsiteX1" fmla="*/ 2836 w 18090"/>
                <a:gd name="connsiteY1" fmla="*/ 0 h 22691"/>
                <a:gd name="connsiteX2" fmla="*/ 18091 w 18090"/>
                <a:gd name="connsiteY2" fmla="*/ 20675 h 22691"/>
                <a:gd name="connsiteX3" fmla="*/ 15002 w 18090"/>
                <a:gd name="connsiteY3" fmla="*/ 22692 h 22691"/>
              </a:gdLst>
              <a:ahLst/>
              <a:cxnLst>
                <a:cxn ang="0">
                  <a:pos x="connsiteX0" y="connsiteY0"/>
                </a:cxn>
                <a:cxn ang="0">
                  <a:pos x="connsiteX1" y="connsiteY1"/>
                </a:cxn>
                <a:cxn ang="0">
                  <a:pos x="connsiteX2" y="connsiteY2"/>
                </a:cxn>
                <a:cxn ang="0">
                  <a:pos x="connsiteX3" y="connsiteY3"/>
                </a:cxn>
              </a:cxnLst>
              <a:rect l="l" t="t" r="r" b="b"/>
              <a:pathLst>
                <a:path w="18090" h="22691">
                  <a:moveTo>
                    <a:pt x="0" y="2017"/>
                  </a:moveTo>
                  <a:lnTo>
                    <a:pt x="2836" y="0"/>
                  </a:lnTo>
                  <a:lnTo>
                    <a:pt x="18091" y="20675"/>
                  </a:lnTo>
                  <a:lnTo>
                    <a:pt x="15002" y="22692"/>
                  </a:lnTo>
                  <a:close/>
                </a:path>
              </a:pathLst>
            </a:custGeom>
            <a:solidFill>
              <a:srgbClr val="FFBC3D"/>
            </a:solidFill>
            <a:ln w="6301" cap="flat">
              <a:noFill/>
              <a:prstDash val="solid"/>
              <a:miter/>
            </a:ln>
          </p:spPr>
          <p:txBody>
            <a:bodyPr rtlCol="0" anchor="ctr"/>
            <a:lstStyle/>
            <a:p>
              <a:endParaRPr lang="en-US"/>
            </a:p>
          </p:txBody>
        </p:sp>
        <p:sp>
          <p:nvSpPr>
            <p:cNvPr id="47" name="Freeform: Shape 3854">
              <a:extLst>
                <a:ext uri="{FF2B5EF4-FFF2-40B4-BE49-F238E27FC236}">
                  <a16:creationId xmlns:a16="http://schemas.microsoft.com/office/drawing/2014/main" id="{1DE529B5-17BB-4129-876E-315FF0081B83}"/>
                </a:ext>
              </a:extLst>
            </p:cNvPr>
            <p:cNvSpPr/>
            <p:nvPr/>
          </p:nvSpPr>
          <p:spPr>
            <a:xfrm>
              <a:off x="3825232" y="4954463"/>
              <a:ext cx="19792" cy="21242"/>
            </a:xfrm>
            <a:custGeom>
              <a:avLst/>
              <a:gdLst>
                <a:gd name="connsiteX0" fmla="*/ 0 w 19792"/>
                <a:gd name="connsiteY0" fmla="*/ 2269 h 21242"/>
                <a:gd name="connsiteX1" fmla="*/ 2836 w 19792"/>
                <a:gd name="connsiteY1" fmla="*/ 0 h 21242"/>
                <a:gd name="connsiteX2" fmla="*/ 19792 w 19792"/>
                <a:gd name="connsiteY2" fmla="*/ 18973 h 21242"/>
                <a:gd name="connsiteX3" fmla="*/ 17271 w 19792"/>
                <a:gd name="connsiteY3" fmla="*/ 21242 h 21242"/>
              </a:gdLst>
              <a:ahLst/>
              <a:cxnLst>
                <a:cxn ang="0">
                  <a:pos x="connsiteX0" y="connsiteY0"/>
                </a:cxn>
                <a:cxn ang="0">
                  <a:pos x="connsiteX1" y="connsiteY1"/>
                </a:cxn>
                <a:cxn ang="0">
                  <a:pos x="connsiteX2" y="connsiteY2"/>
                </a:cxn>
                <a:cxn ang="0">
                  <a:pos x="connsiteX3" y="connsiteY3"/>
                </a:cxn>
              </a:cxnLst>
              <a:rect l="l" t="t" r="r" b="b"/>
              <a:pathLst>
                <a:path w="19792" h="21242">
                  <a:moveTo>
                    <a:pt x="0" y="2269"/>
                  </a:moveTo>
                  <a:lnTo>
                    <a:pt x="2836" y="0"/>
                  </a:lnTo>
                  <a:lnTo>
                    <a:pt x="19792" y="18973"/>
                  </a:lnTo>
                  <a:lnTo>
                    <a:pt x="17271" y="21242"/>
                  </a:lnTo>
                  <a:close/>
                </a:path>
              </a:pathLst>
            </a:custGeom>
            <a:solidFill>
              <a:srgbClr val="FFBC3D"/>
            </a:solidFill>
            <a:ln w="6301" cap="flat">
              <a:noFill/>
              <a:prstDash val="solid"/>
              <a:miter/>
            </a:ln>
          </p:spPr>
          <p:txBody>
            <a:bodyPr rtlCol="0" anchor="ctr"/>
            <a:lstStyle/>
            <a:p>
              <a:endParaRPr lang="en-US"/>
            </a:p>
          </p:txBody>
        </p:sp>
        <p:sp>
          <p:nvSpPr>
            <p:cNvPr id="48" name="Freeform: Shape 3855">
              <a:extLst>
                <a:ext uri="{FF2B5EF4-FFF2-40B4-BE49-F238E27FC236}">
                  <a16:creationId xmlns:a16="http://schemas.microsoft.com/office/drawing/2014/main" id="{DD08C358-0539-429C-BB96-0DFB5DD14962}"/>
                </a:ext>
              </a:extLst>
            </p:cNvPr>
            <p:cNvSpPr/>
            <p:nvPr/>
          </p:nvSpPr>
          <p:spPr>
            <a:xfrm>
              <a:off x="3808528" y="4971482"/>
              <a:ext cx="21494" cy="19477"/>
            </a:xfrm>
            <a:custGeom>
              <a:avLst/>
              <a:gdLst>
                <a:gd name="connsiteX0" fmla="*/ 0 w 21494"/>
                <a:gd name="connsiteY0" fmla="*/ 2521 h 19477"/>
                <a:gd name="connsiteX1" fmla="*/ 2584 w 21494"/>
                <a:gd name="connsiteY1" fmla="*/ 0 h 19477"/>
                <a:gd name="connsiteX2" fmla="*/ 21494 w 21494"/>
                <a:gd name="connsiteY2" fmla="*/ 16956 h 19477"/>
                <a:gd name="connsiteX3" fmla="*/ 19288 w 21494"/>
                <a:gd name="connsiteY3" fmla="*/ 19477 h 19477"/>
              </a:gdLst>
              <a:ahLst/>
              <a:cxnLst>
                <a:cxn ang="0">
                  <a:pos x="connsiteX0" y="connsiteY0"/>
                </a:cxn>
                <a:cxn ang="0">
                  <a:pos x="connsiteX1" y="connsiteY1"/>
                </a:cxn>
                <a:cxn ang="0">
                  <a:pos x="connsiteX2" y="connsiteY2"/>
                </a:cxn>
                <a:cxn ang="0">
                  <a:pos x="connsiteX3" y="connsiteY3"/>
                </a:cxn>
              </a:cxnLst>
              <a:rect l="l" t="t" r="r" b="b"/>
              <a:pathLst>
                <a:path w="21494" h="19477">
                  <a:moveTo>
                    <a:pt x="0" y="2521"/>
                  </a:moveTo>
                  <a:lnTo>
                    <a:pt x="2584" y="0"/>
                  </a:lnTo>
                  <a:lnTo>
                    <a:pt x="21494" y="16956"/>
                  </a:lnTo>
                  <a:lnTo>
                    <a:pt x="19288" y="19477"/>
                  </a:lnTo>
                  <a:close/>
                </a:path>
              </a:pathLst>
            </a:custGeom>
            <a:solidFill>
              <a:srgbClr val="FFBC3D"/>
            </a:solidFill>
            <a:ln w="6301" cap="flat">
              <a:noFill/>
              <a:prstDash val="solid"/>
              <a:miter/>
            </a:ln>
          </p:spPr>
          <p:txBody>
            <a:bodyPr rtlCol="0" anchor="ctr"/>
            <a:lstStyle/>
            <a:p>
              <a:endParaRPr lang="en-US"/>
            </a:p>
          </p:txBody>
        </p:sp>
        <p:sp>
          <p:nvSpPr>
            <p:cNvPr id="49" name="Freeform: Shape 3856">
              <a:extLst>
                <a:ext uri="{FF2B5EF4-FFF2-40B4-BE49-F238E27FC236}">
                  <a16:creationId xmlns:a16="http://schemas.microsoft.com/office/drawing/2014/main" id="{1FDEF0D4-2508-4A0E-A7B0-9A4D2A60CEF9}"/>
                </a:ext>
              </a:extLst>
            </p:cNvPr>
            <p:cNvSpPr/>
            <p:nvPr/>
          </p:nvSpPr>
          <p:spPr>
            <a:xfrm>
              <a:off x="3793842" y="4989825"/>
              <a:ext cx="22944" cy="17838"/>
            </a:xfrm>
            <a:custGeom>
              <a:avLst/>
              <a:gdLst>
                <a:gd name="connsiteX0" fmla="*/ 0 w 22944"/>
                <a:gd name="connsiteY0" fmla="*/ 2837 h 17838"/>
                <a:gd name="connsiteX1" fmla="*/ 1954 w 22944"/>
                <a:gd name="connsiteY1" fmla="*/ 0 h 17838"/>
                <a:gd name="connsiteX2" fmla="*/ 22944 w 22944"/>
                <a:gd name="connsiteY2" fmla="*/ 15002 h 17838"/>
                <a:gd name="connsiteX3" fmla="*/ 20675 w 22944"/>
                <a:gd name="connsiteY3" fmla="*/ 17838 h 17838"/>
              </a:gdLst>
              <a:ahLst/>
              <a:cxnLst>
                <a:cxn ang="0">
                  <a:pos x="connsiteX0" y="connsiteY0"/>
                </a:cxn>
                <a:cxn ang="0">
                  <a:pos x="connsiteX1" y="connsiteY1"/>
                </a:cxn>
                <a:cxn ang="0">
                  <a:pos x="connsiteX2" y="connsiteY2"/>
                </a:cxn>
                <a:cxn ang="0">
                  <a:pos x="connsiteX3" y="connsiteY3"/>
                </a:cxn>
              </a:cxnLst>
              <a:rect l="l" t="t" r="r" b="b"/>
              <a:pathLst>
                <a:path w="22944" h="17838">
                  <a:moveTo>
                    <a:pt x="0" y="2837"/>
                  </a:moveTo>
                  <a:lnTo>
                    <a:pt x="1954" y="0"/>
                  </a:lnTo>
                  <a:lnTo>
                    <a:pt x="22944" y="15002"/>
                  </a:lnTo>
                  <a:lnTo>
                    <a:pt x="20675" y="17838"/>
                  </a:lnTo>
                  <a:close/>
                </a:path>
              </a:pathLst>
            </a:custGeom>
            <a:solidFill>
              <a:srgbClr val="FFBC3D"/>
            </a:solidFill>
            <a:ln w="6301" cap="flat">
              <a:noFill/>
              <a:prstDash val="solid"/>
              <a:miter/>
            </a:ln>
          </p:spPr>
          <p:txBody>
            <a:bodyPr rtlCol="0" anchor="ctr"/>
            <a:lstStyle/>
            <a:p>
              <a:endParaRPr lang="en-US"/>
            </a:p>
          </p:txBody>
        </p:sp>
        <p:sp>
          <p:nvSpPr>
            <p:cNvPr id="50" name="Freeform: Shape 3857">
              <a:extLst>
                <a:ext uri="{FF2B5EF4-FFF2-40B4-BE49-F238E27FC236}">
                  <a16:creationId xmlns:a16="http://schemas.microsoft.com/office/drawing/2014/main" id="{4D1A4611-8BAB-45E7-9C7C-74BC05CC4CFF}"/>
                </a:ext>
              </a:extLst>
            </p:cNvPr>
            <p:cNvSpPr/>
            <p:nvPr/>
          </p:nvSpPr>
          <p:spPr>
            <a:xfrm>
              <a:off x="3770645" y="5031174"/>
              <a:ext cx="24582" cy="13552"/>
            </a:xfrm>
            <a:custGeom>
              <a:avLst/>
              <a:gdLst>
                <a:gd name="connsiteX0" fmla="*/ 0 w 24582"/>
                <a:gd name="connsiteY0" fmla="*/ 3404 h 13552"/>
                <a:gd name="connsiteX1" fmla="*/ 1387 w 24582"/>
                <a:gd name="connsiteY1" fmla="*/ 0 h 13552"/>
                <a:gd name="connsiteX2" fmla="*/ 24583 w 24582"/>
                <a:gd name="connsiteY2" fmla="*/ 10464 h 13552"/>
                <a:gd name="connsiteX3" fmla="*/ 23196 w 24582"/>
                <a:gd name="connsiteY3" fmla="*/ 13552 h 13552"/>
              </a:gdLst>
              <a:ahLst/>
              <a:cxnLst>
                <a:cxn ang="0">
                  <a:pos x="connsiteX0" y="connsiteY0"/>
                </a:cxn>
                <a:cxn ang="0">
                  <a:pos x="connsiteX1" y="connsiteY1"/>
                </a:cxn>
                <a:cxn ang="0">
                  <a:pos x="connsiteX2" y="connsiteY2"/>
                </a:cxn>
                <a:cxn ang="0">
                  <a:pos x="connsiteX3" y="connsiteY3"/>
                </a:cxn>
              </a:cxnLst>
              <a:rect l="l" t="t" r="r" b="b"/>
              <a:pathLst>
                <a:path w="24582" h="13552">
                  <a:moveTo>
                    <a:pt x="0" y="3404"/>
                  </a:moveTo>
                  <a:lnTo>
                    <a:pt x="1387" y="0"/>
                  </a:lnTo>
                  <a:lnTo>
                    <a:pt x="24583" y="10464"/>
                  </a:lnTo>
                  <a:lnTo>
                    <a:pt x="23196" y="13552"/>
                  </a:lnTo>
                  <a:close/>
                </a:path>
              </a:pathLst>
            </a:custGeom>
            <a:solidFill>
              <a:srgbClr val="FFBC3D"/>
            </a:solidFill>
            <a:ln w="6301" cap="flat">
              <a:noFill/>
              <a:prstDash val="solid"/>
              <a:miter/>
            </a:ln>
          </p:spPr>
          <p:txBody>
            <a:bodyPr rtlCol="0" anchor="ctr"/>
            <a:lstStyle/>
            <a:p>
              <a:endParaRPr lang="en-US"/>
            </a:p>
          </p:txBody>
        </p:sp>
        <p:sp>
          <p:nvSpPr>
            <p:cNvPr id="51" name="Freeform: Shape 3858">
              <a:extLst>
                <a:ext uri="{FF2B5EF4-FFF2-40B4-BE49-F238E27FC236}">
                  <a16:creationId xmlns:a16="http://schemas.microsoft.com/office/drawing/2014/main" id="{06B78FDE-758C-482D-A5F1-78B50646E0E9}"/>
                </a:ext>
              </a:extLst>
            </p:cNvPr>
            <p:cNvSpPr/>
            <p:nvPr/>
          </p:nvSpPr>
          <p:spPr>
            <a:xfrm>
              <a:off x="3762136" y="5053551"/>
              <a:ext cx="25465" cy="11283"/>
            </a:xfrm>
            <a:custGeom>
              <a:avLst/>
              <a:gdLst>
                <a:gd name="connsiteX0" fmla="*/ 0 w 25465"/>
                <a:gd name="connsiteY0" fmla="*/ 3341 h 11283"/>
                <a:gd name="connsiteX1" fmla="*/ 1135 w 25465"/>
                <a:gd name="connsiteY1" fmla="*/ 0 h 11283"/>
                <a:gd name="connsiteX2" fmla="*/ 25465 w 25465"/>
                <a:gd name="connsiteY2" fmla="*/ 7879 h 11283"/>
                <a:gd name="connsiteX3" fmla="*/ 24331 w 25465"/>
                <a:gd name="connsiteY3" fmla="*/ 11283 h 11283"/>
              </a:gdLst>
              <a:ahLst/>
              <a:cxnLst>
                <a:cxn ang="0">
                  <a:pos x="connsiteX0" y="connsiteY0"/>
                </a:cxn>
                <a:cxn ang="0">
                  <a:pos x="connsiteX1" y="connsiteY1"/>
                </a:cxn>
                <a:cxn ang="0">
                  <a:pos x="connsiteX2" y="connsiteY2"/>
                </a:cxn>
                <a:cxn ang="0">
                  <a:pos x="connsiteX3" y="connsiteY3"/>
                </a:cxn>
              </a:cxnLst>
              <a:rect l="l" t="t" r="r" b="b"/>
              <a:pathLst>
                <a:path w="25465" h="11283">
                  <a:moveTo>
                    <a:pt x="0" y="3341"/>
                  </a:moveTo>
                  <a:lnTo>
                    <a:pt x="1135" y="0"/>
                  </a:lnTo>
                  <a:lnTo>
                    <a:pt x="25465" y="7879"/>
                  </a:lnTo>
                  <a:lnTo>
                    <a:pt x="24331" y="11283"/>
                  </a:lnTo>
                  <a:close/>
                </a:path>
              </a:pathLst>
            </a:custGeom>
            <a:solidFill>
              <a:srgbClr val="FFBC3D"/>
            </a:solidFill>
            <a:ln w="6301" cap="flat">
              <a:noFill/>
              <a:prstDash val="solid"/>
              <a:miter/>
            </a:ln>
          </p:spPr>
          <p:txBody>
            <a:bodyPr rtlCol="0" anchor="ctr"/>
            <a:lstStyle/>
            <a:p>
              <a:endParaRPr lang="en-US"/>
            </a:p>
          </p:txBody>
        </p:sp>
        <p:sp>
          <p:nvSpPr>
            <p:cNvPr id="52" name="Freeform: Shape 3859">
              <a:extLst>
                <a:ext uri="{FF2B5EF4-FFF2-40B4-BE49-F238E27FC236}">
                  <a16:creationId xmlns:a16="http://schemas.microsoft.com/office/drawing/2014/main" id="{342E0E94-BA04-4359-8D71-CBD7E752A86F}"/>
                </a:ext>
              </a:extLst>
            </p:cNvPr>
            <p:cNvSpPr/>
            <p:nvPr/>
          </p:nvSpPr>
          <p:spPr>
            <a:xfrm>
              <a:off x="3756463" y="5076685"/>
              <a:ext cx="25780" cy="8824"/>
            </a:xfrm>
            <a:custGeom>
              <a:avLst/>
              <a:gdLst>
                <a:gd name="connsiteX0" fmla="*/ 0 w 25780"/>
                <a:gd name="connsiteY0" fmla="*/ 3404 h 8824"/>
                <a:gd name="connsiteX1" fmla="*/ 567 w 25780"/>
                <a:gd name="connsiteY1" fmla="*/ 0 h 8824"/>
                <a:gd name="connsiteX2" fmla="*/ 25781 w 25780"/>
                <a:gd name="connsiteY2" fmla="*/ 5421 h 8824"/>
                <a:gd name="connsiteX3" fmla="*/ 24898 w 25780"/>
                <a:gd name="connsiteY3" fmla="*/ 8824 h 8824"/>
              </a:gdLst>
              <a:ahLst/>
              <a:cxnLst>
                <a:cxn ang="0">
                  <a:pos x="connsiteX0" y="connsiteY0"/>
                </a:cxn>
                <a:cxn ang="0">
                  <a:pos x="connsiteX1" y="connsiteY1"/>
                </a:cxn>
                <a:cxn ang="0">
                  <a:pos x="connsiteX2" y="connsiteY2"/>
                </a:cxn>
                <a:cxn ang="0">
                  <a:pos x="connsiteX3" y="connsiteY3"/>
                </a:cxn>
              </a:cxnLst>
              <a:rect l="l" t="t" r="r" b="b"/>
              <a:pathLst>
                <a:path w="25780" h="8824">
                  <a:moveTo>
                    <a:pt x="0" y="3404"/>
                  </a:moveTo>
                  <a:lnTo>
                    <a:pt x="567" y="0"/>
                  </a:lnTo>
                  <a:lnTo>
                    <a:pt x="25781" y="5421"/>
                  </a:lnTo>
                  <a:lnTo>
                    <a:pt x="24898" y="8824"/>
                  </a:lnTo>
                  <a:close/>
                </a:path>
              </a:pathLst>
            </a:custGeom>
            <a:solidFill>
              <a:srgbClr val="FFBC3D"/>
            </a:solidFill>
            <a:ln w="6301" cap="flat">
              <a:noFill/>
              <a:prstDash val="solid"/>
              <a:miter/>
            </a:ln>
          </p:spPr>
          <p:txBody>
            <a:bodyPr rtlCol="0" anchor="ctr"/>
            <a:lstStyle/>
            <a:p>
              <a:endParaRPr lang="en-US"/>
            </a:p>
          </p:txBody>
        </p:sp>
        <p:sp>
          <p:nvSpPr>
            <p:cNvPr id="53" name="Freeform: Shape 3860">
              <a:extLst>
                <a:ext uri="{FF2B5EF4-FFF2-40B4-BE49-F238E27FC236}">
                  <a16:creationId xmlns:a16="http://schemas.microsoft.com/office/drawing/2014/main" id="{62677078-FB52-4F2D-8C7B-FBE6B352B7C9}"/>
                </a:ext>
              </a:extLst>
            </p:cNvPr>
            <p:cNvSpPr/>
            <p:nvPr/>
          </p:nvSpPr>
          <p:spPr>
            <a:xfrm>
              <a:off x="3753059" y="5100196"/>
              <a:ext cx="25780" cy="6240"/>
            </a:xfrm>
            <a:custGeom>
              <a:avLst/>
              <a:gdLst>
                <a:gd name="connsiteX0" fmla="*/ 0 w 25780"/>
                <a:gd name="connsiteY0" fmla="*/ 3719 h 6240"/>
                <a:gd name="connsiteX1" fmla="*/ 315 w 25780"/>
                <a:gd name="connsiteY1" fmla="*/ 0 h 6240"/>
                <a:gd name="connsiteX2" fmla="*/ 25781 w 25780"/>
                <a:gd name="connsiteY2" fmla="*/ 2837 h 6240"/>
                <a:gd name="connsiteX3" fmla="*/ 25213 w 25780"/>
                <a:gd name="connsiteY3" fmla="*/ 6240 h 6240"/>
              </a:gdLst>
              <a:ahLst/>
              <a:cxnLst>
                <a:cxn ang="0">
                  <a:pos x="connsiteX0" y="connsiteY0"/>
                </a:cxn>
                <a:cxn ang="0">
                  <a:pos x="connsiteX1" y="connsiteY1"/>
                </a:cxn>
                <a:cxn ang="0">
                  <a:pos x="connsiteX2" y="connsiteY2"/>
                </a:cxn>
                <a:cxn ang="0">
                  <a:pos x="connsiteX3" y="connsiteY3"/>
                </a:cxn>
              </a:cxnLst>
              <a:rect l="l" t="t" r="r" b="b"/>
              <a:pathLst>
                <a:path w="25780" h="6240">
                  <a:moveTo>
                    <a:pt x="0" y="3719"/>
                  </a:moveTo>
                  <a:lnTo>
                    <a:pt x="315" y="0"/>
                  </a:lnTo>
                  <a:lnTo>
                    <a:pt x="25781" y="2837"/>
                  </a:lnTo>
                  <a:lnTo>
                    <a:pt x="25213" y="6240"/>
                  </a:lnTo>
                  <a:close/>
                </a:path>
              </a:pathLst>
            </a:custGeom>
            <a:solidFill>
              <a:srgbClr val="FFBC3D"/>
            </a:solidFill>
            <a:ln w="6301" cap="flat">
              <a:noFill/>
              <a:prstDash val="solid"/>
              <a:miter/>
            </a:ln>
          </p:spPr>
          <p:txBody>
            <a:bodyPr rtlCol="0" anchor="ctr"/>
            <a:lstStyle/>
            <a:p>
              <a:endParaRPr lang="en-US"/>
            </a:p>
          </p:txBody>
        </p:sp>
        <p:sp>
          <p:nvSpPr>
            <p:cNvPr id="54" name="Freeform: Shape 3861">
              <a:extLst>
                <a:ext uri="{FF2B5EF4-FFF2-40B4-BE49-F238E27FC236}">
                  <a16:creationId xmlns:a16="http://schemas.microsoft.com/office/drawing/2014/main" id="{D2374044-F471-4DDA-8A1E-5BDD485E6BFC}"/>
                </a:ext>
              </a:extLst>
            </p:cNvPr>
            <p:cNvSpPr/>
            <p:nvPr/>
          </p:nvSpPr>
          <p:spPr>
            <a:xfrm>
              <a:off x="3753374" y="5145454"/>
              <a:ext cx="25780" cy="6240"/>
            </a:xfrm>
            <a:custGeom>
              <a:avLst/>
              <a:gdLst>
                <a:gd name="connsiteX0" fmla="*/ 252 w 25780"/>
                <a:gd name="connsiteY0" fmla="*/ 6240 h 6240"/>
                <a:gd name="connsiteX1" fmla="*/ 0 w 25780"/>
                <a:gd name="connsiteY1" fmla="*/ 2584 h 6240"/>
                <a:gd name="connsiteX2" fmla="*/ 25150 w 25780"/>
                <a:gd name="connsiteY2" fmla="*/ 0 h 6240"/>
                <a:gd name="connsiteX3" fmla="*/ 25781 w 25780"/>
                <a:gd name="connsiteY3" fmla="*/ 3404 h 6240"/>
              </a:gdLst>
              <a:ahLst/>
              <a:cxnLst>
                <a:cxn ang="0">
                  <a:pos x="connsiteX0" y="connsiteY0"/>
                </a:cxn>
                <a:cxn ang="0">
                  <a:pos x="connsiteX1" y="connsiteY1"/>
                </a:cxn>
                <a:cxn ang="0">
                  <a:pos x="connsiteX2" y="connsiteY2"/>
                </a:cxn>
                <a:cxn ang="0">
                  <a:pos x="connsiteX3" y="connsiteY3"/>
                </a:cxn>
              </a:cxnLst>
              <a:rect l="l" t="t" r="r" b="b"/>
              <a:pathLst>
                <a:path w="25780" h="6240">
                  <a:moveTo>
                    <a:pt x="252" y="6240"/>
                  </a:moveTo>
                  <a:lnTo>
                    <a:pt x="0" y="2584"/>
                  </a:lnTo>
                  <a:lnTo>
                    <a:pt x="25150" y="0"/>
                  </a:lnTo>
                  <a:lnTo>
                    <a:pt x="25781" y="3404"/>
                  </a:lnTo>
                  <a:close/>
                </a:path>
              </a:pathLst>
            </a:custGeom>
            <a:solidFill>
              <a:srgbClr val="FFBC3D"/>
            </a:solidFill>
            <a:ln w="6301" cap="flat">
              <a:noFill/>
              <a:prstDash val="solid"/>
              <a:miter/>
            </a:ln>
          </p:spPr>
          <p:txBody>
            <a:bodyPr rtlCol="0" anchor="ctr"/>
            <a:lstStyle/>
            <a:p>
              <a:endParaRPr lang="en-US"/>
            </a:p>
          </p:txBody>
        </p:sp>
        <p:sp>
          <p:nvSpPr>
            <p:cNvPr id="55" name="Freeform: Shape 3862">
              <a:extLst>
                <a:ext uri="{FF2B5EF4-FFF2-40B4-BE49-F238E27FC236}">
                  <a16:creationId xmlns:a16="http://schemas.microsoft.com/office/drawing/2014/main" id="{6E1B3E81-AB6D-4E4E-A362-56A21477BEE4}"/>
                </a:ext>
              </a:extLst>
            </p:cNvPr>
            <p:cNvSpPr/>
            <p:nvPr/>
          </p:nvSpPr>
          <p:spPr>
            <a:xfrm>
              <a:off x="3757030" y="5166444"/>
              <a:ext cx="25780" cy="8761"/>
            </a:xfrm>
            <a:custGeom>
              <a:avLst/>
              <a:gdLst>
                <a:gd name="connsiteX0" fmla="*/ 567 w 25780"/>
                <a:gd name="connsiteY0" fmla="*/ 8762 h 8761"/>
                <a:gd name="connsiteX1" fmla="*/ 0 w 25780"/>
                <a:gd name="connsiteY1" fmla="*/ 5358 h 8761"/>
                <a:gd name="connsiteX2" fmla="*/ 24898 w 25780"/>
                <a:gd name="connsiteY2" fmla="*/ 0 h 8761"/>
                <a:gd name="connsiteX3" fmla="*/ 25781 w 25780"/>
                <a:gd name="connsiteY3" fmla="*/ 3404 h 8761"/>
              </a:gdLst>
              <a:ahLst/>
              <a:cxnLst>
                <a:cxn ang="0">
                  <a:pos x="connsiteX0" y="connsiteY0"/>
                </a:cxn>
                <a:cxn ang="0">
                  <a:pos x="connsiteX1" y="connsiteY1"/>
                </a:cxn>
                <a:cxn ang="0">
                  <a:pos x="connsiteX2" y="connsiteY2"/>
                </a:cxn>
                <a:cxn ang="0">
                  <a:pos x="connsiteX3" y="connsiteY3"/>
                </a:cxn>
              </a:cxnLst>
              <a:rect l="l" t="t" r="r" b="b"/>
              <a:pathLst>
                <a:path w="25780" h="8761">
                  <a:moveTo>
                    <a:pt x="567" y="8762"/>
                  </a:moveTo>
                  <a:lnTo>
                    <a:pt x="0" y="5358"/>
                  </a:lnTo>
                  <a:lnTo>
                    <a:pt x="24898" y="0"/>
                  </a:lnTo>
                  <a:lnTo>
                    <a:pt x="25781" y="3404"/>
                  </a:lnTo>
                  <a:close/>
                </a:path>
              </a:pathLst>
            </a:custGeom>
            <a:solidFill>
              <a:srgbClr val="FFBC3D"/>
            </a:solidFill>
            <a:ln w="6301" cap="flat">
              <a:noFill/>
              <a:prstDash val="solid"/>
              <a:miter/>
            </a:ln>
          </p:spPr>
          <p:txBody>
            <a:bodyPr rtlCol="0" anchor="ctr"/>
            <a:lstStyle/>
            <a:p>
              <a:endParaRPr lang="en-US"/>
            </a:p>
          </p:txBody>
        </p:sp>
        <p:sp>
          <p:nvSpPr>
            <p:cNvPr id="56" name="Freeform: Shape 3863">
              <a:extLst>
                <a:ext uri="{FF2B5EF4-FFF2-40B4-BE49-F238E27FC236}">
                  <a16:creationId xmlns:a16="http://schemas.microsoft.com/office/drawing/2014/main" id="{18B4013F-1D4B-46EA-A20E-DE691543FE22}"/>
                </a:ext>
              </a:extLst>
            </p:cNvPr>
            <p:cNvSpPr/>
            <p:nvPr/>
          </p:nvSpPr>
          <p:spPr>
            <a:xfrm>
              <a:off x="3763018" y="5186803"/>
              <a:ext cx="25465" cy="11282"/>
            </a:xfrm>
            <a:custGeom>
              <a:avLst/>
              <a:gdLst>
                <a:gd name="connsiteX0" fmla="*/ 1135 w 25465"/>
                <a:gd name="connsiteY0" fmla="*/ 11283 h 11282"/>
                <a:gd name="connsiteX1" fmla="*/ 0 w 25465"/>
                <a:gd name="connsiteY1" fmla="*/ 7879 h 11282"/>
                <a:gd name="connsiteX2" fmla="*/ 24331 w 25465"/>
                <a:gd name="connsiteY2" fmla="*/ 0 h 11282"/>
                <a:gd name="connsiteX3" fmla="*/ 25465 w 25465"/>
                <a:gd name="connsiteY3" fmla="*/ 3404 h 11282"/>
              </a:gdLst>
              <a:ahLst/>
              <a:cxnLst>
                <a:cxn ang="0">
                  <a:pos x="connsiteX0" y="connsiteY0"/>
                </a:cxn>
                <a:cxn ang="0">
                  <a:pos x="connsiteX1" y="connsiteY1"/>
                </a:cxn>
                <a:cxn ang="0">
                  <a:pos x="connsiteX2" y="connsiteY2"/>
                </a:cxn>
                <a:cxn ang="0">
                  <a:pos x="connsiteX3" y="connsiteY3"/>
                </a:cxn>
              </a:cxnLst>
              <a:rect l="l" t="t" r="r" b="b"/>
              <a:pathLst>
                <a:path w="25465" h="11282">
                  <a:moveTo>
                    <a:pt x="1135" y="11283"/>
                  </a:moveTo>
                  <a:lnTo>
                    <a:pt x="0" y="7879"/>
                  </a:lnTo>
                  <a:lnTo>
                    <a:pt x="24331" y="0"/>
                  </a:lnTo>
                  <a:lnTo>
                    <a:pt x="25465" y="3404"/>
                  </a:lnTo>
                  <a:close/>
                </a:path>
              </a:pathLst>
            </a:custGeom>
            <a:solidFill>
              <a:srgbClr val="FFBC3D"/>
            </a:solidFill>
            <a:ln w="6301" cap="flat">
              <a:noFill/>
              <a:prstDash val="solid"/>
              <a:miter/>
            </a:ln>
          </p:spPr>
          <p:txBody>
            <a:bodyPr rtlCol="0" anchor="ctr"/>
            <a:lstStyle/>
            <a:p>
              <a:endParaRPr lang="en-US"/>
            </a:p>
          </p:txBody>
        </p:sp>
        <p:sp>
          <p:nvSpPr>
            <p:cNvPr id="57" name="Freeform: Shape 3864">
              <a:extLst>
                <a:ext uri="{FF2B5EF4-FFF2-40B4-BE49-F238E27FC236}">
                  <a16:creationId xmlns:a16="http://schemas.microsoft.com/office/drawing/2014/main" id="{70893EDF-DA52-4886-8BB9-EFEB667810D6}"/>
                </a:ext>
              </a:extLst>
            </p:cNvPr>
            <p:cNvSpPr/>
            <p:nvPr/>
          </p:nvSpPr>
          <p:spPr>
            <a:xfrm>
              <a:off x="3771780" y="5206911"/>
              <a:ext cx="24582" cy="13552"/>
            </a:xfrm>
            <a:custGeom>
              <a:avLst/>
              <a:gdLst>
                <a:gd name="connsiteX0" fmla="*/ 1387 w 24582"/>
                <a:gd name="connsiteY0" fmla="*/ 13552 h 13552"/>
                <a:gd name="connsiteX1" fmla="*/ 0 w 24582"/>
                <a:gd name="connsiteY1" fmla="*/ 10148 h 13552"/>
                <a:gd name="connsiteX2" fmla="*/ 23196 w 24582"/>
                <a:gd name="connsiteY2" fmla="*/ 0 h 13552"/>
                <a:gd name="connsiteX3" fmla="*/ 24583 w 24582"/>
                <a:gd name="connsiteY3" fmla="*/ 3089 h 13552"/>
              </a:gdLst>
              <a:ahLst/>
              <a:cxnLst>
                <a:cxn ang="0">
                  <a:pos x="connsiteX0" y="connsiteY0"/>
                </a:cxn>
                <a:cxn ang="0">
                  <a:pos x="connsiteX1" y="connsiteY1"/>
                </a:cxn>
                <a:cxn ang="0">
                  <a:pos x="connsiteX2" y="connsiteY2"/>
                </a:cxn>
                <a:cxn ang="0">
                  <a:pos x="connsiteX3" y="connsiteY3"/>
                </a:cxn>
              </a:cxnLst>
              <a:rect l="l" t="t" r="r" b="b"/>
              <a:pathLst>
                <a:path w="24582" h="13552">
                  <a:moveTo>
                    <a:pt x="1387" y="13552"/>
                  </a:moveTo>
                  <a:lnTo>
                    <a:pt x="0" y="10148"/>
                  </a:lnTo>
                  <a:lnTo>
                    <a:pt x="23196" y="0"/>
                  </a:lnTo>
                  <a:lnTo>
                    <a:pt x="24583" y="3089"/>
                  </a:lnTo>
                  <a:close/>
                </a:path>
              </a:pathLst>
            </a:custGeom>
            <a:solidFill>
              <a:srgbClr val="FFBC3D"/>
            </a:solidFill>
            <a:ln w="6301" cap="flat">
              <a:noFill/>
              <a:prstDash val="solid"/>
              <a:miter/>
            </a:ln>
          </p:spPr>
          <p:txBody>
            <a:bodyPr rtlCol="0" anchor="ctr"/>
            <a:lstStyle/>
            <a:p>
              <a:endParaRPr lang="en-US"/>
            </a:p>
          </p:txBody>
        </p:sp>
        <p:sp>
          <p:nvSpPr>
            <p:cNvPr id="58" name="Freeform: Shape 3865">
              <a:extLst>
                <a:ext uri="{FF2B5EF4-FFF2-40B4-BE49-F238E27FC236}">
                  <a16:creationId xmlns:a16="http://schemas.microsoft.com/office/drawing/2014/main" id="{B7DD21DC-1F3C-4239-9E6C-EF0BC2956C34}"/>
                </a:ext>
              </a:extLst>
            </p:cNvPr>
            <p:cNvSpPr/>
            <p:nvPr/>
          </p:nvSpPr>
          <p:spPr>
            <a:xfrm>
              <a:off x="3795543" y="5243659"/>
              <a:ext cx="22628" cy="17838"/>
            </a:xfrm>
            <a:custGeom>
              <a:avLst/>
              <a:gdLst>
                <a:gd name="connsiteX0" fmla="*/ 1954 w 22628"/>
                <a:gd name="connsiteY0" fmla="*/ 17838 h 17838"/>
                <a:gd name="connsiteX1" fmla="*/ 0 w 22628"/>
                <a:gd name="connsiteY1" fmla="*/ 15002 h 17838"/>
                <a:gd name="connsiteX2" fmla="*/ 20612 w 22628"/>
                <a:gd name="connsiteY2" fmla="*/ 0 h 17838"/>
                <a:gd name="connsiteX3" fmla="*/ 22629 w 22628"/>
                <a:gd name="connsiteY3" fmla="*/ 2837 h 17838"/>
              </a:gdLst>
              <a:ahLst/>
              <a:cxnLst>
                <a:cxn ang="0">
                  <a:pos x="connsiteX0" y="connsiteY0"/>
                </a:cxn>
                <a:cxn ang="0">
                  <a:pos x="connsiteX1" y="connsiteY1"/>
                </a:cxn>
                <a:cxn ang="0">
                  <a:pos x="connsiteX2" y="connsiteY2"/>
                </a:cxn>
                <a:cxn ang="0">
                  <a:pos x="connsiteX3" y="connsiteY3"/>
                </a:cxn>
              </a:cxnLst>
              <a:rect l="l" t="t" r="r" b="b"/>
              <a:pathLst>
                <a:path w="22628" h="17838">
                  <a:moveTo>
                    <a:pt x="1954" y="17838"/>
                  </a:moveTo>
                  <a:lnTo>
                    <a:pt x="0" y="15002"/>
                  </a:lnTo>
                  <a:lnTo>
                    <a:pt x="20612" y="0"/>
                  </a:lnTo>
                  <a:lnTo>
                    <a:pt x="22629" y="2837"/>
                  </a:lnTo>
                  <a:close/>
                </a:path>
              </a:pathLst>
            </a:custGeom>
            <a:solidFill>
              <a:srgbClr val="FFBC3D"/>
            </a:solidFill>
            <a:ln w="6301" cap="flat">
              <a:noFill/>
              <a:prstDash val="solid"/>
              <a:miter/>
            </a:ln>
          </p:spPr>
          <p:txBody>
            <a:bodyPr rtlCol="0" anchor="ctr"/>
            <a:lstStyle/>
            <a:p>
              <a:endParaRPr lang="en-US"/>
            </a:p>
          </p:txBody>
        </p:sp>
        <p:sp>
          <p:nvSpPr>
            <p:cNvPr id="59" name="Freeform: Shape 3866">
              <a:extLst>
                <a:ext uri="{FF2B5EF4-FFF2-40B4-BE49-F238E27FC236}">
                  <a16:creationId xmlns:a16="http://schemas.microsoft.com/office/drawing/2014/main" id="{F212A647-5032-4920-A2B5-A8FD75B0BEE2}"/>
                </a:ext>
              </a:extLst>
            </p:cNvPr>
            <p:cNvSpPr/>
            <p:nvPr/>
          </p:nvSpPr>
          <p:spPr>
            <a:xfrm>
              <a:off x="4144684" y="5241390"/>
              <a:ext cx="22691" cy="17838"/>
            </a:xfrm>
            <a:custGeom>
              <a:avLst/>
              <a:gdLst>
                <a:gd name="connsiteX0" fmla="*/ 22692 w 22691"/>
                <a:gd name="connsiteY0" fmla="*/ 15002 h 17838"/>
                <a:gd name="connsiteX1" fmla="*/ 20675 w 22691"/>
                <a:gd name="connsiteY1" fmla="*/ 17838 h 17838"/>
                <a:gd name="connsiteX2" fmla="*/ 0 w 22691"/>
                <a:gd name="connsiteY2" fmla="*/ 2836 h 17838"/>
                <a:gd name="connsiteX3" fmla="*/ 2017 w 22691"/>
                <a:gd name="connsiteY3" fmla="*/ 0 h 17838"/>
              </a:gdLst>
              <a:ahLst/>
              <a:cxnLst>
                <a:cxn ang="0">
                  <a:pos x="connsiteX0" y="connsiteY0"/>
                </a:cxn>
                <a:cxn ang="0">
                  <a:pos x="connsiteX1" y="connsiteY1"/>
                </a:cxn>
                <a:cxn ang="0">
                  <a:pos x="connsiteX2" y="connsiteY2"/>
                </a:cxn>
                <a:cxn ang="0">
                  <a:pos x="connsiteX3" y="connsiteY3"/>
                </a:cxn>
              </a:cxnLst>
              <a:rect l="l" t="t" r="r" b="b"/>
              <a:pathLst>
                <a:path w="22691" h="17838">
                  <a:moveTo>
                    <a:pt x="22692" y="15002"/>
                  </a:moveTo>
                  <a:lnTo>
                    <a:pt x="20675" y="17838"/>
                  </a:lnTo>
                  <a:lnTo>
                    <a:pt x="0" y="2836"/>
                  </a:lnTo>
                  <a:lnTo>
                    <a:pt x="2017" y="0"/>
                  </a:lnTo>
                  <a:close/>
                </a:path>
              </a:pathLst>
            </a:custGeom>
            <a:solidFill>
              <a:srgbClr val="FFBC3D"/>
            </a:solidFill>
            <a:ln w="6301" cap="flat">
              <a:noFill/>
              <a:prstDash val="solid"/>
              <a:miter/>
            </a:ln>
          </p:spPr>
          <p:txBody>
            <a:bodyPr rtlCol="0" anchor="ctr"/>
            <a:lstStyle/>
            <a:p>
              <a:endParaRPr lang="en-US"/>
            </a:p>
          </p:txBody>
        </p:sp>
        <p:sp>
          <p:nvSpPr>
            <p:cNvPr id="60" name="Freeform: Shape 3867">
              <a:extLst>
                <a:ext uri="{FF2B5EF4-FFF2-40B4-BE49-F238E27FC236}">
                  <a16:creationId xmlns:a16="http://schemas.microsoft.com/office/drawing/2014/main" id="{6BDF6DE1-7447-4DCF-AD6D-308E5083C26B}"/>
                </a:ext>
              </a:extLst>
            </p:cNvPr>
            <p:cNvSpPr/>
            <p:nvPr/>
          </p:nvSpPr>
          <p:spPr>
            <a:xfrm>
              <a:off x="4165926" y="5204327"/>
              <a:ext cx="24898" cy="13614"/>
            </a:xfrm>
            <a:custGeom>
              <a:avLst/>
              <a:gdLst>
                <a:gd name="connsiteX0" fmla="*/ 24898 w 24898"/>
                <a:gd name="connsiteY0" fmla="*/ 10463 h 13614"/>
                <a:gd name="connsiteX1" fmla="*/ 23511 w 24898"/>
                <a:gd name="connsiteY1" fmla="*/ 13615 h 13614"/>
                <a:gd name="connsiteX2" fmla="*/ 0 w 24898"/>
                <a:gd name="connsiteY2" fmla="*/ 3152 h 13614"/>
                <a:gd name="connsiteX3" fmla="*/ 1450 w 24898"/>
                <a:gd name="connsiteY3" fmla="*/ 0 h 13614"/>
              </a:gdLst>
              <a:ahLst/>
              <a:cxnLst>
                <a:cxn ang="0">
                  <a:pos x="connsiteX0" y="connsiteY0"/>
                </a:cxn>
                <a:cxn ang="0">
                  <a:pos x="connsiteX1" y="connsiteY1"/>
                </a:cxn>
                <a:cxn ang="0">
                  <a:pos x="connsiteX2" y="connsiteY2"/>
                </a:cxn>
                <a:cxn ang="0">
                  <a:pos x="connsiteX3" y="connsiteY3"/>
                </a:cxn>
              </a:cxnLst>
              <a:rect l="l" t="t" r="r" b="b"/>
              <a:pathLst>
                <a:path w="24898" h="13614">
                  <a:moveTo>
                    <a:pt x="24898" y="10463"/>
                  </a:moveTo>
                  <a:lnTo>
                    <a:pt x="23511" y="13615"/>
                  </a:lnTo>
                  <a:lnTo>
                    <a:pt x="0" y="3152"/>
                  </a:lnTo>
                  <a:lnTo>
                    <a:pt x="1450" y="0"/>
                  </a:lnTo>
                  <a:close/>
                </a:path>
              </a:pathLst>
            </a:custGeom>
            <a:solidFill>
              <a:srgbClr val="FFBC3D"/>
            </a:solidFill>
            <a:ln w="6301" cap="flat">
              <a:noFill/>
              <a:prstDash val="solid"/>
              <a:miter/>
            </a:ln>
          </p:spPr>
          <p:txBody>
            <a:bodyPr rtlCol="0" anchor="ctr"/>
            <a:lstStyle/>
            <a:p>
              <a:endParaRPr lang="en-US"/>
            </a:p>
          </p:txBody>
        </p:sp>
        <p:sp>
          <p:nvSpPr>
            <p:cNvPr id="61" name="Freeform: Shape 3868">
              <a:extLst>
                <a:ext uri="{FF2B5EF4-FFF2-40B4-BE49-F238E27FC236}">
                  <a16:creationId xmlns:a16="http://schemas.microsoft.com/office/drawing/2014/main" id="{CA1BEB85-0617-42A4-8B1D-675717007D2C}"/>
                </a:ext>
              </a:extLst>
            </p:cNvPr>
            <p:cNvSpPr/>
            <p:nvPr/>
          </p:nvSpPr>
          <p:spPr>
            <a:xfrm>
              <a:off x="4173553" y="5184219"/>
              <a:ext cx="25465" cy="11345"/>
            </a:xfrm>
            <a:custGeom>
              <a:avLst/>
              <a:gdLst>
                <a:gd name="connsiteX0" fmla="*/ 25465 w 25465"/>
                <a:gd name="connsiteY0" fmla="*/ 7942 h 11345"/>
                <a:gd name="connsiteX1" fmla="*/ 24331 w 25465"/>
                <a:gd name="connsiteY1" fmla="*/ 11346 h 11345"/>
                <a:gd name="connsiteX2" fmla="*/ 0 w 25465"/>
                <a:gd name="connsiteY2" fmla="*/ 3404 h 11345"/>
                <a:gd name="connsiteX3" fmla="*/ 1135 w 25465"/>
                <a:gd name="connsiteY3" fmla="*/ 0 h 11345"/>
              </a:gdLst>
              <a:ahLst/>
              <a:cxnLst>
                <a:cxn ang="0">
                  <a:pos x="connsiteX0" y="connsiteY0"/>
                </a:cxn>
                <a:cxn ang="0">
                  <a:pos x="connsiteX1" y="connsiteY1"/>
                </a:cxn>
                <a:cxn ang="0">
                  <a:pos x="connsiteX2" y="connsiteY2"/>
                </a:cxn>
                <a:cxn ang="0">
                  <a:pos x="connsiteX3" y="connsiteY3"/>
                </a:cxn>
              </a:cxnLst>
              <a:rect l="l" t="t" r="r" b="b"/>
              <a:pathLst>
                <a:path w="25465" h="11345">
                  <a:moveTo>
                    <a:pt x="25465" y="7942"/>
                  </a:moveTo>
                  <a:lnTo>
                    <a:pt x="24331" y="11346"/>
                  </a:lnTo>
                  <a:lnTo>
                    <a:pt x="0" y="3404"/>
                  </a:lnTo>
                  <a:lnTo>
                    <a:pt x="1135" y="0"/>
                  </a:lnTo>
                  <a:close/>
                </a:path>
              </a:pathLst>
            </a:custGeom>
            <a:solidFill>
              <a:srgbClr val="FFBC3D"/>
            </a:solidFill>
            <a:ln w="6301" cap="flat">
              <a:noFill/>
              <a:prstDash val="solid"/>
              <a:miter/>
            </a:ln>
          </p:spPr>
          <p:txBody>
            <a:bodyPr rtlCol="0" anchor="ctr"/>
            <a:lstStyle/>
            <a:p>
              <a:endParaRPr lang="en-US"/>
            </a:p>
          </p:txBody>
        </p:sp>
        <p:sp>
          <p:nvSpPr>
            <p:cNvPr id="62" name="Freeform: Shape 3869">
              <a:extLst>
                <a:ext uri="{FF2B5EF4-FFF2-40B4-BE49-F238E27FC236}">
                  <a16:creationId xmlns:a16="http://schemas.microsoft.com/office/drawing/2014/main" id="{3BAC7B41-2569-4916-AFE2-0FB7C465ACB4}"/>
                </a:ext>
              </a:extLst>
            </p:cNvPr>
            <p:cNvSpPr/>
            <p:nvPr/>
          </p:nvSpPr>
          <p:spPr>
            <a:xfrm>
              <a:off x="4179226" y="5163607"/>
              <a:ext cx="25780" cy="9013"/>
            </a:xfrm>
            <a:custGeom>
              <a:avLst/>
              <a:gdLst>
                <a:gd name="connsiteX0" fmla="*/ 25781 w 25780"/>
                <a:gd name="connsiteY0" fmla="*/ 5358 h 9013"/>
                <a:gd name="connsiteX1" fmla="*/ 24898 w 25780"/>
                <a:gd name="connsiteY1" fmla="*/ 9014 h 9013"/>
                <a:gd name="connsiteX2" fmla="*/ 0 w 25780"/>
                <a:gd name="connsiteY2" fmla="*/ 3656 h 9013"/>
                <a:gd name="connsiteX3" fmla="*/ 567 w 25780"/>
                <a:gd name="connsiteY3" fmla="*/ 0 h 9013"/>
              </a:gdLst>
              <a:ahLst/>
              <a:cxnLst>
                <a:cxn ang="0">
                  <a:pos x="connsiteX0" y="connsiteY0"/>
                </a:cxn>
                <a:cxn ang="0">
                  <a:pos x="connsiteX1" y="connsiteY1"/>
                </a:cxn>
                <a:cxn ang="0">
                  <a:pos x="connsiteX2" y="connsiteY2"/>
                </a:cxn>
                <a:cxn ang="0">
                  <a:pos x="connsiteX3" y="connsiteY3"/>
                </a:cxn>
              </a:cxnLst>
              <a:rect l="l" t="t" r="r" b="b"/>
              <a:pathLst>
                <a:path w="25780" h="9013">
                  <a:moveTo>
                    <a:pt x="25781" y="5358"/>
                  </a:moveTo>
                  <a:lnTo>
                    <a:pt x="24898" y="9014"/>
                  </a:lnTo>
                  <a:lnTo>
                    <a:pt x="0" y="3656"/>
                  </a:lnTo>
                  <a:lnTo>
                    <a:pt x="567" y="0"/>
                  </a:lnTo>
                  <a:close/>
                </a:path>
              </a:pathLst>
            </a:custGeom>
            <a:solidFill>
              <a:srgbClr val="FFBC3D"/>
            </a:solidFill>
            <a:ln w="6301" cap="flat">
              <a:noFill/>
              <a:prstDash val="solid"/>
              <a:miter/>
            </a:ln>
          </p:spPr>
          <p:txBody>
            <a:bodyPr rtlCol="0" anchor="ctr"/>
            <a:lstStyle/>
            <a:p>
              <a:endParaRPr lang="en-US"/>
            </a:p>
          </p:txBody>
        </p:sp>
        <p:sp>
          <p:nvSpPr>
            <p:cNvPr id="63" name="Freeform: Shape 3870">
              <a:extLst>
                <a:ext uri="{FF2B5EF4-FFF2-40B4-BE49-F238E27FC236}">
                  <a16:creationId xmlns:a16="http://schemas.microsoft.com/office/drawing/2014/main" id="{C8FB5E96-4F15-4BC6-9C75-1353F5C83474}"/>
                </a:ext>
              </a:extLst>
            </p:cNvPr>
            <p:cNvSpPr/>
            <p:nvPr/>
          </p:nvSpPr>
          <p:spPr>
            <a:xfrm>
              <a:off x="4182630" y="5142680"/>
              <a:ext cx="25780" cy="6177"/>
            </a:xfrm>
            <a:custGeom>
              <a:avLst/>
              <a:gdLst>
                <a:gd name="connsiteX0" fmla="*/ 25781 w 25780"/>
                <a:gd name="connsiteY0" fmla="*/ 2773 h 6177"/>
                <a:gd name="connsiteX1" fmla="*/ 25213 w 25780"/>
                <a:gd name="connsiteY1" fmla="*/ 6177 h 6177"/>
                <a:gd name="connsiteX2" fmla="*/ 0 w 25780"/>
                <a:gd name="connsiteY2" fmla="*/ 3656 h 6177"/>
                <a:gd name="connsiteX3" fmla="*/ 315 w 25780"/>
                <a:gd name="connsiteY3" fmla="*/ 0 h 6177"/>
              </a:gdLst>
              <a:ahLst/>
              <a:cxnLst>
                <a:cxn ang="0">
                  <a:pos x="connsiteX0" y="connsiteY0"/>
                </a:cxn>
                <a:cxn ang="0">
                  <a:pos x="connsiteX1" y="connsiteY1"/>
                </a:cxn>
                <a:cxn ang="0">
                  <a:pos x="connsiteX2" y="connsiteY2"/>
                </a:cxn>
                <a:cxn ang="0">
                  <a:pos x="connsiteX3" y="connsiteY3"/>
                </a:cxn>
              </a:cxnLst>
              <a:rect l="l" t="t" r="r" b="b"/>
              <a:pathLst>
                <a:path w="25780" h="6177">
                  <a:moveTo>
                    <a:pt x="25781" y="2773"/>
                  </a:moveTo>
                  <a:lnTo>
                    <a:pt x="25213" y="6177"/>
                  </a:lnTo>
                  <a:lnTo>
                    <a:pt x="0" y="3656"/>
                  </a:lnTo>
                  <a:lnTo>
                    <a:pt x="315" y="0"/>
                  </a:lnTo>
                  <a:close/>
                </a:path>
              </a:pathLst>
            </a:custGeom>
            <a:solidFill>
              <a:srgbClr val="FFBC3D"/>
            </a:solidFill>
            <a:ln w="6301" cap="flat">
              <a:noFill/>
              <a:prstDash val="solid"/>
              <a:miter/>
            </a:ln>
          </p:spPr>
          <p:txBody>
            <a:bodyPr rtlCol="0" anchor="ctr"/>
            <a:lstStyle/>
            <a:p>
              <a:endParaRPr lang="en-US"/>
            </a:p>
          </p:txBody>
        </p:sp>
        <p:sp>
          <p:nvSpPr>
            <p:cNvPr id="64" name="Freeform: Shape 3871">
              <a:extLst>
                <a:ext uri="{FF2B5EF4-FFF2-40B4-BE49-F238E27FC236}">
                  <a16:creationId xmlns:a16="http://schemas.microsoft.com/office/drawing/2014/main" id="{84BE13EF-BDF5-4F7E-86BE-7EEF747FAD10}"/>
                </a:ext>
              </a:extLst>
            </p:cNvPr>
            <p:cNvSpPr/>
            <p:nvPr/>
          </p:nvSpPr>
          <p:spPr>
            <a:xfrm>
              <a:off x="4182062" y="5097674"/>
              <a:ext cx="26032" cy="6240"/>
            </a:xfrm>
            <a:custGeom>
              <a:avLst/>
              <a:gdLst>
                <a:gd name="connsiteX0" fmla="*/ 25465 w 26032"/>
                <a:gd name="connsiteY0" fmla="*/ 0 h 6240"/>
                <a:gd name="connsiteX1" fmla="*/ 26033 w 26032"/>
                <a:gd name="connsiteY1" fmla="*/ 3404 h 6240"/>
                <a:gd name="connsiteX2" fmla="*/ 567 w 26032"/>
                <a:gd name="connsiteY2" fmla="*/ 6240 h 6240"/>
                <a:gd name="connsiteX3" fmla="*/ 0 w 26032"/>
                <a:gd name="connsiteY3" fmla="*/ 2521 h 6240"/>
              </a:gdLst>
              <a:ahLst/>
              <a:cxnLst>
                <a:cxn ang="0">
                  <a:pos x="connsiteX0" y="connsiteY0"/>
                </a:cxn>
                <a:cxn ang="0">
                  <a:pos x="connsiteX1" y="connsiteY1"/>
                </a:cxn>
                <a:cxn ang="0">
                  <a:pos x="connsiteX2" y="connsiteY2"/>
                </a:cxn>
                <a:cxn ang="0">
                  <a:pos x="connsiteX3" y="connsiteY3"/>
                </a:cxn>
              </a:cxnLst>
              <a:rect l="l" t="t" r="r" b="b"/>
              <a:pathLst>
                <a:path w="26032" h="6240">
                  <a:moveTo>
                    <a:pt x="25465" y="0"/>
                  </a:moveTo>
                  <a:lnTo>
                    <a:pt x="26033" y="3404"/>
                  </a:lnTo>
                  <a:lnTo>
                    <a:pt x="567" y="6240"/>
                  </a:lnTo>
                  <a:lnTo>
                    <a:pt x="0" y="2521"/>
                  </a:lnTo>
                  <a:close/>
                </a:path>
              </a:pathLst>
            </a:custGeom>
            <a:solidFill>
              <a:srgbClr val="FFBC3D"/>
            </a:solidFill>
            <a:ln w="6301" cap="flat">
              <a:noFill/>
              <a:prstDash val="solid"/>
              <a:miter/>
            </a:ln>
          </p:spPr>
          <p:txBody>
            <a:bodyPr rtlCol="0" anchor="ctr"/>
            <a:lstStyle/>
            <a:p>
              <a:endParaRPr lang="en-US"/>
            </a:p>
          </p:txBody>
        </p:sp>
        <p:sp>
          <p:nvSpPr>
            <p:cNvPr id="65" name="Freeform: Shape 3872">
              <a:extLst>
                <a:ext uri="{FF2B5EF4-FFF2-40B4-BE49-F238E27FC236}">
                  <a16:creationId xmlns:a16="http://schemas.microsoft.com/office/drawing/2014/main" id="{F553B97E-312E-43E8-9780-CDE9B84DF375}"/>
                </a:ext>
              </a:extLst>
            </p:cNvPr>
            <p:cNvSpPr/>
            <p:nvPr/>
          </p:nvSpPr>
          <p:spPr>
            <a:xfrm>
              <a:off x="4178659" y="5073911"/>
              <a:ext cx="25780" cy="8761"/>
            </a:xfrm>
            <a:custGeom>
              <a:avLst/>
              <a:gdLst>
                <a:gd name="connsiteX0" fmla="*/ 24898 w 25780"/>
                <a:gd name="connsiteY0" fmla="*/ 0 h 8761"/>
                <a:gd name="connsiteX1" fmla="*/ 25781 w 25780"/>
                <a:gd name="connsiteY1" fmla="*/ 3656 h 8761"/>
                <a:gd name="connsiteX2" fmla="*/ 567 w 25780"/>
                <a:gd name="connsiteY2" fmla="*/ 8761 h 8761"/>
                <a:gd name="connsiteX3" fmla="*/ 0 w 25780"/>
                <a:gd name="connsiteY3" fmla="*/ 5358 h 8761"/>
              </a:gdLst>
              <a:ahLst/>
              <a:cxnLst>
                <a:cxn ang="0">
                  <a:pos x="connsiteX0" y="connsiteY0"/>
                </a:cxn>
                <a:cxn ang="0">
                  <a:pos x="connsiteX1" y="connsiteY1"/>
                </a:cxn>
                <a:cxn ang="0">
                  <a:pos x="connsiteX2" y="connsiteY2"/>
                </a:cxn>
                <a:cxn ang="0">
                  <a:pos x="connsiteX3" y="connsiteY3"/>
                </a:cxn>
              </a:cxnLst>
              <a:rect l="l" t="t" r="r" b="b"/>
              <a:pathLst>
                <a:path w="25780" h="8761">
                  <a:moveTo>
                    <a:pt x="24898" y="0"/>
                  </a:moveTo>
                  <a:lnTo>
                    <a:pt x="25781" y="3656"/>
                  </a:lnTo>
                  <a:lnTo>
                    <a:pt x="567" y="8761"/>
                  </a:lnTo>
                  <a:lnTo>
                    <a:pt x="0" y="5358"/>
                  </a:lnTo>
                  <a:close/>
                </a:path>
              </a:pathLst>
            </a:custGeom>
            <a:solidFill>
              <a:srgbClr val="FFBC3D"/>
            </a:solidFill>
            <a:ln w="6301" cap="flat">
              <a:noFill/>
              <a:prstDash val="solid"/>
              <a:miter/>
            </a:ln>
          </p:spPr>
          <p:txBody>
            <a:bodyPr rtlCol="0" anchor="ctr"/>
            <a:lstStyle/>
            <a:p>
              <a:endParaRPr lang="en-US"/>
            </a:p>
          </p:txBody>
        </p:sp>
        <p:sp>
          <p:nvSpPr>
            <p:cNvPr id="66" name="Freeform: Shape 3873">
              <a:extLst>
                <a:ext uri="{FF2B5EF4-FFF2-40B4-BE49-F238E27FC236}">
                  <a16:creationId xmlns:a16="http://schemas.microsoft.com/office/drawing/2014/main" id="{35CFF3C0-9AFC-44A1-AE2A-31419C771E46}"/>
                </a:ext>
              </a:extLst>
            </p:cNvPr>
            <p:cNvSpPr/>
            <p:nvPr/>
          </p:nvSpPr>
          <p:spPr>
            <a:xfrm>
              <a:off x="4172733" y="5050967"/>
              <a:ext cx="25465" cy="11282"/>
            </a:xfrm>
            <a:custGeom>
              <a:avLst/>
              <a:gdLst>
                <a:gd name="connsiteX0" fmla="*/ 24331 w 25465"/>
                <a:gd name="connsiteY0" fmla="*/ 0 h 11282"/>
                <a:gd name="connsiteX1" fmla="*/ 25465 w 25465"/>
                <a:gd name="connsiteY1" fmla="*/ 3404 h 11282"/>
                <a:gd name="connsiteX2" fmla="*/ 1135 w 25465"/>
                <a:gd name="connsiteY2" fmla="*/ 11283 h 11282"/>
                <a:gd name="connsiteX3" fmla="*/ 0 w 25465"/>
                <a:gd name="connsiteY3" fmla="*/ 7942 h 11282"/>
              </a:gdLst>
              <a:ahLst/>
              <a:cxnLst>
                <a:cxn ang="0">
                  <a:pos x="connsiteX0" y="connsiteY0"/>
                </a:cxn>
                <a:cxn ang="0">
                  <a:pos x="connsiteX1" y="connsiteY1"/>
                </a:cxn>
                <a:cxn ang="0">
                  <a:pos x="connsiteX2" y="connsiteY2"/>
                </a:cxn>
                <a:cxn ang="0">
                  <a:pos x="connsiteX3" y="connsiteY3"/>
                </a:cxn>
              </a:cxnLst>
              <a:rect l="l" t="t" r="r" b="b"/>
              <a:pathLst>
                <a:path w="25465" h="11282">
                  <a:moveTo>
                    <a:pt x="24331" y="0"/>
                  </a:moveTo>
                  <a:lnTo>
                    <a:pt x="25465" y="3404"/>
                  </a:lnTo>
                  <a:lnTo>
                    <a:pt x="1135" y="11283"/>
                  </a:lnTo>
                  <a:lnTo>
                    <a:pt x="0" y="7942"/>
                  </a:lnTo>
                  <a:close/>
                </a:path>
              </a:pathLst>
            </a:custGeom>
            <a:solidFill>
              <a:srgbClr val="FFBC3D"/>
            </a:solidFill>
            <a:ln w="6301" cap="flat">
              <a:noFill/>
              <a:prstDash val="solid"/>
              <a:miter/>
            </a:ln>
          </p:spPr>
          <p:txBody>
            <a:bodyPr rtlCol="0" anchor="ctr"/>
            <a:lstStyle/>
            <a:p>
              <a:endParaRPr lang="en-US"/>
            </a:p>
          </p:txBody>
        </p:sp>
        <p:sp>
          <p:nvSpPr>
            <p:cNvPr id="67" name="Freeform: Shape 3874">
              <a:extLst>
                <a:ext uri="{FF2B5EF4-FFF2-40B4-BE49-F238E27FC236}">
                  <a16:creationId xmlns:a16="http://schemas.microsoft.com/office/drawing/2014/main" id="{1791E4D6-7C22-4A83-965B-D8FB7A8F1221}"/>
                </a:ext>
              </a:extLst>
            </p:cNvPr>
            <p:cNvSpPr/>
            <p:nvPr/>
          </p:nvSpPr>
          <p:spPr>
            <a:xfrm>
              <a:off x="4164791" y="5028590"/>
              <a:ext cx="24898" cy="13866"/>
            </a:xfrm>
            <a:custGeom>
              <a:avLst/>
              <a:gdLst>
                <a:gd name="connsiteX0" fmla="*/ 23511 w 24898"/>
                <a:gd name="connsiteY0" fmla="*/ 0 h 13866"/>
                <a:gd name="connsiteX1" fmla="*/ 24898 w 24898"/>
                <a:gd name="connsiteY1" fmla="*/ 3404 h 13866"/>
                <a:gd name="connsiteX2" fmla="*/ 1450 w 24898"/>
                <a:gd name="connsiteY2" fmla="*/ 13867 h 13866"/>
                <a:gd name="connsiteX3" fmla="*/ 0 w 24898"/>
                <a:gd name="connsiteY3" fmla="*/ 10463 h 13866"/>
              </a:gdLst>
              <a:ahLst/>
              <a:cxnLst>
                <a:cxn ang="0">
                  <a:pos x="connsiteX0" y="connsiteY0"/>
                </a:cxn>
                <a:cxn ang="0">
                  <a:pos x="connsiteX1" y="connsiteY1"/>
                </a:cxn>
                <a:cxn ang="0">
                  <a:pos x="connsiteX2" y="connsiteY2"/>
                </a:cxn>
                <a:cxn ang="0">
                  <a:pos x="connsiteX3" y="connsiteY3"/>
                </a:cxn>
              </a:cxnLst>
              <a:rect l="l" t="t" r="r" b="b"/>
              <a:pathLst>
                <a:path w="24898" h="13866">
                  <a:moveTo>
                    <a:pt x="23511" y="0"/>
                  </a:moveTo>
                  <a:lnTo>
                    <a:pt x="24898" y="3404"/>
                  </a:lnTo>
                  <a:lnTo>
                    <a:pt x="1450" y="13867"/>
                  </a:lnTo>
                  <a:lnTo>
                    <a:pt x="0" y="10463"/>
                  </a:lnTo>
                  <a:close/>
                </a:path>
              </a:pathLst>
            </a:custGeom>
            <a:solidFill>
              <a:srgbClr val="FFBC3D"/>
            </a:solidFill>
            <a:ln w="6301" cap="flat">
              <a:noFill/>
              <a:prstDash val="solid"/>
              <a:miter/>
            </a:ln>
          </p:spPr>
          <p:txBody>
            <a:bodyPr rtlCol="0" anchor="ctr"/>
            <a:lstStyle/>
            <a:p>
              <a:endParaRPr lang="en-US"/>
            </a:p>
          </p:txBody>
        </p:sp>
        <p:sp>
          <p:nvSpPr>
            <p:cNvPr id="68" name="Freeform: Shape 3875">
              <a:extLst>
                <a:ext uri="{FF2B5EF4-FFF2-40B4-BE49-F238E27FC236}">
                  <a16:creationId xmlns:a16="http://schemas.microsoft.com/office/drawing/2014/main" id="{190E662D-56C3-4F1F-8BBC-4D4D439ADEFE}"/>
                </a:ext>
              </a:extLst>
            </p:cNvPr>
            <p:cNvSpPr/>
            <p:nvPr/>
          </p:nvSpPr>
          <p:spPr>
            <a:xfrm>
              <a:off x="4143045" y="4987556"/>
              <a:ext cx="22628" cy="18153"/>
            </a:xfrm>
            <a:custGeom>
              <a:avLst/>
              <a:gdLst>
                <a:gd name="connsiteX0" fmla="*/ 20612 w 22628"/>
                <a:gd name="connsiteY0" fmla="*/ 0 h 18153"/>
                <a:gd name="connsiteX1" fmla="*/ 22629 w 22628"/>
                <a:gd name="connsiteY1" fmla="*/ 2837 h 18153"/>
                <a:gd name="connsiteX2" fmla="*/ 1954 w 22628"/>
                <a:gd name="connsiteY2" fmla="*/ 18154 h 18153"/>
                <a:gd name="connsiteX3" fmla="*/ 0 w 22628"/>
                <a:gd name="connsiteY3" fmla="*/ 15002 h 18153"/>
              </a:gdLst>
              <a:ahLst/>
              <a:cxnLst>
                <a:cxn ang="0">
                  <a:pos x="connsiteX0" y="connsiteY0"/>
                </a:cxn>
                <a:cxn ang="0">
                  <a:pos x="connsiteX1" y="connsiteY1"/>
                </a:cxn>
                <a:cxn ang="0">
                  <a:pos x="connsiteX2" y="connsiteY2"/>
                </a:cxn>
                <a:cxn ang="0">
                  <a:pos x="connsiteX3" y="connsiteY3"/>
                </a:cxn>
              </a:cxnLst>
              <a:rect l="l" t="t" r="r" b="b"/>
              <a:pathLst>
                <a:path w="22628" h="18153">
                  <a:moveTo>
                    <a:pt x="20612" y="0"/>
                  </a:moveTo>
                  <a:lnTo>
                    <a:pt x="22629" y="2837"/>
                  </a:lnTo>
                  <a:lnTo>
                    <a:pt x="1954" y="18154"/>
                  </a:lnTo>
                  <a:lnTo>
                    <a:pt x="0" y="15002"/>
                  </a:lnTo>
                  <a:close/>
                </a:path>
              </a:pathLst>
            </a:custGeom>
            <a:solidFill>
              <a:srgbClr val="FFBC3D"/>
            </a:solidFill>
            <a:ln w="6301" cap="flat">
              <a:noFill/>
              <a:prstDash val="solid"/>
              <a:miter/>
            </a:ln>
          </p:spPr>
          <p:txBody>
            <a:bodyPr rtlCol="0" anchor="ctr"/>
            <a:lstStyle/>
            <a:p>
              <a:endParaRPr lang="en-US"/>
            </a:p>
          </p:txBody>
        </p:sp>
        <p:sp>
          <p:nvSpPr>
            <p:cNvPr id="69" name="Freeform: Shape 3876">
              <a:extLst>
                <a:ext uri="{FF2B5EF4-FFF2-40B4-BE49-F238E27FC236}">
                  <a16:creationId xmlns:a16="http://schemas.microsoft.com/office/drawing/2014/main" id="{96F567A2-A830-47D0-B63F-D121DAB5DDAE}"/>
                </a:ext>
              </a:extLst>
            </p:cNvPr>
            <p:cNvSpPr/>
            <p:nvPr/>
          </p:nvSpPr>
          <p:spPr>
            <a:xfrm>
              <a:off x="4129430" y="4969213"/>
              <a:ext cx="21242" cy="19792"/>
            </a:xfrm>
            <a:custGeom>
              <a:avLst/>
              <a:gdLst>
                <a:gd name="connsiteX0" fmla="*/ 18973 w 21242"/>
                <a:gd name="connsiteY0" fmla="*/ 0 h 19792"/>
                <a:gd name="connsiteX1" fmla="*/ 21242 w 21242"/>
                <a:gd name="connsiteY1" fmla="*/ 2837 h 19792"/>
                <a:gd name="connsiteX2" fmla="*/ 2269 w 21242"/>
                <a:gd name="connsiteY2" fmla="*/ 19792 h 19792"/>
                <a:gd name="connsiteX3" fmla="*/ 0 w 21242"/>
                <a:gd name="connsiteY3" fmla="*/ 17208 h 19792"/>
              </a:gdLst>
              <a:ahLst/>
              <a:cxnLst>
                <a:cxn ang="0">
                  <a:pos x="connsiteX0" y="connsiteY0"/>
                </a:cxn>
                <a:cxn ang="0">
                  <a:pos x="connsiteX1" y="connsiteY1"/>
                </a:cxn>
                <a:cxn ang="0">
                  <a:pos x="connsiteX2" y="connsiteY2"/>
                </a:cxn>
                <a:cxn ang="0">
                  <a:pos x="connsiteX3" y="connsiteY3"/>
                </a:cxn>
              </a:cxnLst>
              <a:rect l="l" t="t" r="r" b="b"/>
              <a:pathLst>
                <a:path w="21242" h="19792">
                  <a:moveTo>
                    <a:pt x="18973" y="0"/>
                  </a:moveTo>
                  <a:lnTo>
                    <a:pt x="21242" y="2837"/>
                  </a:lnTo>
                  <a:lnTo>
                    <a:pt x="2269" y="19792"/>
                  </a:lnTo>
                  <a:lnTo>
                    <a:pt x="0" y="17208"/>
                  </a:lnTo>
                  <a:close/>
                </a:path>
              </a:pathLst>
            </a:custGeom>
            <a:solidFill>
              <a:srgbClr val="FFBC3D"/>
            </a:solidFill>
            <a:ln w="6301" cap="flat">
              <a:noFill/>
              <a:prstDash val="solid"/>
              <a:miter/>
            </a:ln>
          </p:spPr>
          <p:txBody>
            <a:bodyPr rtlCol="0" anchor="ctr"/>
            <a:lstStyle/>
            <a:p>
              <a:endParaRPr lang="en-US"/>
            </a:p>
          </p:txBody>
        </p:sp>
        <p:sp>
          <p:nvSpPr>
            <p:cNvPr id="70" name="Freeform: Shape 3877">
              <a:extLst>
                <a:ext uri="{FF2B5EF4-FFF2-40B4-BE49-F238E27FC236}">
                  <a16:creationId xmlns:a16="http://schemas.microsoft.com/office/drawing/2014/main" id="{83ECD238-728F-44C9-ADE1-465BCE92E46F}"/>
                </a:ext>
              </a:extLst>
            </p:cNvPr>
            <p:cNvSpPr/>
            <p:nvPr/>
          </p:nvSpPr>
          <p:spPr>
            <a:xfrm>
              <a:off x="4114176" y="4952509"/>
              <a:ext cx="19792" cy="21494"/>
            </a:xfrm>
            <a:custGeom>
              <a:avLst/>
              <a:gdLst>
                <a:gd name="connsiteX0" fmla="*/ 16956 w 19792"/>
                <a:gd name="connsiteY0" fmla="*/ 0 h 21494"/>
                <a:gd name="connsiteX1" fmla="*/ 19792 w 19792"/>
                <a:gd name="connsiteY1" fmla="*/ 2521 h 21494"/>
                <a:gd name="connsiteX2" fmla="*/ 2521 w 19792"/>
                <a:gd name="connsiteY2" fmla="*/ 21494 h 21494"/>
                <a:gd name="connsiteX3" fmla="*/ 0 w 19792"/>
                <a:gd name="connsiteY3" fmla="*/ 19225 h 21494"/>
              </a:gdLst>
              <a:ahLst/>
              <a:cxnLst>
                <a:cxn ang="0">
                  <a:pos x="connsiteX0" y="connsiteY0"/>
                </a:cxn>
                <a:cxn ang="0">
                  <a:pos x="connsiteX1" y="connsiteY1"/>
                </a:cxn>
                <a:cxn ang="0">
                  <a:pos x="connsiteX2" y="connsiteY2"/>
                </a:cxn>
                <a:cxn ang="0">
                  <a:pos x="connsiteX3" y="connsiteY3"/>
                </a:cxn>
              </a:cxnLst>
              <a:rect l="l" t="t" r="r" b="b"/>
              <a:pathLst>
                <a:path w="19792" h="21494">
                  <a:moveTo>
                    <a:pt x="16956" y="0"/>
                  </a:moveTo>
                  <a:lnTo>
                    <a:pt x="19792" y="2521"/>
                  </a:lnTo>
                  <a:lnTo>
                    <a:pt x="2521" y="21494"/>
                  </a:lnTo>
                  <a:lnTo>
                    <a:pt x="0" y="19225"/>
                  </a:lnTo>
                  <a:close/>
                </a:path>
              </a:pathLst>
            </a:custGeom>
            <a:solidFill>
              <a:srgbClr val="FFBC3D"/>
            </a:solidFill>
            <a:ln w="6301" cap="flat">
              <a:noFill/>
              <a:prstDash val="solid"/>
              <a:miter/>
            </a:ln>
          </p:spPr>
          <p:txBody>
            <a:bodyPr rtlCol="0" anchor="ctr"/>
            <a:lstStyle/>
            <a:p>
              <a:endParaRPr lang="en-US"/>
            </a:p>
          </p:txBody>
        </p:sp>
        <p:sp>
          <p:nvSpPr>
            <p:cNvPr id="71" name="Freeform: Shape 3878">
              <a:extLst>
                <a:ext uri="{FF2B5EF4-FFF2-40B4-BE49-F238E27FC236}">
                  <a16:creationId xmlns:a16="http://schemas.microsoft.com/office/drawing/2014/main" id="{1988DFE4-41C4-4104-ACD2-F4DCB7CEB39E}"/>
                </a:ext>
              </a:extLst>
            </p:cNvPr>
            <p:cNvSpPr/>
            <p:nvPr/>
          </p:nvSpPr>
          <p:spPr>
            <a:xfrm>
              <a:off x="4097472" y="4937759"/>
              <a:ext cx="17838" cy="22944"/>
            </a:xfrm>
            <a:custGeom>
              <a:avLst/>
              <a:gdLst>
                <a:gd name="connsiteX0" fmla="*/ 15002 w 17838"/>
                <a:gd name="connsiteY0" fmla="*/ 0 h 22944"/>
                <a:gd name="connsiteX1" fmla="*/ 17838 w 17838"/>
                <a:gd name="connsiteY1" fmla="*/ 2017 h 22944"/>
                <a:gd name="connsiteX2" fmla="*/ 2836 w 17838"/>
                <a:gd name="connsiteY2" fmla="*/ 22944 h 22944"/>
                <a:gd name="connsiteX3" fmla="*/ 0 w 17838"/>
                <a:gd name="connsiteY3" fmla="*/ 20675 h 22944"/>
              </a:gdLst>
              <a:ahLst/>
              <a:cxnLst>
                <a:cxn ang="0">
                  <a:pos x="connsiteX0" y="connsiteY0"/>
                </a:cxn>
                <a:cxn ang="0">
                  <a:pos x="connsiteX1" y="connsiteY1"/>
                </a:cxn>
                <a:cxn ang="0">
                  <a:pos x="connsiteX2" y="connsiteY2"/>
                </a:cxn>
                <a:cxn ang="0">
                  <a:pos x="connsiteX3" y="connsiteY3"/>
                </a:cxn>
              </a:cxnLst>
              <a:rect l="l" t="t" r="r" b="b"/>
              <a:pathLst>
                <a:path w="17838" h="22944">
                  <a:moveTo>
                    <a:pt x="15002" y="0"/>
                  </a:moveTo>
                  <a:lnTo>
                    <a:pt x="17838" y="2017"/>
                  </a:lnTo>
                  <a:lnTo>
                    <a:pt x="2836" y="22944"/>
                  </a:lnTo>
                  <a:lnTo>
                    <a:pt x="0" y="20675"/>
                  </a:lnTo>
                  <a:close/>
                </a:path>
              </a:pathLst>
            </a:custGeom>
            <a:solidFill>
              <a:srgbClr val="FFBC3D"/>
            </a:solidFill>
            <a:ln w="6301" cap="flat">
              <a:noFill/>
              <a:prstDash val="solid"/>
              <a:miter/>
            </a:ln>
          </p:spPr>
          <p:txBody>
            <a:bodyPr rtlCol="0" anchor="ctr"/>
            <a:lstStyle/>
            <a:p>
              <a:endParaRPr lang="en-US"/>
            </a:p>
          </p:txBody>
        </p:sp>
        <p:sp>
          <p:nvSpPr>
            <p:cNvPr id="72" name="Freeform: Shape 3879">
              <a:extLst>
                <a:ext uri="{FF2B5EF4-FFF2-40B4-BE49-F238E27FC236}">
                  <a16:creationId xmlns:a16="http://schemas.microsoft.com/office/drawing/2014/main" id="{6CE19E24-1316-425A-BE85-7F1ED97560F5}"/>
                </a:ext>
              </a:extLst>
            </p:cNvPr>
            <p:cNvSpPr/>
            <p:nvPr/>
          </p:nvSpPr>
          <p:spPr>
            <a:xfrm>
              <a:off x="4060409" y="4914563"/>
              <a:ext cx="13552" cy="24646"/>
            </a:xfrm>
            <a:custGeom>
              <a:avLst/>
              <a:gdLst>
                <a:gd name="connsiteX0" fmla="*/ 10463 w 13552"/>
                <a:gd name="connsiteY0" fmla="*/ 0 h 24646"/>
                <a:gd name="connsiteX1" fmla="*/ 13552 w 13552"/>
                <a:gd name="connsiteY1" fmla="*/ 1450 h 24646"/>
                <a:gd name="connsiteX2" fmla="*/ 3089 w 13552"/>
                <a:gd name="connsiteY2" fmla="*/ 24646 h 24646"/>
                <a:gd name="connsiteX3" fmla="*/ 0 w 13552"/>
                <a:gd name="connsiteY3" fmla="*/ 23196 h 24646"/>
              </a:gdLst>
              <a:ahLst/>
              <a:cxnLst>
                <a:cxn ang="0">
                  <a:pos x="connsiteX0" y="connsiteY0"/>
                </a:cxn>
                <a:cxn ang="0">
                  <a:pos x="connsiteX1" y="connsiteY1"/>
                </a:cxn>
                <a:cxn ang="0">
                  <a:pos x="connsiteX2" y="connsiteY2"/>
                </a:cxn>
                <a:cxn ang="0">
                  <a:pos x="connsiteX3" y="connsiteY3"/>
                </a:cxn>
              </a:cxnLst>
              <a:rect l="l" t="t" r="r" b="b"/>
              <a:pathLst>
                <a:path w="13552" h="24646">
                  <a:moveTo>
                    <a:pt x="10463" y="0"/>
                  </a:moveTo>
                  <a:lnTo>
                    <a:pt x="13552" y="1450"/>
                  </a:lnTo>
                  <a:lnTo>
                    <a:pt x="3089" y="24646"/>
                  </a:lnTo>
                  <a:lnTo>
                    <a:pt x="0" y="23196"/>
                  </a:lnTo>
                  <a:close/>
                </a:path>
              </a:pathLst>
            </a:custGeom>
            <a:solidFill>
              <a:srgbClr val="FFBC3D"/>
            </a:solidFill>
            <a:ln w="6301" cap="flat">
              <a:noFill/>
              <a:prstDash val="solid"/>
              <a:miter/>
            </a:ln>
          </p:spPr>
          <p:txBody>
            <a:bodyPr rtlCol="0" anchor="ctr"/>
            <a:lstStyle/>
            <a:p>
              <a:endParaRPr lang="en-US"/>
            </a:p>
          </p:txBody>
        </p:sp>
        <p:sp>
          <p:nvSpPr>
            <p:cNvPr id="73" name="Freeform: Shape 3880">
              <a:extLst>
                <a:ext uri="{FF2B5EF4-FFF2-40B4-BE49-F238E27FC236}">
                  <a16:creationId xmlns:a16="http://schemas.microsoft.com/office/drawing/2014/main" id="{D1C6DDC1-305F-4246-9AAE-137CB49A035D}"/>
                </a:ext>
              </a:extLst>
            </p:cNvPr>
            <p:cNvSpPr/>
            <p:nvPr/>
          </p:nvSpPr>
          <p:spPr>
            <a:xfrm>
              <a:off x="4040301" y="4906117"/>
              <a:ext cx="11345" cy="25465"/>
            </a:xfrm>
            <a:custGeom>
              <a:avLst/>
              <a:gdLst>
                <a:gd name="connsiteX0" fmla="*/ 7942 w 11345"/>
                <a:gd name="connsiteY0" fmla="*/ 0 h 25465"/>
                <a:gd name="connsiteX1" fmla="*/ 11346 w 11345"/>
                <a:gd name="connsiteY1" fmla="*/ 1135 h 25465"/>
                <a:gd name="connsiteX2" fmla="*/ 3404 w 11345"/>
                <a:gd name="connsiteY2" fmla="*/ 25465 h 25465"/>
                <a:gd name="connsiteX3" fmla="*/ 0 w 11345"/>
                <a:gd name="connsiteY3" fmla="*/ 24331 h 25465"/>
              </a:gdLst>
              <a:ahLst/>
              <a:cxnLst>
                <a:cxn ang="0">
                  <a:pos x="connsiteX0" y="connsiteY0"/>
                </a:cxn>
                <a:cxn ang="0">
                  <a:pos x="connsiteX1" y="connsiteY1"/>
                </a:cxn>
                <a:cxn ang="0">
                  <a:pos x="connsiteX2" y="connsiteY2"/>
                </a:cxn>
                <a:cxn ang="0">
                  <a:pos x="connsiteX3" y="connsiteY3"/>
                </a:cxn>
              </a:cxnLst>
              <a:rect l="l" t="t" r="r" b="b"/>
              <a:pathLst>
                <a:path w="11345" h="25465">
                  <a:moveTo>
                    <a:pt x="7942" y="0"/>
                  </a:moveTo>
                  <a:lnTo>
                    <a:pt x="11346" y="1135"/>
                  </a:lnTo>
                  <a:lnTo>
                    <a:pt x="3404" y="25465"/>
                  </a:lnTo>
                  <a:lnTo>
                    <a:pt x="0" y="24331"/>
                  </a:lnTo>
                  <a:close/>
                </a:path>
              </a:pathLst>
            </a:custGeom>
            <a:solidFill>
              <a:srgbClr val="FFBC3D"/>
            </a:solidFill>
            <a:ln w="6301" cap="flat">
              <a:noFill/>
              <a:prstDash val="solid"/>
              <a:miter/>
            </a:ln>
          </p:spPr>
          <p:txBody>
            <a:bodyPr rtlCol="0" anchor="ctr"/>
            <a:lstStyle/>
            <a:p>
              <a:endParaRPr lang="en-US"/>
            </a:p>
          </p:txBody>
        </p:sp>
        <p:sp>
          <p:nvSpPr>
            <p:cNvPr id="74" name="Freeform: Shape 3881">
              <a:extLst>
                <a:ext uri="{FF2B5EF4-FFF2-40B4-BE49-F238E27FC236}">
                  <a16:creationId xmlns:a16="http://schemas.microsoft.com/office/drawing/2014/main" id="{BC5662B6-FDA3-4891-B1D7-6837ED1E4D66}"/>
                </a:ext>
              </a:extLst>
            </p:cNvPr>
            <p:cNvSpPr/>
            <p:nvPr/>
          </p:nvSpPr>
          <p:spPr>
            <a:xfrm>
              <a:off x="4019626" y="4900444"/>
              <a:ext cx="9076" cy="25717"/>
            </a:xfrm>
            <a:custGeom>
              <a:avLst/>
              <a:gdLst>
                <a:gd name="connsiteX0" fmla="*/ 5421 w 9076"/>
                <a:gd name="connsiteY0" fmla="*/ 0 h 25717"/>
                <a:gd name="connsiteX1" fmla="*/ 9077 w 9076"/>
                <a:gd name="connsiteY1" fmla="*/ 567 h 25717"/>
                <a:gd name="connsiteX2" fmla="*/ 3719 w 9076"/>
                <a:gd name="connsiteY2" fmla="*/ 25718 h 25717"/>
                <a:gd name="connsiteX3" fmla="*/ 0 w 9076"/>
                <a:gd name="connsiteY3" fmla="*/ 24898 h 25717"/>
              </a:gdLst>
              <a:ahLst/>
              <a:cxnLst>
                <a:cxn ang="0">
                  <a:pos x="connsiteX0" y="connsiteY0"/>
                </a:cxn>
                <a:cxn ang="0">
                  <a:pos x="connsiteX1" y="connsiteY1"/>
                </a:cxn>
                <a:cxn ang="0">
                  <a:pos x="connsiteX2" y="connsiteY2"/>
                </a:cxn>
                <a:cxn ang="0">
                  <a:pos x="connsiteX3" y="connsiteY3"/>
                </a:cxn>
              </a:cxnLst>
              <a:rect l="l" t="t" r="r" b="b"/>
              <a:pathLst>
                <a:path w="9076" h="25717">
                  <a:moveTo>
                    <a:pt x="5421" y="0"/>
                  </a:moveTo>
                  <a:lnTo>
                    <a:pt x="9077" y="567"/>
                  </a:lnTo>
                  <a:lnTo>
                    <a:pt x="3719" y="25718"/>
                  </a:lnTo>
                  <a:lnTo>
                    <a:pt x="0" y="24898"/>
                  </a:lnTo>
                  <a:close/>
                </a:path>
              </a:pathLst>
            </a:custGeom>
            <a:solidFill>
              <a:srgbClr val="FFBC3D"/>
            </a:solidFill>
            <a:ln w="6301" cap="flat">
              <a:noFill/>
              <a:prstDash val="solid"/>
              <a:miter/>
            </a:ln>
          </p:spPr>
          <p:txBody>
            <a:bodyPr rtlCol="0" anchor="ctr"/>
            <a:lstStyle/>
            <a:p>
              <a:endParaRPr lang="en-US"/>
            </a:p>
          </p:txBody>
        </p:sp>
        <p:sp>
          <p:nvSpPr>
            <p:cNvPr id="75" name="Freeform: Shape 3882">
              <a:extLst>
                <a:ext uri="{FF2B5EF4-FFF2-40B4-BE49-F238E27FC236}">
                  <a16:creationId xmlns:a16="http://schemas.microsoft.com/office/drawing/2014/main" id="{02ECF44C-ED4A-4944-9EB0-071A9E99A78A}"/>
                </a:ext>
              </a:extLst>
            </p:cNvPr>
            <p:cNvSpPr/>
            <p:nvPr/>
          </p:nvSpPr>
          <p:spPr>
            <a:xfrm>
              <a:off x="3998699" y="4897040"/>
              <a:ext cx="6240" cy="25717"/>
            </a:xfrm>
            <a:custGeom>
              <a:avLst/>
              <a:gdLst>
                <a:gd name="connsiteX0" fmla="*/ 2836 w 6240"/>
                <a:gd name="connsiteY0" fmla="*/ 0 h 25717"/>
                <a:gd name="connsiteX1" fmla="*/ 6240 w 6240"/>
                <a:gd name="connsiteY1" fmla="*/ 252 h 25717"/>
                <a:gd name="connsiteX2" fmla="*/ 3719 w 6240"/>
                <a:gd name="connsiteY2" fmla="*/ 25717 h 25717"/>
                <a:gd name="connsiteX3" fmla="*/ 0 w 6240"/>
                <a:gd name="connsiteY3" fmla="*/ 25150 h 25717"/>
              </a:gdLst>
              <a:ahLst/>
              <a:cxnLst>
                <a:cxn ang="0">
                  <a:pos x="connsiteX0" y="connsiteY0"/>
                </a:cxn>
                <a:cxn ang="0">
                  <a:pos x="connsiteX1" y="connsiteY1"/>
                </a:cxn>
                <a:cxn ang="0">
                  <a:pos x="connsiteX2" y="connsiteY2"/>
                </a:cxn>
                <a:cxn ang="0">
                  <a:pos x="connsiteX3" y="connsiteY3"/>
                </a:cxn>
              </a:cxnLst>
              <a:rect l="l" t="t" r="r" b="b"/>
              <a:pathLst>
                <a:path w="6240" h="25717">
                  <a:moveTo>
                    <a:pt x="2836" y="0"/>
                  </a:moveTo>
                  <a:lnTo>
                    <a:pt x="6240" y="252"/>
                  </a:lnTo>
                  <a:lnTo>
                    <a:pt x="3719" y="25717"/>
                  </a:lnTo>
                  <a:lnTo>
                    <a:pt x="0" y="25150"/>
                  </a:lnTo>
                  <a:close/>
                </a:path>
              </a:pathLst>
            </a:custGeom>
            <a:solidFill>
              <a:srgbClr val="FFBC3D"/>
            </a:solidFill>
            <a:ln w="6301" cap="flat">
              <a:noFill/>
              <a:prstDash val="solid"/>
              <a:miter/>
            </a:ln>
          </p:spPr>
          <p:txBody>
            <a:bodyPr rtlCol="0" anchor="ctr"/>
            <a:lstStyle/>
            <a:p>
              <a:endParaRPr lang="en-US"/>
            </a:p>
          </p:txBody>
        </p:sp>
        <p:sp>
          <p:nvSpPr>
            <p:cNvPr id="76" name="Freeform: Shape 3883">
              <a:extLst>
                <a:ext uri="{FF2B5EF4-FFF2-40B4-BE49-F238E27FC236}">
                  <a16:creationId xmlns:a16="http://schemas.microsoft.com/office/drawing/2014/main" id="{D73037AC-4E9A-4728-88A8-D6D6A6D1214C}"/>
                </a:ext>
              </a:extLst>
            </p:cNvPr>
            <p:cNvSpPr/>
            <p:nvPr/>
          </p:nvSpPr>
          <p:spPr>
            <a:xfrm>
              <a:off x="4055303" y="4961838"/>
              <a:ext cx="19225" cy="48094"/>
            </a:xfrm>
            <a:custGeom>
              <a:avLst/>
              <a:gdLst>
                <a:gd name="connsiteX0" fmla="*/ 5358 w 19225"/>
                <a:gd name="connsiteY0" fmla="*/ 0 h 48094"/>
                <a:gd name="connsiteX1" fmla="*/ 19225 w 19225"/>
                <a:gd name="connsiteY1" fmla="*/ 0 h 48094"/>
                <a:gd name="connsiteX2" fmla="*/ 19225 w 19225"/>
                <a:gd name="connsiteY2" fmla="*/ 48094 h 48094"/>
                <a:gd name="connsiteX3" fmla="*/ 9896 w 19225"/>
                <a:gd name="connsiteY3" fmla="*/ 48094 h 48094"/>
                <a:gd name="connsiteX4" fmla="*/ 9896 w 19225"/>
                <a:gd name="connsiteY4" fmla="*/ 8762 h 48094"/>
                <a:gd name="connsiteX5" fmla="*/ 0 w 19225"/>
                <a:gd name="connsiteY5" fmla="*/ 8762 h 4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25" h="48094">
                  <a:moveTo>
                    <a:pt x="5358" y="0"/>
                  </a:moveTo>
                  <a:lnTo>
                    <a:pt x="19225" y="0"/>
                  </a:lnTo>
                  <a:lnTo>
                    <a:pt x="19225" y="48094"/>
                  </a:lnTo>
                  <a:lnTo>
                    <a:pt x="9896" y="48094"/>
                  </a:lnTo>
                  <a:lnTo>
                    <a:pt x="9896" y="8762"/>
                  </a:lnTo>
                  <a:lnTo>
                    <a:pt x="0" y="8762"/>
                  </a:lnTo>
                  <a:close/>
                </a:path>
              </a:pathLst>
            </a:custGeom>
            <a:solidFill>
              <a:srgbClr val="FFBC3D"/>
            </a:solidFill>
            <a:ln w="6301" cap="flat">
              <a:noFill/>
              <a:prstDash val="solid"/>
              <a:miter/>
            </a:ln>
          </p:spPr>
          <p:txBody>
            <a:bodyPr rtlCol="0" anchor="ctr"/>
            <a:lstStyle/>
            <a:p>
              <a:endParaRPr lang="en-US"/>
            </a:p>
          </p:txBody>
        </p:sp>
        <p:sp>
          <p:nvSpPr>
            <p:cNvPr id="77" name="Freeform: Shape 3884">
              <a:extLst>
                <a:ext uri="{FF2B5EF4-FFF2-40B4-BE49-F238E27FC236}">
                  <a16:creationId xmlns:a16="http://schemas.microsoft.com/office/drawing/2014/main" id="{E286B9CD-7A4C-4FFF-8999-32D51FBE8C68}"/>
                </a:ext>
              </a:extLst>
            </p:cNvPr>
            <p:cNvSpPr/>
            <p:nvPr/>
          </p:nvSpPr>
          <p:spPr>
            <a:xfrm>
              <a:off x="4110709" y="5018757"/>
              <a:ext cx="33407" cy="49543"/>
            </a:xfrm>
            <a:custGeom>
              <a:avLst/>
              <a:gdLst>
                <a:gd name="connsiteX0" fmla="*/ 10211 w 33407"/>
                <a:gd name="connsiteY0" fmla="*/ 16956 h 49543"/>
                <a:gd name="connsiteX1" fmla="*/ 1450 w 33407"/>
                <a:gd name="connsiteY1" fmla="*/ 16956 h 49543"/>
                <a:gd name="connsiteX2" fmla="*/ 6240 w 33407"/>
                <a:gd name="connsiteY2" fmla="*/ 4538 h 49543"/>
                <a:gd name="connsiteX3" fmla="*/ 17838 w 33407"/>
                <a:gd name="connsiteY3" fmla="*/ 0 h 49543"/>
                <a:gd name="connsiteX4" fmla="*/ 25465 w 33407"/>
                <a:gd name="connsiteY4" fmla="*/ 1954 h 49543"/>
                <a:gd name="connsiteX5" fmla="*/ 30823 w 33407"/>
                <a:gd name="connsiteY5" fmla="*/ 7312 h 49543"/>
                <a:gd name="connsiteX6" fmla="*/ 33092 w 33407"/>
                <a:gd name="connsiteY6" fmla="*/ 14371 h 49543"/>
                <a:gd name="connsiteX7" fmla="*/ 30571 w 33407"/>
                <a:gd name="connsiteY7" fmla="*/ 23448 h 49543"/>
                <a:gd name="connsiteX8" fmla="*/ 21494 w 33407"/>
                <a:gd name="connsiteY8" fmla="*/ 35361 h 49543"/>
                <a:gd name="connsiteX9" fmla="*/ 16136 w 33407"/>
                <a:gd name="connsiteY9" fmla="*/ 41034 h 49543"/>
                <a:gd name="connsiteX10" fmla="*/ 33408 w 33407"/>
                <a:gd name="connsiteY10" fmla="*/ 41034 h 49543"/>
                <a:gd name="connsiteX11" fmla="*/ 33408 w 33407"/>
                <a:gd name="connsiteY11" fmla="*/ 49544 h 49543"/>
                <a:gd name="connsiteX12" fmla="*/ 0 w 33407"/>
                <a:gd name="connsiteY12" fmla="*/ 49544 h 49543"/>
                <a:gd name="connsiteX13" fmla="*/ 0 w 33407"/>
                <a:gd name="connsiteY13" fmla="*/ 45005 h 49543"/>
                <a:gd name="connsiteX14" fmla="*/ 15002 w 33407"/>
                <a:gd name="connsiteY14" fmla="*/ 30003 h 49543"/>
                <a:gd name="connsiteX15" fmla="*/ 22062 w 33407"/>
                <a:gd name="connsiteY15" fmla="*/ 21242 h 49543"/>
                <a:gd name="connsiteX16" fmla="*/ 23763 w 33407"/>
                <a:gd name="connsiteY16" fmla="*/ 15002 h 49543"/>
                <a:gd name="connsiteX17" fmla="*/ 22062 w 33407"/>
                <a:gd name="connsiteY17" fmla="*/ 10463 h 49543"/>
                <a:gd name="connsiteX18" fmla="*/ 17271 w 33407"/>
                <a:gd name="connsiteY18" fmla="*/ 8761 h 49543"/>
                <a:gd name="connsiteX19" fmla="*/ 12481 w 33407"/>
                <a:gd name="connsiteY19" fmla="*/ 10715 h 49543"/>
                <a:gd name="connsiteX20" fmla="*/ 10211 w 33407"/>
                <a:gd name="connsiteY20" fmla="*/ 16956 h 49543"/>
                <a:gd name="connsiteX21" fmla="*/ 10211 w 33407"/>
                <a:gd name="connsiteY21" fmla="*/ 16956 h 4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 h="49543">
                  <a:moveTo>
                    <a:pt x="10211" y="16956"/>
                  </a:moveTo>
                  <a:lnTo>
                    <a:pt x="1450" y="16956"/>
                  </a:lnTo>
                  <a:cubicBezTo>
                    <a:pt x="1702" y="11598"/>
                    <a:pt x="3152" y="7627"/>
                    <a:pt x="6240" y="4538"/>
                  </a:cubicBezTo>
                  <a:cubicBezTo>
                    <a:pt x="9329" y="1702"/>
                    <a:pt x="13048" y="0"/>
                    <a:pt x="17838" y="0"/>
                  </a:cubicBezTo>
                  <a:cubicBezTo>
                    <a:pt x="20675" y="0"/>
                    <a:pt x="23511" y="819"/>
                    <a:pt x="25465" y="1954"/>
                  </a:cubicBezTo>
                  <a:cubicBezTo>
                    <a:pt x="27735" y="3089"/>
                    <a:pt x="29752" y="5043"/>
                    <a:pt x="30823" y="7312"/>
                  </a:cubicBezTo>
                  <a:cubicBezTo>
                    <a:pt x="32273" y="9581"/>
                    <a:pt x="33092" y="11850"/>
                    <a:pt x="33092" y="14371"/>
                  </a:cubicBezTo>
                  <a:cubicBezTo>
                    <a:pt x="33092" y="17208"/>
                    <a:pt x="32273" y="20296"/>
                    <a:pt x="30571" y="23448"/>
                  </a:cubicBezTo>
                  <a:cubicBezTo>
                    <a:pt x="28869" y="26852"/>
                    <a:pt x="26033" y="30823"/>
                    <a:pt x="21494" y="35361"/>
                  </a:cubicBezTo>
                  <a:lnTo>
                    <a:pt x="16136" y="41034"/>
                  </a:lnTo>
                  <a:lnTo>
                    <a:pt x="33408" y="41034"/>
                  </a:lnTo>
                  <a:lnTo>
                    <a:pt x="33408" y="49544"/>
                  </a:lnTo>
                  <a:lnTo>
                    <a:pt x="0" y="49544"/>
                  </a:lnTo>
                  <a:lnTo>
                    <a:pt x="0" y="45005"/>
                  </a:lnTo>
                  <a:lnTo>
                    <a:pt x="15002" y="30003"/>
                  </a:lnTo>
                  <a:cubicBezTo>
                    <a:pt x="18406" y="26348"/>
                    <a:pt x="20927" y="23196"/>
                    <a:pt x="22062" y="21242"/>
                  </a:cubicBezTo>
                  <a:cubicBezTo>
                    <a:pt x="23196" y="18973"/>
                    <a:pt x="23763" y="17019"/>
                    <a:pt x="23763" y="15002"/>
                  </a:cubicBezTo>
                  <a:cubicBezTo>
                    <a:pt x="23763" y="13300"/>
                    <a:pt x="23196" y="11598"/>
                    <a:pt x="22062" y="10463"/>
                  </a:cubicBezTo>
                  <a:cubicBezTo>
                    <a:pt x="20612" y="9329"/>
                    <a:pt x="19225" y="8761"/>
                    <a:pt x="17271" y="8761"/>
                  </a:cubicBezTo>
                  <a:cubicBezTo>
                    <a:pt x="15254" y="8761"/>
                    <a:pt x="13615" y="9329"/>
                    <a:pt x="12481" y="10715"/>
                  </a:cubicBezTo>
                  <a:cubicBezTo>
                    <a:pt x="11094" y="12417"/>
                    <a:pt x="10527" y="14371"/>
                    <a:pt x="10211" y="16956"/>
                  </a:cubicBezTo>
                  <a:lnTo>
                    <a:pt x="10211" y="16956"/>
                  </a:lnTo>
                  <a:close/>
                </a:path>
              </a:pathLst>
            </a:custGeom>
            <a:solidFill>
              <a:srgbClr val="FFBC3D"/>
            </a:solidFill>
            <a:ln w="6301" cap="flat">
              <a:noFill/>
              <a:prstDash val="solid"/>
              <a:miter/>
            </a:ln>
          </p:spPr>
          <p:txBody>
            <a:bodyPr rtlCol="0" anchor="ctr"/>
            <a:lstStyle/>
            <a:p>
              <a:endParaRPr lang="en-US"/>
            </a:p>
          </p:txBody>
        </p:sp>
        <p:sp>
          <p:nvSpPr>
            <p:cNvPr id="78" name="Freeform: Shape 3885">
              <a:extLst>
                <a:ext uri="{FF2B5EF4-FFF2-40B4-BE49-F238E27FC236}">
                  <a16:creationId xmlns:a16="http://schemas.microsoft.com/office/drawing/2014/main" id="{465429DB-2915-45F6-8D68-57916EB4F42D}"/>
                </a:ext>
              </a:extLst>
            </p:cNvPr>
            <p:cNvSpPr/>
            <p:nvPr/>
          </p:nvSpPr>
          <p:spPr>
            <a:xfrm>
              <a:off x="4131132" y="5094208"/>
              <a:ext cx="33092" cy="50615"/>
            </a:xfrm>
            <a:custGeom>
              <a:avLst/>
              <a:gdLst>
                <a:gd name="connsiteX0" fmla="*/ 10779 w 33092"/>
                <a:gd name="connsiteY0" fmla="*/ 13048 h 50615"/>
                <a:gd name="connsiteX1" fmla="*/ 2017 w 33092"/>
                <a:gd name="connsiteY1" fmla="*/ 13048 h 50615"/>
                <a:gd name="connsiteX2" fmla="*/ 5673 w 33092"/>
                <a:gd name="connsiteY2" fmla="*/ 4539 h 50615"/>
                <a:gd name="connsiteX3" fmla="*/ 16704 w 33092"/>
                <a:gd name="connsiteY3" fmla="*/ 0 h 50615"/>
                <a:gd name="connsiteX4" fmla="*/ 26600 w 33092"/>
                <a:gd name="connsiteY4" fmla="*/ 3656 h 50615"/>
                <a:gd name="connsiteX5" fmla="*/ 30571 w 33092"/>
                <a:gd name="connsiteY5" fmla="*/ 12733 h 50615"/>
                <a:gd name="connsiteX6" fmla="*/ 28869 w 33092"/>
                <a:gd name="connsiteY6" fmla="*/ 18658 h 50615"/>
                <a:gd name="connsiteX7" fmla="*/ 23764 w 33092"/>
                <a:gd name="connsiteY7" fmla="*/ 22881 h 50615"/>
                <a:gd name="connsiteX8" fmla="*/ 30823 w 33092"/>
                <a:gd name="connsiteY8" fmla="*/ 27420 h 50615"/>
                <a:gd name="connsiteX9" fmla="*/ 33092 w 33092"/>
                <a:gd name="connsiteY9" fmla="*/ 35046 h 50615"/>
                <a:gd name="connsiteX10" fmla="*/ 28302 w 33092"/>
                <a:gd name="connsiteY10" fmla="*/ 46077 h 50615"/>
                <a:gd name="connsiteX11" fmla="*/ 16136 w 33092"/>
                <a:gd name="connsiteY11" fmla="*/ 50616 h 50615"/>
                <a:gd name="connsiteX12" fmla="*/ 4791 w 33092"/>
                <a:gd name="connsiteY12" fmla="*/ 46392 h 50615"/>
                <a:gd name="connsiteX13" fmla="*/ 0 w 33092"/>
                <a:gd name="connsiteY13" fmla="*/ 34794 h 50615"/>
                <a:gd name="connsiteX14" fmla="*/ 9077 w 33092"/>
                <a:gd name="connsiteY14" fmla="*/ 34794 h 50615"/>
                <a:gd name="connsiteX15" fmla="*/ 11598 w 33092"/>
                <a:gd name="connsiteY15" fmla="*/ 40467 h 50615"/>
                <a:gd name="connsiteX16" fmla="*/ 16704 w 33092"/>
                <a:gd name="connsiteY16" fmla="*/ 42169 h 50615"/>
                <a:gd name="connsiteX17" fmla="*/ 22062 w 33092"/>
                <a:gd name="connsiteY17" fmla="*/ 40215 h 50615"/>
                <a:gd name="connsiteX18" fmla="*/ 24079 w 33092"/>
                <a:gd name="connsiteY18" fmla="*/ 35109 h 50615"/>
                <a:gd name="connsiteX19" fmla="*/ 21242 w 33092"/>
                <a:gd name="connsiteY19" fmla="*/ 29436 h 50615"/>
                <a:gd name="connsiteX20" fmla="*/ 13048 w 33092"/>
                <a:gd name="connsiteY20" fmla="*/ 27167 h 50615"/>
                <a:gd name="connsiteX21" fmla="*/ 13048 w 33092"/>
                <a:gd name="connsiteY21" fmla="*/ 19225 h 50615"/>
                <a:gd name="connsiteX22" fmla="*/ 18154 w 33092"/>
                <a:gd name="connsiteY22" fmla="*/ 18406 h 50615"/>
                <a:gd name="connsiteX23" fmla="*/ 20675 w 33092"/>
                <a:gd name="connsiteY23" fmla="*/ 16136 h 50615"/>
                <a:gd name="connsiteX24" fmla="*/ 21494 w 33092"/>
                <a:gd name="connsiteY24" fmla="*/ 13300 h 50615"/>
                <a:gd name="connsiteX25" fmla="*/ 20045 w 33092"/>
                <a:gd name="connsiteY25" fmla="*/ 10211 h 50615"/>
                <a:gd name="connsiteX26" fmla="*/ 16389 w 33092"/>
                <a:gd name="connsiteY26" fmla="*/ 8825 h 50615"/>
                <a:gd name="connsiteX27" fmla="*/ 12985 w 33092"/>
                <a:gd name="connsiteY27" fmla="*/ 9959 h 50615"/>
                <a:gd name="connsiteX28" fmla="*/ 10779 w 33092"/>
                <a:gd name="connsiteY28" fmla="*/ 13048 h 50615"/>
                <a:gd name="connsiteX29" fmla="*/ 10779 w 33092"/>
                <a:gd name="connsiteY29" fmla="*/ 13048 h 5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3092" h="50615">
                  <a:moveTo>
                    <a:pt x="10779" y="13048"/>
                  </a:moveTo>
                  <a:lnTo>
                    <a:pt x="2017" y="13048"/>
                  </a:lnTo>
                  <a:cubicBezTo>
                    <a:pt x="2584" y="9644"/>
                    <a:pt x="3719" y="6808"/>
                    <a:pt x="5673" y="4539"/>
                  </a:cubicBezTo>
                  <a:cubicBezTo>
                    <a:pt x="8762" y="1450"/>
                    <a:pt x="12481" y="0"/>
                    <a:pt x="16704" y="0"/>
                  </a:cubicBezTo>
                  <a:cubicBezTo>
                    <a:pt x="20675" y="0"/>
                    <a:pt x="24079" y="1135"/>
                    <a:pt x="26600" y="3656"/>
                  </a:cubicBezTo>
                  <a:cubicBezTo>
                    <a:pt x="29436" y="6177"/>
                    <a:pt x="30571" y="9329"/>
                    <a:pt x="30571" y="12733"/>
                  </a:cubicBezTo>
                  <a:cubicBezTo>
                    <a:pt x="30571" y="14687"/>
                    <a:pt x="30004" y="16704"/>
                    <a:pt x="28869" y="18658"/>
                  </a:cubicBezTo>
                  <a:cubicBezTo>
                    <a:pt x="27735" y="20360"/>
                    <a:pt x="26033" y="21746"/>
                    <a:pt x="23764" y="22881"/>
                  </a:cubicBezTo>
                  <a:cubicBezTo>
                    <a:pt x="26852" y="23701"/>
                    <a:pt x="29121" y="25150"/>
                    <a:pt x="30823" y="27420"/>
                  </a:cubicBezTo>
                  <a:cubicBezTo>
                    <a:pt x="32210" y="29689"/>
                    <a:pt x="33092" y="32210"/>
                    <a:pt x="33092" y="35046"/>
                  </a:cubicBezTo>
                  <a:cubicBezTo>
                    <a:pt x="33092" y="39269"/>
                    <a:pt x="31706" y="42989"/>
                    <a:pt x="28302" y="46077"/>
                  </a:cubicBezTo>
                  <a:cubicBezTo>
                    <a:pt x="25213" y="48914"/>
                    <a:pt x="21242" y="50616"/>
                    <a:pt x="16136" y="50616"/>
                  </a:cubicBezTo>
                  <a:cubicBezTo>
                    <a:pt x="11598" y="50616"/>
                    <a:pt x="7627" y="49229"/>
                    <a:pt x="4791" y="46392"/>
                  </a:cubicBezTo>
                  <a:cubicBezTo>
                    <a:pt x="1954" y="43556"/>
                    <a:pt x="252" y="39585"/>
                    <a:pt x="0" y="34794"/>
                  </a:cubicBezTo>
                  <a:lnTo>
                    <a:pt x="9077" y="34794"/>
                  </a:lnTo>
                  <a:cubicBezTo>
                    <a:pt x="9392" y="37315"/>
                    <a:pt x="10211" y="39017"/>
                    <a:pt x="11598" y="40467"/>
                  </a:cubicBezTo>
                  <a:cubicBezTo>
                    <a:pt x="13048" y="41602"/>
                    <a:pt x="14687" y="42169"/>
                    <a:pt x="16704" y="42169"/>
                  </a:cubicBezTo>
                  <a:cubicBezTo>
                    <a:pt x="18973" y="42169"/>
                    <a:pt x="20675" y="41602"/>
                    <a:pt x="22062" y="40215"/>
                  </a:cubicBezTo>
                  <a:cubicBezTo>
                    <a:pt x="23511" y="38829"/>
                    <a:pt x="24079" y="37127"/>
                    <a:pt x="24079" y="35109"/>
                  </a:cubicBezTo>
                  <a:cubicBezTo>
                    <a:pt x="24079" y="32840"/>
                    <a:pt x="23259" y="31138"/>
                    <a:pt x="21242" y="29436"/>
                  </a:cubicBezTo>
                  <a:cubicBezTo>
                    <a:pt x="19540" y="27987"/>
                    <a:pt x="16704" y="27167"/>
                    <a:pt x="13048" y="27167"/>
                  </a:cubicBezTo>
                  <a:lnTo>
                    <a:pt x="13048" y="19225"/>
                  </a:lnTo>
                  <a:cubicBezTo>
                    <a:pt x="15317" y="19225"/>
                    <a:pt x="17019" y="18910"/>
                    <a:pt x="18154" y="18406"/>
                  </a:cubicBezTo>
                  <a:cubicBezTo>
                    <a:pt x="19288" y="17838"/>
                    <a:pt x="20108" y="16956"/>
                    <a:pt x="20675" y="16136"/>
                  </a:cubicBezTo>
                  <a:cubicBezTo>
                    <a:pt x="21242" y="15317"/>
                    <a:pt x="21494" y="14434"/>
                    <a:pt x="21494" y="13300"/>
                  </a:cubicBezTo>
                  <a:cubicBezTo>
                    <a:pt x="21494" y="12165"/>
                    <a:pt x="20927" y="11031"/>
                    <a:pt x="20045" y="10211"/>
                  </a:cubicBezTo>
                  <a:cubicBezTo>
                    <a:pt x="19225" y="9392"/>
                    <a:pt x="18091" y="8825"/>
                    <a:pt x="16389" y="8825"/>
                  </a:cubicBezTo>
                  <a:cubicBezTo>
                    <a:pt x="15254" y="8825"/>
                    <a:pt x="13867" y="9077"/>
                    <a:pt x="12985" y="9959"/>
                  </a:cubicBezTo>
                  <a:cubicBezTo>
                    <a:pt x="11913" y="10779"/>
                    <a:pt x="11031" y="11913"/>
                    <a:pt x="10779" y="13048"/>
                  </a:cubicBezTo>
                  <a:lnTo>
                    <a:pt x="10779" y="13048"/>
                  </a:lnTo>
                  <a:close/>
                </a:path>
              </a:pathLst>
            </a:custGeom>
            <a:solidFill>
              <a:srgbClr val="FFBC3D"/>
            </a:solidFill>
            <a:ln w="6301" cap="flat">
              <a:noFill/>
              <a:prstDash val="solid"/>
              <a:miter/>
            </a:ln>
          </p:spPr>
          <p:txBody>
            <a:bodyPr rtlCol="0" anchor="ctr"/>
            <a:lstStyle/>
            <a:p>
              <a:endParaRPr lang="en-US"/>
            </a:p>
          </p:txBody>
        </p:sp>
        <p:sp>
          <p:nvSpPr>
            <p:cNvPr id="79" name="Freeform: Shape 3886">
              <a:extLst>
                <a:ext uri="{FF2B5EF4-FFF2-40B4-BE49-F238E27FC236}">
                  <a16:creationId xmlns:a16="http://schemas.microsoft.com/office/drawing/2014/main" id="{B94E6526-D5A9-4FBD-BF6A-2780444D559B}"/>
                </a:ext>
              </a:extLst>
            </p:cNvPr>
            <p:cNvSpPr/>
            <p:nvPr/>
          </p:nvSpPr>
          <p:spPr>
            <a:xfrm>
              <a:off x="4106738" y="5179428"/>
              <a:ext cx="34542" cy="49228"/>
            </a:xfrm>
            <a:custGeom>
              <a:avLst/>
              <a:gdLst>
                <a:gd name="connsiteX0" fmla="*/ 20990 w 34542"/>
                <a:gd name="connsiteY0" fmla="*/ 0 h 49228"/>
                <a:gd name="connsiteX1" fmla="*/ 30319 w 34542"/>
                <a:gd name="connsiteY1" fmla="*/ 0 h 49228"/>
                <a:gd name="connsiteX2" fmla="*/ 30319 w 34542"/>
                <a:gd name="connsiteY2" fmla="*/ 30823 h 49228"/>
                <a:gd name="connsiteX3" fmla="*/ 34542 w 34542"/>
                <a:gd name="connsiteY3" fmla="*/ 30823 h 49228"/>
                <a:gd name="connsiteX4" fmla="*/ 34542 w 34542"/>
                <a:gd name="connsiteY4" fmla="*/ 39333 h 49228"/>
                <a:gd name="connsiteX5" fmla="*/ 30319 w 34542"/>
                <a:gd name="connsiteY5" fmla="*/ 39333 h 49228"/>
                <a:gd name="connsiteX6" fmla="*/ 30319 w 34542"/>
                <a:gd name="connsiteY6" fmla="*/ 49229 h 49228"/>
                <a:gd name="connsiteX7" fmla="*/ 21242 w 34542"/>
                <a:gd name="connsiteY7" fmla="*/ 49229 h 49228"/>
                <a:gd name="connsiteX8" fmla="*/ 21242 w 34542"/>
                <a:gd name="connsiteY8" fmla="*/ 39333 h 49228"/>
                <a:gd name="connsiteX9" fmla="*/ 0 w 34542"/>
                <a:gd name="connsiteY9" fmla="*/ 39333 h 49228"/>
                <a:gd name="connsiteX10" fmla="*/ 0 w 34542"/>
                <a:gd name="connsiteY10" fmla="*/ 31138 h 49228"/>
                <a:gd name="connsiteX11" fmla="*/ 20990 w 34542"/>
                <a:gd name="connsiteY11" fmla="*/ 0 h 49228"/>
                <a:gd name="connsiteX12" fmla="*/ 21305 w 34542"/>
                <a:gd name="connsiteY12" fmla="*/ 30823 h 49228"/>
                <a:gd name="connsiteX13" fmla="*/ 21305 w 34542"/>
                <a:gd name="connsiteY13" fmla="*/ 30823 h 49228"/>
                <a:gd name="connsiteX14" fmla="*/ 21305 w 34542"/>
                <a:gd name="connsiteY14" fmla="*/ 14687 h 49228"/>
                <a:gd name="connsiteX15" fmla="*/ 10274 w 34542"/>
                <a:gd name="connsiteY15" fmla="*/ 30823 h 49228"/>
                <a:gd name="connsiteX16" fmla="*/ 21305 w 34542"/>
                <a:gd name="connsiteY16" fmla="*/ 30823 h 4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542" h="49228">
                  <a:moveTo>
                    <a:pt x="20990" y="0"/>
                  </a:moveTo>
                  <a:lnTo>
                    <a:pt x="30319" y="0"/>
                  </a:lnTo>
                  <a:lnTo>
                    <a:pt x="30319" y="30823"/>
                  </a:lnTo>
                  <a:lnTo>
                    <a:pt x="34542" y="30823"/>
                  </a:lnTo>
                  <a:lnTo>
                    <a:pt x="34542" y="39333"/>
                  </a:lnTo>
                  <a:lnTo>
                    <a:pt x="30319" y="39333"/>
                  </a:lnTo>
                  <a:lnTo>
                    <a:pt x="30319" y="49229"/>
                  </a:lnTo>
                  <a:lnTo>
                    <a:pt x="21242" y="49229"/>
                  </a:lnTo>
                  <a:lnTo>
                    <a:pt x="21242" y="39333"/>
                  </a:lnTo>
                  <a:lnTo>
                    <a:pt x="0" y="39333"/>
                  </a:lnTo>
                  <a:lnTo>
                    <a:pt x="0" y="31138"/>
                  </a:lnTo>
                  <a:lnTo>
                    <a:pt x="20990" y="0"/>
                  </a:lnTo>
                  <a:close/>
                  <a:moveTo>
                    <a:pt x="21305" y="30823"/>
                  </a:moveTo>
                  <a:lnTo>
                    <a:pt x="21305" y="30823"/>
                  </a:lnTo>
                  <a:lnTo>
                    <a:pt x="21305" y="14687"/>
                  </a:lnTo>
                  <a:lnTo>
                    <a:pt x="10274" y="30823"/>
                  </a:lnTo>
                  <a:lnTo>
                    <a:pt x="21305" y="30823"/>
                  </a:lnTo>
                  <a:close/>
                </a:path>
              </a:pathLst>
            </a:custGeom>
            <a:solidFill>
              <a:srgbClr val="FFBC3D"/>
            </a:solidFill>
            <a:ln w="6301" cap="flat">
              <a:noFill/>
              <a:prstDash val="solid"/>
              <a:miter/>
            </a:ln>
          </p:spPr>
          <p:txBody>
            <a:bodyPr rtlCol="0" anchor="ctr"/>
            <a:lstStyle/>
            <a:p>
              <a:endParaRPr lang="en-US"/>
            </a:p>
          </p:txBody>
        </p:sp>
        <p:sp>
          <p:nvSpPr>
            <p:cNvPr id="80" name="Freeform: Shape 3887">
              <a:extLst>
                <a:ext uri="{FF2B5EF4-FFF2-40B4-BE49-F238E27FC236}">
                  <a16:creationId xmlns:a16="http://schemas.microsoft.com/office/drawing/2014/main" id="{E0A27AF0-7C83-4C02-8063-EF5F8A5AC659}"/>
                </a:ext>
              </a:extLst>
            </p:cNvPr>
            <p:cNvSpPr/>
            <p:nvPr/>
          </p:nvSpPr>
          <p:spPr>
            <a:xfrm>
              <a:off x="4053664" y="5245361"/>
              <a:ext cx="32840" cy="49291"/>
            </a:xfrm>
            <a:custGeom>
              <a:avLst/>
              <a:gdLst>
                <a:gd name="connsiteX0" fmla="*/ 9581 w 32840"/>
                <a:gd name="connsiteY0" fmla="*/ 0 h 49291"/>
                <a:gd name="connsiteX1" fmla="*/ 32210 w 32840"/>
                <a:gd name="connsiteY1" fmla="*/ 0 h 49291"/>
                <a:gd name="connsiteX2" fmla="*/ 32210 w 32840"/>
                <a:gd name="connsiteY2" fmla="*/ 8510 h 49291"/>
                <a:gd name="connsiteX3" fmla="*/ 16389 w 32840"/>
                <a:gd name="connsiteY3" fmla="*/ 8510 h 49291"/>
                <a:gd name="connsiteX4" fmla="*/ 14435 w 32840"/>
                <a:gd name="connsiteY4" fmla="*/ 17271 h 49291"/>
                <a:gd name="connsiteX5" fmla="*/ 16136 w 32840"/>
                <a:gd name="connsiteY5" fmla="*/ 16956 h 49291"/>
                <a:gd name="connsiteX6" fmla="*/ 17586 w 32840"/>
                <a:gd name="connsiteY6" fmla="*/ 16704 h 49291"/>
                <a:gd name="connsiteX7" fmla="*/ 28617 w 32840"/>
                <a:gd name="connsiteY7" fmla="*/ 21243 h 49291"/>
                <a:gd name="connsiteX8" fmla="*/ 32840 w 32840"/>
                <a:gd name="connsiteY8" fmla="*/ 32588 h 49291"/>
                <a:gd name="connsiteX9" fmla="*/ 28050 w 32840"/>
                <a:gd name="connsiteY9" fmla="*/ 44501 h 49291"/>
                <a:gd name="connsiteX10" fmla="*/ 16452 w 32840"/>
                <a:gd name="connsiteY10" fmla="*/ 49292 h 49291"/>
                <a:gd name="connsiteX11" fmla="*/ 5673 w 32840"/>
                <a:gd name="connsiteY11" fmla="*/ 45888 h 49291"/>
                <a:gd name="connsiteX12" fmla="*/ 0 w 32840"/>
                <a:gd name="connsiteY12" fmla="*/ 36244 h 49291"/>
                <a:gd name="connsiteX13" fmla="*/ 9644 w 32840"/>
                <a:gd name="connsiteY13" fmla="*/ 36244 h 49291"/>
                <a:gd name="connsiteX14" fmla="*/ 12481 w 32840"/>
                <a:gd name="connsiteY14" fmla="*/ 39648 h 49291"/>
                <a:gd name="connsiteX15" fmla="*/ 16452 w 32840"/>
                <a:gd name="connsiteY15" fmla="*/ 40783 h 49291"/>
                <a:gd name="connsiteX16" fmla="*/ 21809 w 32840"/>
                <a:gd name="connsiteY16" fmla="*/ 38514 h 49291"/>
                <a:gd name="connsiteX17" fmla="*/ 23826 w 32840"/>
                <a:gd name="connsiteY17" fmla="*/ 32840 h 49291"/>
                <a:gd name="connsiteX18" fmla="*/ 21809 w 32840"/>
                <a:gd name="connsiteY18" fmla="*/ 27483 h 49291"/>
                <a:gd name="connsiteX19" fmla="*/ 17019 w 32840"/>
                <a:gd name="connsiteY19" fmla="*/ 25529 h 49291"/>
                <a:gd name="connsiteX20" fmla="*/ 14182 w 32840"/>
                <a:gd name="connsiteY20" fmla="*/ 26096 h 49291"/>
                <a:gd name="connsiteX21" fmla="*/ 11346 w 32840"/>
                <a:gd name="connsiteY21" fmla="*/ 28365 h 49291"/>
                <a:gd name="connsiteX22" fmla="*/ 3719 w 32840"/>
                <a:gd name="connsiteY22" fmla="*/ 26663 h 49291"/>
                <a:gd name="connsiteX23" fmla="*/ 9581 w 32840"/>
                <a:gd name="connsiteY23" fmla="*/ 0 h 4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840" h="49291">
                  <a:moveTo>
                    <a:pt x="9581" y="0"/>
                  </a:moveTo>
                  <a:lnTo>
                    <a:pt x="32210" y="0"/>
                  </a:lnTo>
                  <a:lnTo>
                    <a:pt x="32210" y="8510"/>
                  </a:lnTo>
                  <a:lnTo>
                    <a:pt x="16389" y="8510"/>
                  </a:lnTo>
                  <a:lnTo>
                    <a:pt x="14435" y="17271"/>
                  </a:lnTo>
                  <a:cubicBezTo>
                    <a:pt x="15002" y="16956"/>
                    <a:pt x="15569" y="16956"/>
                    <a:pt x="16136" y="16956"/>
                  </a:cubicBezTo>
                  <a:cubicBezTo>
                    <a:pt x="16704" y="16704"/>
                    <a:pt x="16956" y="16704"/>
                    <a:pt x="17586" y="16704"/>
                  </a:cubicBezTo>
                  <a:cubicBezTo>
                    <a:pt x="22125" y="16704"/>
                    <a:pt x="25528" y="18091"/>
                    <a:pt x="28617" y="21243"/>
                  </a:cubicBezTo>
                  <a:cubicBezTo>
                    <a:pt x="31454" y="24079"/>
                    <a:pt x="32840" y="28050"/>
                    <a:pt x="32840" y="32588"/>
                  </a:cubicBezTo>
                  <a:cubicBezTo>
                    <a:pt x="32840" y="37379"/>
                    <a:pt x="31138" y="41350"/>
                    <a:pt x="28050" y="44501"/>
                  </a:cubicBezTo>
                  <a:cubicBezTo>
                    <a:pt x="24961" y="47590"/>
                    <a:pt x="20990" y="49292"/>
                    <a:pt x="16452" y="49292"/>
                  </a:cubicBezTo>
                  <a:cubicBezTo>
                    <a:pt x="12228" y="49292"/>
                    <a:pt x="8825" y="48157"/>
                    <a:pt x="5673" y="45888"/>
                  </a:cubicBezTo>
                  <a:cubicBezTo>
                    <a:pt x="2836" y="43367"/>
                    <a:pt x="882" y="40215"/>
                    <a:pt x="0" y="36244"/>
                  </a:cubicBezTo>
                  <a:lnTo>
                    <a:pt x="9644" y="36244"/>
                  </a:lnTo>
                  <a:cubicBezTo>
                    <a:pt x="10463" y="37631"/>
                    <a:pt x="11346" y="38766"/>
                    <a:pt x="12481" y="39648"/>
                  </a:cubicBezTo>
                  <a:cubicBezTo>
                    <a:pt x="13930" y="40215"/>
                    <a:pt x="15002" y="40783"/>
                    <a:pt x="16452" y="40783"/>
                  </a:cubicBezTo>
                  <a:cubicBezTo>
                    <a:pt x="18721" y="40783"/>
                    <a:pt x="20423" y="39900"/>
                    <a:pt x="21809" y="38514"/>
                  </a:cubicBezTo>
                  <a:cubicBezTo>
                    <a:pt x="23259" y="37127"/>
                    <a:pt x="23826" y="35109"/>
                    <a:pt x="23826" y="32840"/>
                  </a:cubicBezTo>
                  <a:cubicBezTo>
                    <a:pt x="23826" y="30571"/>
                    <a:pt x="23259" y="28869"/>
                    <a:pt x="21809" y="27483"/>
                  </a:cubicBezTo>
                  <a:cubicBezTo>
                    <a:pt x="20675" y="26096"/>
                    <a:pt x="18973" y="25529"/>
                    <a:pt x="17019" y="25529"/>
                  </a:cubicBezTo>
                  <a:cubicBezTo>
                    <a:pt x="16199" y="25529"/>
                    <a:pt x="15065" y="25529"/>
                    <a:pt x="14182" y="26096"/>
                  </a:cubicBezTo>
                  <a:cubicBezTo>
                    <a:pt x="13048" y="26663"/>
                    <a:pt x="12228" y="27483"/>
                    <a:pt x="11346" y="28365"/>
                  </a:cubicBezTo>
                  <a:lnTo>
                    <a:pt x="3719" y="26663"/>
                  </a:lnTo>
                  <a:lnTo>
                    <a:pt x="9581" y="0"/>
                  </a:lnTo>
                  <a:close/>
                </a:path>
              </a:pathLst>
            </a:custGeom>
            <a:solidFill>
              <a:srgbClr val="FFBC3D"/>
            </a:solidFill>
            <a:ln w="6301" cap="flat">
              <a:noFill/>
              <a:prstDash val="solid"/>
              <a:miter/>
            </a:ln>
          </p:spPr>
          <p:txBody>
            <a:bodyPr rtlCol="0" anchor="ctr"/>
            <a:lstStyle/>
            <a:p>
              <a:endParaRPr lang="en-US"/>
            </a:p>
          </p:txBody>
        </p:sp>
        <p:sp>
          <p:nvSpPr>
            <p:cNvPr id="81" name="Freeform: Shape 3888">
              <a:extLst>
                <a:ext uri="{FF2B5EF4-FFF2-40B4-BE49-F238E27FC236}">
                  <a16:creationId xmlns:a16="http://schemas.microsoft.com/office/drawing/2014/main" id="{3051AD26-BA96-4577-BE14-E9049B988BF6}"/>
                </a:ext>
              </a:extLst>
            </p:cNvPr>
            <p:cNvSpPr/>
            <p:nvPr/>
          </p:nvSpPr>
          <p:spPr>
            <a:xfrm>
              <a:off x="3881836" y="5238554"/>
              <a:ext cx="31390" cy="49228"/>
            </a:xfrm>
            <a:custGeom>
              <a:avLst/>
              <a:gdLst>
                <a:gd name="connsiteX0" fmla="*/ 0 w 31390"/>
                <a:gd name="connsiteY0" fmla="*/ 0 h 49228"/>
                <a:gd name="connsiteX1" fmla="*/ 31390 w 31390"/>
                <a:gd name="connsiteY1" fmla="*/ 0 h 49228"/>
                <a:gd name="connsiteX2" fmla="*/ 31390 w 31390"/>
                <a:gd name="connsiteY2" fmla="*/ 4853 h 49228"/>
                <a:gd name="connsiteX3" fmla="*/ 9896 w 31390"/>
                <a:gd name="connsiteY3" fmla="*/ 49229 h 49228"/>
                <a:gd name="connsiteX4" fmla="*/ 1954 w 31390"/>
                <a:gd name="connsiteY4" fmla="*/ 45573 h 49228"/>
                <a:gd name="connsiteX5" fmla="*/ 20108 w 31390"/>
                <a:gd name="connsiteY5" fmla="*/ 8509 h 49228"/>
                <a:gd name="connsiteX6" fmla="*/ 0 w 31390"/>
                <a:gd name="connsiteY6" fmla="*/ 8509 h 4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90" h="49228">
                  <a:moveTo>
                    <a:pt x="0" y="0"/>
                  </a:moveTo>
                  <a:lnTo>
                    <a:pt x="31390" y="0"/>
                  </a:lnTo>
                  <a:lnTo>
                    <a:pt x="31390" y="4853"/>
                  </a:lnTo>
                  <a:lnTo>
                    <a:pt x="9896" y="49229"/>
                  </a:lnTo>
                  <a:lnTo>
                    <a:pt x="1954" y="45573"/>
                  </a:lnTo>
                  <a:lnTo>
                    <a:pt x="20108" y="8509"/>
                  </a:lnTo>
                  <a:lnTo>
                    <a:pt x="0" y="8509"/>
                  </a:lnTo>
                  <a:close/>
                </a:path>
              </a:pathLst>
            </a:custGeom>
            <a:solidFill>
              <a:srgbClr val="FFBC3D"/>
            </a:solidFill>
            <a:ln w="6301" cap="flat">
              <a:noFill/>
              <a:prstDash val="solid"/>
              <a:miter/>
            </a:ln>
          </p:spPr>
          <p:txBody>
            <a:bodyPr rtlCol="0" anchor="ctr"/>
            <a:lstStyle/>
            <a:p>
              <a:endParaRPr lang="en-US"/>
            </a:p>
          </p:txBody>
        </p:sp>
        <p:sp>
          <p:nvSpPr>
            <p:cNvPr id="82" name="Freeform: Shape 3889">
              <a:extLst>
                <a:ext uri="{FF2B5EF4-FFF2-40B4-BE49-F238E27FC236}">
                  <a16:creationId xmlns:a16="http://schemas.microsoft.com/office/drawing/2014/main" id="{B167BA58-149E-45DF-A7C3-0CDDFA292DA5}"/>
                </a:ext>
              </a:extLst>
            </p:cNvPr>
            <p:cNvSpPr/>
            <p:nvPr/>
          </p:nvSpPr>
          <p:spPr>
            <a:xfrm>
              <a:off x="3816786" y="5182202"/>
              <a:ext cx="33344" cy="50363"/>
            </a:xfrm>
            <a:custGeom>
              <a:avLst/>
              <a:gdLst>
                <a:gd name="connsiteX0" fmla="*/ 26600 w 33344"/>
                <a:gd name="connsiteY0" fmla="*/ 23259 h 50363"/>
                <a:gd name="connsiteX1" fmla="*/ 31390 w 33344"/>
                <a:gd name="connsiteY1" fmla="*/ 28617 h 50363"/>
                <a:gd name="connsiteX2" fmla="*/ 33345 w 33344"/>
                <a:gd name="connsiteY2" fmla="*/ 35677 h 50363"/>
                <a:gd name="connsiteX3" fmla="*/ 31075 w 33344"/>
                <a:gd name="connsiteY3" fmla="*/ 43304 h 50363"/>
                <a:gd name="connsiteX4" fmla="*/ 25717 w 33344"/>
                <a:gd name="connsiteY4" fmla="*/ 48661 h 50363"/>
                <a:gd name="connsiteX5" fmla="*/ 16641 w 33344"/>
                <a:gd name="connsiteY5" fmla="*/ 50363 h 50363"/>
                <a:gd name="connsiteX6" fmla="*/ 7312 w 33344"/>
                <a:gd name="connsiteY6" fmla="*/ 48661 h 50363"/>
                <a:gd name="connsiteX7" fmla="*/ 1954 w 33344"/>
                <a:gd name="connsiteY7" fmla="*/ 43556 h 50363"/>
                <a:gd name="connsiteX8" fmla="*/ 0 w 33344"/>
                <a:gd name="connsiteY8" fmla="*/ 35613 h 50363"/>
                <a:gd name="connsiteX9" fmla="*/ 1450 w 33344"/>
                <a:gd name="connsiteY9" fmla="*/ 28554 h 50363"/>
                <a:gd name="connsiteX10" fmla="*/ 6555 w 33344"/>
                <a:gd name="connsiteY10" fmla="*/ 23196 h 50363"/>
                <a:gd name="connsiteX11" fmla="*/ 3152 w 33344"/>
                <a:gd name="connsiteY11" fmla="*/ 18406 h 50363"/>
                <a:gd name="connsiteX12" fmla="*/ 2332 w 33344"/>
                <a:gd name="connsiteY12" fmla="*/ 13300 h 50363"/>
                <a:gd name="connsiteX13" fmla="*/ 4034 w 33344"/>
                <a:gd name="connsiteY13" fmla="*/ 6492 h 50363"/>
                <a:gd name="connsiteX14" fmla="*/ 9140 w 33344"/>
                <a:gd name="connsiteY14" fmla="*/ 1702 h 50363"/>
                <a:gd name="connsiteX15" fmla="*/ 16767 w 33344"/>
                <a:gd name="connsiteY15" fmla="*/ 0 h 50363"/>
                <a:gd name="connsiteX16" fmla="*/ 24142 w 33344"/>
                <a:gd name="connsiteY16" fmla="*/ 1702 h 50363"/>
                <a:gd name="connsiteX17" fmla="*/ 29247 w 33344"/>
                <a:gd name="connsiteY17" fmla="*/ 6492 h 50363"/>
                <a:gd name="connsiteX18" fmla="*/ 30949 w 33344"/>
                <a:gd name="connsiteY18" fmla="*/ 13300 h 50363"/>
                <a:gd name="connsiteX19" fmla="*/ 30130 w 33344"/>
                <a:gd name="connsiteY19" fmla="*/ 18090 h 50363"/>
                <a:gd name="connsiteX20" fmla="*/ 26600 w 33344"/>
                <a:gd name="connsiteY20" fmla="*/ 23259 h 50363"/>
                <a:gd name="connsiteX21" fmla="*/ 26600 w 33344"/>
                <a:gd name="connsiteY21" fmla="*/ 23259 h 50363"/>
                <a:gd name="connsiteX22" fmla="*/ 16389 w 33344"/>
                <a:gd name="connsiteY22" fmla="*/ 8824 h 50363"/>
                <a:gd name="connsiteX23" fmla="*/ 16389 w 33344"/>
                <a:gd name="connsiteY23" fmla="*/ 8824 h 50363"/>
                <a:gd name="connsiteX24" fmla="*/ 12418 w 33344"/>
                <a:gd name="connsiteY24" fmla="*/ 10274 h 50363"/>
                <a:gd name="connsiteX25" fmla="*/ 11031 w 33344"/>
                <a:gd name="connsiteY25" fmla="*/ 14246 h 50363"/>
                <a:gd name="connsiteX26" fmla="*/ 12733 w 33344"/>
                <a:gd name="connsiteY26" fmla="*/ 17901 h 50363"/>
                <a:gd name="connsiteX27" fmla="*/ 16389 w 33344"/>
                <a:gd name="connsiteY27" fmla="*/ 19603 h 50363"/>
                <a:gd name="connsiteX28" fmla="*/ 20360 w 33344"/>
                <a:gd name="connsiteY28" fmla="*/ 17901 h 50363"/>
                <a:gd name="connsiteX29" fmla="*/ 21746 w 33344"/>
                <a:gd name="connsiteY29" fmla="*/ 13930 h 50363"/>
                <a:gd name="connsiteX30" fmla="*/ 20045 w 33344"/>
                <a:gd name="connsiteY30" fmla="*/ 10274 h 50363"/>
                <a:gd name="connsiteX31" fmla="*/ 16389 w 33344"/>
                <a:gd name="connsiteY31" fmla="*/ 8824 h 50363"/>
                <a:gd name="connsiteX32" fmla="*/ 16389 w 33344"/>
                <a:gd name="connsiteY32" fmla="*/ 8824 h 50363"/>
                <a:gd name="connsiteX33" fmla="*/ 16704 w 33344"/>
                <a:gd name="connsiteY33" fmla="*/ 28050 h 50363"/>
                <a:gd name="connsiteX34" fmla="*/ 16704 w 33344"/>
                <a:gd name="connsiteY34" fmla="*/ 28050 h 50363"/>
                <a:gd name="connsiteX35" fmla="*/ 11031 w 33344"/>
                <a:gd name="connsiteY35" fmla="*/ 30067 h 50363"/>
                <a:gd name="connsiteX36" fmla="*/ 8762 w 33344"/>
                <a:gd name="connsiteY36" fmla="*/ 34857 h 50363"/>
                <a:gd name="connsiteX37" fmla="*/ 11031 w 33344"/>
                <a:gd name="connsiteY37" fmla="*/ 39963 h 50363"/>
                <a:gd name="connsiteX38" fmla="*/ 16704 w 33344"/>
                <a:gd name="connsiteY38" fmla="*/ 41980 h 50363"/>
                <a:gd name="connsiteX39" fmla="*/ 22062 w 33344"/>
                <a:gd name="connsiteY39" fmla="*/ 39963 h 50363"/>
                <a:gd name="connsiteX40" fmla="*/ 24331 w 33344"/>
                <a:gd name="connsiteY40" fmla="*/ 35172 h 50363"/>
                <a:gd name="connsiteX41" fmla="*/ 22062 w 33344"/>
                <a:gd name="connsiteY41" fmla="*/ 30067 h 50363"/>
                <a:gd name="connsiteX42" fmla="*/ 16704 w 33344"/>
                <a:gd name="connsiteY42" fmla="*/ 28050 h 50363"/>
                <a:gd name="connsiteX43" fmla="*/ 16704 w 33344"/>
                <a:gd name="connsiteY43" fmla="*/ 28050 h 5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3344" h="50363">
                  <a:moveTo>
                    <a:pt x="26600" y="23259"/>
                  </a:moveTo>
                  <a:cubicBezTo>
                    <a:pt x="28554" y="24646"/>
                    <a:pt x="30256" y="26348"/>
                    <a:pt x="31390" y="28617"/>
                  </a:cubicBezTo>
                  <a:cubicBezTo>
                    <a:pt x="32777" y="30886"/>
                    <a:pt x="33345" y="33155"/>
                    <a:pt x="33345" y="35677"/>
                  </a:cubicBezTo>
                  <a:cubicBezTo>
                    <a:pt x="33345" y="38513"/>
                    <a:pt x="32525" y="41035"/>
                    <a:pt x="31075" y="43304"/>
                  </a:cubicBezTo>
                  <a:cubicBezTo>
                    <a:pt x="29941" y="45573"/>
                    <a:pt x="27987" y="47527"/>
                    <a:pt x="25717" y="48661"/>
                  </a:cubicBezTo>
                  <a:cubicBezTo>
                    <a:pt x="23196" y="49796"/>
                    <a:pt x="20360" y="50363"/>
                    <a:pt x="16641" y="50363"/>
                  </a:cubicBezTo>
                  <a:cubicBezTo>
                    <a:pt x="12670" y="50363"/>
                    <a:pt x="9581" y="49796"/>
                    <a:pt x="7312" y="48661"/>
                  </a:cubicBezTo>
                  <a:cubicBezTo>
                    <a:pt x="5043" y="47527"/>
                    <a:pt x="3341" y="45825"/>
                    <a:pt x="1954" y="43556"/>
                  </a:cubicBezTo>
                  <a:cubicBezTo>
                    <a:pt x="567" y="41287"/>
                    <a:pt x="0" y="38450"/>
                    <a:pt x="0" y="35613"/>
                  </a:cubicBezTo>
                  <a:cubicBezTo>
                    <a:pt x="0" y="33092"/>
                    <a:pt x="567" y="30823"/>
                    <a:pt x="1450" y="28554"/>
                  </a:cubicBezTo>
                  <a:cubicBezTo>
                    <a:pt x="2584" y="26600"/>
                    <a:pt x="4286" y="24898"/>
                    <a:pt x="6555" y="23196"/>
                  </a:cubicBezTo>
                  <a:cubicBezTo>
                    <a:pt x="5106" y="21746"/>
                    <a:pt x="4034" y="20108"/>
                    <a:pt x="3152" y="18406"/>
                  </a:cubicBezTo>
                  <a:cubicBezTo>
                    <a:pt x="2584" y="16704"/>
                    <a:pt x="2332" y="15002"/>
                    <a:pt x="2332" y="13300"/>
                  </a:cubicBezTo>
                  <a:cubicBezTo>
                    <a:pt x="2332" y="10778"/>
                    <a:pt x="2900" y="8509"/>
                    <a:pt x="4034" y="6492"/>
                  </a:cubicBezTo>
                  <a:cubicBezTo>
                    <a:pt x="5169" y="4223"/>
                    <a:pt x="6871" y="2837"/>
                    <a:pt x="9140" y="1702"/>
                  </a:cubicBezTo>
                  <a:cubicBezTo>
                    <a:pt x="11409" y="567"/>
                    <a:pt x="13930" y="0"/>
                    <a:pt x="16767" y="0"/>
                  </a:cubicBezTo>
                  <a:cubicBezTo>
                    <a:pt x="19603" y="0"/>
                    <a:pt x="21872" y="567"/>
                    <a:pt x="24142" y="1702"/>
                  </a:cubicBezTo>
                  <a:cubicBezTo>
                    <a:pt x="26411" y="2837"/>
                    <a:pt x="28113" y="4538"/>
                    <a:pt x="29247" y="6492"/>
                  </a:cubicBezTo>
                  <a:cubicBezTo>
                    <a:pt x="30382" y="8762"/>
                    <a:pt x="30949" y="11031"/>
                    <a:pt x="30949" y="13300"/>
                  </a:cubicBezTo>
                  <a:cubicBezTo>
                    <a:pt x="30949" y="15002"/>
                    <a:pt x="30697" y="16704"/>
                    <a:pt x="30130" y="18090"/>
                  </a:cubicBezTo>
                  <a:cubicBezTo>
                    <a:pt x="29373" y="19603"/>
                    <a:pt x="28239" y="21305"/>
                    <a:pt x="26600" y="23259"/>
                  </a:cubicBezTo>
                  <a:lnTo>
                    <a:pt x="26600" y="23259"/>
                  </a:lnTo>
                  <a:close/>
                  <a:moveTo>
                    <a:pt x="16389" y="8824"/>
                  </a:moveTo>
                  <a:lnTo>
                    <a:pt x="16389" y="8824"/>
                  </a:lnTo>
                  <a:cubicBezTo>
                    <a:pt x="14687" y="8824"/>
                    <a:pt x="13552" y="9392"/>
                    <a:pt x="12418" y="10274"/>
                  </a:cubicBezTo>
                  <a:cubicBezTo>
                    <a:pt x="11598" y="11409"/>
                    <a:pt x="11031" y="12544"/>
                    <a:pt x="11031" y="14246"/>
                  </a:cubicBezTo>
                  <a:cubicBezTo>
                    <a:pt x="11031" y="15695"/>
                    <a:pt x="11598" y="17082"/>
                    <a:pt x="12733" y="17901"/>
                  </a:cubicBezTo>
                  <a:cubicBezTo>
                    <a:pt x="13552" y="19036"/>
                    <a:pt x="15002" y="19603"/>
                    <a:pt x="16389" y="19603"/>
                  </a:cubicBezTo>
                  <a:cubicBezTo>
                    <a:pt x="18091" y="19603"/>
                    <a:pt x="19225" y="19036"/>
                    <a:pt x="20360" y="17901"/>
                  </a:cubicBezTo>
                  <a:cubicBezTo>
                    <a:pt x="21179" y="17082"/>
                    <a:pt x="21746" y="15632"/>
                    <a:pt x="21746" y="13930"/>
                  </a:cubicBezTo>
                  <a:cubicBezTo>
                    <a:pt x="21746" y="12480"/>
                    <a:pt x="21179" y="11094"/>
                    <a:pt x="20045" y="10274"/>
                  </a:cubicBezTo>
                  <a:cubicBezTo>
                    <a:pt x="19225" y="9392"/>
                    <a:pt x="17775" y="8824"/>
                    <a:pt x="16389" y="8824"/>
                  </a:cubicBezTo>
                  <a:lnTo>
                    <a:pt x="16389" y="8824"/>
                  </a:lnTo>
                  <a:close/>
                  <a:moveTo>
                    <a:pt x="16704" y="28050"/>
                  </a:moveTo>
                  <a:lnTo>
                    <a:pt x="16704" y="28050"/>
                  </a:lnTo>
                  <a:cubicBezTo>
                    <a:pt x="14435" y="28050"/>
                    <a:pt x="12733" y="28617"/>
                    <a:pt x="11031" y="30067"/>
                  </a:cubicBezTo>
                  <a:cubicBezTo>
                    <a:pt x="9581" y="31453"/>
                    <a:pt x="8762" y="33155"/>
                    <a:pt x="8762" y="34857"/>
                  </a:cubicBezTo>
                  <a:cubicBezTo>
                    <a:pt x="8762" y="36811"/>
                    <a:pt x="9581" y="38513"/>
                    <a:pt x="11031" y="39963"/>
                  </a:cubicBezTo>
                  <a:cubicBezTo>
                    <a:pt x="12418" y="41097"/>
                    <a:pt x="14119" y="41980"/>
                    <a:pt x="16704" y="41980"/>
                  </a:cubicBezTo>
                  <a:cubicBezTo>
                    <a:pt x="18973" y="41980"/>
                    <a:pt x="20927" y="41160"/>
                    <a:pt x="22062" y="39963"/>
                  </a:cubicBezTo>
                  <a:cubicBezTo>
                    <a:pt x="23448" y="38828"/>
                    <a:pt x="24331" y="37127"/>
                    <a:pt x="24331" y="35172"/>
                  </a:cubicBezTo>
                  <a:cubicBezTo>
                    <a:pt x="24331" y="33218"/>
                    <a:pt x="23448" y="31517"/>
                    <a:pt x="22062" y="30067"/>
                  </a:cubicBezTo>
                  <a:cubicBezTo>
                    <a:pt x="20612" y="28617"/>
                    <a:pt x="18910" y="28050"/>
                    <a:pt x="16704" y="28050"/>
                  </a:cubicBezTo>
                  <a:lnTo>
                    <a:pt x="16704" y="28050"/>
                  </a:lnTo>
                  <a:close/>
                </a:path>
              </a:pathLst>
            </a:custGeom>
            <a:solidFill>
              <a:srgbClr val="FFBC3D"/>
            </a:solidFill>
            <a:ln w="6301" cap="flat">
              <a:noFill/>
              <a:prstDash val="solid"/>
              <a:miter/>
            </a:ln>
          </p:spPr>
          <p:txBody>
            <a:bodyPr rtlCol="0" anchor="ctr"/>
            <a:lstStyle/>
            <a:p>
              <a:endParaRPr lang="en-US"/>
            </a:p>
          </p:txBody>
        </p:sp>
        <p:sp>
          <p:nvSpPr>
            <p:cNvPr id="83" name="Freeform: Shape 3890">
              <a:extLst>
                <a:ext uri="{FF2B5EF4-FFF2-40B4-BE49-F238E27FC236}">
                  <a16:creationId xmlns:a16="http://schemas.microsoft.com/office/drawing/2014/main" id="{B6E55737-5EFD-4CF1-A26E-365B64DC00D7}"/>
                </a:ext>
              </a:extLst>
            </p:cNvPr>
            <p:cNvSpPr/>
            <p:nvPr/>
          </p:nvSpPr>
          <p:spPr>
            <a:xfrm>
              <a:off x="3792959" y="5106121"/>
              <a:ext cx="30003" cy="50426"/>
            </a:xfrm>
            <a:custGeom>
              <a:avLst/>
              <a:gdLst>
                <a:gd name="connsiteX0" fmla="*/ 13867 w 30003"/>
                <a:gd name="connsiteY0" fmla="*/ 50426 h 50426"/>
                <a:gd name="connsiteX1" fmla="*/ 6240 w 30003"/>
                <a:gd name="connsiteY1" fmla="*/ 46770 h 50426"/>
                <a:gd name="connsiteX2" fmla="*/ 14435 w 30003"/>
                <a:gd name="connsiteY2" fmla="*/ 30319 h 50426"/>
                <a:gd name="connsiteX3" fmla="*/ 4223 w 30003"/>
                <a:gd name="connsiteY3" fmla="*/ 25780 h 50426"/>
                <a:gd name="connsiteX4" fmla="*/ 0 w 30003"/>
                <a:gd name="connsiteY4" fmla="*/ 15002 h 50426"/>
                <a:gd name="connsiteX5" fmla="*/ 4223 w 30003"/>
                <a:gd name="connsiteY5" fmla="*/ 4223 h 50426"/>
                <a:gd name="connsiteX6" fmla="*/ 15002 w 30003"/>
                <a:gd name="connsiteY6" fmla="*/ 0 h 50426"/>
                <a:gd name="connsiteX7" fmla="*/ 25717 w 30003"/>
                <a:gd name="connsiteY7" fmla="*/ 4538 h 50426"/>
                <a:gd name="connsiteX8" fmla="*/ 30004 w 30003"/>
                <a:gd name="connsiteY8" fmla="*/ 15002 h 50426"/>
                <a:gd name="connsiteX9" fmla="*/ 29436 w 30003"/>
                <a:gd name="connsiteY9" fmla="*/ 19225 h 50426"/>
                <a:gd name="connsiteX10" fmla="*/ 26348 w 30003"/>
                <a:gd name="connsiteY10" fmla="*/ 26285 h 50426"/>
                <a:gd name="connsiteX11" fmla="*/ 13867 w 30003"/>
                <a:gd name="connsiteY11" fmla="*/ 50426 h 50426"/>
                <a:gd name="connsiteX12" fmla="*/ 15002 w 30003"/>
                <a:gd name="connsiteY12" fmla="*/ 21557 h 50426"/>
                <a:gd name="connsiteX13" fmla="*/ 15002 w 30003"/>
                <a:gd name="connsiteY13" fmla="*/ 21557 h 50426"/>
                <a:gd name="connsiteX14" fmla="*/ 19540 w 30003"/>
                <a:gd name="connsiteY14" fmla="*/ 19855 h 50426"/>
                <a:gd name="connsiteX15" fmla="*/ 21242 w 30003"/>
                <a:gd name="connsiteY15" fmla="*/ 15065 h 50426"/>
                <a:gd name="connsiteX16" fmla="*/ 19288 w 30003"/>
                <a:gd name="connsiteY16" fmla="*/ 10526 h 50426"/>
                <a:gd name="connsiteX17" fmla="*/ 15065 w 30003"/>
                <a:gd name="connsiteY17" fmla="*/ 8572 h 50426"/>
                <a:gd name="connsiteX18" fmla="*/ 10842 w 30003"/>
                <a:gd name="connsiteY18" fmla="*/ 10526 h 50426"/>
                <a:gd name="connsiteX19" fmla="*/ 8888 w 30003"/>
                <a:gd name="connsiteY19" fmla="*/ 15065 h 50426"/>
                <a:gd name="connsiteX20" fmla="*/ 10842 w 30003"/>
                <a:gd name="connsiteY20" fmla="*/ 19855 h 50426"/>
                <a:gd name="connsiteX21" fmla="*/ 15002 w 30003"/>
                <a:gd name="connsiteY21" fmla="*/ 21557 h 50426"/>
                <a:gd name="connsiteX22" fmla="*/ 15002 w 30003"/>
                <a:gd name="connsiteY22" fmla="*/ 21557 h 5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003" h="50426">
                  <a:moveTo>
                    <a:pt x="13867" y="50426"/>
                  </a:moveTo>
                  <a:lnTo>
                    <a:pt x="6240" y="46770"/>
                  </a:lnTo>
                  <a:lnTo>
                    <a:pt x="14435" y="30319"/>
                  </a:lnTo>
                  <a:cubicBezTo>
                    <a:pt x="10464" y="30319"/>
                    <a:pt x="7060" y="28932"/>
                    <a:pt x="4223" y="25780"/>
                  </a:cubicBezTo>
                  <a:cubicBezTo>
                    <a:pt x="1387" y="22944"/>
                    <a:pt x="0" y="19288"/>
                    <a:pt x="0" y="15002"/>
                  </a:cubicBezTo>
                  <a:cubicBezTo>
                    <a:pt x="0" y="10779"/>
                    <a:pt x="1387" y="7375"/>
                    <a:pt x="4223" y="4223"/>
                  </a:cubicBezTo>
                  <a:cubicBezTo>
                    <a:pt x="7312" y="1387"/>
                    <a:pt x="10716" y="0"/>
                    <a:pt x="15002" y="0"/>
                  </a:cubicBezTo>
                  <a:cubicBezTo>
                    <a:pt x="19225" y="0"/>
                    <a:pt x="22944" y="1450"/>
                    <a:pt x="25717" y="4538"/>
                  </a:cubicBezTo>
                  <a:cubicBezTo>
                    <a:pt x="28554" y="7375"/>
                    <a:pt x="30004" y="11031"/>
                    <a:pt x="30004" y="15002"/>
                  </a:cubicBezTo>
                  <a:cubicBezTo>
                    <a:pt x="30004" y="16388"/>
                    <a:pt x="30004" y="17838"/>
                    <a:pt x="29436" y="19225"/>
                  </a:cubicBezTo>
                  <a:cubicBezTo>
                    <a:pt x="29184" y="20927"/>
                    <a:pt x="27987" y="23196"/>
                    <a:pt x="26348" y="26285"/>
                  </a:cubicBezTo>
                  <a:lnTo>
                    <a:pt x="13867" y="50426"/>
                  </a:lnTo>
                  <a:close/>
                  <a:moveTo>
                    <a:pt x="15002" y="21557"/>
                  </a:moveTo>
                  <a:lnTo>
                    <a:pt x="15002" y="21557"/>
                  </a:lnTo>
                  <a:cubicBezTo>
                    <a:pt x="16704" y="21557"/>
                    <a:pt x="18406" y="20990"/>
                    <a:pt x="19540" y="19855"/>
                  </a:cubicBezTo>
                  <a:cubicBezTo>
                    <a:pt x="20675" y="18469"/>
                    <a:pt x="21242" y="17019"/>
                    <a:pt x="21242" y="15065"/>
                  </a:cubicBezTo>
                  <a:cubicBezTo>
                    <a:pt x="21242" y="13363"/>
                    <a:pt x="20675" y="11661"/>
                    <a:pt x="19288" y="10526"/>
                  </a:cubicBezTo>
                  <a:cubicBezTo>
                    <a:pt x="18154" y="9140"/>
                    <a:pt x="16767" y="8572"/>
                    <a:pt x="15065" y="8572"/>
                  </a:cubicBezTo>
                  <a:cubicBezTo>
                    <a:pt x="13363" y="8572"/>
                    <a:pt x="11976" y="9140"/>
                    <a:pt x="10842" y="10526"/>
                  </a:cubicBezTo>
                  <a:cubicBezTo>
                    <a:pt x="9707" y="11661"/>
                    <a:pt x="8888" y="13363"/>
                    <a:pt x="8888" y="15065"/>
                  </a:cubicBezTo>
                  <a:cubicBezTo>
                    <a:pt x="8888" y="17019"/>
                    <a:pt x="9455" y="18469"/>
                    <a:pt x="10842" y="19855"/>
                  </a:cubicBezTo>
                  <a:cubicBezTo>
                    <a:pt x="11913" y="20927"/>
                    <a:pt x="13300" y="21557"/>
                    <a:pt x="15002" y="21557"/>
                  </a:cubicBezTo>
                  <a:lnTo>
                    <a:pt x="15002" y="21557"/>
                  </a:lnTo>
                  <a:close/>
                </a:path>
              </a:pathLst>
            </a:custGeom>
            <a:solidFill>
              <a:srgbClr val="FFBC3D"/>
            </a:solidFill>
            <a:ln w="6301" cap="flat">
              <a:noFill/>
              <a:prstDash val="solid"/>
              <a:miter/>
            </a:ln>
          </p:spPr>
          <p:txBody>
            <a:bodyPr rtlCol="0" anchor="ctr"/>
            <a:lstStyle/>
            <a:p>
              <a:endParaRPr lang="en-US"/>
            </a:p>
          </p:txBody>
        </p:sp>
        <p:sp>
          <p:nvSpPr>
            <p:cNvPr id="84" name="Freeform: Shape 3891">
              <a:extLst>
                <a:ext uri="{FF2B5EF4-FFF2-40B4-BE49-F238E27FC236}">
                  <a16:creationId xmlns:a16="http://schemas.microsoft.com/office/drawing/2014/main" id="{8002DCAE-8976-42FA-A3DB-9E773232FBDA}"/>
                </a:ext>
              </a:extLst>
            </p:cNvPr>
            <p:cNvSpPr/>
            <p:nvPr/>
          </p:nvSpPr>
          <p:spPr>
            <a:xfrm>
              <a:off x="3872192" y="4965242"/>
              <a:ext cx="19288" cy="48094"/>
            </a:xfrm>
            <a:custGeom>
              <a:avLst/>
              <a:gdLst>
                <a:gd name="connsiteX0" fmla="*/ 5421 w 19288"/>
                <a:gd name="connsiteY0" fmla="*/ 0 h 48094"/>
                <a:gd name="connsiteX1" fmla="*/ 19288 w 19288"/>
                <a:gd name="connsiteY1" fmla="*/ 0 h 48094"/>
                <a:gd name="connsiteX2" fmla="*/ 19288 w 19288"/>
                <a:gd name="connsiteY2" fmla="*/ 48094 h 48094"/>
                <a:gd name="connsiteX3" fmla="*/ 9959 w 19288"/>
                <a:gd name="connsiteY3" fmla="*/ 48094 h 48094"/>
                <a:gd name="connsiteX4" fmla="*/ 9959 w 19288"/>
                <a:gd name="connsiteY4" fmla="*/ 8762 h 48094"/>
                <a:gd name="connsiteX5" fmla="*/ 0 w 19288"/>
                <a:gd name="connsiteY5" fmla="*/ 8762 h 4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88" h="48094">
                  <a:moveTo>
                    <a:pt x="5421" y="0"/>
                  </a:moveTo>
                  <a:lnTo>
                    <a:pt x="19288" y="0"/>
                  </a:lnTo>
                  <a:lnTo>
                    <a:pt x="19288" y="48094"/>
                  </a:lnTo>
                  <a:lnTo>
                    <a:pt x="9959" y="48094"/>
                  </a:lnTo>
                  <a:lnTo>
                    <a:pt x="9959" y="8762"/>
                  </a:lnTo>
                  <a:lnTo>
                    <a:pt x="0" y="8762"/>
                  </a:lnTo>
                  <a:close/>
                </a:path>
              </a:pathLst>
            </a:custGeom>
            <a:solidFill>
              <a:srgbClr val="FFBC3D"/>
            </a:solidFill>
            <a:ln w="6301" cap="flat">
              <a:noFill/>
              <a:prstDash val="solid"/>
              <a:miter/>
            </a:ln>
          </p:spPr>
          <p:txBody>
            <a:bodyPr rtlCol="0" anchor="ctr"/>
            <a:lstStyle/>
            <a:p>
              <a:endParaRPr lang="en-US"/>
            </a:p>
          </p:txBody>
        </p:sp>
        <p:sp>
          <p:nvSpPr>
            <p:cNvPr id="85" name="Freeform: Shape 3892">
              <a:extLst>
                <a:ext uri="{FF2B5EF4-FFF2-40B4-BE49-F238E27FC236}">
                  <a16:creationId xmlns:a16="http://schemas.microsoft.com/office/drawing/2014/main" id="{FE2B6CAA-60A8-4066-B96D-52193B28B32B}"/>
                </a:ext>
              </a:extLst>
            </p:cNvPr>
            <p:cNvSpPr/>
            <p:nvPr/>
          </p:nvSpPr>
          <p:spPr>
            <a:xfrm>
              <a:off x="3900241" y="4965242"/>
              <a:ext cx="18972" cy="48094"/>
            </a:xfrm>
            <a:custGeom>
              <a:avLst/>
              <a:gdLst>
                <a:gd name="connsiteX0" fmla="*/ 5358 w 18972"/>
                <a:gd name="connsiteY0" fmla="*/ 0 h 48094"/>
                <a:gd name="connsiteX1" fmla="*/ 18973 w 18972"/>
                <a:gd name="connsiteY1" fmla="*/ 0 h 48094"/>
                <a:gd name="connsiteX2" fmla="*/ 18973 w 18972"/>
                <a:gd name="connsiteY2" fmla="*/ 48094 h 48094"/>
                <a:gd name="connsiteX3" fmla="*/ 9896 w 18972"/>
                <a:gd name="connsiteY3" fmla="*/ 48094 h 48094"/>
                <a:gd name="connsiteX4" fmla="*/ 9896 w 18972"/>
                <a:gd name="connsiteY4" fmla="*/ 8762 h 48094"/>
                <a:gd name="connsiteX5" fmla="*/ 0 w 18972"/>
                <a:gd name="connsiteY5" fmla="*/ 8762 h 4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72" h="48094">
                  <a:moveTo>
                    <a:pt x="5358" y="0"/>
                  </a:moveTo>
                  <a:lnTo>
                    <a:pt x="18973" y="0"/>
                  </a:lnTo>
                  <a:lnTo>
                    <a:pt x="18973" y="48094"/>
                  </a:lnTo>
                  <a:lnTo>
                    <a:pt x="9896" y="48094"/>
                  </a:lnTo>
                  <a:lnTo>
                    <a:pt x="9896" y="8762"/>
                  </a:lnTo>
                  <a:lnTo>
                    <a:pt x="0" y="8762"/>
                  </a:lnTo>
                  <a:close/>
                </a:path>
              </a:pathLst>
            </a:custGeom>
            <a:solidFill>
              <a:srgbClr val="FFBC3D"/>
            </a:solidFill>
            <a:ln w="6301" cap="flat">
              <a:noFill/>
              <a:prstDash val="solid"/>
              <a:miter/>
            </a:ln>
          </p:spPr>
          <p:txBody>
            <a:bodyPr rtlCol="0" anchor="ctr"/>
            <a:lstStyle/>
            <a:p>
              <a:endParaRPr lang="en-US"/>
            </a:p>
          </p:txBody>
        </p:sp>
        <p:sp>
          <p:nvSpPr>
            <p:cNvPr id="86" name="Freeform: Shape 3893">
              <a:extLst>
                <a:ext uri="{FF2B5EF4-FFF2-40B4-BE49-F238E27FC236}">
                  <a16:creationId xmlns:a16="http://schemas.microsoft.com/office/drawing/2014/main" id="{8AC258AC-A820-4F22-B3B3-D81928555726}"/>
                </a:ext>
              </a:extLst>
            </p:cNvPr>
            <p:cNvSpPr/>
            <p:nvPr/>
          </p:nvSpPr>
          <p:spPr>
            <a:xfrm>
              <a:off x="3950290" y="4938894"/>
              <a:ext cx="19288" cy="48094"/>
            </a:xfrm>
            <a:custGeom>
              <a:avLst/>
              <a:gdLst>
                <a:gd name="connsiteX0" fmla="*/ 5421 w 19288"/>
                <a:gd name="connsiteY0" fmla="*/ 0 h 48094"/>
                <a:gd name="connsiteX1" fmla="*/ 19288 w 19288"/>
                <a:gd name="connsiteY1" fmla="*/ 0 h 48094"/>
                <a:gd name="connsiteX2" fmla="*/ 19288 w 19288"/>
                <a:gd name="connsiteY2" fmla="*/ 48094 h 48094"/>
                <a:gd name="connsiteX3" fmla="*/ 9959 w 19288"/>
                <a:gd name="connsiteY3" fmla="*/ 48094 h 48094"/>
                <a:gd name="connsiteX4" fmla="*/ 9959 w 19288"/>
                <a:gd name="connsiteY4" fmla="*/ 8510 h 48094"/>
                <a:gd name="connsiteX5" fmla="*/ 0 w 19288"/>
                <a:gd name="connsiteY5" fmla="*/ 8510 h 4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88" h="48094">
                  <a:moveTo>
                    <a:pt x="5421" y="0"/>
                  </a:moveTo>
                  <a:lnTo>
                    <a:pt x="19288" y="0"/>
                  </a:lnTo>
                  <a:lnTo>
                    <a:pt x="19288" y="48094"/>
                  </a:lnTo>
                  <a:lnTo>
                    <a:pt x="9959" y="48094"/>
                  </a:lnTo>
                  <a:lnTo>
                    <a:pt x="9959" y="8510"/>
                  </a:lnTo>
                  <a:lnTo>
                    <a:pt x="0" y="8510"/>
                  </a:lnTo>
                  <a:close/>
                </a:path>
              </a:pathLst>
            </a:custGeom>
            <a:solidFill>
              <a:srgbClr val="FFBC3D"/>
            </a:solidFill>
            <a:ln w="6301" cap="flat">
              <a:noFill/>
              <a:prstDash val="solid"/>
              <a:miter/>
            </a:ln>
          </p:spPr>
          <p:txBody>
            <a:bodyPr rtlCol="0" anchor="ctr"/>
            <a:lstStyle/>
            <a:p>
              <a:endParaRPr lang="en-US"/>
            </a:p>
          </p:txBody>
        </p:sp>
        <p:sp>
          <p:nvSpPr>
            <p:cNvPr id="87" name="Freeform: Shape 3894">
              <a:extLst>
                <a:ext uri="{FF2B5EF4-FFF2-40B4-BE49-F238E27FC236}">
                  <a16:creationId xmlns:a16="http://schemas.microsoft.com/office/drawing/2014/main" id="{5888022B-293C-4DA1-8E5E-5D0658CD96EE}"/>
                </a:ext>
              </a:extLst>
            </p:cNvPr>
            <p:cNvSpPr/>
            <p:nvPr/>
          </p:nvSpPr>
          <p:spPr>
            <a:xfrm>
              <a:off x="3977268" y="4937823"/>
              <a:ext cx="33407" cy="49228"/>
            </a:xfrm>
            <a:custGeom>
              <a:avLst/>
              <a:gdLst>
                <a:gd name="connsiteX0" fmla="*/ 10148 w 33407"/>
                <a:gd name="connsiteY0" fmla="*/ 16641 h 49228"/>
                <a:gd name="connsiteX1" fmla="*/ 1387 w 33407"/>
                <a:gd name="connsiteY1" fmla="*/ 16641 h 49228"/>
                <a:gd name="connsiteX2" fmla="*/ 6240 w 33407"/>
                <a:gd name="connsiteY2" fmla="*/ 4223 h 49228"/>
                <a:gd name="connsiteX3" fmla="*/ 17838 w 33407"/>
                <a:gd name="connsiteY3" fmla="*/ 0 h 49228"/>
                <a:gd name="connsiteX4" fmla="*/ 25781 w 33407"/>
                <a:gd name="connsiteY4" fmla="*/ 1702 h 49228"/>
                <a:gd name="connsiteX5" fmla="*/ 31138 w 33407"/>
                <a:gd name="connsiteY5" fmla="*/ 7060 h 49228"/>
                <a:gd name="connsiteX6" fmla="*/ 33155 w 33407"/>
                <a:gd name="connsiteY6" fmla="*/ 14119 h 49228"/>
                <a:gd name="connsiteX7" fmla="*/ 30571 w 33407"/>
                <a:gd name="connsiteY7" fmla="*/ 23449 h 49228"/>
                <a:gd name="connsiteX8" fmla="*/ 21494 w 33407"/>
                <a:gd name="connsiteY8" fmla="*/ 35046 h 49228"/>
                <a:gd name="connsiteX9" fmla="*/ 16136 w 33407"/>
                <a:gd name="connsiteY9" fmla="*/ 40720 h 49228"/>
                <a:gd name="connsiteX10" fmla="*/ 33408 w 33407"/>
                <a:gd name="connsiteY10" fmla="*/ 40720 h 49228"/>
                <a:gd name="connsiteX11" fmla="*/ 33408 w 33407"/>
                <a:gd name="connsiteY11" fmla="*/ 49229 h 49228"/>
                <a:gd name="connsiteX12" fmla="*/ 0 w 33407"/>
                <a:gd name="connsiteY12" fmla="*/ 49229 h 49228"/>
                <a:gd name="connsiteX13" fmla="*/ 0 w 33407"/>
                <a:gd name="connsiteY13" fmla="*/ 44691 h 49228"/>
                <a:gd name="connsiteX14" fmla="*/ 15002 w 33407"/>
                <a:gd name="connsiteY14" fmla="*/ 29689 h 49228"/>
                <a:gd name="connsiteX15" fmla="*/ 22062 w 33407"/>
                <a:gd name="connsiteY15" fmla="*/ 20927 h 49228"/>
                <a:gd name="connsiteX16" fmla="*/ 23763 w 33407"/>
                <a:gd name="connsiteY16" fmla="*/ 15002 h 49228"/>
                <a:gd name="connsiteX17" fmla="*/ 22062 w 33407"/>
                <a:gd name="connsiteY17" fmla="*/ 10148 h 49228"/>
                <a:gd name="connsiteX18" fmla="*/ 17271 w 33407"/>
                <a:gd name="connsiteY18" fmla="*/ 8447 h 49228"/>
                <a:gd name="connsiteX19" fmla="*/ 12481 w 33407"/>
                <a:gd name="connsiteY19" fmla="*/ 10716 h 49228"/>
                <a:gd name="connsiteX20" fmla="*/ 10148 w 33407"/>
                <a:gd name="connsiteY20" fmla="*/ 16641 h 49228"/>
                <a:gd name="connsiteX21" fmla="*/ 10148 w 33407"/>
                <a:gd name="connsiteY21" fmla="*/ 16641 h 4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 h="49228">
                  <a:moveTo>
                    <a:pt x="10148" y="16641"/>
                  </a:moveTo>
                  <a:lnTo>
                    <a:pt x="1387" y="16641"/>
                  </a:lnTo>
                  <a:cubicBezTo>
                    <a:pt x="1702" y="11283"/>
                    <a:pt x="3089" y="7312"/>
                    <a:pt x="6240" y="4223"/>
                  </a:cubicBezTo>
                  <a:cubicBezTo>
                    <a:pt x="9329" y="1387"/>
                    <a:pt x="13300" y="0"/>
                    <a:pt x="17838" y="0"/>
                  </a:cubicBezTo>
                  <a:cubicBezTo>
                    <a:pt x="20927" y="0"/>
                    <a:pt x="23511" y="567"/>
                    <a:pt x="25781" y="1702"/>
                  </a:cubicBezTo>
                  <a:cubicBezTo>
                    <a:pt x="27735" y="3152"/>
                    <a:pt x="29752" y="4791"/>
                    <a:pt x="31138" y="7060"/>
                  </a:cubicBezTo>
                  <a:cubicBezTo>
                    <a:pt x="32273" y="9329"/>
                    <a:pt x="33155" y="11850"/>
                    <a:pt x="33155" y="14119"/>
                  </a:cubicBezTo>
                  <a:cubicBezTo>
                    <a:pt x="33155" y="16956"/>
                    <a:pt x="32273" y="20044"/>
                    <a:pt x="30571" y="23449"/>
                  </a:cubicBezTo>
                  <a:cubicBezTo>
                    <a:pt x="28869" y="26537"/>
                    <a:pt x="26033" y="30508"/>
                    <a:pt x="21494" y="35046"/>
                  </a:cubicBezTo>
                  <a:lnTo>
                    <a:pt x="16136" y="40720"/>
                  </a:lnTo>
                  <a:lnTo>
                    <a:pt x="33408" y="40720"/>
                  </a:lnTo>
                  <a:lnTo>
                    <a:pt x="33408" y="49229"/>
                  </a:lnTo>
                  <a:lnTo>
                    <a:pt x="0" y="49229"/>
                  </a:lnTo>
                  <a:lnTo>
                    <a:pt x="0" y="44691"/>
                  </a:lnTo>
                  <a:lnTo>
                    <a:pt x="15002" y="29689"/>
                  </a:lnTo>
                  <a:cubicBezTo>
                    <a:pt x="18406" y="26033"/>
                    <a:pt x="20927" y="23196"/>
                    <a:pt x="22062" y="20927"/>
                  </a:cubicBezTo>
                  <a:cubicBezTo>
                    <a:pt x="23196" y="18658"/>
                    <a:pt x="23763" y="16641"/>
                    <a:pt x="23763" y="15002"/>
                  </a:cubicBezTo>
                  <a:cubicBezTo>
                    <a:pt x="23763" y="12985"/>
                    <a:pt x="23196" y="11598"/>
                    <a:pt x="22062" y="10148"/>
                  </a:cubicBezTo>
                  <a:cubicBezTo>
                    <a:pt x="20927" y="9014"/>
                    <a:pt x="19225" y="8447"/>
                    <a:pt x="17271" y="8447"/>
                  </a:cubicBezTo>
                  <a:cubicBezTo>
                    <a:pt x="15317" y="8447"/>
                    <a:pt x="13615" y="9266"/>
                    <a:pt x="12481" y="10716"/>
                  </a:cubicBezTo>
                  <a:cubicBezTo>
                    <a:pt x="10968" y="12102"/>
                    <a:pt x="10400" y="14119"/>
                    <a:pt x="10148" y="16641"/>
                  </a:cubicBezTo>
                  <a:lnTo>
                    <a:pt x="10148" y="16641"/>
                  </a:lnTo>
                  <a:close/>
                </a:path>
              </a:pathLst>
            </a:custGeom>
            <a:solidFill>
              <a:srgbClr val="FFBC3D"/>
            </a:solidFill>
            <a:ln w="6301" cap="flat">
              <a:noFill/>
              <a:prstDash val="solid"/>
              <a:miter/>
            </a:ln>
          </p:spPr>
          <p:txBody>
            <a:bodyPr rtlCol="0" anchor="ctr"/>
            <a:lstStyle/>
            <a:p>
              <a:endParaRPr lang="en-US"/>
            </a:p>
          </p:txBody>
        </p:sp>
        <p:sp>
          <p:nvSpPr>
            <p:cNvPr id="88" name="Freeform: Shape 3895">
              <a:extLst>
                <a:ext uri="{FF2B5EF4-FFF2-40B4-BE49-F238E27FC236}">
                  <a16:creationId xmlns:a16="http://schemas.microsoft.com/office/drawing/2014/main" id="{5A0AC4A4-9FDF-494D-8B96-135E66442DC5}"/>
                </a:ext>
              </a:extLst>
            </p:cNvPr>
            <p:cNvSpPr/>
            <p:nvPr/>
          </p:nvSpPr>
          <p:spPr>
            <a:xfrm>
              <a:off x="3812499" y="5023547"/>
              <a:ext cx="18972" cy="48094"/>
            </a:xfrm>
            <a:custGeom>
              <a:avLst/>
              <a:gdLst>
                <a:gd name="connsiteX0" fmla="*/ 5106 w 18972"/>
                <a:gd name="connsiteY0" fmla="*/ 0 h 48094"/>
                <a:gd name="connsiteX1" fmla="*/ 18973 w 18972"/>
                <a:gd name="connsiteY1" fmla="*/ 0 h 48094"/>
                <a:gd name="connsiteX2" fmla="*/ 18973 w 18972"/>
                <a:gd name="connsiteY2" fmla="*/ 48094 h 48094"/>
                <a:gd name="connsiteX3" fmla="*/ 9896 w 18972"/>
                <a:gd name="connsiteY3" fmla="*/ 48094 h 48094"/>
                <a:gd name="connsiteX4" fmla="*/ 9896 w 18972"/>
                <a:gd name="connsiteY4" fmla="*/ 8762 h 48094"/>
                <a:gd name="connsiteX5" fmla="*/ 0 w 18972"/>
                <a:gd name="connsiteY5" fmla="*/ 8762 h 4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72" h="48094">
                  <a:moveTo>
                    <a:pt x="5106" y="0"/>
                  </a:moveTo>
                  <a:lnTo>
                    <a:pt x="18973" y="0"/>
                  </a:lnTo>
                  <a:lnTo>
                    <a:pt x="18973" y="48094"/>
                  </a:lnTo>
                  <a:lnTo>
                    <a:pt x="9896" y="48094"/>
                  </a:lnTo>
                  <a:lnTo>
                    <a:pt x="9896" y="8762"/>
                  </a:lnTo>
                  <a:lnTo>
                    <a:pt x="0" y="8762"/>
                  </a:lnTo>
                  <a:close/>
                </a:path>
              </a:pathLst>
            </a:custGeom>
            <a:solidFill>
              <a:srgbClr val="FFBC3D"/>
            </a:solidFill>
            <a:ln w="6301" cap="flat">
              <a:noFill/>
              <a:prstDash val="solid"/>
              <a:miter/>
            </a:ln>
          </p:spPr>
          <p:txBody>
            <a:bodyPr rtlCol="0" anchor="ctr"/>
            <a:lstStyle/>
            <a:p>
              <a:endParaRPr lang="en-US"/>
            </a:p>
          </p:txBody>
        </p:sp>
        <p:sp>
          <p:nvSpPr>
            <p:cNvPr id="89" name="Freeform: Shape 3896">
              <a:extLst>
                <a:ext uri="{FF2B5EF4-FFF2-40B4-BE49-F238E27FC236}">
                  <a16:creationId xmlns:a16="http://schemas.microsoft.com/office/drawing/2014/main" id="{07C27D1C-E57A-4721-8A14-103FEA5D5CEA}"/>
                </a:ext>
              </a:extLst>
            </p:cNvPr>
            <p:cNvSpPr/>
            <p:nvPr/>
          </p:nvSpPr>
          <p:spPr>
            <a:xfrm>
              <a:off x="3838784" y="5022413"/>
              <a:ext cx="34037" cy="50615"/>
            </a:xfrm>
            <a:custGeom>
              <a:avLst/>
              <a:gdLst>
                <a:gd name="connsiteX0" fmla="*/ 16767 w 34037"/>
                <a:gd name="connsiteY0" fmla="*/ 0 h 50615"/>
                <a:gd name="connsiteX1" fmla="*/ 26096 w 34037"/>
                <a:gd name="connsiteY1" fmla="*/ 2521 h 50615"/>
                <a:gd name="connsiteX2" fmla="*/ 31769 w 34037"/>
                <a:gd name="connsiteY2" fmla="*/ 10464 h 50615"/>
                <a:gd name="connsiteX3" fmla="*/ 34038 w 34037"/>
                <a:gd name="connsiteY3" fmla="*/ 25151 h 50615"/>
                <a:gd name="connsiteX4" fmla="*/ 31769 w 34037"/>
                <a:gd name="connsiteY4" fmla="*/ 40152 h 50615"/>
                <a:gd name="connsiteX5" fmla="*/ 26096 w 34037"/>
                <a:gd name="connsiteY5" fmla="*/ 48094 h 50615"/>
                <a:gd name="connsiteX6" fmla="*/ 17019 w 34037"/>
                <a:gd name="connsiteY6" fmla="*/ 50616 h 50615"/>
                <a:gd name="connsiteX7" fmla="*/ 7942 w 34037"/>
                <a:gd name="connsiteY7" fmla="*/ 48094 h 50615"/>
                <a:gd name="connsiteX8" fmla="*/ 2269 w 34037"/>
                <a:gd name="connsiteY8" fmla="*/ 40468 h 50615"/>
                <a:gd name="connsiteX9" fmla="*/ 0 w 34037"/>
                <a:gd name="connsiteY9" fmla="*/ 25781 h 50615"/>
                <a:gd name="connsiteX10" fmla="*/ 4223 w 34037"/>
                <a:gd name="connsiteY10" fmla="*/ 6556 h 50615"/>
                <a:gd name="connsiteX11" fmla="*/ 16767 w 34037"/>
                <a:gd name="connsiteY11" fmla="*/ 0 h 50615"/>
                <a:gd name="connsiteX12" fmla="*/ 16767 w 34037"/>
                <a:gd name="connsiteY12" fmla="*/ 0 h 50615"/>
                <a:gd name="connsiteX13" fmla="*/ 17019 w 34037"/>
                <a:gd name="connsiteY13" fmla="*/ 8762 h 50615"/>
                <a:gd name="connsiteX14" fmla="*/ 17019 w 34037"/>
                <a:gd name="connsiteY14" fmla="*/ 8762 h 50615"/>
                <a:gd name="connsiteX15" fmla="*/ 13048 w 34037"/>
                <a:gd name="connsiteY15" fmla="*/ 10211 h 50615"/>
                <a:gd name="connsiteX16" fmla="*/ 10211 w 34037"/>
                <a:gd name="connsiteY16" fmla="*/ 15317 h 50615"/>
                <a:gd name="connsiteX17" fmla="*/ 9392 w 34037"/>
                <a:gd name="connsiteY17" fmla="*/ 26096 h 50615"/>
                <a:gd name="connsiteX18" fmla="*/ 11661 w 34037"/>
                <a:gd name="connsiteY18" fmla="*/ 38576 h 50615"/>
                <a:gd name="connsiteX19" fmla="*/ 17019 w 34037"/>
                <a:gd name="connsiteY19" fmla="*/ 41980 h 50615"/>
                <a:gd name="connsiteX20" fmla="*/ 22377 w 34037"/>
                <a:gd name="connsiteY20" fmla="*/ 38892 h 50615"/>
                <a:gd name="connsiteX21" fmla="*/ 24646 w 34037"/>
                <a:gd name="connsiteY21" fmla="*/ 25591 h 50615"/>
                <a:gd name="connsiteX22" fmla="*/ 22692 w 34037"/>
                <a:gd name="connsiteY22" fmla="*/ 12607 h 50615"/>
                <a:gd name="connsiteX23" fmla="*/ 17019 w 34037"/>
                <a:gd name="connsiteY23" fmla="*/ 8762 h 50615"/>
                <a:gd name="connsiteX24" fmla="*/ 17019 w 34037"/>
                <a:gd name="connsiteY24" fmla="*/ 8762 h 5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037" h="50615">
                  <a:moveTo>
                    <a:pt x="16767" y="0"/>
                  </a:moveTo>
                  <a:cubicBezTo>
                    <a:pt x="20423" y="0"/>
                    <a:pt x="23574" y="819"/>
                    <a:pt x="26096" y="2521"/>
                  </a:cubicBezTo>
                  <a:cubicBezTo>
                    <a:pt x="28617" y="4223"/>
                    <a:pt x="30319" y="7060"/>
                    <a:pt x="31769" y="10464"/>
                  </a:cubicBezTo>
                  <a:cubicBezTo>
                    <a:pt x="33218" y="14120"/>
                    <a:pt x="34038" y="18973"/>
                    <a:pt x="34038" y="25151"/>
                  </a:cubicBezTo>
                  <a:cubicBezTo>
                    <a:pt x="34038" y="31643"/>
                    <a:pt x="33218" y="36748"/>
                    <a:pt x="31769" y="40152"/>
                  </a:cubicBezTo>
                  <a:cubicBezTo>
                    <a:pt x="30382" y="43808"/>
                    <a:pt x="28680" y="46393"/>
                    <a:pt x="26096" y="48094"/>
                  </a:cubicBezTo>
                  <a:cubicBezTo>
                    <a:pt x="23827" y="49796"/>
                    <a:pt x="20738" y="50616"/>
                    <a:pt x="17019" y="50616"/>
                  </a:cubicBezTo>
                  <a:cubicBezTo>
                    <a:pt x="13615" y="50616"/>
                    <a:pt x="10527" y="49796"/>
                    <a:pt x="7942" y="48094"/>
                  </a:cubicBezTo>
                  <a:cubicBezTo>
                    <a:pt x="5421" y="46393"/>
                    <a:pt x="3719" y="43871"/>
                    <a:pt x="2269" y="40468"/>
                  </a:cubicBezTo>
                  <a:cubicBezTo>
                    <a:pt x="819" y="37063"/>
                    <a:pt x="0" y="32273"/>
                    <a:pt x="0" y="25781"/>
                  </a:cubicBezTo>
                  <a:cubicBezTo>
                    <a:pt x="0" y="17019"/>
                    <a:pt x="1387" y="10527"/>
                    <a:pt x="4223" y="6556"/>
                  </a:cubicBezTo>
                  <a:cubicBezTo>
                    <a:pt x="7123" y="2269"/>
                    <a:pt x="11346" y="0"/>
                    <a:pt x="16767" y="0"/>
                  </a:cubicBezTo>
                  <a:lnTo>
                    <a:pt x="16767" y="0"/>
                  </a:lnTo>
                  <a:close/>
                  <a:moveTo>
                    <a:pt x="17019" y="8762"/>
                  </a:moveTo>
                  <a:lnTo>
                    <a:pt x="17019" y="8762"/>
                  </a:lnTo>
                  <a:cubicBezTo>
                    <a:pt x="15569" y="8762"/>
                    <a:pt x="14182" y="9329"/>
                    <a:pt x="13048" y="10211"/>
                  </a:cubicBezTo>
                  <a:cubicBezTo>
                    <a:pt x="11913" y="11346"/>
                    <a:pt x="11094" y="13048"/>
                    <a:pt x="10211" y="15317"/>
                  </a:cubicBezTo>
                  <a:cubicBezTo>
                    <a:pt x="9644" y="17838"/>
                    <a:pt x="9392" y="21242"/>
                    <a:pt x="9392" y="26096"/>
                  </a:cubicBezTo>
                  <a:cubicBezTo>
                    <a:pt x="9392" y="32021"/>
                    <a:pt x="10211" y="36307"/>
                    <a:pt x="11661" y="38576"/>
                  </a:cubicBezTo>
                  <a:cubicBezTo>
                    <a:pt x="13048" y="40846"/>
                    <a:pt x="14750" y="41980"/>
                    <a:pt x="17019" y="41980"/>
                  </a:cubicBezTo>
                  <a:cubicBezTo>
                    <a:pt x="19288" y="41980"/>
                    <a:pt x="20990" y="41161"/>
                    <a:pt x="22377" y="38892"/>
                  </a:cubicBezTo>
                  <a:cubicBezTo>
                    <a:pt x="24079" y="36055"/>
                    <a:pt x="24646" y="31832"/>
                    <a:pt x="24646" y="25591"/>
                  </a:cubicBezTo>
                  <a:cubicBezTo>
                    <a:pt x="24646" y="19099"/>
                    <a:pt x="24079" y="14813"/>
                    <a:pt x="22692" y="12607"/>
                  </a:cubicBezTo>
                  <a:cubicBezTo>
                    <a:pt x="21242" y="9896"/>
                    <a:pt x="19288" y="8762"/>
                    <a:pt x="17019" y="8762"/>
                  </a:cubicBezTo>
                  <a:lnTo>
                    <a:pt x="17019" y="8762"/>
                  </a:lnTo>
                  <a:close/>
                </a:path>
              </a:pathLst>
            </a:custGeom>
            <a:solidFill>
              <a:srgbClr val="FFBC3D"/>
            </a:solidFill>
            <a:ln w="6301" cap="flat">
              <a:noFill/>
              <a:prstDash val="solid"/>
              <a:miter/>
            </a:ln>
          </p:spPr>
          <p:txBody>
            <a:bodyPr rtlCol="0" anchor="ctr"/>
            <a:lstStyle/>
            <a:p>
              <a:endParaRPr lang="en-US"/>
            </a:p>
          </p:txBody>
        </p:sp>
        <p:sp>
          <p:nvSpPr>
            <p:cNvPr id="90" name="Freeform: Shape 3897">
              <a:extLst>
                <a:ext uri="{FF2B5EF4-FFF2-40B4-BE49-F238E27FC236}">
                  <a16:creationId xmlns:a16="http://schemas.microsoft.com/office/drawing/2014/main" id="{42171D0C-2D46-4332-94A2-C491DEC07B8E}"/>
                </a:ext>
              </a:extLst>
            </p:cNvPr>
            <p:cNvSpPr/>
            <p:nvPr/>
          </p:nvSpPr>
          <p:spPr>
            <a:xfrm>
              <a:off x="3972666" y="4998334"/>
              <a:ext cx="16136" cy="136656"/>
            </a:xfrm>
            <a:custGeom>
              <a:avLst/>
              <a:gdLst>
                <a:gd name="connsiteX0" fmla="*/ 16136 w 16136"/>
                <a:gd name="connsiteY0" fmla="*/ 57991 h 136656"/>
                <a:gd name="connsiteX1" fmla="*/ 13300 w 16136"/>
                <a:gd name="connsiteY1" fmla="*/ 136656 h 136656"/>
                <a:gd name="connsiteX2" fmla="*/ 3971 w 16136"/>
                <a:gd name="connsiteY2" fmla="*/ 136656 h 136656"/>
                <a:gd name="connsiteX3" fmla="*/ 0 w 16136"/>
                <a:gd name="connsiteY3" fmla="*/ 57991 h 136656"/>
                <a:gd name="connsiteX4" fmla="*/ 7627 w 16136"/>
                <a:gd name="connsiteY4" fmla="*/ 0 h 136656"/>
                <a:gd name="connsiteX5" fmla="*/ 16136 w 16136"/>
                <a:gd name="connsiteY5" fmla="*/ 57991 h 136656"/>
                <a:gd name="connsiteX6" fmla="*/ 16136 w 16136"/>
                <a:gd name="connsiteY6" fmla="*/ 57991 h 13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36" h="136656">
                  <a:moveTo>
                    <a:pt x="16136" y="57991"/>
                  </a:moveTo>
                  <a:lnTo>
                    <a:pt x="13300" y="136656"/>
                  </a:lnTo>
                  <a:lnTo>
                    <a:pt x="3971" y="136656"/>
                  </a:lnTo>
                  <a:lnTo>
                    <a:pt x="0" y="57991"/>
                  </a:lnTo>
                  <a:cubicBezTo>
                    <a:pt x="2521" y="38766"/>
                    <a:pt x="5358" y="4539"/>
                    <a:pt x="7627" y="0"/>
                  </a:cubicBezTo>
                  <a:cubicBezTo>
                    <a:pt x="9644" y="4539"/>
                    <a:pt x="13300" y="38766"/>
                    <a:pt x="16136" y="57991"/>
                  </a:cubicBezTo>
                  <a:lnTo>
                    <a:pt x="16136" y="57991"/>
                  </a:lnTo>
                  <a:close/>
                </a:path>
              </a:pathLst>
            </a:custGeom>
            <a:solidFill>
              <a:srgbClr val="006EA4"/>
            </a:solidFill>
            <a:ln w="6301" cap="flat">
              <a:noFill/>
              <a:prstDash val="solid"/>
              <a:miter/>
            </a:ln>
          </p:spPr>
          <p:txBody>
            <a:bodyPr rtlCol="0" anchor="ctr"/>
            <a:lstStyle/>
            <a:p>
              <a:endParaRPr lang="en-US"/>
            </a:p>
          </p:txBody>
        </p:sp>
        <p:sp>
          <p:nvSpPr>
            <p:cNvPr id="91" name="Freeform: Shape 3898">
              <a:extLst>
                <a:ext uri="{FF2B5EF4-FFF2-40B4-BE49-F238E27FC236}">
                  <a16:creationId xmlns:a16="http://schemas.microsoft.com/office/drawing/2014/main" id="{DC0E356C-BF80-4FC9-855B-3EADDFD8A52B}"/>
                </a:ext>
              </a:extLst>
            </p:cNvPr>
            <p:cNvSpPr/>
            <p:nvPr/>
          </p:nvSpPr>
          <p:spPr>
            <a:xfrm>
              <a:off x="3972414" y="5112109"/>
              <a:ext cx="71910" cy="210530"/>
            </a:xfrm>
            <a:custGeom>
              <a:avLst/>
              <a:gdLst>
                <a:gd name="connsiteX0" fmla="*/ 31958 w 71910"/>
                <a:gd name="connsiteY0" fmla="*/ 105832 h 210530"/>
                <a:gd name="connsiteX1" fmla="*/ 0 w 71910"/>
                <a:gd name="connsiteY1" fmla="*/ 2269 h 210530"/>
                <a:gd name="connsiteX2" fmla="*/ 9896 w 71910"/>
                <a:gd name="connsiteY2" fmla="*/ 0 h 210530"/>
                <a:gd name="connsiteX3" fmla="*/ 43556 w 71910"/>
                <a:gd name="connsiteY3" fmla="*/ 102176 h 210530"/>
                <a:gd name="connsiteX4" fmla="*/ 71858 w 71910"/>
                <a:gd name="connsiteY4" fmla="*/ 210530 h 210530"/>
                <a:gd name="connsiteX5" fmla="*/ 31958 w 71910"/>
                <a:gd name="connsiteY5" fmla="*/ 105832 h 210530"/>
                <a:gd name="connsiteX6" fmla="*/ 31958 w 71910"/>
                <a:gd name="connsiteY6" fmla="*/ 105832 h 21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10" h="210530">
                  <a:moveTo>
                    <a:pt x="31958" y="105832"/>
                  </a:moveTo>
                  <a:lnTo>
                    <a:pt x="0" y="2269"/>
                  </a:lnTo>
                  <a:lnTo>
                    <a:pt x="9896" y="0"/>
                  </a:lnTo>
                  <a:lnTo>
                    <a:pt x="43556" y="102176"/>
                  </a:lnTo>
                  <a:cubicBezTo>
                    <a:pt x="46960" y="117178"/>
                    <a:pt x="73244" y="208261"/>
                    <a:pt x="71858" y="210530"/>
                  </a:cubicBezTo>
                  <a:cubicBezTo>
                    <a:pt x="69021" y="209648"/>
                    <a:pt x="38198" y="120204"/>
                    <a:pt x="31958" y="105832"/>
                  </a:cubicBezTo>
                  <a:lnTo>
                    <a:pt x="31958" y="105832"/>
                  </a:lnTo>
                  <a:close/>
                </a:path>
              </a:pathLst>
            </a:custGeom>
            <a:solidFill>
              <a:srgbClr val="006EA4"/>
            </a:solidFill>
            <a:ln w="6301" cap="flat">
              <a:noFill/>
              <a:prstDash val="solid"/>
              <a:miter/>
            </a:ln>
          </p:spPr>
          <p:txBody>
            <a:bodyPr rtlCol="0" anchor="ctr"/>
            <a:lstStyle/>
            <a:p>
              <a:endParaRPr lang="en-US"/>
            </a:p>
          </p:txBody>
        </p:sp>
        <p:sp>
          <p:nvSpPr>
            <p:cNvPr id="92" name="Freeform: Shape 3899">
              <a:extLst>
                <a:ext uri="{FF2B5EF4-FFF2-40B4-BE49-F238E27FC236}">
                  <a16:creationId xmlns:a16="http://schemas.microsoft.com/office/drawing/2014/main" id="{81656218-BFEE-42A1-AFFF-78CFC66A8567}"/>
                </a:ext>
              </a:extLst>
            </p:cNvPr>
            <p:cNvSpPr/>
            <p:nvPr/>
          </p:nvSpPr>
          <p:spPr>
            <a:xfrm>
              <a:off x="3929111" y="5001171"/>
              <a:ext cx="226666" cy="160986"/>
            </a:xfrm>
            <a:custGeom>
              <a:avLst/>
              <a:gdLst>
                <a:gd name="connsiteX0" fmla="*/ 37316 w 226666"/>
                <a:gd name="connsiteY0" fmla="*/ 128461 h 160986"/>
                <a:gd name="connsiteX1" fmla="*/ 203723 w 226666"/>
                <a:gd name="connsiteY1" fmla="*/ 12418 h 160986"/>
                <a:gd name="connsiteX2" fmla="*/ 224083 w 226666"/>
                <a:gd name="connsiteY2" fmla="*/ 0 h 160986"/>
                <a:gd name="connsiteX3" fmla="*/ 226667 w 226666"/>
                <a:gd name="connsiteY3" fmla="*/ 3656 h 160986"/>
                <a:gd name="connsiteX4" fmla="*/ 206559 w 226666"/>
                <a:gd name="connsiteY4" fmla="*/ 18973 h 160986"/>
                <a:gd name="connsiteX5" fmla="*/ 41287 w 226666"/>
                <a:gd name="connsiteY5" fmla="*/ 134135 h 160986"/>
                <a:gd name="connsiteX6" fmla="*/ 42989 w 226666"/>
                <a:gd name="connsiteY6" fmla="*/ 136404 h 160986"/>
                <a:gd name="connsiteX7" fmla="*/ 6492 w 226666"/>
                <a:gd name="connsiteY7" fmla="*/ 160987 h 160986"/>
                <a:gd name="connsiteX8" fmla="*/ 0 w 226666"/>
                <a:gd name="connsiteY8" fmla="*/ 150838 h 160986"/>
                <a:gd name="connsiteX9" fmla="*/ 35929 w 226666"/>
                <a:gd name="connsiteY9" fmla="*/ 126192 h 16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666" h="160986">
                  <a:moveTo>
                    <a:pt x="37316" y="128461"/>
                  </a:moveTo>
                  <a:lnTo>
                    <a:pt x="203723" y="12418"/>
                  </a:lnTo>
                  <a:lnTo>
                    <a:pt x="224083" y="0"/>
                  </a:lnTo>
                  <a:lnTo>
                    <a:pt x="226667" y="3656"/>
                  </a:lnTo>
                  <a:lnTo>
                    <a:pt x="206559" y="18973"/>
                  </a:lnTo>
                  <a:lnTo>
                    <a:pt x="41287" y="134135"/>
                  </a:lnTo>
                  <a:lnTo>
                    <a:pt x="42989" y="136404"/>
                  </a:lnTo>
                  <a:lnTo>
                    <a:pt x="6492" y="160987"/>
                  </a:lnTo>
                  <a:lnTo>
                    <a:pt x="0" y="150838"/>
                  </a:lnTo>
                  <a:lnTo>
                    <a:pt x="35929" y="126192"/>
                  </a:lnTo>
                  <a:close/>
                </a:path>
              </a:pathLst>
            </a:custGeom>
            <a:solidFill>
              <a:srgbClr val="006EA4"/>
            </a:solidFill>
            <a:ln w="6301" cap="flat">
              <a:noFill/>
              <a:prstDash val="solid"/>
              <a:miter/>
            </a:ln>
          </p:spPr>
          <p:txBody>
            <a:bodyPr rtlCol="0" anchor="ctr"/>
            <a:lstStyle/>
            <a:p>
              <a:endParaRPr lang="en-US"/>
            </a:p>
          </p:txBody>
        </p:sp>
        <p:sp>
          <p:nvSpPr>
            <p:cNvPr id="93" name="Freeform: Shape 3900">
              <a:extLst>
                <a:ext uri="{FF2B5EF4-FFF2-40B4-BE49-F238E27FC236}">
                  <a16:creationId xmlns:a16="http://schemas.microsoft.com/office/drawing/2014/main" id="{06B0A177-9FFA-444C-A930-4C5EB43D7049}"/>
                </a:ext>
              </a:extLst>
            </p:cNvPr>
            <p:cNvSpPr/>
            <p:nvPr/>
          </p:nvSpPr>
          <p:spPr>
            <a:xfrm>
              <a:off x="3964472" y="5108390"/>
              <a:ext cx="32272" cy="32272"/>
            </a:xfrm>
            <a:custGeom>
              <a:avLst/>
              <a:gdLst>
                <a:gd name="connsiteX0" fmla="*/ 16136 w 32272"/>
                <a:gd name="connsiteY0" fmla="*/ 32273 h 32272"/>
                <a:gd name="connsiteX1" fmla="*/ 32273 w 32272"/>
                <a:gd name="connsiteY1" fmla="*/ 16136 h 32272"/>
                <a:gd name="connsiteX2" fmla="*/ 16136 w 32272"/>
                <a:gd name="connsiteY2" fmla="*/ 0 h 32272"/>
                <a:gd name="connsiteX3" fmla="*/ 0 w 32272"/>
                <a:gd name="connsiteY3" fmla="*/ 16136 h 32272"/>
                <a:gd name="connsiteX4" fmla="*/ 16136 w 32272"/>
                <a:gd name="connsiteY4" fmla="*/ 32273 h 32272"/>
                <a:gd name="connsiteX5" fmla="*/ 16136 w 32272"/>
                <a:gd name="connsiteY5" fmla="*/ 32273 h 3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72" h="32272">
                  <a:moveTo>
                    <a:pt x="16136" y="32273"/>
                  </a:moveTo>
                  <a:cubicBezTo>
                    <a:pt x="24898" y="32273"/>
                    <a:pt x="32273" y="24898"/>
                    <a:pt x="32273" y="16136"/>
                  </a:cubicBezTo>
                  <a:cubicBezTo>
                    <a:pt x="32273" y="7375"/>
                    <a:pt x="24898" y="0"/>
                    <a:pt x="16136" y="0"/>
                  </a:cubicBezTo>
                  <a:cubicBezTo>
                    <a:pt x="7375" y="0"/>
                    <a:pt x="0" y="7375"/>
                    <a:pt x="0" y="16136"/>
                  </a:cubicBezTo>
                  <a:cubicBezTo>
                    <a:pt x="0" y="24898"/>
                    <a:pt x="7375" y="32273"/>
                    <a:pt x="16136" y="32273"/>
                  </a:cubicBezTo>
                  <a:lnTo>
                    <a:pt x="16136" y="32273"/>
                  </a:lnTo>
                  <a:close/>
                </a:path>
              </a:pathLst>
            </a:custGeom>
            <a:solidFill>
              <a:srgbClr val="006EA4"/>
            </a:solidFill>
            <a:ln w="6301" cap="flat">
              <a:noFill/>
              <a:prstDash val="solid"/>
              <a:miter/>
            </a:ln>
          </p:spPr>
          <p:txBody>
            <a:bodyPr rtlCol="0" anchor="ctr"/>
            <a:lstStyle/>
            <a:p>
              <a:endParaRPr lang="en-US"/>
            </a:p>
          </p:txBody>
        </p:sp>
        <p:sp>
          <p:nvSpPr>
            <p:cNvPr id="94" name="Freeform: Shape 3901">
              <a:extLst>
                <a:ext uri="{FF2B5EF4-FFF2-40B4-BE49-F238E27FC236}">
                  <a16:creationId xmlns:a16="http://schemas.microsoft.com/office/drawing/2014/main" id="{85D81E41-2CFB-4563-B302-C3AB5C302FBD}"/>
                </a:ext>
              </a:extLst>
            </p:cNvPr>
            <p:cNvSpPr/>
            <p:nvPr/>
          </p:nvSpPr>
          <p:spPr>
            <a:xfrm>
              <a:off x="3864565" y="5293455"/>
              <a:ext cx="22061" cy="31453"/>
            </a:xfrm>
            <a:custGeom>
              <a:avLst/>
              <a:gdLst>
                <a:gd name="connsiteX0" fmla="*/ 5925 w 22061"/>
                <a:gd name="connsiteY0" fmla="*/ 31454 h 31453"/>
                <a:gd name="connsiteX1" fmla="*/ 0 w 22061"/>
                <a:gd name="connsiteY1" fmla="*/ 28050 h 31453"/>
                <a:gd name="connsiteX2" fmla="*/ 16136 w 22061"/>
                <a:gd name="connsiteY2" fmla="*/ 0 h 31453"/>
                <a:gd name="connsiteX3" fmla="*/ 22062 w 22061"/>
                <a:gd name="connsiteY3" fmla="*/ 3404 h 31453"/>
              </a:gdLst>
              <a:ahLst/>
              <a:cxnLst>
                <a:cxn ang="0">
                  <a:pos x="connsiteX0" y="connsiteY0"/>
                </a:cxn>
                <a:cxn ang="0">
                  <a:pos x="connsiteX1" y="connsiteY1"/>
                </a:cxn>
                <a:cxn ang="0">
                  <a:pos x="connsiteX2" y="connsiteY2"/>
                </a:cxn>
                <a:cxn ang="0">
                  <a:pos x="connsiteX3" y="connsiteY3"/>
                </a:cxn>
              </a:cxnLst>
              <a:rect l="l" t="t" r="r" b="b"/>
              <a:pathLst>
                <a:path w="22061" h="31453">
                  <a:moveTo>
                    <a:pt x="5925" y="31454"/>
                  </a:moveTo>
                  <a:lnTo>
                    <a:pt x="0" y="28050"/>
                  </a:lnTo>
                  <a:lnTo>
                    <a:pt x="16136" y="0"/>
                  </a:lnTo>
                  <a:lnTo>
                    <a:pt x="22062" y="3404"/>
                  </a:lnTo>
                  <a:close/>
                </a:path>
              </a:pathLst>
            </a:custGeom>
            <a:solidFill>
              <a:srgbClr val="FFBC3D"/>
            </a:solidFill>
            <a:ln w="6301" cap="flat">
              <a:noFill/>
              <a:prstDash val="solid"/>
              <a:miter/>
            </a:ln>
          </p:spPr>
          <p:txBody>
            <a:bodyPr rtlCol="0" anchor="ctr"/>
            <a:lstStyle/>
            <a:p>
              <a:endParaRPr lang="en-US"/>
            </a:p>
          </p:txBody>
        </p:sp>
        <p:sp>
          <p:nvSpPr>
            <p:cNvPr id="95" name="Freeform: Shape 3902">
              <a:extLst>
                <a:ext uri="{FF2B5EF4-FFF2-40B4-BE49-F238E27FC236}">
                  <a16:creationId xmlns:a16="http://schemas.microsoft.com/office/drawing/2014/main" id="{287840D6-C697-41DE-A897-D8AC213942B4}"/>
                </a:ext>
              </a:extLst>
            </p:cNvPr>
            <p:cNvSpPr/>
            <p:nvPr/>
          </p:nvSpPr>
          <p:spPr>
            <a:xfrm>
              <a:off x="3978592" y="5320938"/>
              <a:ext cx="6807" cy="32272"/>
            </a:xfrm>
            <a:custGeom>
              <a:avLst/>
              <a:gdLst>
                <a:gd name="connsiteX0" fmla="*/ 0 w 6807"/>
                <a:gd name="connsiteY0" fmla="*/ 0 h 32272"/>
                <a:gd name="connsiteX1" fmla="*/ 6808 w 6807"/>
                <a:gd name="connsiteY1" fmla="*/ 0 h 32272"/>
                <a:gd name="connsiteX2" fmla="*/ 6808 w 6807"/>
                <a:gd name="connsiteY2" fmla="*/ 32273 h 32272"/>
                <a:gd name="connsiteX3" fmla="*/ 0 w 6807"/>
                <a:gd name="connsiteY3" fmla="*/ 32273 h 32272"/>
              </a:gdLst>
              <a:ahLst/>
              <a:cxnLst>
                <a:cxn ang="0">
                  <a:pos x="connsiteX0" y="connsiteY0"/>
                </a:cxn>
                <a:cxn ang="0">
                  <a:pos x="connsiteX1" y="connsiteY1"/>
                </a:cxn>
                <a:cxn ang="0">
                  <a:pos x="connsiteX2" y="connsiteY2"/>
                </a:cxn>
                <a:cxn ang="0">
                  <a:pos x="connsiteX3" y="connsiteY3"/>
                </a:cxn>
              </a:cxnLst>
              <a:rect l="l" t="t" r="r" b="b"/>
              <a:pathLst>
                <a:path w="6807" h="32272">
                  <a:moveTo>
                    <a:pt x="0" y="0"/>
                  </a:moveTo>
                  <a:lnTo>
                    <a:pt x="6808" y="0"/>
                  </a:lnTo>
                  <a:lnTo>
                    <a:pt x="6808" y="32273"/>
                  </a:lnTo>
                  <a:lnTo>
                    <a:pt x="0" y="32273"/>
                  </a:lnTo>
                  <a:close/>
                </a:path>
              </a:pathLst>
            </a:custGeom>
            <a:solidFill>
              <a:srgbClr val="FFBC3D"/>
            </a:solidFill>
            <a:ln w="6301" cap="flat">
              <a:noFill/>
              <a:prstDash val="solid"/>
              <a:miter/>
            </a:ln>
          </p:spPr>
          <p:txBody>
            <a:bodyPr rtlCol="0" anchor="ctr"/>
            <a:lstStyle/>
            <a:p>
              <a:endParaRPr lang="en-US"/>
            </a:p>
          </p:txBody>
        </p:sp>
        <p:sp>
          <p:nvSpPr>
            <p:cNvPr id="96" name="Freeform: Shape 3903">
              <a:extLst>
                <a:ext uri="{FF2B5EF4-FFF2-40B4-BE49-F238E27FC236}">
                  <a16:creationId xmlns:a16="http://schemas.microsoft.com/office/drawing/2014/main" id="{BEEF19A3-2053-4238-9B1F-EBEBC96F4027}"/>
                </a:ext>
              </a:extLst>
            </p:cNvPr>
            <p:cNvSpPr/>
            <p:nvPr/>
          </p:nvSpPr>
          <p:spPr>
            <a:xfrm>
              <a:off x="4076797" y="5292069"/>
              <a:ext cx="22376" cy="31390"/>
            </a:xfrm>
            <a:custGeom>
              <a:avLst/>
              <a:gdLst>
                <a:gd name="connsiteX0" fmla="*/ 22377 w 22376"/>
                <a:gd name="connsiteY0" fmla="*/ 27987 h 31390"/>
                <a:gd name="connsiteX1" fmla="*/ 16452 w 22376"/>
                <a:gd name="connsiteY1" fmla="*/ 31390 h 31390"/>
                <a:gd name="connsiteX2" fmla="*/ 0 w 22376"/>
                <a:gd name="connsiteY2" fmla="*/ 3656 h 31390"/>
                <a:gd name="connsiteX3" fmla="*/ 6240 w 22376"/>
                <a:gd name="connsiteY3" fmla="*/ 0 h 31390"/>
              </a:gdLst>
              <a:ahLst/>
              <a:cxnLst>
                <a:cxn ang="0">
                  <a:pos x="connsiteX0" y="connsiteY0"/>
                </a:cxn>
                <a:cxn ang="0">
                  <a:pos x="connsiteX1" y="connsiteY1"/>
                </a:cxn>
                <a:cxn ang="0">
                  <a:pos x="connsiteX2" y="connsiteY2"/>
                </a:cxn>
                <a:cxn ang="0">
                  <a:pos x="connsiteX3" y="connsiteY3"/>
                </a:cxn>
              </a:cxnLst>
              <a:rect l="l" t="t" r="r" b="b"/>
              <a:pathLst>
                <a:path w="22376" h="31390">
                  <a:moveTo>
                    <a:pt x="22377" y="27987"/>
                  </a:moveTo>
                  <a:lnTo>
                    <a:pt x="16452" y="31390"/>
                  </a:lnTo>
                  <a:lnTo>
                    <a:pt x="0" y="3656"/>
                  </a:lnTo>
                  <a:lnTo>
                    <a:pt x="6240" y="0"/>
                  </a:lnTo>
                  <a:close/>
                </a:path>
              </a:pathLst>
            </a:custGeom>
            <a:solidFill>
              <a:srgbClr val="FFBC3D"/>
            </a:solidFill>
            <a:ln w="6301" cap="flat">
              <a:noFill/>
              <a:prstDash val="solid"/>
              <a:miter/>
            </a:ln>
          </p:spPr>
          <p:txBody>
            <a:bodyPr rtlCol="0" anchor="ctr"/>
            <a:lstStyle/>
            <a:p>
              <a:endParaRPr lang="en-US"/>
            </a:p>
          </p:txBody>
        </p:sp>
        <p:sp>
          <p:nvSpPr>
            <p:cNvPr id="97" name="Freeform: Shape 3904">
              <a:extLst>
                <a:ext uri="{FF2B5EF4-FFF2-40B4-BE49-F238E27FC236}">
                  <a16:creationId xmlns:a16="http://schemas.microsoft.com/office/drawing/2014/main" id="{5C94DBB5-DE58-4FC4-9DEE-0BF546CA2D17}"/>
                </a:ext>
              </a:extLst>
            </p:cNvPr>
            <p:cNvSpPr/>
            <p:nvPr/>
          </p:nvSpPr>
          <p:spPr>
            <a:xfrm>
              <a:off x="3810545" y="5260111"/>
              <a:ext cx="21242" cy="19792"/>
            </a:xfrm>
            <a:custGeom>
              <a:avLst/>
              <a:gdLst>
                <a:gd name="connsiteX0" fmla="*/ 2269 w 21242"/>
                <a:gd name="connsiteY0" fmla="*/ 19792 h 19792"/>
                <a:gd name="connsiteX1" fmla="*/ 0 w 21242"/>
                <a:gd name="connsiteY1" fmla="*/ 17208 h 19792"/>
                <a:gd name="connsiteX2" fmla="*/ 18973 w 21242"/>
                <a:gd name="connsiteY2" fmla="*/ 0 h 19792"/>
                <a:gd name="connsiteX3" fmla="*/ 21242 w 21242"/>
                <a:gd name="connsiteY3" fmla="*/ 2521 h 19792"/>
              </a:gdLst>
              <a:ahLst/>
              <a:cxnLst>
                <a:cxn ang="0">
                  <a:pos x="connsiteX0" y="connsiteY0"/>
                </a:cxn>
                <a:cxn ang="0">
                  <a:pos x="connsiteX1" y="connsiteY1"/>
                </a:cxn>
                <a:cxn ang="0">
                  <a:pos x="connsiteX2" y="connsiteY2"/>
                </a:cxn>
                <a:cxn ang="0">
                  <a:pos x="connsiteX3" y="connsiteY3"/>
                </a:cxn>
              </a:cxnLst>
              <a:rect l="l" t="t" r="r" b="b"/>
              <a:pathLst>
                <a:path w="21242" h="19792">
                  <a:moveTo>
                    <a:pt x="2269" y="19792"/>
                  </a:moveTo>
                  <a:lnTo>
                    <a:pt x="0" y="17208"/>
                  </a:lnTo>
                  <a:lnTo>
                    <a:pt x="18973" y="0"/>
                  </a:lnTo>
                  <a:lnTo>
                    <a:pt x="21242" y="2521"/>
                  </a:lnTo>
                  <a:close/>
                </a:path>
              </a:pathLst>
            </a:custGeom>
            <a:solidFill>
              <a:srgbClr val="FFBC3D"/>
            </a:solidFill>
            <a:ln w="6301" cap="flat">
              <a:noFill/>
              <a:prstDash val="solid"/>
              <a:miter/>
            </a:ln>
          </p:spPr>
          <p:txBody>
            <a:bodyPr rtlCol="0" anchor="ctr"/>
            <a:lstStyle/>
            <a:p>
              <a:endParaRPr lang="en-US"/>
            </a:p>
          </p:txBody>
        </p:sp>
        <p:sp>
          <p:nvSpPr>
            <p:cNvPr id="98" name="Freeform: Shape 3905">
              <a:extLst>
                <a:ext uri="{FF2B5EF4-FFF2-40B4-BE49-F238E27FC236}">
                  <a16:creationId xmlns:a16="http://schemas.microsoft.com/office/drawing/2014/main" id="{38F54193-478F-4DBA-A290-C134642D51CD}"/>
                </a:ext>
              </a:extLst>
            </p:cNvPr>
            <p:cNvSpPr/>
            <p:nvPr/>
          </p:nvSpPr>
          <p:spPr>
            <a:xfrm>
              <a:off x="3827501" y="5275050"/>
              <a:ext cx="19540" cy="21557"/>
            </a:xfrm>
            <a:custGeom>
              <a:avLst/>
              <a:gdLst>
                <a:gd name="connsiteX0" fmla="*/ 2521 w 19540"/>
                <a:gd name="connsiteY0" fmla="*/ 21557 h 21557"/>
                <a:gd name="connsiteX1" fmla="*/ 0 w 19540"/>
                <a:gd name="connsiteY1" fmla="*/ 19288 h 21557"/>
                <a:gd name="connsiteX2" fmla="*/ 17019 w 19540"/>
                <a:gd name="connsiteY2" fmla="*/ 0 h 21557"/>
                <a:gd name="connsiteX3" fmla="*/ 19540 w 19540"/>
                <a:gd name="connsiteY3" fmla="*/ 2585 h 21557"/>
              </a:gdLst>
              <a:ahLst/>
              <a:cxnLst>
                <a:cxn ang="0">
                  <a:pos x="connsiteX0" y="connsiteY0"/>
                </a:cxn>
                <a:cxn ang="0">
                  <a:pos x="connsiteX1" y="connsiteY1"/>
                </a:cxn>
                <a:cxn ang="0">
                  <a:pos x="connsiteX2" y="connsiteY2"/>
                </a:cxn>
                <a:cxn ang="0">
                  <a:pos x="connsiteX3" y="connsiteY3"/>
                </a:cxn>
              </a:cxnLst>
              <a:rect l="l" t="t" r="r" b="b"/>
              <a:pathLst>
                <a:path w="19540" h="21557">
                  <a:moveTo>
                    <a:pt x="2521" y="21557"/>
                  </a:moveTo>
                  <a:lnTo>
                    <a:pt x="0" y="19288"/>
                  </a:lnTo>
                  <a:lnTo>
                    <a:pt x="17019" y="0"/>
                  </a:lnTo>
                  <a:lnTo>
                    <a:pt x="19540" y="2585"/>
                  </a:lnTo>
                  <a:close/>
                </a:path>
              </a:pathLst>
            </a:custGeom>
            <a:solidFill>
              <a:srgbClr val="FFBC3D"/>
            </a:solidFill>
            <a:ln w="6301" cap="flat">
              <a:noFill/>
              <a:prstDash val="solid"/>
              <a:miter/>
            </a:ln>
          </p:spPr>
          <p:txBody>
            <a:bodyPr rtlCol="0" anchor="ctr"/>
            <a:lstStyle/>
            <a:p>
              <a:endParaRPr lang="en-US"/>
            </a:p>
          </p:txBody>
        </p:sp>
        <p:sp>
          <p:nvSpPr>
            <p:cNvPr id="99" name="Freeform: Shape 3906">
              <a:extLst>
                <a:ext uri="{FF2B5EF4-FFF2-40B4-BE49-F238E27FC236}">
                  <a16:creationId xmlns:a16="http://schemas.microsoft.com/office/drawing/2014/main" id="{7CE4948B-E2C4-4066-9951-BF0A8EE51208}"/>
                </a:ext>
              </a:extLst>
            </p:cNvPr>
            <p:cNvSpPr/>
            <p:nvPr/>
          </p:nvSpPr>
          <p:spPr>
            <a:xfrm>
              <a:off x="3845907" y="5288665"/>
              <a:ext cx="17838" cy="22628"/>
            </a:xfrm>
            <a:custGeom>
              <a:avLst/>
              <a:gdLst>
                <a:gd name="connsiteX0" fmla="*/ 2836 w 17838"/>
                <a:gd name="connsiteY0" fmla="*/ 22629 h 22628"/>
                <a:gd name="connsiteX1" fmla="*/ 0 w 17838"/>
                <a:gd name="connsiteY1" fmla="*/ 20675 h 22628"/>
                <a:gd name="connsiteX2" fmla="*/ 15002 w 17838"/>
                <a:gd name="connsiteY2" fmla="*/ 0 h 22628"/>
                <a:gd name="connsiteX3" fmla="*/ 17838 w 17838"/>
                <a:gd name="connsiteY3" fmla="*/ 1954 h 22628"/>
              </a:gdLst>
              <a:ahLst/>
              <a:cxnLst>
                <a:cxn ang="0">
                  <a:pos x="connsiteX0" y="connsiteY0"/>
                </a:cxn>
                <a:cxn ang="0">
                  <a:pos x="connsiteX1" y="connsiteY1"/>
                </a:cxn>
                <a:cxn ang="0">
                  <a:pos x="connsiteX2" y="connsiteY2"/>
                </a:cxn>
                <a:cxn ang="0">
                  <a:pos x="connsiteX3" y="connsiteY3"/>
                </a:cxn>
              </a:cxnLst>
              <a:rect l="l" t="t" r="r" b="b"/>
              <a:pathLst>
                <a:path w="17838" h="22628">
                  <a:moveTo>
                    <a:pt x="2836" y="22629"/>
                  </a:moveTo>
                  <a:lnTo>
                    <a:pt x="0" y="20675"/>
                  </a:lnTo>
                  <a:lnTo>
                    <a:pt x="15002" y="0"/>
                  </a:lnTo>
                  <a:lnTo>
                    <a:pt x="17838" y="1954"/>
                  </a:lnTo>
                  <a:close/>
                </a:path>
              </a:pathLst>
            </a:custGeom>
            <a:solidFill>
              <a:srgbClr val="FFBC3D"/>
            </a:solidFill>
            <a:ln w="6301" cap="flat">
              <a:noFill/>
              <a:prstDash val="solid"/>
              <a:miter/>
            </a:ln>
          </p:spPr>
          <p:txBody>
            <a:bodyPr rtlCol="0" anchor="ctr"/>
            <a:lstStyle/>
            <a:p>
              <a:endParaRPr lang="en-US"/>
            </a:p>
          </p:txBody>
        </p:sp>
        <p:sp>
          <p:nvSpPr>
            <p:cNvPr id="100" name="Freeform: Shape 3907">
              <a:extLst>
                <a:ext uri="{FF2B5EF4-FFF2-40B4-BE49-F238E27FC236}">
                  <a16:creationId xmlns:a16="http://schemas.microsoft.com/office/drawing/2014/main" id="{CE388E91-7854-4145-89A3-4A6B1F99352C}"/>
                </a:ext>
              </a:extLst>
            </p:cNvPr>
            <p:cNvSpPr/>
            <p:nvPr/>
          </p:nvSpPr>
          <p:spPr>
            <a:xfrm>
              <a:off x="3887194" y="5309907"/>
              <a:ext cx="13615" cy="24897"/>
            </a:xfrm>
            <a:custGeom>
              <a:avLst/>
              <a:gdLst>
                <a:gd name="connsiteX0" fmla="*/ 3404 w 13615"/>
                <a:gd name="connsiteY0" fmla="*/ 24898 h 24897"/>
                <a:gd name="connsiteX1" fmla="*/ 0 w 13615"/>
                <a:gd name="connsiteY1" fmla="*/ 23448 h 24897"/>
                <a:gd name="connsiteX2" fmla="*/ 10463 w 13615"/>
                <a:gd name="connsiteY2" fmla="*/ 0 h 24897"/>
                <a:gd name="connsiteX3" fmla="*/ 13615 w 13615"/>
                <a:gd name="connsiteY3" fmla="*/ 1387 h 24897"/>
              </a:gdLst>
              <a:ahLst/>
              <a:cxnLst>
                <a:cxn ang="0">
                  <a:pos x="connsiteX0" y="connsiteY0"/>
                </a:cxn>
                <a:cxn ang="0">
                  <a:pos x="connsiteX1" y="connsiteY1"/>
                </a:cxn>
                <a:cxn ang="0">
                  <a:pos x="connsiteX2" y="connsiteY2"/>
                </a:cxn>
                <a:cxn ang="0">
                  <a:pos x="connsiteX3" y="connsiteY3"/>
                </a:cxn>
              </a:cxnLst>
              <a:rect l="l" t="t" r="r" b="b"/>
              <a:pathLst>
                <a:path w="13615" h="24897">
                  <a:moveTo>
                    <a:pt x="3404" y="24898"/>
                  </a:moveTo>
                  <a:lnTo>
                    <a:pt x="0" y="23448"/>
                  </a:lnTo>
                  <a:lnTo>
                    <a:pt x="10463" y="0"/>
                  </a:lnTo>
                  <a:lnTo>
                    <a:pt x="13615" y="1387"/>
                  </a:lnTo>
                  <a:close/>
                </a:path>
              </a:pathLst>
            </a:custGeom>
            <a:solidFill>
              <a:srgbClr val="FFBC3D"/>
            </a:solidFill>
            <a:ln w="6301" cap="flat">
              <a:noFill/>
              <a:prstDash val="solid"/>
              <a:miter/>
            </a:ln>
          </p:spPr>
          <p:txBody>
            <a:bodyPr rtlCol="0" anchor="ctr"/>
            <a:lstStyle/>
            <a:p>
              <a:endParaRPr lang="en-US"/>
            </a:p>
          </p:txBody>
        </p:sp>
        <p:sp>
          <p:nvSpPr>
            <p:cNvPr id="101" name="Freeform: Shape 3908">
              <a:extLst>
                <a:ext uri="{FF2B5EF4-FFF2-40B4-BE49-F238E27FC236}">
                  <a16:creationId xmlns:a16="http://schemas.microsoft.com/office/drawing/2014/main" id="{3C7093BC-D669-4C37-8E33-01F59201F31A}"/>
                </a:ext>
              </a:extLst>
            </p:cNvPr>
            <p:cNvSpPr/>
            <p:nvPr/>
          </p:nvSpPr>
          <p:spPr>
            <a:xfrm>
              <a:off x="3909570" y="5317534"/>
              <a:ext cx="11345" cy="25465"/>
            </a:xfrm>
            <a:custGeom>
              <a:avLst/>
              <a:gdLst>
                <a:gd name="connsiteX0" fmla="*/ 3404 w 11345"/>
                <a:gd name="connsiteY0" fmla="*/ 25466 h 25465"/>
                <a:gd name="connsiteX1" fmla="*/ 0 w 11345"/>
                <a:gd name="connsiteY1" fmla="*/ 24331 h 25465"/>
                <a:gd name="connsiteX2" fmla="*/ 7942 w 11345"/>
                <a:gd name="connsiteY2" fmla="*/ 0 h 25465"/>
                <a:gd name="connsiteX3" fmla="*/ 11346 w 11345"/>
                <a:gd name="connsiteY3" fmla="*/ 1135 h 25465"/>
              </a:gdLst>
              <a:ahLst/>
              <a:cxnLst>
                <a:cxn ang="0">
                  <a:pos x="connsiteX0" y="connsiteY0"/>
                </a:cxn>
                <a:cxn ang="0">
                  <a:pos x="connsiteX1" y="connsiteY1"/>
                </a:cxn>
                <a:cxn ang="0">
                  <a:pos x="connsiteX2" y="connsiteY2"/>
                </a:cxn>
                <a:cxn ang="0">
                  <a:pos x="connsiteX3" y="connsiteY3"/>
                </a:cxn>
              </a:cxnLst>
              <a:rect l="l" t="t" r="r" b="b"/>
              <a:pathLst>
                <a:path w="11345" h="25465">
                  <a:moveTo>
                    <a:pt x="3404" y="25466"/>
                  </a:moveTo>
                  <a:lnTo>
                    <a:pt x="0" y="24331"/>
                  </a:lnTo>
                  <a:lnTo>
                    <a:pt x="7942" y="0"/>
                  </a:lnTo>
                  <a:lnTo>
                    <a:pt x="11346" y="1135"/>
                  </a:lnTo>
                  <a:close/>
                </a:path>
              </a:pathLst>
            </a:custGeom>
            <a:solidFill>
              <a:srgbClr val="FFBC3D"/>
            </a:solidFill>
            <a:ln w="6301" cap="flat">
              <a:noFill/>
              <a:prstDash val="solid"/>
              <a:miter/>
            </a:ln>
          </p:spPr>
          <p:txBody>
            <a:bodyPr rtlCol="0" anchor="ctr"/>
            <a:lstStyle/>
            <a:p>
              <a:endParaRPr lang="en-US"/>
            </a:p>
          </p:txBody>
        </p:sp>
        <p:sp>
          <p:nvSpPr>
            <p:cNvPr id="102" name="Freeform: Shape 3909">
              <a:extLst>
                <a:ext uri="{FF2B5EF4-FFF2-40B4-BE49-F238E27FC236}">
                  <a16:creationId xmlns:a16="http://schemas.microsoft.com/office/drawing/2014/main" id="{2F0CEEAD-F573-4701-8966-7D19034E4B8C}"/>
                </a:ext>
              </a:extLst>
            </p:cNvPr>
            <p:cNvSpPr/>
            <p:nvPr/>
          </p:nvSpPr>
          <p:spPr>
            <a:xfrm>
              <a:off x="3932766" y="5323207"/>
              <a:ext cx="8761" cy="25717"/>
            </a:xfrm>
            <a:custGeom>
              <a:avLst/>
              <a:gdLst>
                <a:gd name="connsiteX0" fmla="*/ 3404 w 8761"/>
                <a:gd name="connsiteY0" fmla="*/ 25718 h 25717"/>
                <a:gd name="connsiteX1" fmla="*/ 0 w 8761"/>
                <a:gd name="connsiteY1" fmla="*/ 24898 h 25717"/>
                <a:gd name="connsiteX2" fmla="*/ 5358 w 8761"/>
                <a:gd name="connsiteY2" fmla="*/ 0 h 25717"/>
                <a:gd name="connsiteX3" fmla="*/ 8762 w 8761"/>
                <a:gd name="connsiteY3" fmla="*/ 567 h 25717"/>
              </a:gdLst>
              <a:ahLst/>
              <a:cxnLst>
                <a:cxn ang="0">
                  <a:pos x="connsiteX0" y="connsiteY0"/>
                </a:cxn>
                <a:cxn ang="0">
                  <a:pos x="connsiteX1" y="connsiteY1"/>
                </a:cxn>
                <a:cxn ang="0">
                  <a:pos x="connsiteX2" y="connsiteY2"/>
                </a:cxn>
                <a:cxn ang="0">
                  <a:pos x="connsiteX3" y="connsiteY3"/>
                </a:cxn>
              </a:cxnLst>
              <a:rect l="l" t="t" r="r" b="b"/>
              <a:pathLst>
                <a:path w="8761" h="25717">
                  <a:moveTo>
                    <a:pt x="3404" y="25718"/>
                  </a:moveTo>
                  <a:lnTo>
                    <a:pt x="0" y="24898"/>
                  </a:lnTo>
                  <a:lnTo>
                    <a:pt x="5358" y="0"/>
                  </a:lnTo>
                  <a:lnTo>
                    <a:pt x="8762" y="567"/>
                  </a:lnTo>
                  <a:close/>
                </a:path>
              </a:pathLst>
            </a:custGeom>
            <a:solidFill>
              <a:srgbClr val="FFBC3D"/>
            </a:solidFill>
            <a:ln w="6301" cap="flat">
              <a:noFill/>
              <a:prstDash val="solid"/>
              <a:miter/>
            </a:ln>
          </p:spPr>
          <p:txBody>
            <a:bodyPr rtlCol="0" anchor="ctr"/>
            <a:lstStyle/>
            <a:p>
              <a:endParaRPr lang="en-US"/>
            </a:p>
          </p:txBody>
        </p:sp>
        <p:sp>
          <p:nvSpPr>
            <p:cNvPr id="103" name="Freeform: Shape 3910">
              <a:extLst>
                <a:ext uri="{FF2B5EF4-FFF2-40B4-BE49-F238E27FC236}">
                  <a16:creationId xmlns:a16="http://schemas.microsoft.com/office/drawing/2014/main" id="{5D03F500-5A6A-4474-9898-EE8F9DDB8CAB}"/>
                </a:ext>
              </a:extLst>
            </p:cNvPr>
            <p:cNvSpPr/>
            <p:nvPr/>
          </p:nvSpPr>
          <p:spPr>
            <a:xfrm>
              <a:off x="3956278" y="5326547"/>
              <a:ext cx="6177" cy="25780"/>
            </a:xfrm>
            <a:custGeom>
              <a:avLst/>
              <a:gdLst>
                <a:gd name="connsiteX0" fmla="*/ 3656 w 6177"/>
                <a:gd name="connsiteY0" fmla="*/ 25781 h 25780"/>
                <a:gd name="connsiteX1" fmla="*/ 0 w 6177"/>
                <a:gd name="connsiteY1" fmla="*/ 25213 h 25780"/>
                <a:gd name="connsiteX2" fmla="*/ 2836 w 6177"/>
                <a:gd name="connsiteY2" fmla="*/ 0 h 25780"/>
                <a:gd name="connsiteX3" fmla="*/ 6177 w 6177"/>
                <a:gd name="connsiteY3" fmla="*/ 315 h 25780"/>
              </a:gdLst>
              <a:ahLst/>
              <a:cxnLst>
                <a:cxn ang="0">
                  <a:pos x="connsiteX0" y="connsiteY0"/>
                </a:cxn>
                <a:cxn ang="0">
                  <a:pos x="connsiteX1" y="connsiteY1"/>
                </a:cxn>
                <a:cxn ang="0">
                  <a:pos x="connsiteX2" y="connsiteY2"/>
                </a:cxn>
                <a:cxn ang="0">
                  <a:pos x="connsiteX3" y="connsiteY3"/>
                </a:cxn>
              </a:cxnLst>
              <a:rect l="l" t="t" r="r" b="b"/>
              <a:pathLst>
                <a:path w="6177" h="25780">
                  <a:moveTo>
                    <a:pt x="3656" y="25781"/>
                  </a:moveTo>
                  <a:lnTo>
                    <a:pt x="0" y="25213"/>
                  </a:lnTo>
                  <a:lnTo>
                    <a:pt x="2836" y="0"/>
                  </a:lnTo>
                  <a:lnTo>
                    <a:pt x="6177" y="315"/>
                  </a:lnTo>
                  <a:close/>
                </a:path>
              </a:pathLst>
            </a:custGeom>
            <a:solidFill>
              <a:srgbClr val="FFBC3D"/>
            </a:solidFill>
            <a:ln w="6301" cap="flat">
              <a:noFill/>
              <a:prstDash val="solid"/>
              <a:miter/>
            </a:ln>
          </p:spPr>
          <p:txBody>
            <a:bodyPr rtlCol="0" anchor="ctr"/>
            <a:lstStyle/>
            <a:p>
              <a:endParaRPr lang="en-US"/>
            </a:p>
          </p:txBody>
        </p:sp>
        <p:sp>
          <p:nvSpPr>
            <p:cNvPr id="104" name="Freeform: Shape 3911">
              <a:extLst>
                <a:ext uri="{FF2B5EF4-FFF2-40B4-BE49-F238E27FC236}">
                  <a16:creationId xmlns:a16="http://schemas.microsoft.com/office/drawing/2014/main" id="{710EA6F1-16F7-462D-86D1-E94276295AC3}"/>
                </a:ext>
              </a:extLst>
            </p:cNvPr>
            <p:cNvSpPr/>
            <p:nvPr/>
          </p:nvSpPr>
          <p:spPr>
            <a:xfrm>
              <a:off x="4001536" y="5326295"/>
              <a:ext cx="6240" cy="25780"/>
            </a:xfrm>
            <a:custGeom>
              <a:avLst/>
              <a:gdLst>
                <a:gd name="connsiteX0" fmla="*/ 6240 w 6240"/>
                <a:gd name="connsiteY0" fmla="*/ 25213 h 25780"/>
                <a:gd name="connsiteX1" fmla="*/ 2521 w 6240"/>
                <a:gd name="connsiteY1" fmla="*/ 25781 h 25780"/>
                <a:gd name="connsiteX2" fmla="*/ 0 w 6240"/>
                <a:gd name="connsiteY2" fmla="*/ 252 h 25780"/>
                <a:gd name="connsiteX3" fmla="*/ 3404 w 6240"/>
                <a:gd name="connsiteY3" fmla="*/ 0 h 25780"/>
              </a:gdLst>
              <a:ahLst/>
              <a:cxnLst>
                <a:cxn ang="0">
                  <a:pos x="connsiteX0" y="connsiteY0"/>
                </a:cxn>
                <a:cxn ang="0">
                  <a:pos x="connsiteX1" y="connsiteY1"/>
                </a:cxn>
                <a:cxn ang="0">
                  <a:pos x="connsiteX2" y="connsiteY2"/>
                </a:cxn>
                <a:cxn ang="0">
                  <a:pos x="connsiteX3" y="connsiteY3"/>
                </a:cxn>
              </a:cxnLst>
              <a:rect l="l" t="t" r="r" b="b"/>
              <a:pathLst>
                <a:path w="6240" h="25780">
                  <a:moveTo>
                    <a:pt x="6240" y="25213"/>
                  </a:moveTo>
                  <a:lnTo>
                    <a:pt x="2521" y="25781"/>
                  </a:lnTo>
                  <a:lnTo>
                    <a:pt x="0" y="252"/>
                  </a:lnTo>
                  <a:lnTo>
                    <a:pt x="3404" y="0"/>
                  </a:lnTo>
                  <a:close/>
                </a:path>
              </a:pathLst>
            </a:custGeom>
            <a:solidFill>
              <a:srgbClr val="FFBC3D"/>
            </a:solidFill>
            <a:ln w="6301" cap="flat">
              <a:noFill/>
              <a:prstDash val="solid"/>
              <a:miter/>
            </a:ln>
          </p:spPr>
          <p:txBody>
            <a:bodyPr rtlCol="0" anchor="ctr"/>
            <a:lstStyle/>
            <a:p>
              <a:endParaRPr lang="en-US"/>
            </a:p>
          </p:txBody>
        </p:sp>
        <p:sp>
          <p:nvSpPr>
            <p:cNvPr id="105" name="Freeform: Shape 3912">
              <a:extLst>
                <a:ext uri="{FF2B5EF4-FFF2-40B4-BE49-F238E27FC236}">
                  <a16:creationId xmlns:a16="http://schemas.microsoft.com/office/drawing/2014/main" id="{00F27E38-66E9-4659-9857-2E8F551AF4EA}"/>
                </a:ext>
              </a:extLst>
            </p:cNvPr>
            <p:cNvSpPr/>
            <p:nvPr/>
          </p:nvSpPr>
          <p:spPr>
            <a:xfrm>
              <a:off x="4022463" y="5322639"/>
              <a:ext cx="8761" cy="25717"/>
            </a:xfrm>
            <a:custGeom>
              <a:avLst/>
              <a:gdLst>
                <a:gd name="connsiteX0" fmla="*/ 8762 w 8761"/>
                <a:gd name="connsiteY0" fmla="*/ 24898 h 25717"/>
                <a:gd name="connsiteX1" fmla="*/ 5358 w 8761"/>
                <a:gd name="connsiteY1" fmla="*/ 25718 h 25717"/>
                <a:gd name="connsiteX2" fmla="*/ 0 w 8761"/>
                <a:gd name="connsiteY2" fmla="*/ 567 h 25717"/>
                <a:gd name="connsiteX3" fmla="*/ 3404 w 8761"/>
                <a:gd name="connsiteY3" fmla="*/ 0 h 25717"/>
              </a:gdLst>
              <a:ahLst/>
              <a:cxnLst>
                <a:cxn ang="0">
                  <a:pos x="connsiteX0" y="connsiteY0"/>
                </a:cxn>
                <a:cxn ang="0">
                  <a:pos x="connsiteX1" y="connsiteY1"/>
                </a:cxn>
                <a:cxn ang="0">
                  <a:pos x="connsiteX2" y="connsiteY2"/>
                </a:cxn>
                <a:cxn ang="0">
                  <a:pos x="connsiteX3" y="connsiteY3"/>
                </a:cxn>
              </a:cxnLst>
              <a:rect l="l" t="t" r="r" b="b"/>
              <a:pathLst>
                <a:path w="8761" h="25717">
                  <a:moveTo>
                    <a:pt x="8762" y="24898"/>
                  </a:moveTo>
                  <a:lnTo>
                    <a:pt x="5358" y="25718"/>
                  </a:lnTo>
                  <a:lnTo>
                    <a:pt x="0" y="567"/>
                  </a:lnTo>
                  <a:lnTo>
                    <a:pt x="3404" y="0"/>
                  </a:lnTo>
                  <a:close/>
                </a:path>
              </a:pathLst>
            </a:custGeom>
            <a:solidFill>
              <a:srgbClr val="FFBC3D"/>
            </a:solidFill>
            <a:ln w="6301" cap="flat">
              <a:noFill/>
              <a:prstDash val="solid"/>
              <a:miter/>
            </a:ln>
          </p:spPr>
          <p:txBody>
            <a:bodyPr rtlCol="0" anchor="ctr"/>
            <a:lstStyle/>
            <a:p>
              <a:endParaRPr lang="en-US"/>
            </a:p>
          </p:txBody>
        </p:sp>
        <p:sp>
          <p:nvSpPr>
            <p:cNvPr id="106" name="Freeform: Shape 3913">
              <a:extLst>
                <a:ext uri="{FF2B5EF4-FFF2-40B4-BE49-F238E27FC236}">
                  <a16:creationId xmlns:a16="http://schemas.microsoft.com/office/drawing/2014/main" id="{2F32D6C1-9605-46B9-A9F2-2EAD0547AF20}"/>
                </a:ext>
              </a:extLst>
            </p:cNvPr>
            <p:cNvSpPr/>
            <p:nvPr/>
          </p:nvSpPr>
          <p:spPr>
            <a:xfrm>
              <a:off x="4042885" y="5316651"/>
              <a:ext cx="11282" cy="25465"/>
            </a:xfrm>
            <a:custGeom>
              <a:avLst/>
              <a:gdLst>
                <a:gd name="connsiteX0" fmla="*/ 11283 w 11282"/>
                <a:gd name="connsiteY0" fmla="*/ 24331 h 25465"/>
                <a:gd name="connsiteX1" fmla="*/ 7879 w 11282"/>
                <a:gd name="connsiteY1" fmla="*/ 25466 h 25465"/>
                <a:gd name="connsiteX2" fmla="*/ 0 w 11282"/>
                <a:gd name="connsiteY2" fmla="*/ 1135 h 25465"/>
                <a:gd name="connsiteX3" fmla="*/ 3341 w 11282"/>
                <a:gd name="connsiteY3" fmla="*/ 0 h 25465"/>
              </a:gdLst>
              <a:ahLst/>
              <a:cxnLst>
                <a:cxn ang="0">
                  <a:pos x="connsiteX0" y="connsiteY0"/>
                </a:cxn>
                <a:cxn ang="0">
                  <a:pos x="connsiteX1" y="connsiteY1"/>
                </a:cxn>
                <a:cxn ang="0">
                  <a:pos x="connsiteX2" y="connsiteY2"/>
                </a:cxn>
                <a:cxn ang="0">
                  <a:pos x="connsiteX3" y="connsiteY3"/>
                </a:cxn>
              </a:cxnLst>
              <a:rect l="l" t="t" r="r" b="b"/>
              <a:pathLst>
                <a:path w="11282" h="25465">
                  <a:moveTo>
                    <a:pt x="11283" y="24331"/>
                  </a:moveTo>
                  <a:lnTo>
                    <a:pt x="7879" y="25466"/>
                  </a:lnTo>
                  <a:lnTo>
                    <a:pt x="0" y="1135"/>
                  </a:lnTo>
                  <a:lnTo>
                    <a:pt x="3341" y="0"/>
                  </a:lnTo>
                  <a:close/>
                </a:path>
              </a:pathLst>
            </a:custGeom>
            <a:solidFill>
              <a:srgbClr val="FFBC3D"/>
            </a:solidFill>
            <a:ln w="6301" cap="flat">
              <a:noFill/>
              <a:prstDash val="solid"/>
              <a:miter/>
            </a:ln>
          </p:spPr>
          <p:txBody>
            <a:bodyPr rtlCol="0" anchor="ctr"/>
            <a:lstStyle/>
            <a:p>
              <a:endParaRPr lang="en-US"/>
            </a:p>
          </p:txBody>
        </p:sp>
        <p:sp>
          <p:nvSpPr>
            <p:cNvPr id="107" name="Freeform: Shape 3914">
              <a:extLst>
                <a:ext uri="{FF2B5EF4-FFF2-40B4-BE49-F238E27FC236}">
                  <a16:creationId xmlns:a16="http://schemas.microsoft.com/office/drawing/2014/main" id="{1221223F-E108-409E-B7B6-7205623FF39B}"/>
                </a:ext>
              </a:extLst>
            </p:cNvPr>
            <p:cNvSpPr/>
            <p:nvPr/>
          </p:nvSpPr>
          <p:spPr>
            <a:xfrm>
              <a:off x="4062930" y="5308772"/>
              <a:ext cx="13615" cy="24898"/>
            </a:xfrm>
            <a:custGeom>
              <a:avLst/>
              <a:gdLst>
                <a:gd name="connsiteX0" fmla="*/ 13615 w 13615"/>
                <a:gd name="connsiteY0" fmla="*/ 23449 h 24898"/>
                <a:gd name="connsiteX1" fmla="*/ 10211 w 13615"/>
                <a:gd name="connsiteY1" fmla="*/ 24898 h 24898"/>
                <a:gd name="connsiteX2" fmla="*/ 0 w 13615"/>
                <a:gd name="connsiteY2" fmla="*/ 1387 h 24898"/>
                <a:gd name="connsiteX3" fmla="*/ 3089 w 13615"/>
                <a:gd name="connsiteY3" fmla="*/ 0 h 24898"/>
              </a:gdLst>
              <a:ahLst/>
              <a:cxnLst>
                <a:cxn ang="0">
                  <a:pos x="connsiteX0" y="connsiteY0"/>
                </a:cxn>
                <a:cxn ang="0">
                  <a:pos x="connsiteX1" y="connsiteY1"/>
                </a:cxn>
                <a:cxn ang="0">
                  <a:pos x="connsiteX2" y="connsiteY2"/>
                </a:cxn>
                <a:cxn ang="0">
                  <a:pos x="connsiteX3" y="connsiteY3"/>
                </a:cxn>
              </a:cxnLst>
              <a:rect l="l" t="t" r="r" b="b"/>
              <a:pathLst>
                <a:path w="13615" h="24898">
                  <a:moveTo>
                    <a:pt x="13615" y="23449"/>
                  </a:moveTo>
                  <a:lnTo>
                    <a:pt x="10211" y="24898"/>
                  </a:lnTo>
                  <a:lnTo>
                    <a:pt x="0" y="1387"/>
                  </a:lnTo>
                  <a:lnTo>
                    <a:pt x="3089" y="0"/>
                  </a:lnTo>
                  <a:close/>
                </a:path>
              </a:pathLst>
            </a:custGeom>
            <a:solidFill>
              <a:srgbClr val="FFBC3D"/>
            </a:solidFill>
            <a:ln w="6301" cap="flat">
              <a:noFill/>
              <a:prstDash val="solid"/>
              <a:miter/>
            </a:ln>
          </p:spPr>
          <p:txBody>
            <a:bodyPr rtlCol="0" anchor="ctr"/>
            <a:lstStyle/>
            <a:p>
              <a:endParaRPr lang="en-US"/>
            </a:p>
          </p:txBody>
        </p:sp>
        <p:sp>
          <p:nvSpPr>
            <p:cNvPr id="108" name="Freeform: Shape 3915">
              <a:extLst>
                <a:ext uri="{FF2B5EF4-FFF2-40B4-BE49-F238E27FC236}">
                  <a16:creationId xmlns:a16="http://schemas.microsoft.com/office/drawing/2014/main" id="{A4D9621D-BA7D-4FF2-A982-D23B97FF7D12}"/>
                </a:ext>
              </a:extLst>
            </p:cNvPr>
            <p:cNvSpPr/>
            <p:nvPr/>
          </p:nvSpPr>
          <p:spPr>
            <a:xfrm>
              <a:off x="4099741" y="5286963"/>
              <a:ext cx="17838" cy="22944"/>
            </a:xfrm>
            <a:custGeom>
              <a:avLst/>
              <a:gdLst>
                <a:gd name="connsiteX0" fmla="*/ 17838 w 17838"/>
                <a:gd name="connsiteY0" fmla="*/ 20675 h 22944"/>
                <a:gd name="connsiteX1" fmla="*/ 15002 w 17838"/>
                <a:gd name="connsiteY1" fmla="*/ 22944 h 22944"/>
                <a:gd name="connsiteX2" fmla="*/ 0 w 17838"/>
                <a:gd name="connsiteY2" fmla="*/ 2017 h 22944"/>
                <a:gd name="connsiteX3" fmla="*/ 2836 w 17838"/>
                <a:gd name="connsiteY3" fmla="*/ 0 h 22944"/>
              </a:gdLst>
              <a:ahLst/>
              <a:cxnLst>
                <a:cxn ang="0">
                  <a:pos x="connsiteX0" y="connsiteY0"/>
                </a:cxn>
                <a:cxn ang="0">
                  <a:pos x="connsiteX1" y="connsiteY1"/>
                </a:cxn>
                <a:cxn ang="0">
                  <a:pos x="connsiteX2" y="connsiteY2"/>
                </a:cxn>
                <a:cxn ang="0">
                  <a:pos x="connsiteX3" y="connsiteY3"/>
                </a:cxn>
              </a:cxnLst>
              <a:rect l="l" t="t" r="r" b="b"/>
              <a:pathLst>
                <a:path w="17838" h="22944">
                  <a:moveTo>
                    <a:pt x="17838" y="20675"/>
                  </a:moveTo>
                  <a:lnTo>
                    <a:pt x="15002" y="22944"/>
                  </a:lnTo>
                  <a:lnTo>
                    <a:pt x="0" y="2017"/>
                  </a:lnTo>
                  <a:lnTo>
                    <a:pt x="2836" y="0"/>
                  </a:lnTo>
                  <a:close/>
                </a:path>
              </a:pathLst>
            </a:custGeom>
            <a:solidFill>
              <a:srgbClr val="FFBC3D"/>
            </a:solidFill>
            <a:ln w="6301" cap="flat">
              <a:noFill/>
              <a:prstDash val="solid"/>
              <a:miter/>
            </a:ln>
          </p:spPr>
          <p:txBody>
            <a:bodyPr rtlCol="0" anchor="ctr"/>
            <a:lstStyle/>
            <a:p>
              <a:endParaRPr lang="en-US"/>
            </a:p>
          </p:txBody>
        </p:sp>
        <p:sp>
          <p:nvSpPr>
            <p:cNvPr id="109" name="Freeform: Shape 3916">
              <a:extLst>
                <a:ext uri="{FF2B5EF4-FFF2-40B4-BE49-F238E27FC236}">
                  <a16:creationId xmlns:a16="http://schemas.microsoft.com/office/drawing/2014/main" id="{D17FC570-B72F-4C57-BAB8-BD3027927BD4}"/>
                </a:ext>
              </a:extLst>
            </p:cNvPr>
            <p:cNvSpPr/>
            <p:nvPr/>
          </p:nvSpPr>
          <p:spPr>
            <a:xfrm>
              <a:off x="4116130" y="5273348"/>
              <a:ext cx="19792" cy="21242"/>
            </a:xfrm>
            <a:custGeom>
              <a:avLst/>
              <a:gdLst>
                <a:gd name="connsiteX0" fmla="*/ 19792 w 19792"/>
                <a:gd name="connsiteY0" fmla="*/ 18973 h 21242"/>
                <a:gd name="connsiteX1" fmla="*/ 17271 w 19792"/>
                <a:gd name="connsiteY1" fmla="*/ 21242 h 21242"/>
                <a:gd name="connsiteX2" fmla="*/ 0 w 19792"/>
                <a:gd name="connsiteY2" fmla="*/ 2269 h 21242"/>
                <a:gd name="connsiteX3" fmla="*/ 2584 w 19792"/>
                <a:gd name="connsiteY3" fmla="*/ 0 h 21242"/>
              </a:gdLst>
              <a:ahLst/>
              <a:cxnLst>
                <a:cxn ang="0">
                  <a:pos x="connsiteX0" y="connsiteY0"/>
                </a:cxn>
                <a:cxn ang="0">
                  <a:pos x="connsiteX1" y="connsiteY1"/>
                </a:cxn>
                <a:cxn ang="0">
                  <a:pos x="connsiteX2" y="connsiteY2"/>
                </a:cxn>
                <a:cxn ang="0">
                  <a:pos x="connsiteX3" y="connsiteY3"/>
                </a:cxn>
              </a:cxnLst>
              <a:rect l="l" t="t" r="r" b="b"/>
              <a:pathLst>
                <a:path w="19792" h="21242">
                  <a:moveTo>
                    <a:pt x="19792" y="18973"/>
                  </a:moveTo>
                  <a:lnTo>
                    <a:pt x="17271" y="21242"/>
                  </a:lnTo>
                  <a:lnTo>
                    <a:pt x="0" y="2269"/>
                  </a:lnTo>
                  <a:lnTo>
                    <a:pt x="2584" y="0"/>
                  </a:lnTo>
                  <a:close/>
                </a:path>
              </a:pathLst>
            </a:custGeom>
            <a:solidFill>
              <a:srgbClr val="FFBC3D"/>
            </a:solidFill>
            <a:ln w="6301" cap="flat">
              <a:noFill/>
              <a:prstDash val="solid"/>
              <a:miter/>
            </a:ln>
          </p:spPr>
          <p:txBody>
            <a:bodyPr rtlCol="0" anchor="ctr"/>
            <a:lstStyle/>
            <a:p>
              <a:endParaRPr lang="en-US"/>
            </a:p>
          </p:txBody>
        </p:sp>
        <p:sp>
          <p:nvSpPr>
            <p:cNvPr id="110" name="Freeform: Shape 3917">
              <a:extLst>
                <a:ext uri="{FF2B5EF4-FFF2-40B4-BE49-F238E27FC236}">
                  <a16:creationId xmlns:a16="http://schemas.microsoft.com/office/drawing/2014/main" id="{41579147-ED11-4B58-A05A-B0AF8972D980}"/>
                </a:ext>
              </a:extLst>
            </p:cNvPr>
            <p:cNvSpPr/>
            <p:nvPr/>
          </p:nvSpPr>
          <p:spPr>
            <a:xfrm>
              <a:off x="4131132" y="5258094"/>
              <a:ext cx="21494" cy="19792"/>
            </a:xfrm>
            <a:custGeom>
              <a:avLst/>
              <a:gdLst>
                <a:gd name="connsiteX0" fmla="*/ 21494 w 21494"/>
                <a:gd name="connsiteY0" fmla="*/ 16956 h 19792"/>
                <a:gd name="connsiteX1" fmla="*/ 18973 w 21494"/>
                <a:gd name="connsiteY1" fmla="*/ 19792 h 19792"/>
                <a:gd name="connsiteX2" fmla="*/ 0 w 21494"/>
                <a:gd name="connsiteY2" fmla="*/ 2585 h 19792"/>
                <a:gd name="connsiteX3" fmla="*/ 2584 w 21494"/>
                <a:gd name="connsiteY3" fmla="*/ 0 h 19792"/>
              </a:gdLst>
              <a:ahLst/>
              <a:cxnLst>
                <a:cxn ang="0">
                  <a:pos x="connsiteX0" y="connsiteY0"/>
                </a:cxn>
                <a:cxn ang="0">
                  <a:pos x="connsiteX1" y="connsiteY1"/>
                </a:cxn>
                <a:cxn ang="0">
                  <a:pos x="connsiteX2" y="connsiteY2"/>
                </a:cxn>
                <a:cxn ang="0">
                  <a:pos x="connsiteX3" y="connsiteY3"/>
                </a:cxn>
              </a:cxnLst>
              <a:rect l="l" t="t" r="r" b="b"/>
              <a:pathLst>
                <a:path w="21494" h="19792">
                  <a:moveTo>
                    <a:pt x="21494" y="16956"/>
                  </a:moveTo>
                  <a:lnTo>
                    <a:pt x="18973" y="19792"/>
                  </a:lnTo>
                  <a:lnTo>
                    <a:pt x="0" y="2585"/>
                  </a:lnTo>
                  <a:lnTo>
                    <a:pt x="2584" y="0"/>
                  </a:lnTo>
                  <a:close/>
                </a:path>
              </a:pathLst>
            </a:custGeom>
            <a:solidFill>
              <a:srgbClr val="FFBC3D"/>
            </a:solidFill>
            <a:ln w="6301" cap="flat">
              <a:noFill/>
              <a:prstDash val="solid"/>
              <a:miter/>
            </a:ln>
          </p:spPr>
          <p:txBody>
            <a:bodyPr rtlCol="0" anchor="ctr"/>
            <a:lstStyle/>
            <a:p>
              <a:endParaRPr lang="en-US"/>
            </a:p>
          </p:txBody>
        </p:sp>
        <p:sp>
          <p:nvSpPr>
            <p:cNvPr id="111" name="Freeform: Shape 3918">
              <a:extLst>
                <a:ext uri="{FF2B5EF4-FFF2-40B4-BE49-F238E27FC236}">
                  <a16:creationId xmlns:a16="http://schemas.microsoft.com/office/drawing/2014/main" id="{50B444B6-4262-4409-A767-68BC93357ADC}"/>
                </a:ext>
              </a:extLst>
            </p:cNvPr>
            <p:cNvSpPr/>
            <p:nvPr/>
          </p:nvSpPr>
          <p:spPr>
            <a:xfrm>
              <a:off x="3968695" y="5261497"/>
              <a:ext cx="30255" cy="50678"/>
            </a:xfrm>
            <a:custGeom>
              <a:avLst/>
              <a:gdLst>
                <a:gd name="connsiteX0" fmla="*/ 16136 w 30255"/>
                <a:gd name="connsiteY0" fmla="*/ 0 h 50678"/>
                <a:gd name="connsiteX1" fmla="*/ 23763 w 30255"/>
                <a:gd name="connsiteY1" fmla="*/ 3971 h 50678"/>
                <a:gd name="connsiteX2" fmla="*/ 15569 w 30255"/>
                <a:gd name="connsiteY2" fmla="*/ 20360 h 50678"/>
                <a:gd name="connsiteX3" fmla="*/ 26033 w 30255"/>
                <a:gd name="connsiteY3" fmla="*/ 24646 h 50678"/>
                <a:gd name="connsiteX4" fmla="*/ 30256 w 30255"/>
                <a:gd name="connsiteY4" fmla="*/ 35677 h 50678"/>
                <a:gd name="connsiteX5" fmla="*/ 25718 w 30255"/>
                <a:gd name="connsiteY5" fmla="*/ 46140 h 50678"/>
                <a:gd name="connsiteX6" fmla="*/ 15254 w 30255"/>
                <a:gd name="connsiteY6" fmla="*/ 50679 h 50678"/>
                <a:gd name="connsiteX7" fmla="*/ 4223 w 30255"/>
                <a:gd name="connsiteY7" fmla="*/ 46140 h 50678"/>
                <a:gd name="connsiteX8" fmla="*/ 0 w 30255"/>
                <a:gd name="connsiteY8" fmla="*/ 35677 h 50678"/>
                <a:gd name="connsiteX9" fmla="*/ 567 w 30255"/>
                <a:gd name="connsiteY9" fmla="*/ 31138 h 50678"/>
                <a:gd name="connsiteX10" fmla="*/ 3656 w 30255"/>
                <a:gd name="connsiteY10" fmla="*/ 24331 h 50678"/>
                <a:gd name="connsiteX11" fmla="*/ 16136 w 30255"/>
                <a:gd name="connsiteY11" fmla="*/ 0 h 50678"/>
                <a:gd name="connsiteX12" fmla="*/ 15002 w 30255"/>
                <a:gd name="connsiteY12" fmla="*/ 28869 h 50678"/>
                <a:gd name="connsiteX13" fmla="*/ 15002 w 30255"/>
                <a:gd name="connsiteY13" fmla="*/ 28869 h 50678"/>
                <a:gd name="connsiteX14" fmla="*/ 10779 w 30255"/>
                <a:gd name="connsiteY14" fmla="*/ 30823 h 50678"/>
                <a:gd name="connsiteX15" fmla="*/ 9077 w 30255"/>
                <a:gd name="connsiteY15" fmla="*/ 35362 h 50678"/>
                <a:gd name="connsiteX16" fmla="*/ 10779 w 30255"/>
                <a:gd name="connsiteY16" fmla="*/ 40152 h 50678"/>
                <a:gd name="connsiteX17" fmla="*/ 15002 w 30255"/>
                <a:gd name="connsiteY17" fmla="*/ 42106 h 50678"/>
                <a:gd name="connsiteX18" fmla="*/ 19225 w 30255"/>
                <a:gd name="connsiteY18" fmla="*/ 40152 h 50678"/>
                <a:gd name="connsiteX19" fmla="*/ 21242 w 30255"/>
                <a:gd name="connsiteY19" fmla="*/ 35362 h 50678"/>
                <a:gd name="connsiteX20" fmla="*/ 19540 w 30255"/>
                <a:gd name="connsiteY20" fmla="*/ 30823 h 50678"/>
                <a:gd name="connsiteX21" fmla="*/ 15002 w 30255"/>
                <a:gd name="connsiteY21" fmla="*/ 28869 h 50678"/>
                <a:gd name="connsiteX22" fmla="*/ 15002 w 30255"/>
                <a:gd name="connsiteY22" fmla="*/ 28869 h 5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255" h="50678">
                  <a:moveTo>
                    <a:pt x="16136" y="0"/>
                  </a:moveTo>
                  <a:lnTo>
                    <a:pt x="23763" y="3971"/>
                  </a:lnTo>
                  <a:lnTo>
                    <a:pt x="15569" y="20360"/>
                  </a:lnTo>
                  <a:cubicBezTo>
                    <a:pt x="19540" y="20360"/>
                    <a:pt x="22944" y="21810"/>
                    <a:pt x="26033" y="24646"/>
                  </a:cubicBezTo>
                  <a:cubicBezTo>
                    <a:pt x="28869" y="27735"/>
                    <a:pt x="30256" y="31138"/>
                    <a:pt x="30256" y="35677"/>
                  </a:cubicBezTo>
                  <a:cubicBezTo>
                    <a:pt x="30256" y="39900"/>
                    <a:pt x="28554" y="43304"/>
                    <a:pt x="25718" y="46140"/>
                  </a:cubicBezTo>
                  <a:cubicBezTo>
                    <a:pt x="22881" y="49229"/>
                    <a:pt x="19225" y="50679"/>
                    <a:pt x="15254" y="50679"/>
                  </a:cubicBezTo>
                  <a:cubicBezTo>
                    <a:pt x="10716" y="50679"/>
                    <a:pt x="7060" y="49292"/>
                    <a:pt x="4223" y="46140"/>
                  </a:cubicBezTo>
                  <a:cubicBezTo>
                    <a:pt x="1387" y="43052"/>
                    <a:pt x="0" y="39648"/>
                    <a:pt x="0" y="35677"/>
                  </a:cubicBezTo>
                  <a:cubicBezTo>
                    <a:pt x="0" y="34227"/>
                    <a:pt x="315" y="32840"/>
                    <a:pt x="567" y="31138"/>
                  </a:cubicBezTo>
                  <a:cubicBezTo>
                    <a:pt x="1135" y="29752"/>
                    <a:pt x="2017" y="27483"/>
                    <a:pt x="3656" y="24331"/>
                  </a:cubicBezTo>
                  <a:lnTo>
                    <a:pt x="16136" y="0"/>
                  </a:lnTo>
                  <a:close/>
                  <a:moveTo>
                    <a:pt x="15002" y="28869"/>
                  </a:moveTo>
                  <a:lnTo>
                    <a:pt x="15002" y="28869"/>
                  </a:lnTo>
                  <a:cubicBezTo>
                    <a:pt x="13300" y="28869"/>
                    <a:pt x="11913" y="29689"/>
                    <a:pt x="10779" y="30823"/>
                  </a:cubicBezTo>
                  <a:cubicBezTo>
                    <a:pt x="9644" y="31958"/>
                    <a:pt x="9077" y="33660"/>
                    <a:pt x="9077" y="35362"/>
                  </a:cubicBezTo>
                  <a:cubicBezTo>
                    <a:pt x="9077" y="37379"/>
                    <a:pt x="9644" y="38766"/>
                    <a:pt x="10779" y="40152"/>
                  </a:cubicBezTo>
                  <a:cubicBezTo>
                    <a:pt x="11913" y="41287"/>
                    <a:pt x="13300" y="42106"/>
                    <a:pt x="15002" y="42106"/>
                  </a:cubicBezTo>
                  <a:cubicBezTo>
                    <a:pt x="16704" y="42106"/>
                    <a:pt x="18091" y="41287"/>
                    <a:pt x="19225" y="40152"/>
                  </a:cubicBezTo>
                  <a:cubicBezTo>
                    <a:pt x="20675" y="39017"/>
                    <a:pt x="21242" y="37316"/>
                    <a:pt x="21242" y="35362"/>
                  </a:cubicBezTo>
                  <a:cubicBezTo>
                    <a:pt x="21242" y="33660"/>
                    <a:pt x="20675" y="31958"/>
                    <a:pt x="19540" y="30823"/>
                  </a:cubicBezTo>
                  <a:cubicBezTo>
                    <a:pt x="18091" y="29689"/>
                    <a:pt x="16704" y="28869"/>
                    <a:pt x="15002" y="28869"/>
                  </a:cubicBezTo>
                  <a:lnTo>
                    <a:pt x="15002" y="28869"/>
                  </a:lnTo>
                  <a:close/>
                </a:path>
              </a:pathLst>
            </a:custGeom>
            <a:solidFill>
              <a:srgbClr val="FFBC3D"/>
            </a:solidFill>
            <a:ln w="6301" cap="flat">
              <a:noFill/>
              <a:prstDash val="solid"/>
              <a:miter/>
            </a:ln>
          </p:spPr>
          <p:txBody>
            <a:bodyPr rtlCol="0" anchor="ctr"/>
            <a:lstStyle/>
            <a:p>
              <a:endParaRPr lang="en-US"/>
            </a:p>
          </p:txBody>
        </p:sp>
        <p:sp>
          <p:nvSpPr>
            <p:cNvPr id="112" name="Freeform: Shape 3919">
              <a:extLst>
                <a:ext uri="{FF2B5EF4-FFF2-40B4-BE49-F238E27FC236}">
                  <a16:creationId xmlns:a16="http://schemas.microsoft.com/office/drawing/2014/main" id="{59F23406-26CF-4FD1-800E-5622EA474896}"/>
                </a:ext>
              </a:extLst>
            </p:cNvPr>
            <p:cNvSpPr/>
            <p:nvPr/>
          </p:nvSpPr>
          <p:spPr>
            <a:xfrm>
              <a:off x="3975755" y="4895906"/>
              <a:ext cx="7059" cy="32525"/>
            </a:xfrm>
            <a:custGeom>
              <a:avLst/>
              <a:gdLst>
                <a:gd name="connsiteX0" fmla="*/ 0 w 7059"/>
                <a:gd name="connsiteY0" fmla="*/ 0 h 32525"/>
                <a:gd name="connsiteX1" fmla="*/ 7060 w 7059"/>
                <a:gd name="connsiteY1" fmla="*/ 0 h 32525"/>
                <a:gd name="connsiteX2" fmla="*/ 7060 w 7059"/>
                <a:gd name="connsiteY2" fmla="*/ 32525 h 32525"/>
                <a:gd name="connsiteX3" fmla="*/ 0 w 7059"/>
                <a:gd name="connsiteY3" fmla="*/ 32525 h 32525"/>
              </a:gdLst>
              <a:ahLst/>
              <a:cxnLst>
                <a:cxn ang="0">
                  <a:pos x="connsiteX0" y="connsiteY0"/>
                </a:cxn>
                <a:cxn ang="0">
                  <a:pos x="connsiteX1" y="connsiteY1"/>
                </a:cxn>
                <a:cxn ang="0">
                  <a:pos x="connsiteX2" y="connsiteY2"/>
                </a:cxn>
                <a:cxn ang="0">
                  <a:pos x="connsiteX3" y="connsiteY3"/>
                </a:cxn>
              </a:cxnLst>
              <a:rect l="l" t="t" r="r" b="b"/>
              <a:pathLst>
                <a:path w="7059" h="32525">
                  <a:moveTo>
                    <a:pt x="0" y="0"/>
                  </a:moveTo>
                  <a:lnTo>
                    <a:pt x="7060" y="0"/>
                  </a:lnTo>
                  <a:lnTo>
                    <a:pt x="7060" y="32525"/>
                  </a:lnTo>
                  <a:lnTo>
                    <a:pt x="0" y="32525"/>
                  </a:lnTo>
                  <a:close/>
                </a:path>
              </a:pathLst>
            </a:custGeom>
            <a:solidFill>
              <a:srgbClr val="FFBC3D"/>
            </a:solidFill>
            <a:ln w="6301" cap="flat">
              <a:noFill/>
              <a:prstDash val="solid"/>
              <a:miter/>
            </a:ln>
          </p:spPr>
          <p:txBody>
            <a:bodyPr rtlCol="0" anchor="ctr"/>
            <a:lstStyle/>
            <a:p>
              <a:endParaRPr lang="en-US"/>
            </a:p>
          </p:txBody>
        </p:sp>
        <p:sp>
          <p:nvSpPr>
            <p:cNvPr id="113" name="Freeform: Shape 3920">
              <a:extLst>
                <a:ext uri="{FF2B5EF4-FFF2-40B4-BE49-F238E27FC236}">
                  <a16:creationId xmlns:a16="http://schemas.microsoft.com/office/drawing/2014/main" id="{7694141D-A4C7-4AD1-B553-3455AC3A6F86}"/>
                </a:ext>
              </a:extLst>
            </p:cNvPr>
            <p:cNvSpPr/>
            <p:nvPr/>
          </p:nvSpPr>
          <p:spPr>
            <a:xfrm>
              <a:off x="3953693" y="4897292"/>
              <a:ext cx="6240" cy="25780"/>
            </a:xfrm>
            <a:custGeom>
              <a:avLst/>
              <a:gdLst>
                <a:gd name="connsiteX0" fmla="*/ 0 w 6240"/>
                <a:gd name="connsiteY0" fmla="*/ 315 h 25780"/>
                <a:gd name="connsiteX1" fmla="*/ 3404 w 6240"/>
                <a:gd name="connsiteY1" fmla="*/ 0 h 25780"/>
                <a:gd name="connsiteX2" fmla="*/ 6240 w 6240"/>
                <a:gd name="connsiteY2" fmla="*/ 25213 h 25780"/>
                <a:gd name="connsiteX3" fmla="*/ 2584 w 6240"/>
                <a:gd name="connsiteY3" fmla="*/ 25781 h 25780"/>
              </a:gdLst>
              <a:ahLst/>
              <a:cxnLst>
                <a:cxn ang="0">
                  <a:pos x="connsiteX0" y="connsiteY0"/>
                </a:cxn>
                <a:cxn ang="0">
                  <a:pos x="connsiteX1" y="connsiteY1"/>
                </a:cxn>
                <a:cxn ang="0">
                  <a:pos x="connsiteX2" y="connsiteY2"/>
                </a:cxn>
                <a:cxn ang="0">
                  <a:pos x="connsiteX3" y="connsiteY3"/>
                </a:cxn>
              </a:cxnLst>
              <a:rect l="l" t="t" r="r" b="b"/>
              <a:pathLst>
                <a:path w="6240" h="25780">
                  <a:moveTo>
                    <a:pt x="0" y="315"/>
                  </a:moveTo>
                  <a:lnTo>
                    <a:pt x="3404" y="0"/>
                  </a:lnTo>
                  <a:lnTo>
                    <a:pt x="6240" y="25213"/>
                  </a:lnTo>
                  <a:lnTo>
                    <a:pt x="2584" y="25781"/>
                  </a:lnTo>
                  <a:close/>
                </a:path>
              </a:pathLst>
            </a:custGeom>
            <a:solidFill>
              <a:srgbClr val="FFBC3D"/>
            </a:solidFill>
            <a:ln w="6301" cap="flat">
              <a:noFill/>
              <a:prstDash val="solid"/>
              <a:miter/>
            </a:ln>
          </p:spPr>
          <p:txBody>
            <a:bodyPr rtlCol="0" anchor="ctr"/>
            <a:lstStyle/>
            <a:p>
              <a:endParaRPr lang="en-US"/>
            </a:p>
          </p:txBody>
        </p:sp>
      </p:grpSp>
      <p:sp>
        <p:nvSpPr>
          <p:cNvPr id="116" name="Rectangle: Rounded Corners 7">
            <a:extLst>
              <a:ext uri="{FF2B5EF4-FFF2-40B4-BE49-F238E27FC236}">
                <a16:creationId xmlns:a16="http://schemas.microsoft.com/office/drawing/2014/main" id="{6C91D51F-57AB-4119-83AD-B895C0474862}"/>
              </a:ext>
            </a:extLst>
          </p:cNvPr>
          <p:cNvSpPr/>
          <p:nvPr/>
        </p:nvSpPr>
        <p:spPr>
          <a:xfrm>
            <a:off x="275140" y="124265"/>
            <a:ext cx="11390387" cy="745585"/>
          </a:xfrm>
          <a:custGeom>
            <a:avLst/>
            <a:gdLst>
              <a:gd name="connsiteX0" fmla="*/ 0 w 11390387"/>
              <a:gd name="connsiteY0" fmla="*/ 124267 h 745585"/>
              <a:gd name="connsiteX1" fmla="*/ 124267 w 11390387"/>
              <a:gd name="connsiteY1" fmla="*/ 0 h 745585"/>
              <a:gd name="connsiteX2" fmla="*/ 933517 w 11390387"/>
              <a:gd name="connsiteY2" fmla="*/ 0 h 745585"/>
              <a:gd name="connsiteX3" fmla="*/ 1408512 w 11390387"/>
              <a:gd name="connsiteY3" fmla="*/ 0 h 745585"/>
              <a:gd name="connsiteX4" fmla="*/ 1772088 w 11390387"/>
              <a:gd name="connsiteY4" fmla="*/ 0 h 745585"/>
              <a:gd name="connsiteX5" fmla="*/ 2469920 w 11390387"/>
              <a:gd name="connsiteY5" fmla="*/ 0 h 745585"/>
              <a:gd name="connsiteX6" fmla="*/ 2944915 w 11390387"/>
              <a:gd name="connsiteY6" fmla="*/ 0 h 745585"/>
              <a:gd name="connsiteX7" fmla="*/ 3754165 w 11390387"/>
              <a:gd name="connsiteY7" fmla="*/ 0 h 745585"/>
              <a:gd name="connsiteX8" fmla="*/ 4117742 w 11390387"/>
              <a:gd name="connsiteY8" fmla="*/ 0 h 745585"/>
              <a:gd name="connsiteX9" fmla="*/ 4926992 w 11390387"/>
              <a:gd name="connsiteY9" fmla="*/ 0 h 745585"/>
              <a:gd name="connsiteX10" fmla="*/ 5179150 w 11390387"/>
              <a:gd name="connsiteY10" fmla="*/ 0 h 745585"/>
              <a:gd name="connsiteX11" fmla="*/ 5765563 w 11390387"/>
              <a:gd name="connsiteY11" fmla="*/ 0 h 745585"/>
              <a:gd name="connsiteX12" fmla="*/ 6351976 w 11390387"/>
              <a:gd name="connsiteY12" fmla="*/ 0 h 745585"/>
              <a:gd name="connsiteX13" fmla="*/ 6826971 w 11390387"/>
              <a:gd name="connsiteY13" fmla="*/ 0 h 745585"/>
              <a:gd name="connsiteX14" fmla="*/ 7636222 w 11390387"/>
              <a:gd name="connsiteY14" fmla="*/ 0 h 745585"/>
              <a:gd name="connsiteX15" fmla="*/ 8445472 w 11390387"/>
              <a:gd name="connsiteY15" fmla="*/ 0 h 745585"/>
              <a:gd name="connsiteX16" fmla="*/ 8809048 w 11390387"/>
              <a:gd name="connsiteY16" fmla="*/ 0 h 745585"/>
              <a:gd name="connsiteX17" fmla="*/ 9395462 w 11390387"/>
              <a:gd name="connsiteY17" fmla="*/ 0 h 745585"/>
              <a:gd name="connsiteX18" fmla="*/ 10204712 w 11390387"/>
              <a:gd name="connsiteY18" fmla="*/ 0 h 745585"/>
              <a:gd name="connsiteX19" fmla="*/ 11266120 w 11390387"/>
              <a:gd name="connsiteY19" fmla="*/ 0 h 745585"/>
              <a:gd name="connsiteX20" fmla="*/ 11390387 w 11390387"/>
              <a:gd name="connsiteY20" fmla="*/ 124267 h 745585"/>
              <a:gd name="connsiteX21" fmla="*/ 11390387 w 11390387"/>
              <a:gd name="connsiteY21" fmla="*/ 621318 h 745585"/>
              <a:gd name="connsiteX22" fmla="*/ 11266120 w 11390387"/>
              <a:gd name="connsiteY22" fmla="*/ 745585 h 745585"/>
              <a:gd name="connsiteX23" fmla="*/ 10902544 w 11390387"/>
              <a:gd name="connsiteY23" fmla="*/ 745585 h 745585"/>
              <a:gd name="connsiteX24" fmla="*/ 10650386 w 11390387"/>
              <a:gd name="connsiteY24" fmla="*/ 745585 h 745585"/>
              <a:gd name="connsiteX25" fmla="*/ 10398228 w 11390387"/>
              <a:gd name="connsiteY25" fmla="*/ 745585 h 745585"/>
              <a:gd name="connsiteX26" fmla="*/ 9811815 w 11390387"/>
              <a:gd name="connsiteY26" fmla="*/ 745585 h 745585"/>
              <a:gd name="connsiteX27" fmla="*/ 9448239 w 11390387"/>
              <a:gd name="connsiteY27" fmla="*/ 745585 h 745585"/>
              <a:gd name="connsiteX28" fmla="*/ 8750407 w 11390387"/>
              <a:gd name="connsiteY28" fmla="*/ 745585 h 745585"/>
              <a:gd name="connsiteX29" fmla="*/ 8386831 w 11390387"/>
              <a:gd name="connsiteY29" fmla="*/ 745585 h 745585"/>
              <a:gd name="connsiteX30" fmla="*/ 7688999 w 11390387"/>
              <a:gd name="connsiteY30" fmla="*/ 745585 h 745585"/>
              <a:gd name="connsiteX31" fmla="*/ 7436841 w 11390387"/>
              <a:gd name="connsiteY31" fmla="*/ 745585 h 745585"/>
              <a:gd name="connsiteX32" fmla="*/ 6739009 w 11390387"/>
              <a:gd name="connsiteY32" fmla="*/ 745585 h 745585"/>
              <a:gd name="connsiteX33" fmla="*/ 6375433 w 11390387"/>
              <a:gd name="connsiteY33" fmla="*/ 745585 h 745585"/>
              <a:gd name="connsiteX34" fmla="*/ 6123275 w 11390387"/>
              <a:gd name="connsiteY34" fmla="*/ 745585 h 745585"/>
              <a:gd name="connsiteX35" fmla="*/ 5759699 w 11390387"/>
              <a:gd name="connsiteY35" fmla="*/ 745585 h 745585"/>
              <a:gd name="connsiteX36" fmla="*/ 5061867 w 11390387"/>
              <a:gd name="connsiteY36" fmla="*/ 745585 h 745585"/>
              <a:gd name="connsiteX37" fmla="*/ 4698291 w 11390387"/>
              <a:gd name="connsiteY37" fmla="*/ 745585 h 745585"/>
              <a:gd name="connsiteX38" fmla="*/ 4446133 w 11390387"/>
              <a:gd name="connsiteY38" fmla="*/ 745585 h 745585"/>
              <a:gd name="connsiteX39" fmla="*/ 4082557 w 11390387"/>
              <a:gd name="connsiteY39" fmla="*/ 745585 h 745585"/>
              <a:gd name="connsiteX40" fmla="*/ 3607562 w 11390387"/>
              <a:gd name="connsiteY40" fmla="*/ 745585 h 745585"/>
              <a:gd name="connsiteX41" fmla="*/ 3021149 w 11390387"/>
              <a:gd name="connsiteY41" fmla="*/ 745585 h 745585"/>
              <a:gd name="connsiteX42" fmla="*/ 2657573 w 11390387"/>
              <a:gd name="connsiteY42" fmla="*/ 745585 h 745585"/>
              <a:gd name="connsiteX43" fmla="*/ 1848322 w 11390387"/>
              <a:gd name="connsiteY43" fmla="*/ 745585 h 745585"/>
              <a:gd name="connsiteX44" fmla="*/ 1261909 w 11390387"/>
              <a:gd name="connsiteY44" fmla="*/ 745585 h 745585"/>
              <a:gd name="connsiteX45" fmla="*/ 124267 w 11390387"/>
              <a:gd name="connsiteY45" fmla="*/ 745585 h 745585"/>
              <a:gd name="connsiteX46" fmla="*/ 0 w 11390387"/>
              <a:gd name="connsiteY46" fmla="*/ 621318 h 745585"/>
              <a:gd name="connsiteX47" fmla="*/ 0 w 11390387"/>
              <a:gd name="connsiteY47" fmla="*/ 124267 h 74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90387" h="745585" extrusionOk="0">
                <a:moveTo>
                  <a:pt x="0" y="124267"/>
                </a:moveTo>
                <a:cubicBezTo>
                  <a:pt x="-13249" y="47464"/>
                  <a:pt x="42408" y="4965"/>
                  <a:pt x="124267" y="0"/>
                </a:cubicBezTo>
                <a:cubicBezTo>
                  <a:pt x="383463" y="-76277"/>
                  <a:pt x="565221" y="23189"/>
                  <a:pt x="933517" y="0"/>
                </a:cubicBezTo>
                <a:cubicBezTo>
                  <a:pt x="1301813" y="-23189"/>
                  <a:pt x="1223348" y="38628"/>
                  <a:pt x="1408512" y="0"/>
                </a:cubicBezTo>
                <a:cubicBezTo>
                  <a:pt x="1593677" y="-38628"/>
                  <a:pt x="1590881" y="7741"/>
                  <a:pt x="1772088" y="0"/>
                </a:cubicBezTo>
                <a:cubicBezTo>
                  <a:pt x="1953295" y="-7741"/>
                  <a:pt x="2168752" y="47262"/>
                  <a:pt x="2469920" y="0"/>
                </a:cubicBezTo>
                <a:cubicBezTo>
                  <a:pt x="2771088" y="-47262"/>
                  <a:pt x="2752881" y="1010"/>
                  <a:pt x="2944915" y="0"/>
                </a:cubicBezTo>
                <a:cubicBezTo>
                  <a:pt x="3136950" y="-1010"/>
                  <a:pt x="3512743" y="27809"/>
                  <a:pt x="3754165" y="0"/>
                </a:cubicBezTo>
                <a:cubicBezTo>
                  <a:pt x="3995587" y="-27809"/>
                  <a:pt x="4019916" y="18453"/>
                  <a:pt x="4117742" y="0"/>
                </a:cubicBezTo>
                <a:cubicBezTo>
                  <a:pt x="4215568" y="-18453"/>
                  <a:pt x="4587164" y="30429"/>
                  <a:pt x="4926992" y="0"/>
                </a:cubicBezTo>
                <a:cubicBezTo>
                  <a:pt x="5266820" y="-30429"/>
                  <a:pt x="5085384" y="13750"/>
                  <a:pt x="5179150" y="0"/>
                </a:cubicBezTo>
                <a:cubicBezTo>
                  <a:pt x="5272916" y="-13750"/>
                  <a:pt x="5602804" y="7470"/>
                  <a:pt x="5765563" y="0"/>
                </a:cubicBezTo>
                <a:cubicBezTo>
                  <a:pt x="5928322" y="-7470"/>
                  <a:pt x="6076344" y="55297"/>
                  <a:pt x="6351976" y="0"/>
                </a:cubicBezTo>
                <a:cubicBezTo>
                  <a:pt x="6627608" y="-55297"/>
                  <a:pt x="6612873" y="35726"/>
                  <a:pt x="6826971" y="0"/>
                </a:cubicBezTo>
                <a:cubicBezTo>
                  <a:pt x="7041070" y="-35726"/>
                  <a:pt x="7271720" y="7088"/>
                  <a:pt x="7636222" y="0"/>
                </a:cubicBezTo>
                <a:cubicBezTo>
                  <a:pt x="8000724" y="-7088"/>
                  <a:pt x="8201986" y="37421"/>
                  <a:pt x="8445472" y="0"/>
                </a:cubicBezTo>
                <a:cubicBezTo>
                  <a:pt x="8688958" y="-37421"/>
                  <a:pt x="8717161" y="6315"/>
                  <a:pt x="8809048" y="0"/>
                </a:cubicBezTo>
                <a:cubicBezTo>
                  <a:pt x="8900935" y="-6315"/>
                  <a:pt x="9117703" y="22645"/>
                  <a:pt x="9395462" y="0"/>
                </a:cubicBezTo>
                <a:cubicBezTo>
                  <a:pt x="9673221" y="-22645"/>
                  <a:pt x="9860691" y="75080"/>
                  <a:pt x="10204712" y="0"/>
                </a:cubicBezTo>
                <a:cubicBezTo>
                  <a:pt x="10548733" y="-75080"/>
                  <a:pt x="10907400" y="36214"/>
                  <a:pt x="11266120" y="0"/>
                </a:cubicBezTo>
                <a:cubicBezTo>
                  <a:pt x="11325193" y="17090"/>
                  <a:pt x="11393796" y="58169"/>
                  <a:pt x="11390387" y="124267"/>
                </a:cubicBezTo>
                <a:cubicBezTo>
                  <a:pt x="11435928" y="243051"/>
                  <a:pt x="11353880" y="374766"/>
                  <a:pt x="11390387" y="621318"/>
                </a:cubicBezTo>
                <a:cubicBezTo>
                  <a:pt x="11392313" y="689541"/>
                  <a:pt x="11335203" y="749874"/>
                  <a:pt x="11266120" y="745585"/>
                </a:cubicBezTo>
                <a:cubicBezTo>
                  <a:pt x="11151765" y="786474"/>
                  <a:pt x="11066742" y="707247"/>
                  <a:pt x="10902544" y="745585"/>
                </a:cubicBezTo>
                <a:cubicBezTo>
                  <a:pt x="10738346" y="783923"/>
                  <a:pt x="10703943" y="736301"/>
                  <a:pt x="10650386" y="745585"/>
                </a:cubicBezTo>
                <a:cubicBezTo>
                  <a:pt x="10596829" y="754869"/>
                  <a:pt x="10468194" y="745022"/>
                  <a:pt x="10398228" y="745585"/>
                </a:cubicBezTo>
                <a:cubicBezTo>
                  <a:pt x="10328262" y="746148"/>
                  <a:pt x="9962689" y="680657"/>
                  <a:pt x="9811815" y="745585"/>
                </a:cubicBezTo>
                <a:cubicBezTo>
                  <a:pt x="9660941" y="810513"/>
                  <a:pt x="9623958" y="729774"/>
                  <a:pt x="9448239" y="745585"/>
                </a:cubicBezTo>
                <a:cubicBezTo>
                  <a:pt x="9272520" y="761396"/>
                  <a:pt x="9054450" y="679512"/>
                  <a:pt x="8750407" y="745585"/>
                </a:cubicBezTo>
                <a:cubicBezTo>
                  <a:pt x="8446364" y="811658"/>
                  <a:pt x="8508635" y="730109"/>
                  <a:pt x="8386831" y="745585"/>
                </a:cubicBezTo>
                <a:cubicBezTo>
                  <a:pt x="8265027" y="761061"/>
                  <a:pt x="7871788" y="662209"/>
                  <a:pt x="7688999" y="745585"/>
                </a:cubicBezTo>
                <a:cubicBezTo>
                  <a:pt x="7506210" y="828961"/>
                  <a:pt x="7498919" y="732830"/>
                  <a:pt x="7436841" y="745585"/>
                </a:cubicBezTo>
                <a:cubicBezTo>
                  <a:pt x="7374763" y="758340"/>
                  <a:pt x="6986141" y="684651"/>
                  <a:pt x="6739009" y="745585"/>
                </a:cubicBezTo>
                <a:cubicBezTo>
                  <a:pt x="6491877" y="806519"/>
                  <a:pt x="6518026" y="738873"/>
                  <a:pt x="6375433" y="745585"/>
                </a:cubicBezTo>
                <a:cubicBezTo>
                  <a:pt x="6232840" y="752297"/>
                  <a:pt x="6181923" y="731767"/>
                  <a:pt x="6123275" y="745585"/>
                </a:cubicBezTo>
                <a:cubicBezTo>
                  <a:pt x="6064627" y="759403"/>
                  <a:pt x="5849867" y="740484"/>
                  <a:pt x="5759699" y="745585"/>
                </a:cubicBezTo>
                <a:cubicBezTo>
                  <a:pt x="5669531" y="750686"/>
                  <a:pt x="5252550" y="735336"/>
                  <a:pt x="5061867" y="745585"/>
                </a:cubicBezTo>
                <a:cubicBezTo>
                  <a:pt x="4871184" y="755834"/>
                  <a:pt x="4811336" y="744427"/>
                  <a:pt x="4698291" y="745585"/>
                </a:cubicBezTo>
                <a:cubicBezTo>
                  <a:pt x="4585246" y="746743"/>
                  <a:pt x="4531394" y="724550"/>
                  <a:pt x="4446133" y="745585"/>
                </a:cubicBezTo>
                <a:cubicBezTo>
                  <a:pt x="4360872" y="766620"/>
                  <a:pt x="4258241" y="714598"/>
                  <a:pt x="4082557" y="745585"/>
                </a:cubicBezTo>
                <a:cubicBezTo>
                  <a:pt x="3906873" y="776572"/>
                  <a:pt x="3718895" y="696376"/>
                  <a:pt x="3607562" y="745585"/>
                </a:cubicBezTo>
                <a:cubicBezTo>
                  <a:pt x="3496229" y="794794"/>
                  <a:pt x="3226132" y="732124"/>
                  <a:pt x="3021149" y="745585"/>
                </a:cubicBezTo>
                <a:cubicBezTo>
                  <a:pt x="2816166" y="759046"/>
                  <a:pt x="2810171" y="736631"/>
                  <a:pt x="2657573" y="745585"/>
                </a:cubicBezTo>
                <a:cubicBezTo>
                  <a:pt x="2504975" y="754539"/>
                  <a:pt x="2067513" y="676942"/>
                  <a:pt x="1848322" y="745585"/>
                </a:cubicBezTo>
                <a:cubicBezTo>
                  <a:pt x="1629131" y="814228"/>
                  <a:pt x="1495698" y="709146"/>
                  <a:pt x="1261909" y="745585"/>
                </a:cubicBezTo>
                <a:cubicBezTo>
                  <a:pt x="1028120" y="782024"/>
                  <a:pt x="546570" y="637024"/>
                  <a:pt x="124267" y="745585"/>
                </a:cubicBezTo>
                <a:cubicBezTo>
                  <a:pt x="49900" y="739023"/>
                  <a:pt x="11177" y="677855"/>
                  <a:pt x="0" y="621318"/>
                </a:cubicBezTo>
                <a:cubicBezTo>
                  <a:pt x="-46589" y="484094"/>
                  <a:pt x="54371" y="336274"/>
                  <a:pt x="0" y="124267"/>
                </a:cubicBezTo>
                <a:close/>
              </a:path>
            </a:pathLst>
          </a:custGeom>
          <a:noFill/>
          <a:ln>
            <a:solidFill>
              <a:schemeClr val="tx1"/>
            </a:solidFill>
            <a:prstDash val="sys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I</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I</a:t>
            </a:r>
            <a:r>
              <a:rPr lang="en-US" sz="5400" b="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điều</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kiện</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tự</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nhiên</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và</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tài</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nguyên</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thiên</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nhiên</a:t>
            </a:r>
            <a:endPar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endParaRPr>
          </a:p>
        </p:txBody>
      </p:sp>
      <p:sp>
        <p:nvSpPr>
          <p:cNvPr id="117" name="Rectangle 116">
            <a:extLst>
              <a:ext uri="{FF2B5EF4-FFF2-40B4-BE49-F238E27FC236}">
                <a16:creationId xmlns:a16="http://schemas.microsoft.com/office/drawing/2014/main" id="{5F96585B-3080-430A-9255-457D1F0B67F8}"/>
              </a:ext>
            </a:extLst>
          </p:cNvPr>
          <p:cNvSpPr/>
          <p:nvPr/>
        </p:nvSpPr>
        <p:spPr>
          <a:xfrm>
            <a:off x="4855424" y="1665813"/>
            <a:ext cx="7155576" cy="3934795"/>
          </a:xfrm>
          <a:prstGeom prst="rect">
            <a:avLst/>
          </a:prstGeom>
          <a:solidFill>
            <a:srgbClr val="DEFFF2"/>
          </a:solidFill>
        </p:spPr>
        <p:txBody>
          <a:bodyPr wrap="square">
            <a:spAutoFit/>
          </a:bodyPr>
          <a:lstStyle/>
          <a:p>
            <a:pPr indent="179705" algn="just">
              <a:lnSpc>
                <a:spcPct val="107000"/>
              </a:lnSpc>
              <a:spcAft>
                <a:spcPts val="600"/>
              </a:spcAft>
            </a:pPr>
            <a:r>
              <a:rPr lang="vi-VN"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Quan sát H25.1, Atlat trang 28 và thông tin SGK</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a:t>
            </a:r>
          </a:p>
          <a:p>
            <a:pPr marL="514350" indent="-514350" algn="just">
              <a:lnSpc>
                <a:spcPct val="107000"/>
              </a:lnSpc>
              <a:spcAft>
                <a:spcPts val="600"/>
              </a:spcAft>
              <a:buAutoNum type="arabicPeriod"/>
            </a:pP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Tìm</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hiểu</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đặc</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điểm</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của</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điều</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kiện</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tự</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nhiên</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và</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tài</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nguyên</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thiên</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nhiên</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của</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vùng</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p>
          <a:p>
            <a:pPr marL="514350" indent="-514350" algn="just">
              <a:lnSpc>
                <a:spcPct val="107000"/>
              </a:lnSpc>
              <a:spcAft>
                <a:spcPts val="600"/>
              </a:spcAft>
              <a:buAutoNum type="arabicPeriod"/>
            </a:pP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Nêu</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thuận</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lợi</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khó</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khăn</a:t>
            </a:r>
            <a:r>
              <a:rPr lang="vi-VN" sz="3200" dirty="0">
                <a:solidFill>
                  <a:srgbClr val="C0000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C00000"/>
                </a:solidFill>
                <a:latin typeface="#9Slide05 Fourth Medium" panose="00000600000000000000" pitchFamily="2" charset="0"/>
                <a:ea typeface="Arial" panose="020B0604020202020204" pitchFamily="34" charset="0"/>
                <a:cs typeface="#9Slide03 Arima Madurai Bold" panose="00000800000000000000" pitchFamily="2" charset="0"/>
              </a:rPr>
              <a:t>và</a:t>
            </a:r>
            <a:r>
              <a:rPr lang="en-US" sz="3200" dirty="0">
                <a:solidFill>
                  <a:srgbClr val="C0000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C00000"/>
                </a:solidFill>
                <a:latin typeface="#9Slide05 Fourth Medium" panose="00000600000000000000" pitchFamily="2" charset="0"/>
                <a:ea typeface="Arial" panose="020B0604020202020204" pitchFamily="34" charset="0"/>
                <a:cs typeface="#9Slide03 Arima Madurai Bold" panose="00000800000000000000" pitchFamily="2" charset="0"/>
              </a:rPr>
              <a:t>giải</a:t>
            </a:r>
            <a:r>
              <a:rPr lang="en-US" sz="3200" dirty="0">
                <a:solidFill>
                  <a:srgbClr val="C0000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C00000"/>
                </a:solidFill>
                <a:latin typeface="#9Slide05 Fourth Medium" panose="00000600000000000000" pitchFamily="2" charset="0"/>
                <a:ea typeface="Arial" panose="020B0604020202020204" pitchFamily="34" charset="0"/>
                <a:cs typeface="#9Slide03 Arima Madurai Bold" panose="00000800000000000000" pitchFamily="2" charset="0"/>
              </a:rPr>
              <a:t>pháp</a:t>
            </a:r>
            <a:r>
              <a:rPr lang="en-US" sz="3200" dirty="0">
                <a:solidFill>
                  <a:srgbClr val="C0000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vi-VN"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khắc phục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khó</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khăn</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về</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vi-VN"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điều kiện tự nhiên và tài nguyên thiên nhiên</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của</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vùng</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a:t>
            </a:r>
            <a:endParaRPr lang="en-US" sz="3600" dirty="0">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endParaRPr>
          </a:p>
        </p:txBody>
      </p:sp>
      <p:pic>
        <p:nvPicPr>
          <p:cNvPr id="118" name="image454.png" descr="Goat"/>
          <p:cNvPicPr/>
          <p:nvPr/>
        </p:nvPicPr>
        <p:blipFill>
          <a:blip r:embed="rId2"/>
          <a:srcRect/>
          <a:stretch>
            <a:fillRect/>
          </a:stretch>
        </p:blipFill>
        <p:spPr>
          <a:xfrm>
            <a:off x="6291406" y="6030040"/>
            <a:ext cx="726540" cy="767484"/>
          </a:xfrm>
          <a:prstGeom prst="rect">
            <a:avLst/>
          </a:prstGeom>
          <a:ln/>
        </p:spPr>
      </p:pic>
      <p:pic>
        <p:nvPicPr>
          <p:cNvPr id="119" name="image456.png" descr="Fish"/>
          <p:cNvPicPr/>
          <p:nvPr/>
        </p:nvPicPr>
        <p:blipFill>
          <a:blip r:embed="rId3"/>
          <a:srcRect/>
          <a:stretch>
            <a:fillRect/>
          </a:stretch>
        </p:blipFill>
        <p:spPr>
          <a:xfrm>
            <a:off x="7688334" y="5996635"/>
            <a:ext cx="538043" cy="897948"/>
          </a:xfrm>
          <a:prstGeom prst="rect">
            <a:avLst/>
          </a:prstGeom>
          <a:ln/>
        </p:spPr>
      </p:pic>
      <p:pic>
        <p:nvPicPr>
          <p:cNvPr id="120" name="image444.png" descr="Crab"/>
          <p:cNvPicPr/>
          <p:nvPr/>
        </p:nvPicPr>
        <p:blipFill>
          <a:blip r:embed="rId4"/>
          <a:srcRect/>
          <a:stretch>
            <a:fillRect/>
          </a:stretch>
        </p:blipFill>
        <p:spPr>
          <a:xfrm>
            <a:off x="8702618" y="6181332"/>
            <a:ext cx="580588" cy="574907"/>
          </a:xfrm>
          <a:prstGeom prst="rect">
            <a:avLst/>
          </a:prstGeom>
          <a:ln/>
        </p:spPr>
      </p:pic>
      <p:pic>
        <p:nvPicPr>
          <p:cNvPr id="121" name="image500.png" descr="Desert scene"/>
          <p:cNvPicPr/>
          <p:nvPr/>
        </p:nvPicPr>
        <p:blipFill>
          <a:blip r:embed="rId5"/>
          <a:srcRect/>
          <a:stretch>
            <a:fillRect/>
          </a:stretch>
        </p:blipFill>
        <p:spPr>
          <a:xfrm>
            <a:off x="9903591" y="6072053"/>
            <a:ext cx="748765" cy="712557"/>
          </a:xfrm>
          <a:prstGeom prst="rect">
            <a:avLst/>
          </a:prstGeom>
          <a:ln/>
        </p:spPr>
      </p:pic>
      <p:pic>
        <p:nvPicPr>
          <p:cNvPr id="123" name="image489.png" descr="Sun"/>
          <p:cNvPicPr/>
          <p:nvPr/>
        </p:nvPicPr>
        <p:blipFill>
          <a:blip r:embed="rId6"/>
          <a:srcRect/>
          <a:stretch>
            <a:fillRect/>
          </a:stretch>
        </p:blipFill>
        <p:spPr>
          <a:xfrm>
            <a:off x="10968643" y="5987833"/>
            <a:ext cx="767815" cy="763155"/>
          </a:xfrm>
          <a:prstGeom prst="rect">
            <a:avLst/>
          </a:prstGeom>
          <a:ln/>
        </p:spPr>
      </p:pic>
      <p:pic>
        <p:nvPicPr>
          <p:cNvPr id="5" name="Picture 4"/>
          <p:cNvPicPr>
            <a:picLocks noChangeAspect="1"/>
          </p:cNvPicPr>
          <p:nvPr/>
        </p:nvPicPr>
        <p:blipFill>
          <a:blip r:embed="rId7"/>
          <a:stretch>
            <a:fillRect/>
          </a:stretch>
        </p:blipFill>
        <p:spPr>
          <a:xfrm>
            <a:off x="2192071" y="2378013"/>
            <a:ext cx="2433229" cy="1247821"/>
          </a:xfrm>
          <a:prstGeom prst="rect">
            <a:avLst/>
          </a:prstGeom>
        </p:spPr>
      </p:pic>
      <p:pic>
        <p:nvPicPr>
          <p:cNvPr id="125" name="Picture 124"/>
          <p:cNvPicPr>
            <a:picLocks noChangeAspect="1"/>
          </p:cNvPicPr>
          <p:nvPr/>
        </p:nvPicPr>
        <p:blipFill>
          <a:blip r:embed="rId8"/>
          <a:stretch>
            <a:fillRect/>
          </a:stretch>
        </p:blipFill>
        <p:spPr>
          <a:xfrm>
            <a:off x="634295" y="2835424"/>
            <a:ext cx="2010232" cy="1035037"/>
          </a:xfrm>
          <a:prstGeom prst="rect">
            <a:avLst/>
          </a:prstGeom>
        </p:spPr>
      </p:pic>
    </p:spTree>
    <p:extLst>
      <p:ext uri="{BB962C8B-B14F-4D97-AF65-F5344CB8AC3E}">
        <p14:creationId xmlns:p14="http://schemas.microsoft.com/office/powerpoint/2010/main" val="2333609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1000"/>
                                        <p:tgtEl>
                                          <p:spTgt spid="117"/>
                                        </p:tgtEl>
                                      </p:cBhvr>
                                    </p:animEffect>
                                    <p:anim calcmode="lin" valueType="num">
                                      <p:cBhvr>
                                        <p:cTn id="8" dur="1000" fill="hold"/>
                                        <p:tgtEl>
                                          <p:spTgt spid="117"/>
                                        </p:tgtEl>
                                        <p:attrNameLst>
                                          <p:attrName>ppt_x</p:attrName>
                                        </p:attrNameLst>
                                      </p:cBhvr>
                                      <p:tavLst>
                                        <p:tav tm="0">
                                          <p:val>
                                            <p:strVal val="#ppt_x"/>
                                          </p:val>
                                        </p:tav>
                                        <p:tav tm="100000">
                                          <p:val>
                                            <p:strVal val="#ppt_x"/>
                                          </p:val>
                                        </p:tav>
                                      </p:tavLst>
                                    </p:anim>
                                    <p:anim calcmode="lin" valueType="num">
                                      <p:cBhvr>
                                        <p:cTn id="9" dur="1000" fill="hold"/>
                                        <p:tgtEl>
                                          <p:spTgt spid="1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9" descr="Luoc do tu nhien vung Duyen Hai Nam Trung Bo .jpg">
            <a:extLst>
              <a:ext uri="{FF2B5EF4-FFF2-40B4-BE49-F238E27FC236}">
                <a16:creationId xmlns:a16="http://schemas.microsoft.com/office/drawing/2014/main" id="{99602341-1AAF-4313-AD78-2085A9A7C33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0"/>
            <a:ext cx="5257800" cy="6858000"/>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88067" name="Oval 25">
            <a:extLst>
              <a:ext uri="{FF2B5EF4-FFF2-40B4-BE49-F238E27FC236}">
                <a16:creationId xmlns:a16="http://schemas.microsoft.com/office/drawing/2014/main" id="{9E8FEF3F-4310-4240-B362-777C4C3EB293}"/>
              </a:ext>
            </a:extLst>
          </p:cNvPr>
          <p:cNvSpPr>
            <a:spLocks noChangeArrowheads="1"/>
          </p:cNvSpPr>
          <p:nvPr/>
        </p:nvSpPr>
        <p:spPr bwMode="auto">
          <a:xfrm rot="19782040">
            <a:off x="9694863" y="209550"/>
            <a:ext cx="990600" cy="59848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88068" name="Oval 26">
            <a:extLst>
              <a:ext uri="{FF2B5EF4-FFF2-40B4-BE49-F238E27FC236}">
                <a16:creationId xmlns:a16="http://schemas.microsoft.com/office/drawing/2014/main" id="{6BC79261-83DD-46E8-A638-85BE2BF40032}"/>
              </a:ext>
            </a:extLst>
          </p:cNvPr>
          <p:cNvSpPr>
            <a:spLocks noChangeArrowheads="1"/>
          </p:cNvSpPr>
          <p:nvPr/>
        </p:nvSpPr>
        <p:spPr bwMode="auto">
          <a:xfrm rot="19718783">
            <a:off x="9504363" y="5089525"/>
            <a:ext cx="1371600" cy="7620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12294" name="TextBox 13">
            <a:extLst>
              <a:ext uri="{FF2B5EF4-FFF2-40B4-BE49-F238E27FC236}">
                <a16:creationId xmlns:a16="http://schemas.microsoft.com/office/drawing/2014/main" id="{0D4B511D-BDF3-4AE3-856B-57C2C0697303}"/>
              </a:ext>
            </a:extLst>
          </p:cNvPr>
          <p:cNvSpPr txBox="1">
            <a:spLocks noChangeArrowheads="1"/>
          </p:cNvSpPr>
          <p:nvPr/>
        </p:nvSpPr>
        <p:spPr bwMode="auto">
          <a:xfrm>
            <a:off x="152400" y="152400"/>
            <a:ext cx="5257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II.  ĐIỀU KIỆN TỰ NHIÊN VÀ TÀI NGUYÊN THIÊN NHIÊN</a:t>
            </a:r>
          </a:p>
        </p:txBody>
      </p:sp>
      <p:sp>
        <p:nvSpPr>
          <p:cNvPr id="5" name="TextBox 4">
            <a:extLst>
              <a:ext uri="{FF2B5EF4-FFF2-40B4-BE49-F238E27FC236}">
                <a16:creationId xmlns:a16="http://schemas.microsoft.com/office/drawing/2014/main" id="{13DB1837-36DF-4723-8570-D3400FA6984F}"/>
              </a:ext>
            </a:extLst>
          </p:cNvPr>
          <p:cNvSpPr txBox="1">
            <a:spLocks noChangeArrowheads="1"/>
          </p:cNvSpPr>
          <p:nvPr/>
        </p:nvSpPr>
        <p:spPr bwMode="auto">
          <a:xfrm>
            <a:off x="1685925" y="1839913"/>
            <a:ext cx="3429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latin typeface="Times New Roman" panose="02020603050405020304" pitchFamily="18" charset="0"/>
                <a:cs typeface="Times New Roman" panose="02020603050405020304" pitchFamily="18" charset="0"/>
              </a:rPr>
              <a:t>* Địa hình</a:t>
            </a:r>
          </a:p>
        </p:txBody>
      </p:sp>
      <p:sp>
        <p:nvSpPr>
          <p:cNvPr id="7" name="TextBox 6">
            <a:extLst>
              <a:ext uri="{FF2B5EF4-FFF2-40B4-BE49-F238E27FC236}">
                <a16:creationId xmlns:a16="http://schemas.microsoft.com/office/drawing/2014/main" id="{D9413708-64FD-4B65-9AC9-67AA6B913C19}"/>
              </a:ext>
            </a:extLst>
          </p:cNvPr>
          <p:cNvSpPr txBox="1"/>
          <p:nvPr/>
        </p:nvSpPr>
        <p:spPr>
          <a:xfrm>
            <a:off x="1657089" y="4077385"/>
            <a:ext cx="1828800" cy="461665"/>
          </a:xfrm>
          <a:prstGeom prst="rect">
            <a:avLst/>
          </a:prstGeom>
          <a:noFill/>
          <a:scene3d>
            <a:camera prst="orthographicFront">
              <a:rot lat="0" lon="21299999" rev="0"/>
            </a:camera>
            <a:lightRig rig="threePt" dir="t"/>
          </a:scene3d>
        </p:spPr>
        <p:txBody>
          <a:bodyPr>
            <a:spAutoFit/>
          </a:bodyPr>
          <a:lstStyle/>
          <a:p>
            <a:pPr eaLnBrk="1" hangingPunct="1">
              <a:defRPr/>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hậu</a:t>
            </a:r>
            <a:endParaRPr lang="en-US" sz="2400" dirty="0">
              <a:latin typeface="Times New Roman" panose="02020603050405020304" pitchFamily="18" charset="0"/>
              <a:cs typeface="Times New Roman" panose="02020603050405020304" pitchFamily="18" charset="0"/>
            </a:endParaRPr>
          </a:p>
        </p:txBody>
      </p:sp>
      <p:pic>
        <p:nvPicPr>
          <p:cNvPr id="12298" name="Picture 10">
            <a:extLst>
              <a:ext uri="{FF2B5EF4-FFF2-40B4-BE49-F238E27FC236}">
                <a16:creationId xmlns:a16="http://schemas.microsoft.com/office/drawing/2014/main" id="{3AB0A071-9B0F-40C4-9B1A-8DFDE0FB39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062" y="2238375"/>
            <a:ext cx="4181476"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9" name="Picture 11">
            <a:extLst>
              <a:ext uri="{FF2B5EF4-FFF2-40B4-BE49-F238E27FC236}">
                <a16:creationId xmlns:a16="http://schemas.microsoft.com/office/drawing/2014/main" id="{B213621E-470A-4D86-B62A-040C125DB4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3513" y="3481388"/>
            <a:ext cx="3981451"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891F93D7-3C6A-4605-BDFE-4876500E7968}"/>
              </a:ext>
            </a:extLst>
          </p:cNvPr>
          <p:cNvSpPr txBox="1">
            <a:spLocks noChangeArrowheads="1"/>
          </p:cNvSpPr>
          <p:nvPr/>
        </p:nvSpPr>
        <p:spPr bwMode="auto">
          <a:xfrm>
            <a:off x="1535113" y="4538664"/>
            <a:ext cx="4062412"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latin typeface="Times New Roman" panose="02020603050405020304" pitchFamily="18" charset="0"/>
                <a:cs typeface="Times New Roman" panose="02020603050405020304" pitchFamily="18" charset="0"/>
              </a:rPr>
              <a:t>- </a:t>
            </a:r>
            <a:r>
              <a:rPr lang="vi-VN" altLang="en-US" sz="2400">
                <a:latin typeface="Times New Roman" panose="02020603050405020304" pitchFamily="18" charset="0"/>
                <a:cs typeface="Times New Roman" panose="02020603050405020304" pitchFamily="18" charset="0"/>
              </a:rPr>
              <a:t>Nhiệt đới gió mùa, có mùa khô kéo dài, thời tiết thường hạn hán vào mùa khô, lũ lụt trong mùa mưa bão.</a:t>
            </a:r>
            <a:endParaRPr lang="en-US" altLang="en-US" sz="2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wheel(1)">
                                      <p:cBhvr>
                                        <p:cTn id="7" dur="2000"/>
                                        <p:tgtEl>
                                          <p:spTgt spid="122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2298"/>
                                        </p:tgtEl>
                                        <p:attrNameLst>
                                          <p:attrName>style.visibility</p:attrName>
                                        </p:attrNameLst>
                                      </p:cBhvr>
                                      <p:to>
                                        <p:strVal val="visible"/>
                                      </p:to>
                                    </p:set>
                                    <p:animEffect transition="in" filter="wipe(down)">
                                      <p:cBhvr>
                                        <p:cTn id="17" dur="500"/>
                                        <p:tgtEl>
                                          <p:spTgt spid="1229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2299"/>
                                        </p:tgtEl>
                                        <p:attrNameLst>
                                          <p:attrName>style.visibility</p:attrName>
                                        </p:attrNameLst>
                                      </p:cBhvr>
                                      <p:to>
                                        <p:strVal val="visible"/>
                                      </p:to>
                                    </p:set>
                                    <p:animEffect transition="in" filter="wipe(down)">
                                      <p:cBhvr>
                                        <p:cTn id="22" dur="500"/>
                                        <p:tgtEl>
                                          <p:spTgt spid="1229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p:bldP spid="5"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a:extLst>
              <a:ext uri="{FF2B5EF4-FFF2-40B4-BE49-F238E27FC236}">
                <a16:creationId xmlns:a16="http://schemas.microsoft.com/office/drawing/2014/main" id="{573B919E-10F1-4D3F-A824-232B0ADD51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7976" y="0"/>
            <a:ext cx="5280025"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5" name="Picture 3">
            <a:extLst>
              <a:ext uri="{FF2B5EF4-FFF2-40B4-BE49-F238E27FC236}">
                <a16:creationId xmlns:a16="http://schemas.microsoft.com/office/drawing/2014/main" id="{D8E21743-0C3F-48FA-89D1-AC4BC888DB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2400"/>
            <a:ext cx="5591176"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9403B8F7-C4CA-40A3-9462-73E5480D31DE}"/>
              </a:ext>
            </a:extLst>
          </p:cNvPr>
          <p:cNvSpPr txBox="1">
            <a:spLocks noChangeArrowheads="1"/>
          </p:cNvSpPr>
          <p:nvPr/>
        </p:nvSpPr>
        <p:spPr bwMode="auto">
          <a:xfrm>
            <a:off x="1736725" y="1530351"/>
            <a:ext cx="1828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latin typeface="Times New Roman" panose="02020603050405020304" pitchFamily="18" charset="0"/>
                <a:cs typeface="Times New Roman" panose="02020603050405020304" pitchFamily="18" charset="0"/>
              </a:rPr>
              <a:t> * Sông ngòi:</a:t>
            </a:r>
          </a:p>
        </p:txBody>
      </p:sp>
      <p:sp>
        <p:nvSpPr>
          <p:cNvPr id="3" name="TextBox 2">
            <a:extLst>
              <a:ext uri="{FF2B5EF4-FFF2-40B4-BE49-F238E27FC236}">
                <a16:creationId xmlns:a16="http://schemas.microsoft.com/office/drawing/2014/main" id="{F75F26EC-9C2D-4D11-8324-77F7235F3F26}"/>
              </a:ext>
            </a:extLst>
          </p:cNvPr>
          <p:cNvSpPr txBox="1">
            <a:spLocks noChangeArrowheads="1"/>
          </p:cNvSpPr>
          <p:nvPr/>
        </p:nvSpPr>
        <p:spPr bwMode="auto">
          <a:xfrm>
            <a:off x="1736725" y="2006600"/>
            <a:ext cx="2895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latin typeface="Times New Roman" panose="02020603050405020304" pitchFamily="18" charset="0"/>
                <a:cs typeface="Times New Roman" panose="02020603050405020304" pitchFamily="18" charset="0"/>
              </a:rPr>
              <a:t>- </a:t>
            </a:r>
            <a:r>
              <a:rPr lang="vi-VN" altLang="en-US" sz="2400">
                <a:latin typeface="Times New Roman" panose="02020603050405020304" pitchFamily="18" charset="0"/>
                <a:cs typeface="Times New Roman" panose="02020603050405020304" pitchFamily="18" charset="0"/>
              </a:rPr>
              <a:t>Ngắn và dốc, thường có lũ vào mùa mưa.</a:t>
            </a:r>
            <a:endParaRPr lang="en-US" altLang="en-US" sz="2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7FF"/>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C91D51F-57AB-4119-83AD-B895C0474862}"/>
              </a:ext>
            </a:extLst>
          </p:cNvPr>
          <p:cNvSpPr/>
          <p:nvPr/>
        </p:nvSpPr>
        <p:spPr>
          <a:xfrm>
            <a:off x="-166595" y="-80405"/>
            <a:ext cx="3982547" cy="1436009"/>
          </a:xfrm>
          <a:custGeom>
            <a:avLst/>
            <a:gdLst>
              <a:gd name="connsiteX0" fmla="*/ 0 w 3982547"/>
              <a:gd name="connsiteY0" fmla="*/ 239340 h 1436009"/>
              <a:gd name="connsiteX1" fmla="*/ 239340 w 3982547"/>
              <a:gd name="connsiteY1" fmla="*/ 0 h 1436009"/>
              <a:gd name="connsiteX2" fmla="*/ 893395 w 3982547"/>
              <a:gd name="connsiteY2" fmla="*/ 0 h 1436009"/>
              <a:gd name="connsiteX3" fmla="*/ 1442334 w 3982547"/>
              <a:gd name="connsiteY3" fmla="*/ 0 h 1436009"/>
              <a:gd name="connsiteX4" fmla="*/ 1956235 w 3982547"/>
              <a:gd name="connsiteY4" fmla="*/ 0 h 1436009"/>
              <a:gd name="connsiteX5" fmla="*/ 2575251 w 3982547"/>
              <a:gd name="connsiteY5" fmla="*/ 0 h 1436009"/>
              <a:gd name="connsiteX6" fmla="*/ 3124190 w 3982547"/>
              <a:gd name="connsiteY6" fmla="*/ 0 h 1436009"/>
              <a:gd name="connsiteX7" fmla="*/ 3743207 w 3982547"/>
              <a:gd name="connsiteY7" fmla="*/ 0 h 1436009"/>
              <a:gd name="connsiteX8" fmla="*/ 3982547 w 3982547"/>
              <a:gd name="connsiteY8" fmla="*/ 239340 h 1436009"/>
              <a:gd name="connsiteX9" fmla="*/ 3982547 w 3982547"/>
              <a:gd name="connsiteY9" fmla="*/ 698858 h 1436009"/>
              <a:gd name="connsiteX10" fmla="*/ 3982547 w 3982547"/>
              <a:gd name="connsiteY10" fmla="*/ 1196669 h 1436009"/>
              <a:gd name="connsiteX11" fmla="*/ 3743207 w 3982547"/>
              <a:gd name="connsiteY11" fmla="*/ 1436009 h 1436009"/>
              <a:gd name="connsiteX12" fmla="*/ 3264345 w 3982547"/>
              <a:gd name="connsiteY12" fmla="*/ 1436009 h 1436009"/>
              <a:gd name="connsiteX13" fmla="*/ 2610290 w 3982547"/>
              <a:gd name="connsiteY13" fmla="*/ 1436009 h 1436009"/>
              <a:gd name="connsiteX14" fmla="*/ 2096390 w 3982547"/>
              <a:gd name="connsiteY14" fmla="*/ 1436009 h 1436009"/>
              <a:gd name="connsiteX15" fmla="*/ 1512412 w 3982547"/>
              <a:gd name="connsiteY15" fmla="*/ 1436009 h 1436009"/>
              <a:gd name="connsiteX16" fmla="*/ 858357 w 3982547"/>
              <a:gd name="connsiteY16" fmla="*/ 1436009 h 1436009"/>
              <a:gd name="connsiteX17" fmla="*/ 239340 w 3982547"/>
              <a:gd name="connsiteY17" fmla="*/ 1436009 h 1436009"/>
              <a:gd name="connsiteX18" fmla="*/ 0 w 3982547"/>
              <a:gd name="connsiteY18" fmla="*/ 1196669 h 1436009"/>
              <a:gd name="connsiteX19" fmla="*/ 0 w 3982547"/>
              <a:gd name="connsiteY19" fmla="*/ 737151 h 1436009"/>
              <a:gd name="connsiteX20" fmla="*/ 0 w 3982547"/>
              <a:gd name="connsiteY20" fmla="*/ 239340 h 143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2547" h="1436009" extrusionOk="0">
                <a:moveTo>
                  <a:pt x="0" y="239340"/>
                </a:moveTo>
                <a:cubicBezTo>
                  <a:pt x="-2431" y="105657"/>
                  <a:pt x="97628" y="3576"/>
                  <a:pt x="239340" y="0"/>
                </a:cubicBezTo>
                <a:cubicBezTo>
                  <a:pt x="410733" y="-55465"/>
                  <a:pt x="650242" y="6120"/>
                  <a:pt x="893395" y="0"/>
                </a:cubicBezTo>
                <a:cubicBezTo>
                  <a:pt x="1136549" y="-6120"/>
                  <a:pt x="1194425" y="32725"/>
                  <a:pt x="1442334" y="0"/>
                </a:cubicBezTo>
                <a:cubicBezTo>
                  <a:pt x="1690243" y="-32725"/>
                  <a:pt x="1751278" y="21998"/>
                  <a:pt x="1956235" y="0"/>
                </a:cubicBezTo>
                <a:cubicBezTo>
                  <a:pt x="2161192" y="-21998"/>
                  <a:pt x="2275264" y="70764"/>
                  <a:pt x="2575251" y="0"/>
                </a:cubicBezTo>
                <a:cubicBezTo>
                  <a:pt x="2875238" y="-70764"/>
                  <a:pt x="3005236" y="25692"/>
                  <a:pt x="3124190" y="0"/>
                </a:cubicBezTo>
                <a:cubicBezTo>
                  <a:pt x="3243144" y="-25692"/>
                  <a:pt x="3508955" y="71640"/>
                  <a:pt x="3743207" y="0"/>
                </a:cubicBezTo>
                <a:cubicBezTo>
                  <a:pt x="3873382" y="-19157"/>
                  <a:pt x="3965109" y="131390"/>
                  <a:pt x="3982547" y="239340"/>
                </a:cubicBezTo>
                <a:cubicBezTo>
                  <a:pt x="4021698" y="383075"/>
                  <a:pt x="3967857" y="603595"/>
                  <a:pt x="3982547" y="698858"/>
                </a:cubicBezTo>
                <a:cubicBezTo>
                  <a:pt x="3997237" y="794121"/>
                  <a:pt x="3952855" y="1087527"/>
                  <a:pt x="3982547" y="1196669"/>
                </a:cubicBezTo>
                <a:cubicBezTo>
                  <a:pt x="3986985" y="1335460"/>
                  <a:pt x="3876131" y="1443677"/>
                  <a:pt x="3743207" y="1436009"/>
                </a:cubicBezTo>
                <a:cubicBezTo>
                  <a:pt x="3508603" y="1478030"/>
                  <a:pt x="3384779" y="1385563"/>
                  <a:pt x="3264345" y="1436009"/>
                </a:cubicBezTo>
                <a:cubicBezTo>
                  <a:pt x="3143911" y="1486455"/>
                  <a:pt x="2826059" y="1432402"/>
                  <a:pt x="2610290" y="1436009"/>
                </a:cubicBezTo>
                <a:cubicBezTo>
                  <a:pt x="2394522" y="1439616"/>
                  <a:pt x="2326258" y="1406082"/>
                  <a:pt x="2096390" y="1436009"/>
                </a:cubicBezTo>
                <a:cubicBezTo>
                  <a:pt x="1866522" y="1465936"/>
                  <a:pt x="1640218" y="1421030"/>
                  <a:pt x="1512412" y="1436009"/>
                </a:cubicBezTo>
                <a:cubicBezTo>
                  <a:pt x="1384606" y="1450988"/>
                  <a:pt x="1115840" y="1409737"/>
                  <a:pt x="858357" y="1436009"/>
                </a:cubicBezTo>
                <a:cubicBezTo>
                  <a:pt x="600875" y="1462281"/>
                  <a:pt x="540290" y="1369299"/>
                  <a:pt x="239340" y="1436009"/>
                </a:cubicBezTo>
                <a:cubicBezTo>
                  <a:pt x="104302" y="1441113"/>
                  <a:pt x="14383" y="1339541"/>
                  <a:pt x="0" y="1196669"/>
                </a:cubicBezTo>
                <a:cubicBezTo>
                  <a:pt x="-46445" y="1005721"/>
                  <a:pt x="52219" y="881891"/>
                  <a:pt x="0" y="737151"/>
                </a:cubicBezTo>
                <a:cubicBezTo>
                  <a:pt x="-52219" y="592411"/>
                  <a:pt x="1266" y="425335"/>
                  <a:pt x="0" y="239340"/>
                </a:cubicBezTo>
                <a:close/>
              </a:path>
            </a:pathLst>
          </a:custGeom>
          <a:noFill/>
          <a:ln>
            <a:noFill/>
            <a:prstDash val="sys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rgbClr val="386C0B"/>
                </a:solidFill>
                <a:effectLst>
                  <a:outerShdw blurRad="38100" dist="38100" dir="2700000" algn="tl">
                    <a:srgbClr val="000000">
                      <a:alpha val="43137"/>
                    </a:srgbClr>
                  </a:outerShdw>
                </a:effectLst>
                <a:latin typeface="#9Slide06 SVNHello Sunshine Mar" pitchFamily="2" charset="0"/>
                <a:cs typeface="Arial" panose="020B0604020202020204" pitchFamily="34" charset="0"/>
              </a:rPr>
              <a:t>KHỞI ĐỘNG</a:t>
            </a:r>
          </a:p>
        </p:txBody>
      </p:sp>
      <p:pic>
        <p:nvPicPr>
          <p:cNvPr id="4" name="Picture 2" descr="10+ hình ảnh đẹp nhất về Icon | cà phê, thiết kế đồ họa, đồ họa"/>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593" b="89831" l="3814" r="99153">
                        <a14:foregroundMark x1="4237" y1="43220" x2="4237" y2="43220"/>
                        <a14:foregroundMark x1="33475" y1="50847" x2="33475" y2="50847"/>
                        <a14:foregroundMark x1="44492" y1="60593" x2="44492" y2="60593"/>
                        <a14:foregroundMark x1="77542" y1="63983" x2="77542" y2="63983"/>
                        <a14:foregroundMark x1="96186" y1="60593" x2="96186" y2="60593"/>
                        <a14:foregroundMark x1="99576" y1="81780" x2="99576" y2="81780"/>
                        <a14:foregroundMark x1="85169" y1="34746" x2="85169" y2="34746"/>
                        <a14:foregroundMark x1="69492" y1="35169" x2="69492" y2="35169"/>
                        <a14:foregroundMark x1="77119" y1="20339" x2="77119" y2="20339"/>
                        <a14:foregroundMark x1="89831" y1="22458" x2="89831" y2="22458"/>
                        <a14:foregroundMark x1="58051" y1="15678" x2="58051" y2="15678"/>
                        <a14:foregroundMark x1="59322" y1="11017" x2="59322" y2="11017"/>
                        <a14:foregroundMark x1="61864" y1="14831" x2="61864" y2="14831"/>
                        <a14:foregroundMark x1="58051" y1="11017" x2="58051" y2="11017"/>
                      </a14:backgroundRemoval>
                    </a14:imgEffect>
                  </a14:imgLayer>
                </a14:imgProps>
              </a:ext>
              <a:ext uri="{28A0092B-C50C-407E-A947-70E740481C1C}">
                <a14:useLocalDpi xmlns:a14="http://schemas.microsoft.com/office/drawing/2010/main" val="0"/>
              </a:ext>
            </a:extLst>
          </a:blip>
          <a:srcRect/>
          <a:stretch>
            <a:fillRect/>
          </a:stretch>
        </p:blipFill>
        <p:spPr bwMode="auto">
          <a:xfrm>
            <a:off x="9961418" y="-216759"/>
            <a:ext cx="1995925" cy="199592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659864" y="991048"/>
            <a:ext cx="3047075" cy="769441"/>
          </a:xfrm>
          <a:prstGeom prst="rect">
            <a:avLst/>
          </a:prstGeom>
          <a:noFill/>
          <a:ln>
            <a:solidFill>
              <a:schemeClr val="tx1"/>
            </a:solidFill>
            <a:prstDash val="sysDot"/>
          </a:ln>
        </p:spPr>
        <p:txBody>
          <a:bodyPr wrap="square" lIns="91440" tIns="45720" rIns="91440" bIns="45720">
            <a:spAutoFit/>
          </a:bodyPr>
          <a:lstStyle/>
          <a:p>
            <a:pPr algn="ctr"/>
            <a:r>
              <a:rPr lang="en-US" sz="4400" b="1" dirty="0" err="1">
                <a:ln w="9525">
                  <a:solidFill>
                    <a:schemeClr val="bg1"/>
                  </a:solidFill>
                  <a:prstDash val="solid"/>
                </a:ln>
                <a:solidFill>
                  <a:srgbClr val="A25825"/>
                </a:solidFill>
                <a:effectLst>
                  <a:outerShdw blurRad="12700" dist="38100" dir="2700000" algn="tl" rotWithShape="0">
                    <a:schemeClr val="accent5">
                      <a:lumMod val="60000"/>
                      <a:lumOff val="40000"/>
                    </a:schemeClr>
                  </a:outerShdw>
                </a:effectLst>
                <a:latin typeface="#9Slide05 SVNEgregio Script" panose="02000500000000000000" pitchFamily="2" charset="0"/>
              </a:rPr>
              <a:t>Nhiệm</a:t>
            </a:r>
            <a:r>
              <a:rPr lang="en-US" sz="4400" b="1" dirty="0">
                <a:ln w="9525">
                  <a:solidFill>
                    <a:schemeClr val="bg1"/>
                  </a:solidFill>
                  <a:prstDash val="solid"/>
                </a:ln>
                <a:solidFill>
                  <a:srgbClr val="A25825"/>
                </a:solidFill>
                <a:effectLst>
                  <a:outerShdw blurRad="12700" dist="38100" dir="2700000" algn="tl" rotWithShape="0">
                    <a:schemeClr val="accent5">
                      <a:lumMod val="60000"/>
                      <a:lumOff val="40000"/>
                    </a:schemeClr>
                  </a:outerShdw>
                </a:effectLst>
                <a:latin typeface="#9Slide05 SVNEgregio Script" panose="02000500000000000000" pitchFamily="2" charset="0"/>
              </a:rPr>
              <a:t> </a:t>
            </a:r>
            <a:r>
              <a:rPr lang="en-US" sz="4400" b="1" dirty="0" err="1">
                <a:ln w="9525">
                  <a:solidFill>
                    <a:schemeClr val="bg1"/>
                  </a:solidFill>
                  <a:prstDash val="solid"/>
                </a:ln>
                <a:solidFill>
                  <a:srgbClr val="A25825"/>
                </a:solidFill>
                <a:effectLst>
                  <a:outerShdw blurRad="12700" dist="38100" dir="2700000" algn="tl" rotWithShape="0">
                    <a:schemeClr val="accent5">
                      <a:lumMod val="60000"/>
                      <a:lumOff val="40000"/>
                    </a:schemeClr>
                  </a:outerShdw>
                </a:effectLst>
                <a:latin typeface="#9Slide05 SVNEgregio Script" panose="02000500000000000000" pitchFamily="2" charset="0"/>
              </a:rPr>
              <a:t>vụ</a:t>
            </a:r>
            <a:r>
              <a:rPr lang="en-US" sz="4400" b="1" dirty="0">
                <a:ln w="9525">
                  <a:solidFill>
                    <a:schemeClr val="bg1"/>
                  </a:solidFill>
                  <a:prstDash val="solid"/>
                </a:ln>
                <a:solidFill>
                  <a:srgbClr val="A25825"/>
                </a:solidFill>
                <a:effectLst>
                  <a:outerShdw blurRad="12700" dist="38100" dir="2700000" algn="tl" rotWithShape="0">
                    <a:schemeClr val="accent5">
                      <a:lumMod val="60000"/>
                      <a:lumOff val="40000"/>
                    </a:schemeClr>
                  </a:outerShdw>
                </a:effectLst>
                <a:latin typeface="#9Slide05 SVNEgregio Script" panose="02000500000000000000" pitchFamily="2" charset="0"/>
              </a:rPr>
              <a:t>:  </a:t>
            </a:r>
            <a:endParaRPr lang="en-US" sz="8000" b="1" dirty="0">
              <a:ln w="9525">
                <a:solidFill>
                  <a:schemeClr val="bg1"/>
                </a:solidFill>
                <a:prstDash val="solid"/>
              </a:ln>
              <a:solidFill>
                <a:srgbClr val="A25825"/>
              </a:solidFill>
              <a:effectLst>
                <a:outerShdw blurRad="12700" dist="38100" dir="2700000" algn="tl" rotWithShape="0">
                  <a:schemeClr val="accent5">
                    <a:lumMod val="60000"/>
                    <a:lumOff val="40000"/>
                  </a:schemeClr>
                </a:outerShdw>
              </a:effectLst>
              <a:latin typeface="#9Slide05 SVNEgregio Script" panose="02000500000000000000" pitchFamily="2" charset="0"/>
            </a:endParaRPr>
          </a:p>
        </p:txBody>
      </p:sp>
      <p:grpSp>
        <p:nvGrpSpPr>
          <p:cNvPr id="12" name="Graphic 2057">
            <a:extLst>
              <a:ext uri="{FF2B5EF4-FFF2-40B4-BE49-F238E27FC236}">
                <a16:creationId xmlns:a16="http://schemas.microsoft.com/office/drawing/2014/main" id="{35423614-59A3-4B18-887A-F5EA72F90B83}"/>
              </a:ext>
            </a:extLst>
          </p:cNvPr>
          <p:cNvGrpSpPr/>
          <p:nvPr/>
        </p:nvGrpSpPr>
        <p:grpSpPr>
          <a:xfrm>
            <a:off x="3279981" y="5083273"/>
            <a:ext cx="1184288" cy="1344594"/>
            <a:chOff x="4660501" y="0"/>
            <a:chExt cx="652537" cy="740865"/>
          </a:xfrm>
          <a:solidFill>
            <a:schemeClr val="accent1"/>
          </a:solidFill>
        </p:grpSpPr>
        <p:sp>
          <p:nvSpPr>
            <p:cNvPr id="13" name="Freeform: Shape 3384">
              <a:extLst>
                <a:ext uri="{FF2B5EF4-FFF2-40B4-BE49-F238E27FC236}">
                  <a16:creationId xmlns:a16="http://schemas.microsoft.com/office/drawing/2014/main" id="{D10A4991-C24F-4E7F-B1BE-C64E83292B67}"/>
                </a:ext>
              </a:extLst>
            </p:cNvPr>
            <p:cNvSpPr/>
            <p:nvPr/>
          </p:nvSpPr>
          <p:spPr>
            <a:xfrm>
              <a:off x="4660501" y="0"/>
              <a:ext cx="652537" cy="740865"/>
            </a:xfrm>
            <a:custGeom>
              <a:avLst/>
              <a:gdLst>
                <a:gd name="connsiteX0" fmla="*/ 489830 w 489830"/>
                <a:gd name="connsiteY0" fmla="*/ 617724 h 617724"/>
                <a:gd name="connsiteX1" fmla="*/ 0 w 489830"/>
                <a:gd name="connsiteY1" fmla="*/ 617724 h 617724"/>
                <a:gd name="connsiteX2" fmla="*/ 0 w 489830"/>
                <a:gd name="connsiteY2" fmla="*/ 0 h 617724"/>
                <a:gd name="connsiteX3" fmla="*/ 390049 w 489830"/>
                <a:gd name="connsiteY3" fmla="*/ 0 h 617724"/>
                <a:gd name="connsiteX4" fmla="*/ 489830 w 489830"/>
                <a:gd name="connsiteY4" fmla="*/ 104320 h 617724"/>
                <a:gd name="connsiteX5" fmla="*/ 489830 w 489830"/>
                <a:gd name="connsiteY5" fmla="*/ 104320 h 61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30" h="617724">
                  <a:moveTo>
                    <a:pt x="489830" y="617724"/>
                  </a:moveTo>
                  <a:lnTo>
                    <a:pt x="0" y="617724"/>
                  </a:lnTo>
                  <a:lnTo>
                    <a:pt x="0" y="0"/>
                  </a:lnTo>
                  <a:lnTo>
                    <a:pt x="390049" y="0"/>
                  </a:lnTo>
                  <a:lnTo>
                    <a:pt x="489830" y="104320"/>
                  </a:lnTo>
                  <a:lnTo>
                    <a:pt x="489830" y="104320"/>
                  </a:lnTo>
                  <a:close/>
                </a:path>
              </a:pathLst>
            </a:custGeom>
            <a:solidFill>
              <a:srgbClr val="0070C0"/>
            </a:solidFill>
            <a:ln w="6301" cap="flat">
              <a:noFill/>
              <a:prstDash val="solid"/>
              <a:miter/>
            </a:ln>
          </p:spPr>
          <p:txBody>
            <a:bodyPr rtlCol="0" anchor="ctr"/>
            <a:lstStyle/>
            <a:p>
              <a:endParaRPr lang="en-US"/>
            </a:p>
          </p:txBody>
        </p:sp>
        <p:sp>
          <p:nvSpPr>
            <p:cNvPr id="14" name="Freeform: Shape 3385">
              <a:extLst>
                <a:ext uri="{FF2B5EF4-FFF2-40B4-BE49-F238E27FC236}">
                  <a16:creationId xmlns:a16="http://schemas.microsoft.com/office/drawing/2014/main" id="{A7CE9869-217D-4C95-8974-0D33195D5C70}"/>
                </a:ext>
              </a:extLst>
            </p:cNvPr>
            <p:cNvSpPr/>
            <p:nvPr/>
          </p:nvSpPr>
          <p:spPr>
            <a:xfrm>
              <a:off x="4743403" y="45699"/>
              <a:ext cx="489830" cy="617724"/>
            </a:xfrm>
            <a:custGeom>
              <a:avLst/>
              <a:gdLst>
                <a:gd name="connsiteX0" fmla="*/ 489830 w 489830"/>
                <a:gd name="connsiteY0" fmla="*/ 617724 h 617724"/>
                <a:gd name="connsiteX1" fmla="*/ 0 w 489830"/>
                <a:gd name="connsiteY1" fmla="*/ 617724 h 617724"/>
                <a:gd name="connsiteX2" fmla="*/ 0 w 489830"/>
                <a:gd name="connsiteY2" fmla="*/ 0 h 617724"/>
                <a:gd name="connsiteX3" fmla="*/ 390049 w 489830"/>
                <a:gd name="connsiteY3" fmla="*/ 0 h 617724"/>
                <a:gd name="connsiteX4" fmla="*/ 390049 w 489830"/>
                <a:gd name="connsiteY4" fmla="*/ 104320 h 617724"/>
                <a:gd name="connsiteX5" fmla="*/ 489830 w 489830"/>
                <a:gd name="connsiteY5" fmla="*/ 104320 h 61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30" h="617724">
                  <a:moveTo>
                    <a:pt x="489830" y="617724"/>
                  </a:moveTo>
                  <a:lnTo>
                    <a:pt x="0" y="617724"/>
                  </a:lnTo>
                  <a:lnTo>
                    <a:pt x="0" y="0"/>
                  </a:lnTo>
                  <a:lnTo>
                    <a:pt x="390049" y="0"/>
                  </a:lnTo>
                  <a:lnTo>
                    <a:pt x="390049" y="104320"/>
                  </a:lnTo>
                  <a:lnTo>
                    <a:pt x="489830" y="104320"/>
                  </a:lnTo>
                  <a:close/>
                </a:path>
              </a:pathLst>
            </a:custGeom>
            <a:solidFill>
              <a:srgbClr val="F4F5DF"/>
            </a:solidFill>
            <a:ln w="6301" cap="flat">
              <a:noFill/>
              <a:prstDash val="solid"/>
              <a:miter/>
            </a:ln>
          </p:spPr>
          <p:txBody>
            <a:bodyPr rtlCol="0" anchor="ctr"/>
            <a:lstStyle/>
            <a:p>
              <a:endParaRPr lang="en-US"/>
            </a:p>
          </p:txBody>
        </p:sp>
        <p:grpSp>
          <p:nvGrpSpPr>
            <p:cNvPr id="15" name="Graphic 2057">
              <a:extLst>
                <a:ext uri="{FF2B5EF4-FFF2-40B4-BE49-F238E27FC236}">
                  <a16:creationId xmlns:a16="http://schemas.microsoft.com/office/drawing/2014/main" id="{35423614-59A3-4B18-887A-F5EA72F90B83}"/>
                </a:ext>
              </a:extLst>
            </p:cNvPr>
            <p:cNvGrpSpPr/>
            <p:nvPr/>
          </p:nvGrpSpPr>
          <p:grpSpPr>
            <a:xfrm>
              <a:off x="4889231" y="148379"/>
              <a:ext cx="198176" cy="39836"/>
              <a:chOff x="4889231" y="148379"/>
              <a:chExt cx="198176" cy="39836"/>
            </a:xfrm>
            <a:solidFill>
              <a:srgbClr val="5B6975"/>
            </a:solidFill>
          </p:grpSpPr>
          <p:sp>
            <p:nvSpPr>
              <p:cNvPr id="23" name="Freeform: Shape 3387">
                <a:extLst>
                  <a:ext uri="{FF2B5EF4-FFF2-40B4-BE49-F238E27FC236}">
                    <a16:creationId xmlns:a16="http://schemas.microsoft.com/office/drawing/2014/main" id="{8161DF5A-7C55-4E47-9CD7-00EDD46E83DB}"/>
                  </a:ext>
                </a:extLst>
              </p:cNvPr>
              <p:cNvSpPr/>
              <p:nvPr/>
            </p:nvSpPr>
            <p:spPr>
              <a:xfrm>
                <a:off x="4889231" y="148379"/>
                <a:ext cx="198176" cy="11535"/>
              </a:xfrm>
              <a:custGeom>
                <a:avLst/>
                <a:gdLst>
                  <a:gd name="connsiteX0" fmla="*/ 0 w 198176"/>
                  <a:gd name="connsiteY0" fmla="*/ 0 h 11535"/>
                  <a:gd name="connsiteX1" fmla="*/ 198176 w 198176"/>
                  <a:gd name="connsiteY1" fmla="*/ 0 h 11535"/>
                  <a:gd name="connsiteX2" fmla="*/ 198176 w 198176"/>
                  <a:gd name="connsiteY2" fmla="*/ 11535 h 11535"/>
                  <a:gd name="connsiteX3" fmla="*/ 0 w 198176"/>
                  <a:gd name="connsiteY3" fmla="*/ 11535 h 11535"/>
                </a:gdLst>
                <a:ahLst/>
                <a:cxnLst>
                  <a:cxn ang="0">
                    <a:pos x="connsiteX0" y="connsiteY0"/>
                  </a:cxn>
                  <a:cxn ang="0">
                    <a:pos x="connsiteX1" y="connsiteY1"/>
                  </a:cxn>
                  <a:cxn ang="0">
                    <a:pos x="connsiteX2" y="connsiteY2"/>
                  </a:cxn>
                  <a:cxn ang="0">
                    <a:pos x="connsiteX3" y="connsiteY3"/>
                  </a:cxn>
                </a:cxnLst>
                <a:rect l="l" t="t" r="r" b="b"/>
                <a:pathLst>
                  <a:path w="198176" h="11535">
                    <a:moveTo>
                      <a:pt x="0" y="0"/>
                    </a:moveTo>
                    <a:lnTo>
                      <a:pt x="198176" y="0"/>
                    </a:lnTo>
                    <a:lnTo>
                      <a:pt x="198176" y="11535"/>
                    </a:lnTo>
                    <a:lnTo>
                      <a:pt x="0" y="11535"/>
                    </a:lnTo>
                    <a:close/>
                  </a:path>
                </a:pathLst>
              </a:custGeom>
              <a:solidFill>
                <a:srgbClr val="5B6975"/>
              </a:solidFill>
              <a:ln w="6301" cap="flat">
                <a:noFill/>
                <a:prstDash val="solid"/>
                <a:miter/>
              </a:ln>
            </p:spPr>
            <p:txBody>
              <a:bodyPr rtlCol="0" anchor="ctr"/>
              <a:lstStyle/>
              <a:p>
                <a:endParaRPr lang="en-US"/>
              </a:p>
            </p:txBody>
          </p:sp>
          <p:sp>
            <p:nvSpPr>
              <p:cNvPr id="24" name="Freeform: Shape 3388">
                <a:extLst>
                  <a:ext uri="{FF2B5EF4-FFF2-40B4-BE49-F238E27FC236}">
                    <a16:creationId xmlns:a16="http://schemas.microsoft.com/office/drawing/2014/main" id="{1B54400B-7E6E-43E4-9B9E-33E2536D1D2F}"/>
                  </a:ext>
                </a:extLst>
              </p:cNvPr>
              <p:cNvSpPr/>
              <p:nvPr/>
            </p:nvSpPr>
            <p:spPr>
              <a:xfrm>
                <a:off x="4889231" y="176681"/>
                <a:ext cx="198176" cy="11535"/>
              </a:xfrm>
              <a:custGeom>
                <a:avLst/>
                <a:gdLst>
                  <a:gd name="connsiteX0" fmla="*/ 0 w 198176"/>
                  <a:gd name="connsiteY0" fmla="*/ 0 h 11535"/>
                  <a:gd name="connsiteX1" fmla="*/ 198176 w 198176"/>
                  <a:gd name="connsiteY1" fmla="*/ 0 h 11535"/>
                  <a:gd name="connsiteX2" fmla="*/ 198176 w 198176"/>
                  <a:gd name="connsiteY2" fmla="*/ 11535 h 11535"/>
                  <a:gd name="connsiteX3" fmla="*/ 0 w 198176"/>
                  <a:gd name="connsiteY3" fmla="*/ 11535 h 11535"/>
                </a:gdLst>
                <a:ahLst/>
                <a:cxnLst>
                  <a:cxn ang="0">
                    <a:pos x="connsiteX0" y="connsiteY0"/>
                  </a:cxn>
                  <a:cxn ang="0">
                    <a:pos x="connsiteX1" y="connsiteY1"/>
                  </a:cxn>
                  <a:cxn ang="0">
                    <a:pos x="connsiteX2" y="connsiteY2"/>
                  </a:cxn>
                  <a:cxn ang="0">
                    <a:pos x="connsiteX3" y="connsiteY3"/>
                  </a:cxn>
                </a:cxnLst>
                <a:rect l="l" t="t" r="r" b="b"/>
                <a:pathLst>
                  <a:path w="198176" h="11535">
                    <a:moveTo>
                      <a:pt x="0" y="0"/>
                    </a:moveTo>
                    <a:lnTo>
                      <a:pt x="198176" y="0"/>
                    </a:lnTo>
                    <a:lnTo>
                      <a:pt x="198176" y="11535"/>
                    </a:lnTo>
                    <a:lnTo>
                      <a:pt x="0" y="11535"/>
                    </a:lnTo>
                    <a:close/>
                  </a:path>
                </a:pathLst>
              </a:custGeom>
              <a:solidFill>
                <a:srgbClr val="5B6975"/>
              </a:solidFill>
              <a:ln w="6301" cap="flat">
                <a:noFill/>
                <a:prstDash val="solid"/>
                <a:miter/>
              </a:ln>
            </p:spPr>
            <p:txBody>
              <a:bodyPr rtlCol="0" anchor="ctr"/>
              <a:lstStyle/>
              <a:p>
                <a:endParaRPr lang="en-US"/>
              </a:p>
            </p:txBody>
          </p:sp>
        </p:grpSp>
        <p:grpSp>
          <p:nvGrpSpPr>
            <p:cNvPr id="16" name="Graphic 2057">
              <a:extLst>
                <a:ext uri="{FF2B5EF4-FFF2-40B4-BE49-F238E27FC236}">
                  <a16:creationId xmlns:a16="http://schemas.microsoft.com/office/drawing/2014/main" id="{35423614-59A3-4B18-887A-F5EA72F90B83}"/>
                </a:ext>
              </a:extLst>
            </p:cNvPr>
            <p:cNvGrpSpPr/>
            <p:nvPr/>
          </p:nvGrpSpPr>
          <p:grpSpPr>
            <a:xfrm>
              <a:off x="4889231" y="261083"/>
              <a:ext cx="292662" cy="245324"/>
              <a:chOff x="4889231" y="261083"/>
              <a:chExt cx="292662" cy="245324"/>
            </a:xfrm>
            <a:solidFill>
              <a:srgbClr val="5B6975"/>
            </a:solidFill>
          </p:grpSpPr>
          <p:sp>
            <p:nvSpPr>
              <p:cNvPr id="17" name="Freeform: Shape 3390">
                <a:extLst>
                  <a:ext uri="{FF2B5EF4-FFF2-40B4-BE49-F238E27FC236}">
                    <a16:creationId xmlns:a16="http://schemas.microsoft.com/office/drawing/2014/main" id="{09C49783-9D5C-43AC-8179-218349E1BFB8}"/>
                  </a:ext>
                </a:extLst>
              </p:cNvPr>
              <p:cNvSpPr/>
              <p:nvPr/>
            </p:nvSpPr>
            <p:spPr>
              <a:xfrm>
                <a:off x="4889231" y="261083"/>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endParaRPr lang="en-US"/>
              </a:p>
            </p:txBody>
          </p:sp>
          <p:sp>
            <p:nvSpPr>
              <p:cNvPr id="18" name="Freeform: Shape 3391">
                <a:extLst>
                  <a:ext uri="{FF2B5EF4-FFF2-40B4-BE49-F238E27FC236}">
                    <a16:creationId xmlns:a16="http://schemas.microsoft.com/office/drawing/2014/main" id="{FADF8EE0-BD8A-4EB4-8182-AAF4E03FC78A}"/>
                  </a:ext>
                </a:extLst>
              </p:cNvPr>
              <p:cNvSpPr/>
              <p:nvPr/>
            </p:nvSpPr>
            <p:spPr>
              <a:xfrm>
                <a:off x="4889231" y="307790"/>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endParaRPr lang="en-US"/>
              </a:p>
            </p:txBody>
          </p:sp>
          <p:sp>
            <p:nvSpPr>
              <p:cNvPr id="19" name="Freeform: Shape 3392">
                <a:extLst>
                  <a:ext uri="{FF2B5EF4-FFF2-40B4-BE49-F238E27FC236}">
                    <a16:creationId xmlns:a16="http://schemas.microsoft.com/office/drawing/2014/main" id="{733BE050-3DB7-4308-82B2-03CBE4BEDFD9}"/>
                  </a:ext>
                </a:extLst>
              </p:cNvPr>
              <p:cNvSpPr/>
              <p:nvPr/>
            </p:nvSpPr>
            <p:spPr>
              <a:xfrm>
                <a:off x="4889231" y="354561"/>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endParaRPr lang="en-US"/>
              </a:p>
            </p:txBody>
          </p:sp>
          <p:sp>
            <p:nvSpPr>
              <p:cNvPr id="20" name="Freeform: Shape 3393">
                <a:extLst>
                  <a:ext uri="{FF2B5EF4-FFF2-40B4-BE49-F238E27FC236}">
                    <a16:creationId xmlns:a16="http://schemas.microsoft.com/office/drawing/2014/main" id="{B83056B2-0801-4A79-951F-6EC5A192AA60}"/>
                  </a:ext>
                </a:extLst>
              </p:cNvPr>
              <p:cNvSpPr/>
              <p:nvPr/>
            </p:nvSpPr>
            <p:spPr>
              <a:xfrm>
                <a:off x="4889231" y="401331"/>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endParaRPr lang="en-US"/>
              </a:p>
            </p:txBody>
          </p:sp>
          <p:sp>
            <p:nvSpPr>
              <p:cNvPr id="21" name="Freeform: Shape 3394">
                <a:extLst>
                  <a:ext uri="{FF2B5EF4-FFF2-40B4-BE49-F238E27FC236}">
                    <a16:creationId xmlns:a16="http://schemas.microsoft.com/office/drawing/2014/main" id="{EC10B7C0-77F5-40CD-9865-BDB0C2C58867}"/>
                  </a:ext>
                </a:extLst>
              </p:cNvPr>
              <p:cNvSpPr/>
              <p:nvPr/>
            </p:nvSpPr>
            <p:spPr>
              <a:xfrm>
                <a:off x="4889231" y="448102"/>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endParaRPr lang="en-US"/>
              </a:p>
            </p:txBody>
          </p:sp>
          <p:sp>
            <p:nvSpPr>
              <p:cNvPr id="22" name="Freeform: Shape 3395">
                <a:extLst>
                  <a:ext uri="{FF2B5EF4-FFF2-40B4-BE49-F238E27FC236}">
                    <a16:creationId xmlns:a16="http://schemas.microsoft.com/office/drawing/2014/main" id="{C0587514-B300-4910-87DA-B440162B61D5}"/>
                  </a:ext>
                </a:extLst>
              </p:cNvPr>
              <p:cNvSpPr/>
              <p:nvPr/>
            </p:nvSpPr>
            <p:spPr>
              <a:xfrm>
                <a:off x="4889231" y="494872"/>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endParaRPr lang="en-US"/>
              </a:p>
            </p:txBody>
          </p:sp>
        </p:grpSp>
      </p:grpSp>
      <p:grpSp>
        <p:nvGrpSpPr>
          <p:cNvPr id="25" name="Group 24">
            <a:extLst>
              <a:ext uri="{FF2B5EF4-FFF2-40B4-BE49-F238E27FC236}">
                <a16:creationId xmlns:a16="http://schemas.microsoft.com/office/drawing/2014/main" id="{190239B8-7998-4451-BAD9-6C4C22C7C97E}"/>
              </a:ext>
            </a:extLst>
          </p:cNvPr>
          <p:cNvGrpSpPr/>
          <p:nvPr/>
        </p:nvGrpSpPr>
        <p:grpSpPr>
          <a:xfrm rot="923114">
            <a:off x="4105035" y="5093018"/>
            <a:ext cx="903908" cy="1072275"/>
            <a:chOff x="7125402" y="3522577"/>
            <a:chExt cx="1372843" cy="1368686"/>
          </a:xfrm>
          <a:solidFill>
            <a:srgbClr val="007F5F"/>
          </a:solidFill>
        </p:grpSpPr>
        <p:sp>
          <p:nvSpPr>
            <p:cNvPr id="26" name="Freeform: Shape 68">
              <a:extLst>
                <a:ext uri="{FF2B5EF4-FFF2-40B4-BE49-F238E27FC236}">
                  <a16:creationId xmlns:a16="http://schemas.microsoft.com/office/drawing/2014/main" id="{98B2FD59-204C-4EF3-BD1B-0F7F65FE527E}"/>
                </a:ext>
              </a:extLst>
            </p:cNvPr>
            <p:cNvSpPr/>
            <p:nvPr/>
          </p:nvSpPr>
          <p:spPr>
            <a:xfrm>
              <a:off x="7125402" y="3522577"/>
              <a:ext cx="1372843" cy="1368686"/>
            </a:xfrm>
            <a:custGeom>
              <a:avLst/>
              <a:gdLst>
                <a:gd name="connsiteX0" fmla="*/ 1267731 w 1372843"/>
                <a:gd name="connsiteY0" fmla="*/ 72054 h 1368686"/>
                <a:gd name="connsiteX1" fmla="*/ 1020041 w 1372843"/>
                <a:gd name="connsiteY1" fmla="*/ 20701 h 1368686"/>
                <a:gd name="connsiteX2" fmla="*/ 796219 w 1372843"/>
                <a:gd name="connsiteY2" fmla="*/ 198101 h 1368686"/>
                <a:gd name="connsiteX3" fmla="*/ 495401 w 1372843"/>
                <a:gd name="connsiteY3" fmla="*/ 490569 h 1368686"/>
                <a:gd name="connsiteX4" fmla="*/ 217136 w 1372843"/>
                <a:gd name="connsiteY4" fmla="*/ 784944 h 1368686"/>
                <a:gd name="connsiteX5" fmla="*/ 95691 w 1372843"/>
                <a:gd name="connsiteY5" fmla="*/ 922958 h 1368686"/>
                <a:gd name="connsiteX6" fmla="*/ 92008 w 1372843"/>
                <a:gd name="connsiteY6" fmla="*/ 928021 h 1368686"/>
                <a:gd name="connsiteX7" fmla="*/ 89049 w 1372843"/>
                <a:gd name="connsiteY7" fmla="*/ 934268 h 1368686"/>
                <a:gd name="connsiteX8" fmla="*/ 42891 w 1372843"/>
                <a:gd name="connsiteY8" fmla="*/ 1094310 h 1368686"/>
                <a:gd name="connsiteX9" fmla="*/ 86 w 1372843"/>
                <a:gd name="connsiteY9" fmla="*/ 1346471 h 1368686"/>
                <a:gd name="connsiteX10" fmla="*/ 28820 w 1372843"/>
                <a:gd name="connsiteY10" fmla="*/ 1368367 h 1368686"/>
                <a:gd name="connsiteX11" fmla="*/ 424585 w 1372843"/>
                <a:gd name="connsiteY11" fmla="*/ 1294987 h 1368686"/>
                <a:gd name="connsiteX12" fmla="*/ 539455 w 1372843"/>
                <a:gd name="connsiteY12" fmla="*/ 1209443 h 1368686"/>
                <a:gd name="connsiteX13" fmla="*/ 728100 w 1372843"/>
                <a:gd name="connsiteY13" fmla="*/ 1013105 h 1368686"/>
                <a:gd name="connsiteX14" fmla="*/ 1080139 w 1372843"/>
                <a:gd name="connsiteY14" fmla="*/ 649559 h 1368686"/>
                <a:gd name="connsiteX15" fmla="*/ 1362809 w 1372843"/>
                <a:gd name="connsiteY15" fmla="*/ 307316 h 1368686"/>
                <a:gd name="connsiteX16" fmla="*/ 1267731 w 1372843"/>
                <a:gd name="connsiteY16" fmla="*/ 72054 h 1368686"/>
                <a:gd name="connsiteX17" fmla="*/ 1127481 w 1372843"/>
                <a:gd name="connsiteY17" fmla="*/ 542382 h 1368686"/>
                <a:gd name="connsiteX18" fmla="*/ 983154 w 1372843"/>
                <a:gd name="connsiteY18" fmla="*/ 393518 h 1368686"/>
                <a:gd name="connsiteX19" fmla="*/ 821666 w 1372843"/>
                <a:gd name="connsiteY19" fmla="*/ 238013 h 1368686"/>
                <a:gd name="connsiteX20" fmla="*/ 851912 w 1372843"/>
                <a:gd name="connsiteY20" fmla="*/ 210068 h 1368686"/>
                <a:gd name="connsiteX21" fmla="*/ 1154834 w 1372843"/>
                <a:gd name="connsiteY21" fmla="*/ 515884 h 1368686"/>
                <a:gd name="connsiteX22" fmla="*/ 1127481 w 1372843"/>
                <a:gd name="connsiteY22" fmla="*/ 542382 h 1368686"/>
                <a:gd name="connsiteX23" fmla="*/ 1005773 w 1372843"/>
                <a:gd name="connsiteY23" fmla="*/ 660408 h 1368686"/>
                <a:gd name="connsiteX24" fmla="*/ 688714 w 1372843"/>
                <a:gd name="connsiteY24" fmla="*/ 363535 h 1368686"/>
                <a:gd name="connsiteX25" fmla="*/ 715738 w 1372843"/>
                <a:gd name="connsiteY25" fmla="*/ 337563 h 1368686"/>
                <a:gd name="connsiteX26" fmla="*/ 1030299 w 1372843"/>
                <a:gd name="connsiteY26" fmla="*/ 635488 h 1368686"/>
                <a:gd name="connsiteX27" fmla="*/ 1018726 w 1372843"/>
                <a:gd name="connsiteY27" fmla="*/ 646995 h 1368686"/>
                <a:gd name="connsiteX28" fmla="*/ 1005773 w 1372843"/>
                <a:gd name="connsiteY28" fmla="*/ 660408 h 1368686"/>
                <a:gd name="connsiteX29" fmla="*/ 420048 w 1372843"/>
                <a:gd name="connsiteY29" fmla="*/ 1095033 h 1368686"/>
                <a:gd name="connsiteX30" fmla="*/ 419851 w 1372843"/>
                <a:gd name="connsiteY30" fmla="*/ 1095033 h 1368686"/>
                <a:gd name="connsiteX31" fmla="*/ 290253 w 1372843"/>
                <a:gd name="connsiteY31" fmla="*/ 1098912 h 1368686"/>
                <a:gd name="connsiteX32" fmla="*/ 276971 w 1372843"/>
                <a:gd name="connsiteY32" fmla="*/ 982990 h 1368686"/>
                <a:gd name="connsiteX33" fmla="*/ 496190 w 1372843"/>
                <a:gd name="connsiteY33" fmla="*/ 743782 h 1368686"/>
                <a:gd name="connsiteX34" fmla="*/ 755452 w 1372843"/>
                <a:gd name="connsiteY34" fmla="*/ 481758 h 1368686"/>
                <a:gd name="connsiteX35" fmla="*/ 887747 w 1372843"/>
                <a:gd name="connsiteY35" fmla="*/ 602743 h 1368686"/>
                <a:gd name="connsiteX36" fmla="*/ 420048 w 1372843"/>
                <a:gd name="connsiteY36" fmla="*/ 1095033 h 1368686"/>
                <a:gd name="connsiteX37" fmla="*/ 796548 w 1372843"/>
                <a:gd name="connsiteY37" fmla="*/ 261092 h 1368686"/>
                <a:gd name="connsiteX38" fmla="*/ 820613 w 1372843"/>
                <a:gd name="connsiteY38" fmla="*/ 283119 h 1368686"/>
                <a:gd name="connsiteX39" fmla="*/ 769458 w 1372843"/>
                <a:gd name="connsiteY39" fmla="*/ 335919 h 1368686"/>
                <a:gd name="connsiteX40" fmla="*/ 740395 w 1372843"/>
                <a:gd name="connsiteY40" fmla="*/ 313826 h 1368686"/>
                <a:gd name="connsiteX41" fmla="*/ 796548 w 1372843"/>
                <a:gd name="connsiteY41" fmla="*/ 261092 h 1368686"/>
                <a:gd name="connsiteX42" fmla="*/ 907472 w 1372843"/>
                <a:gd name="connsiteY42" fmla="*/ 461506 h 1368686"/>
                <a:gd name="connsiteX43" fmla="*/ 957445 w 1372843"/>
                <a:gd name="connsiteY43" fmla="*/ 415940 h 1368686"/>
                <a:gd name="connsiteX44" fmla="*/ 959089 w 1372843"/>
                <a:gd name="connsiteY44" fmla="*/ 417584 h 1368686"/>
                <a:gd name="connsiteX45" fmla="*/ 986770 w 1372843"/>
                <a:gd name="connsiteY45" fmla="*/ 447698 h 1368686"/>
                <a:gd name="connsiteX46" fmla="*/ 939955 w 1372843"/>
                <a:gd name="connsiteY46" fmla="*/ 494186 h 1368686"/>
                <a:gd name="connsiteX47" fmla="*/ 907472 w 1372843"/>
                <a:gd name="connsiteY47" fmla="*/ 461506 h 1368686"/>
                <a:gd name="connsiteX48" fmla="*/ 883210 w 1372843"/>
                <a:gd name="connsiteY48" fmla="*/ 437638 h 1368686"/>
                <a:gd name="connsiteX49" fmla="*/ 855002 w 1372843"/>
                <a:gd name="connsiteY49" fmla="*/ 410482 h 1368686"/>
                <a:gd name="connsiteX50" fmla="*/ 902936 w 1372843"/>
                <a:gd name="connsiteY50" fmla="*/ 360839 h 1368686"/>
                <a:gd name="connsiteX51" fmla="*/ 933708 w 1372843"/>
                <a:gd name="connsiteY51" fmla="*/ 391611 h 1368686"/>
                <a:gd name="connsiteX52" fmla="*/ 883210 w 1372843"/>
                <a:gd name="connsiteY52" fmla="*/ 437638 h 1368686"/>
                <a:gd name="connsiteX53" fmla="*/ 829819 w 1372843"/>
                <a:gd name="connsiteY53" fmla="*/ 387600 h 1368686"/>
                <a:gd name="connsiteX54" fmla="*/ 795825 w 1372843"/>
                <a:gd name="connsiteY54" fmla="*/ 357880 h 1368686"/>
                <a:gd name="connsiteX55" fmla="*/ 845534 w 1372843"/>
                <a:gd name="connsiteY55" fmla="*/ 306330 h 1368686"/>
                <a:gd name="connsiteX56" fmla="*/ 878476 w 1372843"/>
                <a:gd name="connsiteY56" fmla="*/ 337234 h 1368686"/>
                <a:gd name="connsiteX57" fmla="*/ 829819 w 1372843"/>
                <a:gd name="connsiteY57" fmla="*/ 387600 h 1368686"/>
                <a:gd name="connsiteX58" fmla="*/ 963625 w 1372843"/>
                <a:gd name="connsiteY58" fmla="*/ 518580 h 1368686"/>
                <a:gd name="connsiteX59" fmla="*/ 1009652 w 1372843"/>
                <a:gd name="connsiteY59" fmla="*/ 473145 h 1368686"/>
                <a:gd name="connsiteX60" fmla="*/ 1039964 w 1372843"/>
                <a:gd name="connsiteY60" fmla="*/ 506218 h 1368686"/>
                <a:gd name="connsiteX61" fmla="*/ 996568 w 1372843"/>
                <a:gd name="connsiteY61" fmla="*/ 552442 h 1368686"/>
                <a:gd name="connsiteX62" fmla="*/ 963625 w 1372843"/>
                <a:gd name="connsiteY62" fmla="*/ 518580 h 1368686"/>
                <a:gd name="connsiteX63" fmla="*/ 399599 w 1372843"/>
                <a:gd name="connsiteY63" fmla="*/ 655280 h 1368686"/>
                <a:gd name="connsiteX64" fmla="*/ 655969 w 1372843"/>
                <a:gd name="connsiteY64" fmla="*/ 395030 h 1368686"/>
                <a:gd name="connsiteX65" fmla="*/ 729809 w 1372843"/>
                <a:gd name="connsiteY65" fmla="*/ 459337 h 1368686"/>
                <a:gd name="connsiteX66" fmla="*/ 472190 w 1372843"/>
                <a:gd name="connsiteY66" fmla="*/ 719717 h 1368686"/>
                <a:gd name="connsiteX67" fmla="*/ 253037 w 1372843"/>
                <a:gd name="connsiteY67" fmla="*/ 958925 h 1368686"/>
                <a:gd name="connsiteX68" fmla="*/ 213322 w 1372843"/>
                <a:gd name="connsiteY68" fmla="*/ 952876 h 1368686"/>
                <a:gd name="connsiteX69" fmla="*/ 138167 w 1372843"/>
                <a:gd name="connsiteY69" fmla="*/ 941304 h 1368686"/>
                <a:gd name="connsiteX70" fmla="*/ 399599 w 1372843"/>
                <a:gd name="connsiteY70" fmla="*/ 655280 h 1368686"/>
                <a:gd name="connsiteX71" fmla="*/ 226670 w 1372843"/>
                <a:gd name="connsiteY71" fmla="*/ 1290187 h 1368686"/>
                <a:gd name="connsiteX72" fmla="*/ 78529 w 1372843"/>
                <a:gd name="connsiteY72" fmla="*/ 1142441 h 1368686"/>
                <a:gd name="connsiteX73" fmla="*/ 86485 w 1372843"/>
                <a:gd name="connsiteY73" fmla="*/ 1106342 h 1368686"/>
                <a:gd name="connsiteX74" fmla="*/ 121071 w 1372843"/>
                <a:gd name="connsiteY74" fmla="*/ 972733 h 1368686"/>
                <a:gd name="connsiteX75" fmla="*/ 245475 w 1372843"/>
                <a:gd name="connsiteY75" fmla="*/ 992919 h 1368686"/>
                <a:gd name="connsiteX76" fmla="*/ 247514 w 1372843"/>
                <a:gd name="connsiteY76" fmla="*/ 1033029 h 1368686"/>
                <a:gd name="connsiteX77" fmla="*/ 257508 w 1372843"/>
                <a:gd name="connsiteY77" fmla="*/ 1116403 h 1368686"/>
                <a:gd name="connsiteX78" fmla="*/ 274538 w 1372843"/>
                <a:gd name="connsiteY78" fmla="*/ 1133433 h 1368686"/>
                <a:gd name="connsiteX79" fmla="*/ 371457 w 1372843"/>
                <a:gd name="connsiteY79" fmla="*/ 1131263 h 1368686"/>
                <a:gd name="connsiteX80" fmla="*/ 408805 w 1372843"/>
                <a:gd name="connsiteY80" fmla="*/ 1155262 h 1368686"/>
                <a:gd name="connsiteX81" fmla="*/ 416958 w 1372843"/>
                <a:gd name="connsiteY81" fmla="*/ 1248894 h 1368686"/>
                <a:gd name="connsiteX82" fmla="*/ 404925 w 1372843"/>
                <a:gd name="connsiteY82" fmla="*/ 1252576 h 1368686"/>
                <a:gd name="connsiteX83" fmla="*/ 226670 w 1372843"/>
                <a:gd name="connsiteY83" fmla="*/ 1290187 h 1368686"/>
                <a:gd name="connsiteX84" fmla="*/ 715212 w 1372843"/>
                <a:gd name="connsiteY84" fmla="*/ 960832 h 1368686"/>
                <a:gd name="connsiteX85" fmla="*/ 553395 w 1372843"/>
                <a:gd name="connsiteY85" fmla="*/ 1129488 h 1368686"/>
                <a:gd name="connsiteX86" fmla="*/ 449834 w 1372843"/>
                <a:gd name="connsiteY86" fmla="*/ 1232127 h 1368686"/>
                <a:gd name="connsiteX87" fmla="*/ 438854 w 1372843"/>
                <a:gd name="connsiteY87" fmla="*/ 1124424 h 1368686"/>
                <a:gd name="connsiteX88" fmla="*/ 911944 w 1372843"/>
                <a:gd name="connsiteY88" fmla="*/ 626743 h 1368686"/>
                <a:gd name="connsiteX89" fmla="*/ 974146 w 1372843"/>
                <a:gd name="connsiteY89" fmla="*/ 692956 h 1368686"/>
                <a:gd name="connsiteX90" fmla="*/ 715212 w 1372843"/>
                <a:gd name="connsiteY90" fmla="*/ 960832 h 1368686"/>
                <a:gd name="connsiteX91" fmla="*/ 1054627 w 1372843"/>
                <a:gd name="connsiteY91" fmla="*/ 611751 h 1368686"/>
                <a:gd name="connsiteX92" fmla="*/ 1020304 w 1372843"/>
                <a:gd name="connsiteY92" fmla="*/ 576968 h 1368686"/>
                <a:gd name="connsiteX93" fmla="*/ 1063832 w 1372843"/>
                <a:gd name="connsiteY93" fmla="*/ 530612 h 1368686"/>
                <a:gd name="connsiteX94" fmla="*/ 1102824 w 1372843"/>
                <a:gd name="connsiteY94" fmla="*/ 565987 h 1368686"/>
                <a:gd name="connsiteX95" fmla="*/ 1054627 w 1372843"/>
                <a:gd name="connsiteY95" fmla="*/ 611751 h 1368686"/>
                <a:gd name="connsiteX96" fmla="*/ 1306985 w 1372843"/>
                <a:gd name="connsiteY96" fmla="*/ 322900 h 1368686"/>
                <a:gd name="connsiteX97" fmla="*/ 1186659 w 1372843"/>
                <a:gd name="connsiteY97" fmla="*/ 483599 h 1368686"/>
                <a:gd name="connsiteX98" fmla="*/ 885248 w 1372843"/>
                <a:gd name="connsiteY98" fmla="*/ 179296 h 1368686"/>
                <a:gd name="connsiteX99" fmla="*/ 891889 w 1372843"/>
                <a:gd name="connsiteY99" fmla="*/ 173181 h 1368686"/>
                <a:gd name="connsiteX100" fmla="*/ 1149442 w 1372843"/>
                <a:gd name="connsiteY100" fmla="*/ 47330 h 1368686"/>
                <a:gd name="connsiteX101" fmla="*/ 1268652 w 1372843"/>
                <a:gd name="connsiteY101" fmla="*/ 137872 h 1368686"/>
                <a:gd name="connsiteX102" fmla="*/ 1306985 w 1372843"/>
                <a:gd name="connsiteY102" fmla="*/ 322900 h 136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372843" h="1368686">
                  <a:moveTo>
                    <a:pt x="1267731" y="72054"/>
                  </a:moveTo>
                  <a:cubicBezTo>
                    <a:pt x="1191064" y="580"/>
                    <a:pt x="1118407" y="-20066"/>
                    <a:pt x="1020041" y="20701"/>
                  </a:cubicBezTo>
                  <a:cubicBezTo>
                    <a:pt x="932984" y="56733"/>
                    <a:pt x="864865" y="135439"/>
                    <a:pt x="796219" y="198101"/>
                  </a:cubicBezTo>
                  <a:cubicBezTo>
                    <a:pt x="692921" y="292325"/>
                    <a:pt x="593241" y="390691"/>
                    <a:pt x="495401" y="490569"/>
                  </a:cubicBezTo>
                  <a:cubicBezTo>
                    <a:pt x="400915" y="587028"/>
                    <a:pt x="308071" y="685197"/>
                    <a:pt x="217136" y="784944"/>
                  </a:cubicBezTo>
                  <a:cubicBezTo>
                    <a:pt x="176566" y="829458"/>
                    <a:pt x="130737" y="873578"/>
                    <a:pt x="95691" y="922958"/>
                  </a:cubicBezTo>
                  <a:cubicBezTo>
                    <a:pt x="94310" y="924405"/>
                    <a:pt x="93061" y="926049"/>
                    <a:pt x="92008" y="928021"/>
                  </a:cubicBezTo>
                  <a:cubicBezTo>
                    <a:pt x="90562" y="930125"/>
                    <a:pt x="89641" y="932230"/>
                    <a:pt x="89049" y="934268"/>
                  </a:cubicBezTo>
                  <a:cubicBezTo>
                    <a:pt x="64918" y="982925"/>
                    <a:pt x="54924" y="1042365"/>
                    <a:pt x="42891" y="1094310"/>
                  </a:cubicBezTo>
                  <a:cubicBezTo>
                    <a:pt x="23691" y="1177355"/>
                    <a:pt x="7713" y="1261519"/>
                    <a:pt x="86" y="1346471"/>
                  </a:cubicBezTo>
                  <a:cubicBezTo>
                    <a:pt x="-1360" y="1362646"/>
                    <a:pt x="15670" y="1370405"/>
                    <a:pt x="28820" y="1368367"/>
                  </a:cubicBezTo>
                  <a:cubicBezTo>
                    <a:pt x="161443" y="1347655"/>
                    <a:pt x="292423" y="1318329"/>
                    <a:pt x="424585" y="1294987"/>
                  </a:cubicBezTo>
                  <a:cubicBezTo>
                    <a:pt x="478371" y="1285518"/>
                    <a:pt x="501779" y="1248368"/>
                    <a:pt x="539455" y="1209443"/>
                  </a:cubicBezTo>
                  <a:cubicBezTo>
                    <a:pt x="602577" y="1144216"/>
                    <a:pt x="665306" y="1078661"/>
                    <a:pt x="728100" y="1013105"/>
                  </a:cubicBezTo>
                  <a:cubicBezTo>
                    <a:pt x="844811" y="891331"/>
                    <a:pt x="961522" y="769492"/>
                    <a:pt x="1080139" y="649559"/>
                  </a:cubicBezTo>
                  <a:cubicBezTo>
                    <a:pt x="1177913" y="550667"/>
                    <a:pt x="1316191" y="443424"/>
                    <a:pt x="1362809" y="307316"/>
                  </a:cubicBezTo>
                  <a:cubicBezTo>
                    <a:pt x="1397133" y="206846"/>
                    <a:pt x="1337956" y="137543"/>
                    <a:pt x="1267731" y="72054"/>
                  </a:cubicBezTo>
                  <a:moveTo>
                    <a:pt x="1127481" y="542382"/>
                  </a:moveTo>
                  <a:cubicBezTo>
                    <a:pt x="1073235" y="497473"/>
                    <a:pt x="1031942" y="445200"/>
                    <a:pt x="983154" y="393518"/>
                  </a:cubicBezTo>
                  <a:cubicBezTo>
                    <a:pt x="931867" y="339141"/>
                    <a:pt x="876832" y="288380"/>
                    <a:pt x="821666" y="238013"/>
                  </a:cubicBezTo>
                  <a:cubicBezTo>
                    <a:pt x="831726" y="228676"/>
                    <a:pt x="841786" y="219340"/>
                    <a:pt x="851912" y="210068"/>
                  </a:cubicBezTo>
                  <a:cubicBezTo>
                    <a:pt x="954223" y="310736"/>
                    <a:pt x="1055219" y="412586"/>
                    <a:pt x="1154834" y="515884"/>
                  </a:cubicBezTo>
                  <a:cubicBezTo>
                    <a:pt x="1145761" y="524826"/>
                    <a:pt x="1136621" y="533637"/>
                    <a:pt x="1127481" y="542382"/>
                  </a:cubicBezTo>
                  <a:moveTo>
                    <a:pt x="1005773" y="660408"/>
                  </a:moveTo>
                  <a:cubicBezTo>
                    <a:pt x="909774" y="551982"/>
                    <a:pt x="797600" y="458811"/>
                    <a:pt x="688714" y="363535"/>
                  </a:cubicBezTo>
                  <a:cubicBezTo>
                    <a:pt x="697722" y="354856"/>
                    <a:pt x="706730" y="346176"/>
                    <a:pt x="715738" y="337563"/>
                  </a:cubicBezTo>
                  <a:cubicBezTo>
                    <a:pt x="831397" y="422318"/>
                    <a:pt x="929434" y="534163"/>
                    <a:pt x="1030299" y="635488"/>
                  </a:cubicBezTo>
                  <a:cubicBezTo>
                    <a:pt x="1026419" y="639302"/>
                    <a:pt x="1022539" y="643181"/>
                    <a:pt x="1018726" y="646995"/>
                  </a:cubicBezTo>
                  <a:cubicBezTo>
                    <a:pt x="1014386" y="651532"/>
                    <a:pt x="1010113" y="656003"/>
                    <a:pt x="1005773" y="660408"/>
                  </a:cubicBezTo>
                  <a:moveTo>
                    <a:pt x="420048" y="1095033"/>
                  </a:moveTo>
                  <a:cubicBezTo>
                    <a:pt x="419983" y="1095033"/>
                    <a:pt x="419917" y="1095033"/>
                    <a:pt x="419851" y="1095033"/>
                  </a:cubicBezTo>
                  <a:cubicBezTo>
                    <a:pt x="376717" y="1097597"/>
                    <a:pt x="333518" y="1097663"/>
                    <a:pt x="290253" y="1098912"/>
                  </a:cubicBezTo>
                  <a:cubicBezTo>
                    <a:pt x="288806" y="1065905"/>
                    <a:pt x="289003" y="1013500"/>
                    <a:pt x="276971" y="982990"/>
                  </a:cubicBezTo>
                  <a:cubicBezTo>
                    <a:pt x="354822" y="906652"/>
                    <a:pt x="421889" y="823277"/>
                    <a:pt x="496190" y="743782"/>
                  </a:cubicBezTo>
                  <a:cubicBezTo>
                    <a:pt x="579959" y="654096"/>
                    <a:pt x="668857" y="568749"/>
                    <a:pt x="755452" y="481758"/>
                  </a:cubicBezTo>
                  <a:cubicBezTo>
                    <a:pt x="800494" y="521144"/>
                    <a:pt x="844942" y="561122"/>
                    <a:pt x="887747" y="602743"/>
                  </a:cubicBezTo>
                  <a:cubicBezTo>
                    <a:pt x="735924" y="770741"/>
                    <a:pt x="581603" y="936372"/>
                    <a:pt x="420048" y="1095033"/>
                  </a:cubicBezTo>
                  <a:moveTo>
                    <a:pt x="796548" y="261092"/>
                  </a:moveTo>
                  <a:cubicBezTo>
                    <a:pt x="804570" y="268457"/>
                    <a:pt x="812592" y="275755"/>
                    <a:pt x="820613" y="283119"/>
                  </a:cubicBezTo>
                  <a:cubicBezTo>
                    <a:pt x="804570" y="301727"/>
                    <a:pt x="787474" y="319218"/>
                    <a:pt x="769458" y="335919"/>
                  </a:cubicBezTo>
                  <a:cubicBezTo>
                    <a:pt x="759924" y="328291"/>
                    <a:pt x="750127" y="321125"/>
                    <a:pt x="740395" y="313826"/>
                  </a:cubicBezTo>
                  <a:cubicBezTo>
                    <a:pt x="759003" y="296139"/>
                    <a:pt x="777743" y="278582"/>
                    <a:pt x="796548" y="261092"/>
                  </a:cubicBezTo>
                  <a:moveTo>
                    <a:pt x="907472" y="461506"/>
                  </a:moveTo>
                  <a:cubicBezTo>
                    <a:pt x="925160" y="447436"/>
                    <a:pt x="941730" y="432115"/>
                    <a:pt x="957445" y="415940"/>
                  </a:cubicBezTo>
                  <a:cubicBezTo>
                    <a:pt x="957971" y="416532"/>
                    <a:pt x="958496" y="417057"/>
                    <a:pt x="959089" y="417584"/>
                  </a:cubicBezTo>
                  <a:cubicBezTo>
                    <a:pt x="968623" y="427710"/>
                    <a:pt x="977762" y="437770"/>
                    <a:pt x="986770" y="447698"/>
                  </a:cubicBezTo>
                  <a:cubicBezTo>
                    <a:pt x="972436" y="464465"/>
                    <a:pt x="956853" y="479983"/>
                    <a:pt x="939955" y="494186"/>
                  </a:cubicBezTo>
                  <a:cubicBezTo>
                    <a:pt x="929171" y="483205"/>
                    <a:pt x="918322" y="472356"/>
                    <a:pt x="907472" y="461506"/>
                  </a:cubicBezTo>
                  <a:moveTo>
                    <a:pt x="883210" y="437638"/>
                  </a:moveTo>
                  <a:cubicBezTo>
                    <a:pt x="873873" y="428499"/>
                    <a:pt x="864537" y="419359"/>
                    <a:pt x="855002" y="410482"/>
                  </a:cubicBezTo>
                  <a:cubicBezTo>
                    <a:pt x="870651" y="393584"/>
                    <a:pt x="886629" y="377080"/>
                    <a:pt x="902936" y="360839"/>
                  </a:cubicBezTo>
                  <a:cubicBezTo>
                    <a:pt x="913324" y="370965"/>
                    <a:pt x="923516" y="381223"/>
                    <a:pt x="933708" y="391611"/>
                  </a:cubicBezTo>
                  <a:cubicBezTo>
                    <a:pt x="917796" y="407984"/>
                    <a:pt x="901029" y="423436"/>
                    <a:pt x="883210" y="437638"/>
                  </a:cubicBezTo>
                  <a:moveTo>
                    <a:pt x="829819" y="387600"/>
                  </a:moveTo>
                  <a:cubicBezTo>
                    <a:pt x="818641" y="377475"/>
                    <a:pt x="807265" y="367612"/>
                    <a:pt x="795825" y="357880"/>
                  </a:cubicBezTo>
                  <a:cubicBezTo>
                    <a:pt x="813249" y="341574"/>
                    <a:pt x="829951" y="324478"/>
                    <a:pt x="845534" y="306330"/>
                  </a:cubicBezTo>
                  <a:cubicBezTo>
                    <a:pt x="856580" y="316588"/>
                    <a:pt x="867561" y="326845"/>
                    <a:pt x="878476" y="337234"/>
                  </a:cubicBezTo>
                  <a:cubicBezTo>
                    <a:pt x="861906" y="353672"/>
                    <a:pt x="845666" y="370439"/>
                    <a:pt x="829819" y="387600"/>
                  </a:cubicBezTo>
                  <a:moveTo>
                    <a:pt x="963625" y="518580"/>
                  </a:moveTo>
                  <a:cubicBezTo>
                    <a:pt x="980195" y="504706"/>
                    <a:pt x="995515" y="489517"/>
                    <a:pt x="1009652" y="473145"/>
                  </a:cubicBezTo>
                  <a:cubicBezTo>
                    <a:pt x="1019713" y="484323"/>
                    <a:pt x="1029773" y="495369"/>
                    <a:pt x="1039964" y="506218"/>
                  </a:cubicBezTo>
                  <a:cubicBezTo>
                    <a:pt x="1024841" y="521012"/>
                    <a:pt x="1010441" y="536464"/>
                    <a:pt x="996568" y="552442"/>
                  </a:cubicBezTo>
                  <a:cubicBezTo>
                    <a:pt x="985587" y="541198"/>
                    <a:pt x="974606" y="529889"/>
                    <a:pt x="963625" y="518580"/>
                  </a:cubicBezTo>
                  <a:moveTo>
                    <a:pt x="399599" y="655280"/>
                  </a:moveTo>
                  <a:cubicBezTo>
                    <a:pt x="483500" y="566842"/>
                    <a:pt x="568913" y="480114"/>
                    <a:pt x="655969" y="395030"/>
                  </a:cubicBezTo>
                  <a:cubicBezTo>
                    <a:pt x="680495" y="416532"/>
                    <a:pt x="705152" y="437901"/>
                    <a:pt x="729809" y="459337"/>
                  </a:cubicBezTo>
                  <a:cubicBezTo>
                    <a:pt x="643739" y="545735"/>
                    <a:pt x="555433" y="630556"/>
                    <a:pt x="472190" y="719717"/>
                  </a:cubicBezTo>
                  <a:cubicBezTo>
                    <a:pt x="397956" y="799212"/>
                    <a:pt x="330822" y="882586"/>
                    <a:pt x="253037" y="958925"/>
                  </a:cubicBezTo>
                  <a:cubicBezTo>
                    <a:pt x="239952" y="955111"/>
                    <a:pt x="222922" y="954585"/>
                    <a:pt x="213322" y="952876"/>
                  </a:cubicBezTo>
                  <a:cubicBezTo>
                    <a:pt x="188402" y="948405"/>
                    <a:pt x="163350" y="944591"/>
                    <a:pt x="138167" y="941304"/>
                  </a:cubicBezTo>
                  <a:cubicBezTo>
                    <a:pt x="211612" y="838138"/>
                    <a:pt x="313200" y="746413"/>
                    <a:pt x="399599" y="655280"/>
                  </a:cubicBezTo>
                  <a:moveTo>
                    <a:pt x="226670" y="1290187"/>
                  </a:moveTo>
                  <a:cubicBezTo>
                    <a:pt x="190966" y="1244160"/>
                    <a:pt x="133696" y="1186955"/>
                    <a:pt x="78529" y="1142441"/>
                  </a:cubicBezTo>
                  <a:cubicBezTo>
                    <a:pt x="81159" y="1130408"/>
                    <a:pt x="83724" y="1118310"/>
                    <a:pt x="86485" y="1106342"/>
                  </a:cubicBezTo>
                  <a:cubicBezTo>
                    <a:pt x="96348" y="1063932"/>
                    <a:pt x="104107" y="1014683"/>
                    <a:pt x="121071" y="972733"/>
                  </a:cubicBezTo>
                  <a:cubicBezTo>
                    <a:pt x="157170" y="975955"/>
                    <a:pt x="213782" y="976744"/>
                    <a:pt x="245475" y="992919"/>
                  </a:cubicBezTo>
                  <a:cubicBezTo>
                    <a:pt x="233180" y="988908"/>
                    <a:pt x="245278" y="1015538"/>
                    <a:pt x="247514" y="1033029"/>
                  </a:cubicBezTo>
                  <a:cubicBezTo>
                    <a:pt x="251064" y="1060776"/>
                    <a:pt x="254286" y="1088589"/>
                    <a:pt x="257508" y="1116403"/>
                  </a:cubicBezTo>
                  <a:cubicBezTo>
                    <a:pt x="258560" y="1125279"/>
                    <a:pt x="264478" y="1133761"/>
                    <a:pt x="274538" y="1133433"/>
                  </a:cubicBezTo>
                  <a:cubicBezTo>
                    <a:pt x="306559" y="1132183"/>
                    <a:pt x="339567" y="1134222"/>
                    <a:pt x="371457" y="1131263"/>
                  </a:cubicBezTo>
                  <a:cubicBezTo>
                    <a:pt x="406175" y="1128041"/>
                    <a:pt x="404991" y="1121071"/>
                    <a:pt x="408805" y="1155262"/>
                  </a:cubicBezTo>
                  <a:cubicBezTo>
                    <a:pt x="412290" y="1186363"/>
                    <a:pt x="414722" y="1217662"/>
                    <a:pt x="416958" y="1248894"/>
                  </a:cubicBezTo>
                  <a:cubicBezTo>
                    <a:pt x="413013" y="1250275"/>
                    <a:pt x="409002" y="1251524"/>
                    <a:pt x="404925" y="1252576"/>
                  </a:cubicBezTo>
                  <a:cubicBezTo>
                    <a:pt x="346471" y="1267174"/>
                    <a:pt x="286702" y="1279272"/>
                    <a:pt x="226670" y="1290187"/>
                  </a:cubicBezTo>
                  <a:moveTo>
                    <a:pt x="715212" y="960832"/>
                  </a:moveTo>
                  <a:cubicBezTo>
                    <a:pt x="661295" y="1017050"/>
                    <a:pt x="607443" y="1073400"/>
                    <a:pt x="553395" y="1129488"/>
                  </a:cubicBezTo>
                  <a:cubicBezTo>
                    <a:pt x="520584" y="1163613"/>
                    <a:pt x="489286" y="1206024"/>
                    <a:pt x="449834" y="1232127"/>
                  </a:cubicBezTo>
                  <a:cubicBezTo>
                    <a:pt x="447336" y="1196095"/>
                    <a:pt x="444180" y="1160062"/>
                    <a:pt x="438854" y="1124424"/>
                  </a:cubicBezTo>
                  <a:cubicBezTo>
                    <a:pt x="602381" y="964119"/>
                    <a:pt x="758412" y="796582"/>
                    <a:pt x="911944" y="626743"/>
                  </a:cubicBezTo>
                  <a:cubicBezTo>
                    <a:pt x="933248" y="648244"/>
                    <a:pt x="954092" y="670271"/>
                    <a:pt x="974146" y="692956"/>
                  </a:cubicBezTo>
                  <a:cubicBezTo>
                    <a:pt x="887287" y="781722"/>
                    <a:pt x="801151" y="871145"/>
                    <a:pt x="715212" y="960832"/>
                  </a:cubicBezTo>
                  <a:moveTo>
                    <a:pt x="1054627" y="611751"/>
                  </a:moveTo>
                  <a:cubicBezTo>
                    <a:pt x="1043120" y="600245"/>
                    <a:pt x="1031679" y="588672"/>
                    <a:pt x="1020304" y="576968"/>
                  </a:cubicBezTo>
                  <a:cubicBezTo>
                    <a:pt x="1034178" y="560990"/>
                    <a:pt x="1048644" y="545473"/>
                    <a:pt x="1063832" y="530612"/>
                  </a:cubicBezTo>
                  <a:cubicBezTo>
                    <a:pt x="1076128" y="542711"/>
                    <a:pt x="1089081" y="554546"/>
                    <a:pt x="1102824" y="565987"/>
                  </a:cubicBezTo>
                  <a:cubicBezTo>
                    <a:pt x="1086452" y="581374"/>
                    <a:pt x="1070276" y="596628"/>
                    <a:pt x="1054627" y="611751"/>
                  </a:cubicBezTo>
                  <a:moveTo>
                    <a:pt x="1306985" y="322900"/>
                  </a:moveTo>
                  <a:cubicBezTo>
                    <a:pt x="1277792" y="381091"/>
                    <a:pt x="1234395" y="433825"/>
                    <a:pt x="1186659" y="483599"/>
                  </a:cubicBezTo>
                  <a:cubicBezTo>
                    <a:pt x="1087503" y="380828"/>
                    <a:pt x="986968" y="279437"/>
                    <a:pt x="885248" y="179296"/>
                  </a:cubicBezTo>
                  <a:cubicBezTo>
                    <a:pt x="887484" y="177324"/>
                    <a:pt x="889654" y="175219"/>
                    <a:pt x="891889" y="173181"/>
                  </a:cubicBezTo>
                  <a:cubicBezTo>
                    <a:pt x="960469" y="111308"/>
                    <a:pt x="1046079" y="18728"/>
                    <a:pt x="1149442" y="47330"/>
                  </a:cubicBezTo>
                  <a:cubicBezTo>
                    <a:pt x="1197245" y="60547"/>
                    <a:pt x="1236367" y="102168"/>
                    <a:pt x="1268652" y="137872"/>
                  </a:cubicBezTo>
                  <a:cubicBezTo>
                    <a:pt x="1321057" y="195734"/>
                    <a:pt x="1345977" y="245180"/>
                    <a:pt x="1306985" y="322900"/>
                  </a:cubicBezTo>
                </a:path>
              </a:pathLst>
            </a:custGeom>
            <a:grpFill/>
            <a:ln w="6574" cap="flat">
              <a:noFill/>
              <a:prstDash val="solid"/>
              <a:miter/>
            </a:ln>
          </p:spPr>
          <p:txBody>
            <a:bodyPr rtlCol="0" anchor="ctr"/>
            <a:lstStyle/>
            <a:p>
              <a:endParaRPr lang="en-US"/>
            </a:p>
          </p:txBody>
        </p:sp>
        <p:sp>
          <p:nvSpPr>
            <p:cNvPr id="27" name="Freeform: Shape 69">
              <a:extLst>
                <a:ext uri="{FF2B5EF4-FFF2-40B4-BE49-F238E27FC236}">
                  <a16:creationId xmlns:a16="http://schemas.microsoft.com/office/drawing/2014/main" id="{8AD0D154-622F-405B-B060-ABEFE4B82DB3}"/>
                </a:ext>
              </a:extLst>
            </p:cNvPr>
            <p:cNvSpPr/>
            <p:nvPr/>
          </p:nvSpPr>
          <p:spPr>
            <a:xfrm>
              <a:off x="8119987" y="3647979"/>
              <a:ext cx="57652" cy="123832"/>
            </a:xfrm>
            <a:custGeom>
              <a:avLst/>
              <a:gdLst>
                <a:gd name="connsiteX0" fmla="*/ 33150 w 57652"/>
                <a:gd name="connsiteY0" fmla="*/ 12272 h 123832"/>
                <a:gd name="connsiteX1" fmla="*/ 339 w 57652"/>
                <a:gd name="connsiteY1" fmla="*/ 21280 h 123832"/>
                <a:gd name="connsiteX2" fmla="*/ 23878 w 57652"/>
                <a:gd name="connsiteY2" fmla="*/ 112085 h 123832"/>
                <a:gd name="connsiteX3" fmla="*/ 56689 w 57652"/>
                <a:gd name="connsiteY3" fmla="*/ 103011 h 123832"/>
                <a:gd name="connsiteX4" fmla="*/ 33150 w 57652"/>
                <a:gd name="connsiteY4" fmla="*/ 12272 h 12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52" h="123832">
                  <a:moveTo>
                    <a:pt x="33150" y="12272"/>
                  </a:moveTo>
                  <a:cubicBezTo>
                    <a:pt x="29139" y="-9229"/>
                    <a:pt x="-3672" y="-89"/>
                    <a:pt x="339" y="21280"/>
                  </a:cubicBezTo>
                  <a:cubicBezTo>
                    <a:pt x="6125" y="52118"/>
                    <a:pt x="13950" y="82365"/>
                    <a:pt x="23878" y="112085"/>
                  </a:cubicBezTo>
                  <a:cubicBezTo>
                    <a:pt x="30783" y="132731"/>
                    <a:pt x="63659" y="123920"/>
                    <a:pt x="56689" y="103011"/>
                  </a:cubicBezTo>
                  <a:cubicBezTo>
                    <a:pt x="46761" y="73357"/>
                    <a:pt x="38936" y="43110"/>
                    <a:pt x="33150" y="12272"/>
                  </a:cubicBezTo>
                </a:path>
              </a:pathLst>
            </a:custGeom>
            <a:grpFill/>
            <a:ln w="6574" cap="flat">
              <a:noFill/>
              <a:prstDash val="solid"/>
              <a:miter/>
            </a:ln>
          </p:spPr>
          <p:txBody>
            <a:bodyPr rtlCol="0" anchor="ctr"/>
            <a:lstStyle/>
            <a:p>
              <a:endParaRPr lang="en-US"/>
            </a:p>
          </p:txBody>
        </p:sp>
        <p:sp>
          <p:nvSpPr>
            <p:cNvPr id="28" name="Freeform: Shape 70">
              <a:extLst>
                <a:ext uri="{FF2B5EF4-FFF2-40B4-BE49-F238E27FC236}">
                  <a16:creationId xmlns:a16="http://schemas.microsoft.com/office/drawing/2014/main" id="{627ACDC4-9E46-4F9F-819C-E2250BC38D65}"/>
                </a:ext>
              </a:extLst>
            </p:cNvPr>
            <p:cNvSpPr/>
            <p:nvPr/>
          </p:nvSpPr>
          <p:spPr>
            <a:xfrm>
              <a:off x="8177108" y="3636800"/>
              <a:ext cx="60284" cy="109434"/>
            </a:xfrm>
            <a:custGeom>
              <a:avLst/>
              <a:gdLst>
                <a:gd name="connsiteX0" fmla="*/ 33759 w 60284"/>
                <a:gd name="connsiteY0" fmla="*/ 11748 h 109434"/>
                <a:gd name="connsiteX1" fmla="*/ 949 w 60284"/>
                <a:gd name="connsiteY1" fmla="*/ 20822 h 109434"/>
                <a:gd name="connsiteX2" fmla="*/ 26527 w 60284"/>
                <a:gd name="connsiteY2" fmla="*/ 97687 h 109434"/>
                <a:gd name="connsiteX3" fmla="*/ 59337 w 60284"/>
                <a:gd name="connsiteY3" fmla="*/ 88613 h 109434"/>
                <a:gd name="connsiteX4" fmla="*/ 33759 w 60284"/>
                <a:gd name="connsiteY4" fmla="*/ 11748 h 109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84" h="109434">
                  <a:moveTo>
                    <a:pt x="33759" y="11748"/>
                  </a:moveTo>
                  <a:cubicBezTo>
                    <a:pt x="26855" y="-8899"/>
                    <a:pt x="-5956" y="-88"/>
                    <a:pt x="949" y="20822"/>
                  </a:cubicBezTo>
                  <a:cubicBezTo>
                    <a:pt x="9496" y="46465"/>
                    <a:pt x="18044" y="72043"/>
                    <a:pt x="26527" y="97687"/>
                  </a:cubicBezTo>
                  <a:cubicBezTo>
                    <a:pt x="33364" y="118333"/>
                    <a:pt x="66241" y="109522"/>
                    <a:pt x="59337" y="88613"/>
                  </a:cubicBezTo>
                  <a:cubicBezTo>
                    <a:pt x="50789" y="62969"/>
                    <a:pt x="42242" y="37326"/>
                    <a:pt x="33759" y="11748"/>
                  </a:cubicBezTo>
                </a:path>
              </a:pathLst>
            </a:custGeom>
            <a:grpFill/>
            <a:ln w="6574" cap="flat">
              <a:noFill/>
              <a:prstDash val="solid"/>
              <a:miter/>
            </a:ln>
          </p:spPr>
          <p:txBody>
            <a:bodyPr rtlCol="0" anchor="ctr"/>
            <a:lstStyle/>
            <a:p>
              <a:endParaRPr lang="en-US"/>
            </a:p>
          </p:txBody>
        </p:sp>
      </p:grpSp>
      <p:sp>
        <p:nvSpPr>
          <p:cNvPr id="29" name="Rectangle 28"/>
          <p:cNvSpPr/>
          <p:nvPr/>
        </p:nvSpPr>
        <p:spPr>
          <a:xfrm>
            <a:off x="2237746" y="3658748"/>
            <a:ext cx="3407575" cy="1274195"/>
          </a:xfrm>
          <a:prstGeom prst="rect">
            <a:avLst/>
          </a:prstGeom>
          <a:ln w="3175">
            <a:noFill/>
          </a:ln>
        </p:spPr>
        <p:txBody>
          <a:bodyPr wrap="square">
            <a:spAutoFit/>
          </a:bodyPr>
          <a:lstStyle/>
          <a:p>
            <a:pPr algn="ctr">
              <a:lnSpc>
                <a:spcPct val="120000"/>
              </a:lnSpc>
              <a:spcAft>
                <a:spcPts val="600"/>
              </a:spcAft>
            </a:pPr>
            <a:r>
              <a:rPr lang="vi-VN" sz="3200" dirty="0">
                <a:latin typeface="#9Slide05 Fourth Medium" panose="00000600000000000000" pitchFamily="2" charset="0"/>
                <a:ea typeface="Times New Roman" panose="02020603050405020304" pitchFamily="18" charset="0"/>
              </a:rPr>
              <a:t>Viết đáp án vào khung chat</a:t>
            </a:r>
            <a:endParaRPr lang="en-US" sz="3200" dirty="0">
              <a:solidFill>
                <a:srgbClr val="FF0000"/>
              </a:solidFill>
              <a:latin typeface="#9Slide05 Fourth Medium" panose="00000600000000000000" pitchFamily="2" charset="0"/>
              <a:ea typeface="Times New Roman" panose="02020603050405020304" pitchFamily="18" charset="0"/>
            </a:endParaRPr>
          </a:p>
        </p:txBody>
      </p:sp>
      <p:sp>
        <p:nvSpPr>
          <p:cNvPr id="30" name="Rectangle 29"/>
          <p:cNvSpPr/>
          <p:nvPr/>
        </p:nvSpPr>
        <p:spPr>
          <a:xfrm>
            <a:off x="5792925" y="3718712"/>
            <a:ext cx="4012032" cy="1274195"/>
          </a:xfrm>
          <a:prstGeom prst="rect">
            <a:avLst/>
          </a:prstGeom>
          <a:ln w="3175">
            <a:noFill/>
          </a:ln>
        </p:spPr>
        <p:txBody>
          <a:bodyPr wrap="square">
            <a:spAutoFit/>
          </a:bodyPr>
          <a:lstStyle/>
          <a:p>
            <a:pPr algn="just">
              <a:lnSpc>
                <a:spcPct val="120000"/>
              </a:lnSpc>
              <a:spcAft>
                <a:spcPts val="600"/>
              </a:spcAft>
            </a:pPr>
            <a:r>
              <a:rPr lang="en-US" sz="3200" dirty="0" err="1">
                <a:latin typeface="#9Slide05 Fourth Medium" panose="00000600000000000000" pitchFamily="2" charset="0"/>
                <a:ea typeface="Times New Roman" panose="02020603050405020304" pitchFamily="18" charset="0"/>
              </a:rPr>
              <a:t>Mỗi</a:t>
            </a:r>
            <a:r>
              <a:rPr lang="en-US" sz="3200" dirty="0">
                <a:latin typeface="#9Slide05 Fourth Medium" panose="00000600000000000000" pitchFamily="2" charset="0"/>
                <a:ea typeface="Times New Roman" panose="02020603050405020304" pitchFamily="18" charset="0"/>
              </a:rPr>
              <a:t> </a:t>
            </a:r>
            <a:r>
              <a:rPr lang="en-US" sz="3200" dirty="0" err="1">
                <a:latin typeface="#9Slide05 Fourth Medium" panose="00000600000000000000" pitchFamily="2" charset="0"/>
                <a:ea typeface="Times New Roman" panose="02020603050405020304" pitchFamily="18" charset="0"/>
              </a:rPr>
              <a:t>câu</a:t>
            </a:r>
            <a:r>
              <a:rPr lang="en-US" sz="3200" dirty="0">
                <a:latin typeface="#9Slide05 Fourth Medium" panose="00000600000000000000" pitchFamily="2" charset="0"/>
                <a:ea typeface="Times New Roman" panose="02020603050405020304" pitchFamily="18" charset="0"/>
              </a:rPr>
              <a:t> </a:t>
            </a:r>
            <a:r>
              <a:rPr lang="en-US" sz="3200" dirty="0" err="1">
                <a:latin typeface="#9Slide05 Fourth Medium" panose="00000600000000000000" pitchFamily="2" charset="0"/>
                <a:ea typeface="Times New Roman" panose="02020603050405020304" pitchFamily="18" charset="0"/>
              </a:rPr>
              <a:t>trả</a:t>
            </a:r>
            <a:r>
              <a:rPr lang="en-US" sz="3200" dirty="0">
                <a:latin typeface="#9Slide05 Fourth Medium" panose="00000600000000000000" pitchFamily="2" charset="0"/>
                <a:ea typeface="Times New Roman" panose="02020603050405020304" pitchFamily="18" charset="0"/>
              </a:rPr>
              <a:t> </a:t>
            </a:r>
            <a:r>
              <a:rPr lang="en-US" sz="3200" dirty="0" err="1">
                <a:latin typeface="#9Slide05 Fourth Medium" panose="00000600000000000000" pitchFamily="2" charset="0"/>
                <a:ea typeface="Times New Roman" panose="02020603050405020304" pitchFamily="18" charset="0"/>
              </a:rPr>
              <a:t>lời</a:t>
            </a:r>
            <a:r>
              <a:rPr lang="en-US" sz="3200" dirty="0">
                <a:latin typeface="#9Slide05 Fourth Medium" panose="00000600000000000000" pitchFamily="2" charset="0"/>
                <a:ea typeface="Times New Roman" panose="02020603050405020304" pitchFamily="18" charset="0"/>
              </a:rPr>
              <a:t>: </a:t>
            </a:r>
            <a:r>
              <a:rPr lang="en-US" sz="3200" dirty="0">
                <a:solidFill>
                  <a:srgbClr val="FF0000"/>
                </a:solidFill>
                <a:latin typeface="#9Slide05 Fourth Medium" panose="00000600000000000000" pitchFamily="2" charset="0"/>
                <a:ea typeface="Times New Roman" panose="02020603050405020304" pitchFamily="18" charset="0"/>
              </a:rPr>
              <a:t>10</a:t>
            </a:r>
            <a:r>
              <a:rPr lang="en-US" sz="3200" dirty="0">
                <a:latin typeface="#9Slide05 Fourth Medium" panose="00000600000000000000" pitchFamily="2" charset="0"/>
                <a:ea typeface="Times New Roman" panose="02020603050405020304" pitchFamily="18" charset="0"/>
              </a:rPr>
              <a:t> </a:t>
            </a:r>
            <a:r>
              <a:rPr lang="en-US" sz="3200" dirty="0" err="1">
                <a:latin typeface="#9Slide05 Fourth Medium" panose="00000600000000000000" pitchFamily="2" charset="0"/>
                <a:ea typeface="Times New Roman" panose="02020603050405020304" pitchFamily="18" charset="0"/>
              </a:rPr>
              <a:t>giây</a:t>
            </a:r>
            <a:r>
              <a:rPr lang="en-US" sz="3200" dirty="0">
                <a:latin typeface="#9Slide05 Fourth Medium" panose="00000600000000000000" pitchFamily="2" charset="0"/>
                <a:ea typeface="Times New Roman" panose="02020603050405020304" pitchFamily="18" charset="0"/>
              </a:rPr>
              <a:t>. </a:t>
            </a:r>
            <a:r>
              <a:rPr lang="en-US" sz="3200" dirty="0" err="1">
                <a:latin typeface="#9Slide05 Fourth Medium" panose="00000600000000000000" pitchFamily="2" charset="0"/>
                <a:ea typeface="Times New Roman" panose="02020603050405020304" pitchFamily="18" charset="0"/>
              </a:rPr>
              <a:t>Hết</a:t>
            </a:r>
            <a:r>
              <a:rPr lang="en-US" sz="3200" dirty="0">
                <a:latin typeface="#9Slide05 Fourth Medium" panose="00000600000000000000" pitchFamily="2" charset="0"/>
                <a:ea typeface="Times New Roman" panose="02020603050405020304" pitchFamily="18" charset="0"/>
              </a:rPr>
              <a:t> </a:t>
            </a:r>
            <a:r>
              <a:rPr lang="en-US" sz="3200" dirty="0" err="1">
                <a:latin typeface="#9Slide05 Fourth Medium" panose="00000600000000000000" pitchFamily="2" charset="0"/>
                <a:ea typeface="Times New Roman" panose="02020603050405020304" pitchFamily="18" charset="0"/>
              </a:rPr>
              <a:t>giờ</a:t>
            </a:r>
            <a:r>
              <a:rPr lang="en-US" sz="3200" dirty="0">
                <a:latin typeface="#9Slide05 Fourth Medium" panose="00000600000000000000" pitchFamily="2" charset="0"/>
                <a:ea typeface="Times New Roman" panose="02020603050405020304" pitchFamily="18" charset="0"/>
              </a:rPr>
              <a:t>: </a:t>
            </a:r>
            <a:r>
              <a:rPr lang="en-US" sz="3200" dirty="0" err="1">
                <a:latin typeface="#9Slide05 Fourth Medium" panose="00000600000000000000" pitchFamily="2" charset="0"/>
                <a:ea typeface="Times New Roman" panose="02020603050405020304" pitchFamily="18" charset="0"/>
              </a:rPr>
              <a:t>giơ</a:t>
            </a:r>
            <a:r>
              <a:rPr lang="en-US" sz="3200" dirty="0">
                <a:latin typeface="#9Slide05 Fourth Medium" panose="00000600000000000000" pitchFamily="2" charset="0"/>
                <a:ea typeface="Times New Roman" panose="02020603050405020304" pitchFamily="18" charset="0"/>
              </a:rPr>
              <a:t> </a:t>
            </a:r>
            <a:r>
              <a:rPr lang="en-US" sz="3200" dirty="0" err="1">
                <a:latin typeface="#9Slide05 Fourth Medium" panose="00000600000000000000" pitchFamily="2" charset="0"/>
                <a:ea typeface="Times New Roman" panose="02020603050405020304" pitchFamily="18" charset="0"/>
              </a:rPr>
              <a:t>bảng</a:t>
            </a:r>
            <a:r>
              <a:rPr lang="en-US" sz="3200" dirty="0">
                <a:latin typeface="#9Slide05 Fourth Medium" panose="00000600000000000000" pitchFamily="2" charset="0"/>
                <a:ea typeface="Times New Roman" panose="02020603050405020304" pitchFamily="18" charset="0"/>
              </a:rPr>
              <a:t> </a:t>
            </a:r>
            <a:r>
              <a:rPr lang="en-US" sz="3200" dirty="0" err="1">
                <a:latin typeface="#9Slide05 Fourth Medium" panose="00000600000000000000" pitchFamily="2" charset="0"/>
                <a:ea typeface="Times New Roman" panose="02020603050405020304" pitchFamily="18" charset="0"/>
              </a:rPr>
              <a:t>nhóm</a:t>
            </a:r>
            <a:endParaRPr lang="en-US" sz="3200" dirty="0">
              <a:latin typeface="#9Slide05 Fourth Medium" panose="00000600000000000000" pitchFamily="2" charset="0"/>
              <a:ea typeface="Times New Roman" panose="02020603050405020304" pitchFamily="18" charset="0"/>
            </a:endParaRPr>
          </a:p>
        </p:txBody>
      </p:sp>
      <p:grpSp>
        <p:nvGrpSpPr>
          <p:cNvPr id="31" name="Graphic 2057">
            <a:extLst>
              <a:ext uri="{FF2B5EF4-FFF2-40B4-BE49-F238E27FC236}">
                <a16:creationId xmlns:a16="http://schemas.microsoft.com/office/drawing/2014/main" id="{35423614-59A3-4B18-887A-F5EA72F90B83}"/>
              </a:ext>
            </a:extLst>
          </p:cNvPr>
          <p:cNvGrpSpPr/>
          <p:nvPr/>
        </p:nvGrpSpPr>
        <p:grpSpPr>
          <a:xfrm>
            <a:off x="7298326" y="5202723"/>
            <a:ext cx="1001230" cy="1120991"/>
            <a:chOff x="3699145" y="4775954"/>
            <a:chExt cx="551673" cy="617661"/>
          </a:xfrm>
          <a:solidFill>
            <a:schemeClr val="accent1"/>
          </a:solidFill>
        </p:grpSpPr>
        <p:sp>
          <p:nvSpPr>
            <p:cNvPr id="32" name="Freeform: Shape 3835">
              <a:extLst>
                <a:ext uri="{FF2B5EF4-FFF2-40B4-BE49-F238E27FC236}">
                  <a16:creationId xmlns:a16="http://schemas.microsoft.com/office/drawing/2014/main" id="{A18C6DC7-B905-4198-BFD9-32CA01C0C675}"/>
                </a:ext>
              </a:extLst>
            </p:cNvPr>
            <p:cNvSpPr/>
            <p:nvPr/>
          </p:nvSpPr>
          <p:spPr>
            <a:xfrm>
              <a:off x="3726867" y="4850427"/>
              <a:ext cx="135996" cy="118470"/>
            </a:xfrm>
            <a:custGeom>
              <a:avLst/>
              <a:gdLst>
                <a:gd name="connsiteX0" fmla="*/ 9237 w 135996"/>
                <a:gd name="connsiteY0" fmla="*/ 118470 h 118470"/>
                <a:gd name="connsiteX1" fmla="*/ 135996 w 135996"/>
                <a:gd name="connsiteY1" fmla="*/ 21400 h 118470"/>
                <a:gd name="connsiteX2" fmla="*/ 121309 w 135996"/>
                <a:gd name="connsiteY2" fmla="*/ 10621 h 118470"/>
                <a:gd name="connsiteX3" fmla="*/ 91873 w 135996"/>
                <a:gd name="connsiteY3" fmla="*/ 725 h 118470"/>
                <a:gd name="connsiteX4" fmla="*/ 60167 w 135996"/>
                <a:gd name="connsiteY4" fmla="*/ 2742 h 118470"/>
                <a:gd name="connsiteX5" fmla="*/ 31866 w 135996"/>
                <a:gd name="connsiteY5" fmla="*/ 16609 h 118470"/>
                <a:gd name="connsiteX6" fmla="*/ 10939 w 135996"/>
                <a:gd name="connsiteY6" fmla="*/ 40372 h 118470"/>
                <a:gd name="connsiteX7" fmla="*/ 727 w 135996"/>
                <a:gd name="connsiteY7" fmla="*/ 70376 h 118470"/>
                <a:gd name="connsiteX8" fmla="*/ 2681 w 135996"/>
                <a:gd name="connsiteY8" fmla="*/ 101514 h 118470"/>
                <a:gd name="connsiteX9" fmla="*/ 9237 w 135996"/>
                <a:gd name="connsiteY9" fmla="*/ 118470 h 118470"/>
                <a:gd name="connsiteX10" fmla="*/ 9237 w 135996"/>
                <a:gd name="connsiteY10" fmla="*/ 118470 h 11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996" h="118470">
                  <a:moveTo>
                    <a:pt x="9237" y="118470"/>
                  </a:moveTo>
                  <a:lnTo>
                    <a:pt x="135996" y="21400"/>
                  </a:lnTo>
                  <a:cubicBezTo>
                    <a:pt x="131458" y="17428"/>
                    <a:pt x="126667" y="13772"/>
                    <a:pt x="121309" y="10621"/>
                  </a:cubicBezTo>
                  <a:cubicBezTo>
                    <a:pt x="111981" y="5515"/>
                    <a:pt x="102084" y="2111"/>
                    <a:pt x="91873" y="725"/>
                  </a:cubicBezTo>
                  <a:cubicBezTo>
                    <a:pt x="81410" y="-662"/>
                    <a:pt x="70379" y="-95"/>
                    <a:pt x="60167" y="2742"/>
                  </a:cubicBezTo>
                  <a:cubicBezTo>
                    <a:pt x="50019" y="5578"/>
                    <a:pt x="40375" y="10116"/>
                    <a:pt x="31866" y="16609"/>
                  </a:cubicBezTo>
                  <a:cubicBezTo>
                    <a:pt x="23104" y="23416"/>
                    <a:pt x="16044" y="31611"/>
                    <a:pt x="10939" y="40372"/>
                  </a:cubicBezTo>
                  <a:cubicBezTo>
                    <a:pt x="5581" y="49701"/>
                    <a:pt x="2177" y="59913"/>
                    <a:pt x="727" y="70376"/>
                  </a:cubicBezTo>
                  <a:cubicBezTo>
                    <a:pt x="-660" y="80840"/>
                    <a:pt x="-92" y="91303"/>
                    <a:pt x="2681" y="101514"/>
                  </a:cubicBezTo>
                  <a:cubicBezTo>
                    <a:pt x="4131" y="107439"/>
                    <a:pt x="6400" y="113113"/>
                    <a:pt x="9237" y="118470"/>
                  </a:cubicBezTo>
                  <a:lnTo>
                    <a:pt x="9237" y="118470"/>
                  </a:lnTo>
                  <a:close/>
                </a:path>
              </a:pathLst>
            </a:custGeom>
            <a:solidFill>
              <a:srgbClr val="006EA4"/>
            </a:solidFill>
            <a:ln w="6301" cap="flat">
              <a:noFill/>
              <a:prstDash val="solid"/>
              <a:miter/>
            </a:ln>
          </p:spPr>
          <p:txBody>
            <a:bodyPr rtlCol="0" anchor="ctr"/>
            <a:lstStyle/>
            <a:p>
              <a:endParaRPr lang="en-US"/>
            </a:p>
          </p:txBody>
        </p:sp>
        <p:sp>
          <p:nvSpPr>
            <p:cNvPr id="33" name="Freeform: Shape 3836">
              <a:extLst>
                <a:ext uri="{FF2B5EF4-FFF2-40B4-BE49-F238E27FC236}">
                  <a16:creationId xmlns:a16="http://schemas.microsoft.com/office/drawing/2014/main" id="{6A454873-225F-4D87-AE9E-C119D70ADDFF}"/>
                </a:ext>
              </a:extLst>
            </p:cNvPr>
            <p:cNvSpPr/>
            <p:nvPr/>
          </p:nvSpPr>
          <p:spPr>
            <a:xfrm>
              <a:off x="4087008" y="4842251"/>
              <a:ext cx="136022" cy="118704"/>
            </a:xfrm>
            <a:custGeom>
              <a:avLst/>
              <a:gdLst>
                <a:gd name="connsiteX0" fmla="*/ 0 w 136022"/>
                <a:gd name="connsiteY0" fmla="*/ 21382 h 118704"/>
                <a:gd name="connsiteX1" fmla="*/ 126760 w 136022"/>
                <a:gd name="connsiteY1" fmla="*/ 118705 h 118704"/>
                <a:gd name="connsiteX2" fmla="*/ 133567 w 136022"/>
                <a:gd name="connsiteY2" fmla="*/ 101749 h 118704"/>
                <a:gd name="connsiteX3" fmla="*/ 135269 w 136022"/>
                <a:gd name="connsiteY3" fmla="*/ 70359 h 118704"/>
                <a:gd name="connsiteX4" fmla="*/ 125121 w 136022"/>
                <a:gd name="connsiteY4" fmla="*/ 40355 h 118704"/>
                <a:gd name="connsiteX5" fmla="*/ 104446 w 136022"/>
                <a:gd name="connsiteY5" fmla="*/ 16844 h 118704"/>
                <a:gd name="connsiteX6" fmla="*/ 76144 w 136022"/>
                <a:gd name="connsiteY6" fmla="*/ 2724 h 118704"/>
                <a:gd name="connsiteX7" fmla="*/ 44438 w 136022"/>
                <a:gd name="connsiteY7" fmla="*/ 770 h 118704"/>
                <a:gd name="connsiteX8" fmla="*/ 14750 w 136022"/>
                <a:gd name="connsiteY8" fmla="*/ 10667 h 118704"/>
                <a:gd name="connsiteX9" fmla="*/ 0 w 136022"/>
                <a:gd name="connsiteY9" fmla="*/ 21382 h 118704"/>
                <a:gd name="connsiteX10" fmla="*/ 0 w 136022"/>
                <a:gd name="connsiteY10" fmla="*/ 21382 h 1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022" h="118704">
                  <a:moveTo>
                    <a:pt x="0" y="21382"/>
                  </a:moveTo>
                  <a:lnTo>
                    <a:pt x="126760" y="118705"/>
                  </a:lnTo>
                  <a:cubicBezTo>
                    <a:pt x="129848" y="113032"/>
                    <a:pt x="131865" y="107359"/>
                    <a:pt x="133567" y="101749"/>
                  </a:cubicBezTo>
                  <a:cubicBezTo>
                    <a:pt x="136151" y="91286"/>
                    <a:pt x="136656" y="80822"/>
                    <a:pt x="135269" y="70359"/>
                  </a:cubicBezTo>
                  <a:cubicBezTo>
                    <a:pt x="134134" y="59895"/>
                    <a:pt x="130479" y="49684"/>
                    <a:pt x="125121" y="40355"/>
                  </a:cubicBezTo>
                  <a:cubicBezTo>
                    <a:pt x="120015" y="31593"/>
                    <a:pt x="112955" y="23399"/>
                    <a:pt x="104446" y="16844"/>
                  </a:cubicBezTo>
                  <a:cubicBezTo>
                    <a:pt x="95684" y="10036"/>
                    <a:pt x="86040" y="5498"/>
                    <a:pt x="76144" y="2724"/>
                  </a:cubicBezTo>
                  <a:cubicBezTo>
                    <a:pt x="65680" y="-112"/>
                    <a:pt x="54902" y="-680"/>
                    <a:pt x="44438" y="770"/>
                  </a:cubicBezTo>
                  <a:cubicBezTo>
                    <a:pt x="33975" y="2157"/>
                    <a:pt x="24079" y="5561"/>
                    <a:pt x="14750" y="10667"/>
                  </a:cubicBezTo>
                  <a:cubicBezTo>
                    <a:pt x="9581" y="13755"/>
                    <a:pt x="4538" y="17411"/>
                    <a:pt x="0" y="21382"/>
                  </a:cubicBezTo>
                  <a:lnTo>
                    <a:pt x="0" y="21382"/>
                  </a:lnTo>
                  <a:close/>
                </a:path>
              </a:pathLst>
            </a:custGeom>
            <a:solidFill>
              <a:srgbClr val="006EA4"/>
            </a:solidFill>
            <a:ln w="6301" cap="flat">
              <a:noFill/>
              <a:prstDash val="solid"/>
              <a:miter/>
            </a:ln>
          </p:spPr>
          <p:txBody>
            <a:bodyPr rtlCol="0" anchor="ctr"/>
            <a:lstStyle/>
            <a:p>
              <a:endParaRPr lang="en-US"/>
            </a:p>
          </p:txBody>
        </p:sp>
        <p:sp>
          <p:nvSpPr>
            <p:cNvPr id="34" name="Freeform: Shape 3837">
              <a:extLst>
                <a:ext uri="{FF2B5EF4-FFF2-40B4-BE49-F238E27FC236}">
                  <a16:creationId xmlns:a16="http://schemas.microsoft.com/office/drawing/2014/main" id="{378EA231-2BD0-4684-9870-A27DB86F3D8C}"/>
                </a:ext>
              </a:extLst>
            </p:cNvPr>
            <p:cNvSpPr/>
            <p:nvPr/>
          </p:nvSpPr>
          <p:spPr>
            <a:xfrm>
              <a:off x="3739192" y="4883173"/>
              <a:ext cx="482770" cy="482770"/>
            </a:xfrm>
            <a:custGeom>
              <a:avLst/>
              <a:gdLst>
                <a:gd name="connsiteX0" fmla="*/ 412047 w 482770"/>
                <a:gd name="connsiteY0" fmla="*/ 70723 h 482770"/>
                <a:gd name="connsiteX1" fmla="*/ 333634 w 482770"/>
                <a:gd name="connsiteY1" fmla="*/ 18342 h 482770"/>
                <a:gd name="connsiteX2" fmla="*/ 333886 w 482770"/>
                <a:gd name="connsiteY2" fmla="*/ 18090 h 482770"/>
                <a:gd name="connsiteX3" fmla="*/ 246459 w 482770"/>
                <a:gd name="connsiteY3" fmla="*/ 0 h 482770"/>
                <a:gd name="connsiteX4" fmla="*/ 241417 w 482770"/>
                <a:gd name="connsiteY4" fmla="*/ 0 h 482770"/>
                <a:gd name="connsiteX5" fmla="*/ 241417 w 482770"/>
                <a:gd name="connsiteY5" fmla="*/ 0 h 482770"/>
                <a:gd name="connsiteX6" fmla="*/ 149136 w 482770"/>
                <a:gd name="connsiteY6" fmla="*/ 18406 h 482770"/>
                <a:gd name="connsiteX7" fmla="*/ 70723 w 482770"/>
                <a:gd name="connsiteY7" fmla="*/ 70786 h 482770"/>
                <a:gd name="connsiteX8" fmla="*/ 18090 w 482770"/>
                <a:gd name="connsiteY8" fmla="*/ 149136 h 482770"/>
                <a:gd name="connsiteX9" fmla="*/ 0 w 482770"/>
                <a:gd name="connsiteY9" fmla="*/ 241417 h 482770"/>
                <a:gd name="connsiteX10" fmla="*/ 18090 w 482770"/>
                <a:gd name="connsiteY10" fmla="*/ 333949 h 482770"/>
                <a:gd name="connsiteX11" fmla="*/ 70723 w 482770"/>
                <a:gd name="connsiteY11" fmla="*/ 412047 h 482770"/>
                <a:gd name="connsiteX12" fmla="*/ 149136 w 482770"/>
                <a:gd name="connsiteY12" fmla="*/ 464680 h 482770"/>
                <a:gd name="connsiteX13" fmla="*/ 241417 w 482770"/>
                <a:gd name="connsiteY13" fmla="*/ 482770 h 482770"/>
                <a:gd name="connsiteX14" fmla="*/ 333949 w 482770"/>
                <a:gd name="connsiteY14" fmla="*/ 464680 h 482770"/>
                <a:gd name="connsiteX15" fmla="*/ 412047 w 482770"/>
                <a:gd name="connsiteY15" fmla="*/ 412047 h 482770"/>
                <a:gd name="connsiteX16" fmla="*/ 464680 w 482770"/>
                <a:gd name="connsiteY16" fmla="*/ 333949 h 482770"/>
                <a:gd name="connsiteX17" fmla="*/ 482770 w 482770"/>
                <a:gd name="connsiteY17" fmla="*/ 241417 h 482770"/>
                <a:gd name="connsiteX18" fmla="*/ 482770 w 482770"/>
                <a:gd name="connsiteY18" fmla="*/ 241417 h 482770"/>
                <a:gd name="connsiteX19" fmla="*/ 464680 w 482770"/>
                <a:gd name="connsiteY19" fmla="*/ 149136 h 482770"/>
                <a:gd name="connsiteX20" fmla="*/ 412047 w 482770"/>
                <a:gd name="connsiteY20" fmla="*/ 70723 h 482770"/>
                <a:gd name="connsiteX21" fmla="*/ 412047 w 482770"/>
                <a:gd name="connsiteY21" fmla="*/ 70723 h 48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2770" h="482770">
                  <a:moveTo>
                    <a:pt x="412047" y="70723"/>
                  </a:moveTo>
                  <a:cubicBezTo>
                    <a:pt x="389986" y="48346"/>
                    <a:pt x="363386" y="30508"/>
                    <a:pt x="333634" y="18342"/>
                  </a:cubicBezTo>
                  <a:lnTo>
                    <a:pt x="333886" y="18090"/>
                  </a:lnTo>
                  <a:cubicBezTo>
                    <a:pt x="306719" y="7060"/>
                    <a:pt x="277283" y="567"/>
                    <a:pt x="246459" y="0"/>
                  </a:cubicBezTo>
                  <a:lnTo>
                    <a:pt x="241417" y="0"/>
                  </a:lnTo>
                  <a:lnTo>
                    <a:pt x="241417" y="0"/>
                  </a:lnTo>
                  <a:cubicBezTo>
                    <a:pt x="208576" y="0"/>
                    <a:pt x="177438" y="6492"/>
                    <a:pt x="149136" y="18406"/>
                  </a:cubicBezTo>
                  <a:cubicBezTo>
                    <a:pt x="119700" y="30571"/>
                    <a:pt x="93100" y="48409"/>
                    <a:pt x="70723" y="70786"/>
                  </a:cubicBezTo>
                  <a:cubicBezTo>
                    <a:pt x="48346" y="93163"/>
                    <a:pt x="30571" y="119763"/>
                    <a:pt x="18090" y="149136"/>
                  </a:cubicBezTo>
                  <a:cubicBezTo>
                    <a:pt x="6492" y="177438"/>
                    <a:pt x="0" y="208576"/>
                    <a:pt x="0" y="241417"/>
                  </a:cubicBezTo>
                  <a:cubicBezTo>
                    <a:pt x="0" y="274257"/>
                    <a:pt x="6492" y="305395"/>
                    <a:pt x="18090" y="333949"/>
                  </a:cubicBezTo>
                  <a:cubicBezTo>
                    <a:pt x="30508" y="363386"/>
                    <a:pt x="48346" y="389986"/>
                    <a:pt x="70723" y="412047"/>
                  </a:cubicBezTo>
                  <a:cubicBezTo>
                    <a:pt x="93100" y="434424"/>
                    <a:pt x="119700" y="452514"/>
                    <a:pt x="149136" y="464680"/>
                  </a:cubicBezTo>
                  <a:cubicBezTo>
                    <a:pt x="177438" y="476278"/>
                    <a:pt x="208576" y="482770"/>
                    <a:pt x="241417" y="482770"/>
                  </a:cubicBezTo>
                  <a:cubicBezTo>
                    <a:pt x="274257" y="482770"/>
                    <a:pt x="305395" y="476278"/>
                    <a:pt x="333949" y="464680"/>
                  </a:cubicBezTo>
                  <a:cubicBezTo>
                    <a:pt x="363386" y="452514"/>
                    <a:pt x="389986" y="434424"/>
                    <a:pt x="412047" y="412047"/>
                  </a:cubicBezTo>
                  <a:cubicBezTo>
                    <a:pt x="434424" y="389986"/>
                    <a:pt x="452515" y="363386"/>
                    <a:pt x="464680" y="333949"/>
                  </a:cubicBezTo>
                  <a:cubicBezTo>
                    <a:pt x="476278" y="305395"/>
                    <a:pt x="482770" y="274257"/>
                    <a:pt x="482770" y="241417"/>
                  </a:cubicBezTo>
                  <a:lnTo>
                    <a:pt x="482770" y="241417"/>
                  </a:lnTo>
                  <a:cubicBezTo>
                    <a:pt x="482770" y="208576"/>
                    <a:pt x="476278" y="177438"/>
                    <a:pt x="464680" y="149136"/>
                  </a:cubicBezTo>
                  <a:cubicBezTo>
                    <a:pt x="452515" y="119700"/>
                    <a:pt x="434361" y="93100"/>
                    <a:pt x="412047" y="70723"/>
                  </a:cubicBezTo>
                  <a:lnTo>
                    <a:pt x="412047" y="70723"/>
                  </a:lnTo>
                  <a:close/>
                </a:path>
              </a:pathLst>
            </a:custGeom>
            <a:solidFill>
              <a:srgbClr val="FFFFFF"/>
            </a:solidFill>
            <a:ln w="6301" cap="flat">
              <a:noFill/>
              <a:prstDash val="solid"/>
              <a:miter/>
            </a:ln>
          </p:spPr>
          <p:txBody>
            <a:bodyPr rtlCol="0" anchor="ctr"/>
            <a:lstStyle/>
            <a:p>
              <a:endParaRPr lang="en-US"/>
            </a:p>
          </p:txBody>
        </p:sp>
        <p:sp>
          <p:nvSpPr>
            <p:cNvPr id="35" name="Freeform: Shape 3838">
              <a:extLst>
                <a:ext uri="{FF2B5EF4-FFF2-40B4-BE49-F238E27FC236}">
                  <a16:creationId xmlns:a16="http://schemas.microsoft.com/office/drawing/2014/main" id="{54ACED33-78CD-4DF7-A886-763FACFC0DAB}"/>
                </a:ext>
              </a:extLst>
            </p:cNvPr>
            <p:cNvSpPr/>
            <p:nvPr/>
          </p:nvSpPr>
          <p:spPr>
            <a:xfrm>
              <a:off x="3766107" y="5321757"/>
              <a:ext cx="41853" cy="41034"/>
            </a:xfrm>
            <a:custGeom>
              <a:avLst/>
              <a:gdLst>
                <a:gd name="connsiteX0" fmla="*/ 30571 w 41853"/>
                <a:gd name="connsiteY0" fmla="*/ 6240 h 41034"/>
                <a:gd name="connsiteX1" fmla="*/ 23196 w 41853"/>
                <a:gd name="connsiteY1" fmla="*/ 0 h 41034"/>
                <a:gd name="connsiteX2" fmla="*/ 0 w 41853"/>
                <a:gd name="connsiteY2" fmla="*/ 41034 h 41034"/>
                <a:gd name="connsiteX3" fmla="*/ 27419 w 41853"/>
                <a:gd name="connsiteY3" fmla="*/ 41034 h 41034"/>
                <a:gd name="connsiteX4" fmla="*/ 41854 w 41853"/>
                <a:gd name="connsiteY4" fmla="*/ 15254 h 41034"/>
                <a:gd name="connsiteX5" fmla="*/ 41035 w 41853"/>
                <a:gd name="connsiteY5" fmla="*/ 14434 h 41034"/>
                <a:gd name="connsiteX6" fmla="*/ 30571 w 41853"/>
                <a:gd name="connsiteY6" fmla="*/ 6240 h 41034"/>
                <a:gd name="connsiteX7" fmla="*/ 30571 w 41853"/>
                <a:gd name="connsiteY7" fmla="*/ 6240 h 4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53" h="41034">
                  <a:moveTo>
                    <a:pt x="30571" y="6240"/>
                  </a:moveTo>
                  <a:cubicBezTo>
                    <a:pt x="28050" y="4286"/>
                    <a:pt x="25465" y="2269"/>
                    <a:pt x="23196" y="0"/>
                  </a:cubicBezTo>
                  <a:lnTo>
                    <a:pt x="0" y="41034"/>
                  </a:lnTo>
                  <a:lnTo>
                    <a:pt x="27419" y="41034"/>
                  </a:lnTo>
                  <a:lnTo>
                    <a:pt x="41854" y="15254"/>
                  </a:lnTo>
                  <a:lnTo>
                    <a:pt x="41035" y="14434"/>
                  </a:lnTo>
                  <a:cubicBezTo>
                    <a:pt x="37063" y="11598"/>
                    <a:pt x="33660" y="8761"/>
                    <a:pt x="30571" y="6240"/>
                  </a:cubicBezTo>
                  <a:lnTo>
                    <a:pt x="30571" y="6240"/>
                  </a:lnTo>
                  <a:close/>
                </a:path>
              </a:pathLst>
            </a:custGeom>
            <a:solidFill>
              <a:srgbClr val="006EA4"/>
            </a:solidFill>
            <a:ln w="6301" cap="flat">
              <a:noFill/>
              <a:prstDash val="solid"/>
              <a:miter/>
            </a:ln>
          </p:spPr>
          <p:txBody>
            <a:bodyPr rtlCol="0" anchor="ctr"/>
            <a:lstStyle/>
            <a:p>
              <a:endParaRPr lang="en-US"/>
            </a:p>
          </p:txBody>
        </p:sp>
        <p:sp>
          <p:nvSpPr>
            <p:cNvPr id="36" name="Freeform: Shape 3839">
              <a:extLst>
                <a:ext uri="{FF2B5EF4-FFF2-40B4-BE49-F238E27FC236}">
                  <a16:creationId xmlns:a16="http://schemas.microsoft.com/office/drawing/2014/main" id="{B48755CA-736D-47BE-968D-8A8306F11811}"/>
                </a:ext>
              </a:extLst>
            </p:cNvPr>
            <p:cNvSpPr/>
            <p:nvPr/>
          </p:nvSpPr>
          <p:spPr>
            <a:xfrm>
              <a:off x="4148088" y="5324593"/>
              <a:ext cx="40404" cy="38198"/>
            </a:xfrm>
            <a:custGeom>
              <a:avLst/>
              <a:gdLst>
                <a:gd name="connsiteX0" fmla="*/ 0 w 40404"/>
                <a:gd name="connsiteY0" fmla="*/ 15002 h 38198"/>
                <a:gd name="connsiteX1" fmla="*/ 12985 w 40404"/>
                <a:gd name="connsiteY1" fmla="*/ 38198 h 38198"/>
                <a:gd name="connsiteX2" fmla="*/ 40404 w 40404"/>
                <a:gd name="connsiteY2" fmla="*/ 38198 h 38198"/>
                <a:gd name="connsiteX3" fmla="*/ 18910 w 40404"/>
                <a:gd name="connsiteY3" fmla="*/ 0 h 38198"/>
                <a:gd name="connsiteX4" fmla="*/ 11535 w 40404"/>
                <a:gd name="connsiteY4" fmla="*/ 5925 h 38198"/>
                <a:gd name="connsiteX5" fmla="*/ 11535 w 40404"/>
                <a:gd name="connsiteY5" fmla="*/ 5925 h 38198"/>
                <a:gd name="connsiteX6" fmla="*/ 1072 w 40404"/>
                <a:gd name="connsiteY6" fmla="*/ 14119 h 38198"/>
                <a:gd name="connsiteX7" fmla="*/ 0 w 40404"/>
                <a:gd name="connsiteY7" fmla="*/ 15002 h 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04" h="38198">
                  <a:moveTo>
                    <a:pt x="0" y="15002"/>
                  </a:moveTo>
                  <a:lnTo>
                    <a:pt x="12985" y="38198"/>
                  </a:lnTo>
                  <a:lnTo>
                    <a:pt x="40404" y="38198"/>
                  </a:lnTo>
                  <a:lnTo>
                    <a:pt x="18910" y="0"/>
                  </a:lnTo>
                  <a:cubicBezTo>
                    <a:pt x="16641" y="1954"/>
                    <a:pt x="14119" y="3971"/>
                    <a:pt x="11535" y="5925"/>
                  </a:cubicBezTo>
                  <a:lnTo>
                    <a:pt x="11535" y="5925"/>
                  </a:lnTo>
                  <a:cubicBezTo>
                    <a:pt x="8131" y="8762"/>
                    <a:pt x="4475" y="11598"/>
                    <a:pt x="1072" y="14119"/>
                  </a:cubicBezTo>
                  <a:lnTo>
                    <a:pt x="0" y="15002"/>
                  </a:lnTo>
                  <a:close/>
                </a:path>
              </a:pathLst>
            </a:custGeom>
            <a:solidFill>
              <a:srgbClr val="006EA4"/>
            </a:solidFill>
            <a:ln w="6301" cap="flat">
              <a:noFill/>
              <a:prstDash val="solid"/>
              <a:miter/>
            </a:ln>
          </p:spPr>
          <p:txBody>
            <a:bodyPr rtlCol="0" anchor="ctr"/>
            <a:lstStyle/>
            <a:p>
              <a:endParaRPr lang="en-US"/>
            </a:p>
          </p:txBody>
        </p:sp>
        <p:sp>
          <p:nvSpPr>
            <p:cNvPr id="37" name="Freeform: Shape 3840">
              <a:extLst>
                <a:ext uri="{FF2B5EF4-FFF2-40B4-BE49-F238E27FC236}">
                  <a16:creationId xmlns:a16="http://schemas.microsoft.com/office/drawing/2014/main" id="{9A301F2D-BEE0-4570-904F-977D164526AB}"/>
                </a:ext>
              </a:extLst>
            </p:cNvPr>
            <p:cNvSpPr/>
            <p:nvPr/>
          </p:nvSpPr>
          <p:spPr>
            <a:xfrm>
              <a:off x="3699145" y="4814529"/>
              <a:ext cx="551673" cy="579085"/>
            </a:xfrm>
            <a:custGeom>
              <a:avLst/>
              <a:gdLst>
                <a:gd name="connsiteX0" fmla="*/ 286570 w 551673"/>
                <a:gd name="connsiteY0" fmla="*/ 68643 h 579085"/>
                <a:gd name="connsiteX1" fmla="*/ 373997 w 551673"/>
                <a:gd name="connsiteY1" fmla="*/ 86734 h 579085"/>
                <a:gd name="connsiteX2" fmla="*/ 373744 w 551673"/>
                <a:gd name="connsiteY2" fmla="*/ 86986 h 579085"/>
                <a:gd name="connsiteX3" fmla="*/ 452158 w 551673"/>
                <a:gd name="connsiteY3" fmla="*/ 139366 h 579085"/>
                <a:gd name="connsiteX4" fmla="*/ 504790 w 551673"/>
                <a:gd name="connsiteY4" fmla="*/ 217716 h 579085"/>
                <a:gd name="connsiteX5" fmla="*/ 522881 w 551673"/>
                <a:gd name="connsiteY5" fmla="*/ 309997 h 579085"/>
                <a:gd name="connsiteX6" fmla="*/ 522881 w 551673"/>
                <a:gd name="connsiteY6" fmla="*/ 309997 h 579085"/>
                <a:gd name="connsiteX7" fmla="*/ 504790 w 551673"/>
                <a:gd name="connsiteY7" fmla="*/ 402530 h 579085"/>
                <a:gd name="connsiteX8" fmla="*/ 452158 w 551673"/>
                <a:gd name="connsiteY8" fmla="*/ 480628 h 579085"/>
                <a:gd name="connsiteX9" fmla="*/ 374060 w 551673"/>
                <a:gd name="connsiteY9" fmla="*/ 533260 h 579085"/>
                <a:gd name="connsiteX10" fmla="*/ 281527 w 551673"/>
                <a:gd name="connsiteY10" fmla="*/ 551351 h 579085"/>
                <a:gd name="connsiteX11" fmla="*/ 189247 w 551673"/>
                <a:gd name="connsiteY11" fmla="*/ 533260 h 579085"/>
                <a:gd name="connsiteX12" fmla="*/ 110833 w 551673"/>
                <a:gd name="connsiteY12" fmla="*/ 480628 h 579085"/>
                <a:gd name="connsiteX13" fmla="*/ 58201 w 551673"/>
                <a:gd name="connsiteY13" fmla="*/ 402530 h 579085"/>
                <a:gd name="connsiteX14" fmla="*/ 40110 w 551673"/>
                <a:gd name="connsiteY14" fmla="*/ 309997 h 579085"/>
                <a:gd name="connsiteX15" fmla="*/ 58201 w 551673"/>
                <a:gd name="connsiteY15" fmla="*/ 217716 h 579085"/>
                <a:gd name="connsiteX16" fmla="*/ 110833 w 551673"/>
                <a:gd name="connsiteY16" fmla="*/ 139366 h 579085"/>
                <a:gd name="connsiteX17" fmla="*/ 189247 w 551673"/>
                <a:gd name="connsiteY17" fmla="*/ 86986 h 579085"/>
                <a:gd name="connsiteX18" fmla="*/ 281527 w 551673"/>
                <a:gd name="connsiteY18" fmla="*/ 68580 h 579085"/>
                <a:gd name="connsiteX19" fmla="*/ 281527 w 551673"/>
                <a:gd name="connsiteY19" fmla="*/ 68580 h 579085"/>
                <a:gd name="connsiteX20" fmla="*/ 286570 w 551673"/>
                <a:gd name="connsiteY20" fmla="*/ 68580 h 579085"/>
                <a:gd name="connsiteX21" fmla="*/ 514623 w 551673"/>
                <a:gd name="connsiteY21" fmla="*/ 146426 h 579085"/>
                <a:gd name="connsiteX22" fmla="*/ 387864 w 551673"/>
                <a:gd name="connsiteY22" fmla="*/ 49103 h 579085"/>
                <a:gd name="connsiteX23" fmla="*/ 402551 w 551673"/>
                <a:gd name="connsiteY23" fmla="*/ 38325 h 579085"/>
                <a:gd name="connsiteX24" fmla="*/ 432239 w 551673"/>
                <a:gd name="connsiteY24" fmla="*/ 28428 h 579085"/>
                <a:gd name="connsiteX25" fmla="*/ 463945 w 551673"/>
                <a:gd name="connsiteY25" fmla="*/ 30382 h 579085"/>
                <a:gd name="connsiteX26" fmla="*/ 492247 w 551673"/>
                <a:gd name="connsiteY26" fmla="*/ 44502 h 579085"/>
                <a:gd name="connsiteX27" fmla="*/ 512922 w 551673"/>
                <a:gd name="connsiteY27" fmla="*/ 68013 h 579085"/>
                <a:gd name="connsiteX28" fmla="*/ 523070 w 551673"/>
                <a:gd name="connsiteY28" fmla="*/ 98017 h 579085"/>
                <a:gd name="connsiteX29" fmla="*/ 521368 w 551673"/>
                <a:gd name="connsiteY29" fmla="*/ 129407 h 579085"/>
                <a:gd name="connsiteX30" fmla="*/ 514623 w 551673"/>
                <a:gd name="connsiteY30" fmla="*/ 146426 h 579085"/>
                <a:gd name="connsiteX31" fmla="*/ 514623 w 551673"/>
                <a:gd name="connsiteY31" fmla="*/ 146426 h 579085"/>
                <a:gd name="connsiteX32" fmla="*/ 163718 w 551673"/>
                <a:gd name="connsiteY32" fmla="*/ 57298 h 579085"/>
                <a:gd name="connsiteX33" fmla="*/ 36959 w 551673"/>
                <a:gd name="connsiteY33" fmla="*/ 154368 h 579085"/>
                <a:gd name="connsiteX34" fmla="*/ 30466 w 551673"/>
                <a:gd name="connsiteY34" fmla="*/ 137412 h 579085"/>
                <a:gd name="connsiteX35" fmla="*/ 28512 w 551673"/>
                <a:gd name="connsiteY35" fmla="*/ 106274 h 579085"/>
                <a:gd name="connsiteX36" fmla="*/ 38724 w 551673"/>
                <a:gd name="connsiteY36" fmla="*/ 76270 h 579085"/>
                <a:gd name="connsiteX37" fmla="*/ 59651 w 551673"/>
                <a:gd name="connsiteY37" fmla="*/ 52507 h 579085"/>
                <a:gd name="connsiteX38" fmla="*/ 87952 w 551673"/>
                <a:gd name="connsiteY38" fmla="*/ 38640 h 579085"/>
                <a:gd name="connsiteX39" fmla="*/ 119658 w 551673"/>
                <a:gd name="connsiteY39" fmla="*/ 36623 h 579085"/>
                <a:gd name="connsiteX40" fmla="*/ 149095 w 551673"/>
                <a:gd name="connsiteY40" fmla="*/ 46519 h 579085"/>
                <a:gd name="connsiteX41" fmla="*/ 163718 w 551673"/>
                <a:gd name="connsiteY41" fmla="*/ 57298 h 579085"/>
                <a:gd name="connsiteX42" fmla="*/ 163718 w 551673"/>
                <a:gd name="connsiteY42" fmla="*/ 57298 h 579085"/>
                <a:gd name="connsiteX43" fmla="*/ 281464 w 551673"/>
                <a:gd name="connsiteY43" fmla="*/ 40909 h 579085"/>
                <a:gd name="connsiteX44" fmla="*/ 197693 w 551673"/>
                <a:gd name="connsiteY44" fmla="*/ 54209 h 579085"/>
                <a:gd name="connsiteX45" fmla="*/ 195676 w 551673"/>
                <a:gd name="connsiteY45" fmla="*/ 51688 h 579085"/>
                <a:gd name="connsiteX46" fmla="*/ 195109 w 551673"/>
                <a:gd name="connsiteY46" fmla="*/ 50868 h 579085"/>
                <a:gd name="connsiteX47" fmla="*/ 163151 w 551673"/>
                <a:gd name="connsiteY47" fmla="*/ 22881 h 579085"/>
                <a:gd name="connsiteX48" fmla="*/ 122999 w 551673"/>
                <a:gd name="connsiteY48" fmla="*/ 9266 h 579085"/>
                <a:gd name="connsiteX49" fmla="*/ 80830 w 551673"/>
                <a:gd name="connsiteY49" fmla="*/ 11787 h 579085"/>
                <a:gd name="connsiteX50" fmla="*/ 42632 w 551673"/>
                <a:gd name="connsiteY50" fmla="*/ 30760 h 579085"/>
                <a:gd name="connsiteX51" fmla="*/ 14582 w 551673"/>
                <a:gd name="connsiteY51" fmla="*/ 62466 h 579085"/>
                <a:gd name="connsiteX52" fmla="*/ 1030 w 551673"/>
                <a:gd name="connsiteY52" fmla="*/ 102681 h 579085"/>
                <a:gd name="connsiteX53" fmla="*/ 3551 w 551673"/>
                <a:gd name="connsiteY53" fmla="*/ 145103 h 579085"/>
                <a:gd name="connsiteX54" fmla="*/ 22524 w 551673"/>
                <a:gd name="connsiteY54" fmla="*/ 182986 h 579085"/>
                <a:gd name="connsiteX55" fmla="*/ 23091 w 551673"/>
                <a:gd name="connsiteY55" fmla="*/ 183805 h 579085"/>
                <a:gd name="connsiteX56" fmla="*/ 39543 w 551673"/>
                <a:gd name="connsiteY56" fmla="*/ 192314 h 579085"/>
                <a:gd name="connsiteX57" fmla="*/ 32735 w 551673"/>
                <a:gd name="connsiteY57" fmla="*/ 207001 h 579085"/>
                <a:gd name="connsiteX58" fmla="*/ 12376 w 551673"/>
                <a:gd name="connsiteY58" fmla="*/ 309997 h 579085"/>
                <a:gd name="connsiteX59" fmla="*/ 32735 w 551673"/>
                <a:gd name="connsiteY59" fmla="*/ 412993 h 579085"/>
                <a:gd name="connsiteX60" fmla="*/ 73203 w 551673"/>
                <a:gd name="connsiteY60" fmla="*/ 480628 h 579085"/>
                <a:gd name="connsiteX61" fmla="*/ 31034 w 551673"/>
                <a:gd name="connsiteY61" fmla="*/ 555322 h 579085"/>
                <a:gd name="connsiteX62" fmla="*/ 30466 w 551673"/>
                <a:gd name="connsiteY62" fmla="*/ 556772 h 579085"/>
                <a:gd name="connsiteX63" fmla="*/ 19435 w 551673"/>
                <a:gd name="connsiteY63" fmla="*/ 575997 h 579085"/>
                <a:gd name="connsiteX64" fmla="*/ 41812 w 551673"/>
                <a:gd name="connsiteY64" fmla="*/ 575997 h 579085"/>
                <a:gd name="connsiteX65" fmla="*/ 43262 w 551673"/>
                <a:gd name="connsiteY65" fmla="*/ 575997 h 579085"/>
                <a:gd name="connsiteX66" fmla="*/ 102702 w 551673"/>
                <a:gd name="connsiteY66" fmla="*/ 575997 h 579085"/>
                <a:gd name="connsiteX67" fmla="*/ 102954 w 551673"/>
                <a:gd name="connsiteY67" fmla="*/ 575997 h 579085"/>
                <a:gd name="connsiteX68" fmla="*/ 110581 w 551673"/>
                <a:gd name="connsiteY68" fmla="*/ 575997 h 579085"/>
                <a:gd name="connsiteX69" fmla="*/ 114237 w 551673"/>
                <a:gd name="connsiteY69" fmla="*/ 569504 h 579085"/>
                <a:gd name="connsiteX70" fmla="*/ 114552 w 551673"/>
                <a:gd name="connsiteY70" fmla="*/ 568937 h 579085"/>
                <a:gd name="connsiteX71" fmla="*/ 114552 w 551673"/>
                <a:gd name="connsiteY71" fmla="*/ 568937 h 579085"/>
                <a:gd name="connsiteX72" fmla="*/ 133777 w 551673"/>
                <a:gd name="connsiteY72" fmla="*/ 534962 h 579085"/>
                <a:gd name="connsiteX73" fmla="*/ 178783 w 551673"/>
                <a:gd name="connsiteY73" fmla="*/ 558726 h 579085"/>
                <a:gd name="connsiteX74" fmla="*/ 281527 w 551673"/>
                <a:gd name="connsiteY74" fmla="*/ 579085 h 579085"/>
                <a:gd name="connsiteX75" fmla="*/ 384523 w 551673"/>
                <a:gd name="connsiteY75" fmla="*/ 558726 h 579085"/>
                <a:gd name="connsiteX76" fmla="*/ 424423 w 551673"/>
                <a:gd name="connsiteY76" fmla="*/ 538051 h 579085"/>
                <a:gd name="connsiteX77" fmla="*/ 441946 w 551673"/>
                <a:gd name="connsiteY77" fmla="*/ 568874 h 579085"/>
                <a:gd name="connsiteX78" fmla="*/ 441946 w 551673"/>
                <a:gd name="connsiteY78" fmla="*/ 568874 h 579085"/>
                <a:gd name="connsiteX79" fmla="*/ 442261 w 551673"/>
                <a:gd name="connsiteY79" fmla="*/ 569441 h 579085"/>
                <a:gd name="connsiteX80" fmla="*/ 445917 w 551673"/>
                <a:gd name="connsiteY80" fmla="*/ 575934 h 579085"/>
                <a:gd name="connsiteX81" fmla="*/ 453544 w 551673"/>
                <a:gd name="connsiteY81" fmla="*/ 575934 h 579085"/>
                <a:gd name="connsiteX82" fmla="*/ 453796 w 551673"/>
                <a:gd name="connsiteY82" fmla="*/ 575934 h 579085"/>
                <a:gd name="connsiteX83" fmla="*/ 513237 w 551673"/>
                <a:gd name="connsiteY83" fmla="*/ 575934 h 579085"/>
                <a:gd name="connsiteX84" fmla="*/ 514939 w 551673"/>
                <a:gd name="connsiteY84" fmla="*/ 575934 h 579085"/>
                <a:gd name="connsiteX85" fmla="*/ 537000 w 551673"/>
                <a:gd name="connsiteY85" fmla="*/ 575934 h 579085"/>
                <a:gd name="connsiteX86" fmla="*/ 525969 w 551673"/>
                <a:gd name="connsiteY86" fmla="*/ 556709 h 579085"/>
                <a:gd name="connsiteX87" fmla="*/ 525402 w 551673"/>
                <a:gd name="connsiteY87" fmla="*/ 555259 h 579085"/>
                <a:gd name="connsiteX88" fmla="*/ 485817 w 551673"/>
                <a:gd name="connsiteY88" fmla="*/ 485355 h 579085"/>
                <a:gd name="connsiteX89" fmla="*/ 530256 w 551673"/>
                <a:gd name="connsiteY89" fmla="*/ 412930 h 579085"/>
                <a:gd name="connsiteX90" fmla="*/ 550615 w 551673"/>
                <a:gd name="connsiteY90" fmla="*/ 309934 h 579085"/>
                <a:gd name="connsiteX91" fmla="*/ 550615 w 551673"/>
                <a:gd name="connsiteY91" fmla="*/ 309934 h 579085"/>
                <a:gd name="connsiteX92" fmla="*/ 530256 w 551673"/>
                <a:gd name="connsiteY92" fmla="*/ 206938 h 579085"/>
                <a:gd name="connsiteX93" fmla="*/ 520107 w 551673"/>
                <a:gd name="connsiteY93" fmla="*/ 185128 h 579085"/>
                <a:gd name="connsiteX94" fmla="*/ 520927 w 551673"/>
                <a:gd name="connsiteY94" fmla="*/ 185696 h 579085"/>
                <a:gd name="connsiteX95" fmla="*/ 528869 w 551673"/>
                <a:gd name="connsiteY95" fmla="*/ 175547 h 579085"/>
                <a:gd name="connsiteX96" fmla="*/ 529436 w 551673"/>
                <a:gd name="connsiteY96" fmla="*/ 174665 h 579085"/>
                <a:gd name="connsiteX97" fmla="*/ 548094 w 551673"/>
                <a:gd name="connsiteY97" fmla="*/ 136782 h 579085"/>
                <a:gd name="connsiteX98" fmla="*/ 550615 w 551673"/>
                <a:gd name="connsiteY98" fmla="*/ 94613 h 579085"/>
                <a:gd name="connsiteX99" fmla="*/ 537063 w 551673"/>
                <a:gd name="connsiteY99" fmla="*/ 54146 h 579085"/>
                <a:gd name="connsiteX100" fmla="*/ 509013 w 551673"/>
                <a:gd name="connsiteY100" fmla="*/ 22440 h 579085"/>
                <a:gd name="connsiteX101" fmla="*/ 471068 w 551673"/>
                <a:gd name="connsiteY101" fmla="*/ 3782 h 579085"/>
                <a:gd name="connsiteX102" fmla="*/ 428646 w 551673"/>
                <a:gd name="connsiteY102" fmla="*/ 946 h 579085"/>
                <a:gd name="connsiteX103" fmla="*/ 388431 w 551673"/>
                <a:gd name="connsiteY103" fmla="*/ 14561 h 579085"/>
                <a:gd name="connsiteX104" fmla="*/ 356473 w 551673"/>
                <a:gd name="connsiteY104" fmla="*/ 42611 h 579085"/>
                <a:gd name="connsiteX105" fmla="*/ 355906 w 551673"/>
                <a:gd name="connsiteY105" fmla="*/ 43430 h 579085"/>
                <a:gd name="connsiteX106" fmla="*/ 351116 w 551673"/>
                <a:gd name="connsiteY106" fmla="*/ 49922 h 579085"/>
                <a:gd name="connsiteX107" fmla="*/ 294512 w 551673"/>
                <a:gd name="connsiteY107" fmla="*/ 41161 h 579085"/>
                <a:gd name="connsiteX108" fmla="*/ 294512 w 551673"/>
                <a:gd name="connsiteY108" fmla="*/ 40909 h 579085"/>
                <a:gd name="connsiteX109" fmla="*/ 281464 w 551673"/>
                <a:gd name="connsiteY109" fmla="*/ 40909 h 579085"/>
                <a:gd name="connsiteX110" fmla="*/ 281464 w 551673"/>
                <a:gd name="connsiteY110" fmla="*/ 40909 h 579085"/>
                <a:gd name="connsiteX111" fmla="*/ 97533 w 551673"/>
                <a:gd name="connsiteY111" fmla="*/ 513468 h 579085"/>
                <a:gd name="connsiteX112" fmla="*/ 107997 w 551673"/>
                <a:gd name="connsiteY112" fmla="*/ 521662 h 579085"/>
                <a:gd name="connsiteX113" fmla="*/ 108816 w 551673"/>
                <a:gd name="connsiteY113" fmla="*/ 522482 h 579085"/>
                <a:gd name="connsiteX114" fmla="*/ 94382 w 551673"/>
                <a:gd name="connsiteY114" fmla="*/ 548262 h 579085"/>
                <a:gd name="connsiteX115" fmla="*/ 66962 w 551673"/>
                <a:gd name="connsiteY115" fmla="*/ 548262 h 579085"/>
                <a:gd name="connsiteX116" fmla="*/ 90159 w 551673"/>
                <a:gd name="connsiteY116" fmla="*/ 507228 h 579085"/>
                <a:gd name="connsiteX117" fmla="*/ 97533 w 551673"/>
                <a:gd name="connsiteY117" fmla="*/ 513468 h 579085"/>
                <a:gd name="connsiteX118" fmla="*/ 97533 w 551673"/>
                <a:gd name="connsiteY118" fmla="*/ 513468 h 579085"/>
                <a:gd name="connsiteX119" fmla="*/ 460541 w 551673"/>
                <a:gd name="connsiteY119" fmla="*/ 515989 h 579085"/>
                <a:gd name="connsiteX120" fmla="*/ 467916 w 551673"/>
                <a:gd name="connsiteY120" fmla="*/ 510064 h 579085"/>
                <a:gd name="connsiteX121" fmla="*/ 489410 w 551673"/>
                <a:gd name="connsiteY121" fmla="*/ 548262 h 579085"/>
                <a:gd name="connsiteX122" fmla="*/ 461991 w 551673"/>
                <a:gd name="connsiteY122" fmla="*/ 548262 h 579085"/>
                <a:gd name="connsiteX123" fmla="*/ 449006 w 551673"/>
                <a:gd name="connsiteY123" fmla="*/ 525066 h 579085"/>
                <a:gd name="connsiteX124" fmla="*/ 450141 w 551673"/>
                <a:gd name="connsiteY124" fmla="*/ 524183 h 579085"/>
                <a:gd name="connsiteX125" fmla="*/ 460541 w 551673"/>
                <a:gd name="connsiteY125" fmla="*/ 515989 h 579085"/>
                <a:gd name="connsiteX126" fmla="*/ 460541 w 551673"/>
                <a:gd name="connsiteY126" fmla="*/ 515989 h 57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551673" h="579085">
                  <a:moveTo>
                    <a:pt x="286570" y="68643"/>
                  </a:moveTo>
                  <a:cubicBezTo>
                    <a:pt x="317393" y="69211"/>
                    <a:pt x="346829" y="75703"/>
                    <a:pt x="373997" y="86734"/>
                  </a:cubicBezTo>
                  <a:lnTo>
                    <a:pt x="373744" y="86986"/>
                  </a:lnTo>
                  <a:cubicBezTo>
                    <a:pt x="403433" y="99151"/>
                    <a:pt x="430033" y="116990"/>
                    <a:pt x="452158" y="139366"/>
                  </a:cubicBezTo>
                  <a:cubicBezTo>
                    <a:pt x="474534" y="161743"/>
                    <a:pt x="492625" y="188343"/>
                    <a:pt x="504790" y="217716"/>
                  </a:cubicBezTo>
                  <a:cubicBezTo>
                    <a:pt x="516388" y="246019"/>
                    <a:pt x="522881" y="277157"/>
                    <a:pt x="522881" y="309997"/>
                  </a:cubicBezTo>
                  <a:lnTo>
                    <a:pt x="522881" y="309997"/>
                  </a:lnTo>
                  <a:cubicBezTo>
                    <a:pt x="522881" y="342837"/>
                    <a:pt x="516388" y="373976"/>
                    <a:pt x="504790" y="402530"/>
                  </a:cubicBezTo>
                  <a:cubicBezTo>
                    <a:pt x="492625" y="431966"/>
                    <a:pt x="474534" y="458566"/>
                    <a:pt x="452158" y="480628"/>
                  </a:cubicBezTo>
                  <a:cubicBezTo>
                    <a:pt x="430096" y="503004"/>
                    <a:pt x="403496" y="521095"/>
                    <a:pt x="374060" y="533260"/>
                  </a:cubicBezTo>
                  <a:cubicBezTo>
                    <a:pt x="345506" y="544858"/>
                    <a:pt x="314367" y="551351"/>
                    <a:pt x="281527" y="551351"/>
                  </a:cubicBezTo>
                  <a:cubicBezTo>
                    <a:pt x="248687" y="551351"/>
                    <a:pt x="217548" y="544858"/>
                    <a:pt x="189247" y="533260"/>
                  </a:cubicBezTo>
                  <a:cubicBezTo>
                    <a:pt x="159810" y="521095"/>
                    <a:pt x="133210" y="503004"/>
                    <a:pt x="110833" y="480628"/>
                  </a:cubicBezTo>
                  <a:cubicBezTo>
                    <a:pt x="88457" y="458566"/>
                    <a:pt x="70681" y="431966"/>
                    <a:pt x="58201" y="402530"/>
                  </a:cubicBezTo>
                  <a:cubicBezTo>
                    <a:pt x="46603" y="373976"/>
                    <a:pt x="40110" y="342837"/>
                    <a:pt x="40110" y="309997"/>
                  </a:cubicBezTo>
                  <a:cubicBezTo>
                    <a:pt x="40110" y="277157"/>
                    <a:pt x="46603" y="246019"/>
                    <a:pt x="58201" y="217716"/>
                  </a:cubicBezTo>
                  <a:cubicBezTo>
                    <a:pt x="70618" y="188280"/>
                    <a:pt x="88457" y="161680"/>
                    <a:pt x="110833" y="139366"/>
                  </a:cubicBezTo>
                  <a:cubicBezTo>
                    <a:pt x="133210" y="116990"/>
                    <a:pt x="159810" y="99151"/>
                    <a:pt x="189247" y="86986"/>
                  </a:cubicBezTo>
                  <a:cubicBezTo>
                    <a:pt x="217548" y="75073"/>
                    <a:pt x="248687" y="68580"/>
                    <a:pt x="281527" y="68580"/>
                  </a:cubicBezTo>
                  <a:lnTo>
                    <a:pt x="281527" y="68580"/>
                  </a:lnTo>
                  <a:lnTo>
                    <a:pt x="286570" y="68580"/>
                  </a:lnTo>
                  <a:close/>
                  <a:moveTo>
                    <a:pt x="514623" y="146426"/>
                  </a:moveTo>
                  <a:lnTo>
                    <a:pt x="387864" y="49103"/>
                  </a:lnTo>
                  <a:cubicBezTo>
                    <a:pt x="392402" y="45132"/>
                    <a:pt x="397508" y="41476"/>
                    <a:pt x="402551" y="38325"/>
                  </a:cubicBezTo>
                  <a:cubicBezTo>
                    <a:pt x="411879" y="33219"/>
                    <a:pt x="421776" y="29815"/>
                    <a:pt x="432239" y="28428"/>
                  </a:cubicBezTo>
                  <a:cubicBezTo>
                    <a:pt x="442703" y="26979"/>
                    <a:pt x="453481" y="27546"/>
                    <a:pt x="463945" y="30382"/>
                  </a:cubicBezTo>
                  <a:cubicBezTo>
                    <a:pt x="473841" y="33219"/>
                    <a:pt x="483485" y="37757"/>
                    <a:pt x="492247" y="44502"/>
                  </a:cubicBezTo>
                  <a:cubicBezTo>
                    <a:pt x="500756" y="50994"/>
                    <a:pt x="507816" y="59188"/>
                    <a:pt x="512922" y="68013"/>
                  </a:cubicBezTo>
                  <a:cubicBezTo>
                    <a:pt x="518279" y="77342"/>
                    <a:pt x="521998" y="87553"/>
                    <a:pt x="523070" y="98017"/>
                  </a:cubicBezTo>
                  <a:cubicBezTo>
                    <a:pt x="524520" y="108480"/>
                    <a:pt x="523952" y="118944"/>
                    <a:pt x="521368" y="129407"/>
                  </a:cubicBezTo>
                  <a:cubicBezTo>
                    <a:pt x="519729" y="135143"/>
                    <a:pt x="517712" y="140816"/>
                    <a:pt x="514623" y="146426"/>
                  </a:cubicBezTo>
                  <a:lnTo>
                    <a:pt x="514623" y="146426"/>
                  </a:lnTo>
                  <a:close/>
                  <a:moveTo>
                    <a:pt x="163718" y="57298"/>
                  </a:moveTo>
                  <a:lnTo>
                    <a:pt x="36959" y="154368"/>
                  </a:lnTo>
                  <a:cubicBezTo>
                    <a:pt x="34122" y="149011"/>
                    <a:pt x="31853" y="143338"/>
                    <a:pt x="30466" y="137412"/>
                  </a:cubicBezTo>
                  <a:cubicBezTo>
                    <a:pt x="27630" y="127201"/>
                    <a:pt x="27062" y="116738"/>
                    <a:pt x="28512" y="106274"/>
                  </a:cubicBezTo>
                  <a:cubicBezTo>
                    <a:pt x="29962" y="95811"/>
                    <a:pt x="33303" y="85599"/>
                    <a:pt x="38724" y="76270"/>
                  </a:cubicBezTo>
                  <a:cubicBezTo>
                    <a:pt x="43829" y="67509"/>
                    <a:pt x="50889" y="59314"/>
                    <a:pt x="59651" y="52507"/>
                  </a:cubicBezTo>
                  <a:cubicBezTo>
                    <a:pt x="68160" y="46014"/>
                    <a:pt x="77741" y="41476"/>
                    <a:pt x="87952" y="38640"/>
                  </a:cubicBezTo>
                  <a:cubicBezTo>
                    <a:pt x="98164" y="35803"/>
                    <a:pt x="109195" y="35236"/>
                    <a:pt x="119658" y="36623"/>
                  </a:cubicBezTo>
                  <a:cubicBezTo>
                    <a:pt x="129869" y="38072"/>
                    <a:pt x="139766" y="41413"/>
                    <a:pt x="149095" y="46519"/>
                  </a:cubicBezTo>
                  <a:cubicBezTo>
                    <a:pt x="154389" y="49670"/>
                    <a:pt x="159180" y="53326"/>
                    <a:pt x="163718" y="57298"/>
                  </a:cubicBezTo>
                  <a:lnTo>
                    <a:pt x="163718" y="57298"/>
                  </a:lnTo>
                  <a:close/>
                  <a:moveTo>
                    <a:pt x="281464" y="40909"/>
                  </a:moveTo>
                  <a:cubicBezTo>
                    <a:pt x="252343" y="40909"/>
                    <a:pt x="223978" y="45447"/>
                    <a:pt x="197693" y="54209"/>
                  </a:cubicBezTo>
                  <a:lnTo>
                    <a:pt x="195676" y="51688"/>
                  </a:lnTo>
                  <a:lnTo>
                    <a:pt x="195109" y="50868"/>
                  </a:lnTo>
                  <a:cubicBezTo>
                    <a:pt x="186032" y="39270"/>
                    <a:pt x="175316" y="29941"/>
                    <a:pt x="163151" y="22881"/>
                  </a:cubicBezTo>
                  <a:cubicBezTo>
                    <a:pt x="150670" y="15822"/>
                    <a:pt x="137118" y="11283"/>
                    <a:pt x="122999" y="9266"/>
                  </a:cubicBezTo>
                  <a:cubicBezTo>
                    <a:pt x="109132" y="7312"/>
                    <a:pt x="94697" y="8131"/>
                    <a:pt x="80830" y="11787"/>
                  </a:cubicBezTo>
                  <a:cubicBezTo>
                    <a:pt x="67215" y="15443"/>
                    <a:pt x="54230" y="21684"/>
                    <a:pt x="42632" y="30760"/>
                  </a:cubicBezTo>
                  <a:cubicBezTo>
                    <a:pt x="31034" y="39522"/>
                    <a:pt x="21705" y="50553"/>
                    <a:pt x="14582" y="62466"/>
                  </a:cubicBezTo>
                  <a:cubicBezTo>
                    <a:pt x="7522" y="74884"/>
                    <a:pt x="2732" y="88751"/>
                    <a:pt x="1030" y="102681"/>
                  </a:cubicBezTo>
                  <a:cubicBezTo>
                    <a:pt x="-924" y="116801"/>
                    <a:pt x="-105" y="131235"/>
                    <a:pt x="3551" y="145103"/>
                  </a:cubicBezTo>
                  <a:cubicBezTo>
                    <a:pt x="7207" y="158403"/>
                    <a:pt x="13447" y="171387"/>
                    <a:pt x="22524" y="182986"/>
                  </a:cubicBezTo>
                  <a:lnTo>
                    <a:pt x="23091" y="183805"/>
                  </a:lnTo>
                  <a:lnTo>
                    <a:pt x="39543" y="192314"/>
                  </a:lnTo>
                  <a:cubicBezTo>
                    <a:pt x="36959" y="197105"/>
                    <a:pt x="34752" y="202211"/>
                    <a:pt x="32735" y="207001"/>
                  </a:cubicBezTo>
                  <a:cubicBezTo>
                    <a:pt x="19435" y="238959"/>
                    <a:pt x="12376" y="273816"/>
                    <a:pt x="12376" y="309997"/>
                  </a:cubicBezTo>
                  <a:cubicBezTo>
                    <a:pt x="12376" y="346493"/>
                    <a:pt x="19435" y="381287"/>
                    <a:pt x="32735" y="412993"/>
                  </a:cubicBezTo>
                  <a:cubicBezTo>
                    <a:pt x="42884" y="437576"/>
                    <a:pt x="56751" y="460268"/>
                    <a:pt x="73203" y="480628"/>
                  </a:cubicBezTo>
                  <a:lnTo>
                    <a:pt x="31034" y="555322"/>
                  </a:lnTo>
                  <a:lnTo>
                    <a:pt x="30466" y="556772"/>
                  </a:lnTo>
                  <a:lnTo>
                    <a:pt x="19435" y="575997"/>
                  </a:lnTo>
                  <a:lnTo>
                    <a:pt x="41812" y="575997"/>
                  </a:lnTo>
                  <a:lnTo>
                    <a:pt x="43262" y="575997"/>
                  </a:lnTo>
                  <a:lnTo>
                    <a:pt x="102702" y="575997"/>
                  </a:lnTo>
                  <a:lnTo>
                    <a:pt x="102954" y="575997"/>
                  </a:lnTo>
                  <a:lnTo>
                    <a:pt x="110581" y="575997"/>
                  </a:lnTo>
                  <a:lnTo>
                    <a:pt x="114237" y="569504"/>
                  </a:lnTo>
                  <a:lnTo>
                    <a:pt x="114552" y="568937"/>
                  </a:lnTo>
                  <a:lnTo>
                    <a:pt x="114552" y="568937"/>
                  </a:lnTo>
                  <a:lnTo>
                    <a:pt x="133777" y="534962"/>
                  </a:lnTo>
                  <a:cubicBezTo>
                    <a:pt x="147897" y="544291"/>
                    <a:pt x="162899" y="552233"/>
                    <a:pt x="178783" y="558726"/>
                  </a:cubicBezTo>
                  <a:cubicBezTo>
                    <a:pt x="210489" y="572026"/>
                    <a:pt x="245283" y="579085"/>
                    <a:pt x="281527" y="579085"/>
                  </a:cubicBezTo>
                  <a:cubicBezTo>
                    <a:pt x="318023" y="579085"/>
                    <a:pt x="352817" y="572026"/>
                    <a:pt x="384523" y="558726"/>
                  </a:cubicBezTo>
                  <a:cubicBezTo>
                    <a:pt x="398390" y="553053"/>
                    <a:pt x="411942" y="545993"/>
                    <a:pt x="424423" y="538051"/>
                  </a:cubicBezTo>
                  <a:lnTo>
                    <a:pt x="441946" y="568874"/>
                  </a:lnTo>
                  <a:lnTo>
                    <a:pt x="441946" y="568874"/>
                  </a:lnTo>
                  <a:lnTo>
                    <a:pt x="442261" y="569441"/>
                  </a:lnTo>
                  <a:lnTo>
                    <a:pt x="445917" y="575934"/>
                  </a:lnTo>
                  <a:lnTo>
                    <a:pt x="453544" y="575934"/>
                  </a:lnTo>
                  <a:lnTo>
                    <a:pt x="453796" y="575934"/>
                  </a:lnTo>
                  <a:lnTo>
                    <a:pt x="513237" y="575934"/>
                  </a:lnTo>
                  <a:lnTo>
                    <a:pt x="514939" y="575934"/>
                  </a:lnTo>
                  <a:lnTo>
                    <a:pt x="537000" y="575934"/>
                  </a:lnTo>
                  <a:lnTo>
                    <a:pt x="525969" y="556709"/>
                  </a:lnTo>
                  <a:lnTo>
                    <a:pt x="525402" y="555259"/>
                  </a:lnTo>
                  <a:lnTo>
                    <a:pt x="485817" y="485355"/>
                  </a:lnTo>
                  <a:cubicBezTo>
                    <a:pt x="504223" y="463861"/>
                    <a:pt x="519225" y="439530"/>
                    <a:pt x="530256" y="412930"/>
                  </a:cubicBezTo>
                  <a:cubicBezTo>
                    <a:pt x="543556" y="381224"/>
                    <a:pt x="550615" y="346430"/>
                    <a:pt x="550615" y="309934"/>
                  </a:cubicBezTo>
                  <a:lnTo>
                    <a:pt x="550615" y="309934"/>
                  </a:lnTo>
                  <a:cubicBezTo>
                    <a:pt x="550615" y="273438"/>
                    <a:pt x="543556" y="238896"/>
                    <a:pt x="530256" y="206938"/>
                  </a:cubicBezTo>
                  <a:cubicBezTo>
                    <a:pt x="527167" y="199563"/>
                    <a:pt x="523763" y="192251"/>
                    <a:pt x="520107" y="185128"/>
                  </a:cubicBezTo>
                  <a:lnTo>
                    <a:pt x="520927" y="185696"/>
                  </a:lnTo>
                  <a:lnTo>
                    <a:pt x="528869" y="175547"/>
                  </a:lnTo>
                  <a:lnTo>
                    <a:pt x="529436" y="174665"/>
                  </a:lnTo>
                  <a:cubicBezTo>
                    <a:pt x="538198" y="163067"/>
                    <a:pt x="544438" y="150082"/>
                    <a:pt x="548094" y="136782"/>
                  </a:cubicBezTo>
                  <a:cubicBezTo>
                    <a:pt x="551750" y="122915"/>
                    <a:pt x="552632" y="108480"/>
                    <a:pt x="550615" y="94613"/>
                  </a:cubicBezTo>
                  <a:cubicBezTo>
                    <a:pt x="548913" y="80431"/>
                    <a:pt x="544375" y="66563"/>
                    <a:pt x="537063" y="54146"/>
                  </a:cubicBezTo>
                  <a:cubicBezTo>
                    <a:pt x="530256" y="42233"/>
                    <a:pt x="520612" y="31202"/>
                    <a:pt x="509013" y="22440"/>
                  </a:cubicBezTo>
                  <a:cubicBezTo>
                    <a:pt x="497415" y="13363"/>
                    <a:pt x="484431" y="7186"/>
                    <a:pt x="471068" y="3782"/>
                  </a:cubicBezTo>
                  <a:cubicBezTo>
                    <a:pt x="457200" y="127"/>
                    <a:pt x="442766" y="-1008"/>
                    <a:pt x="428646" y="946"/>
                  </a:cubicBezTo>
                  <a:cubicBezTo>
                    <a:pt x="414464" y="2963"/>
                    <a:pt x="400912" y="7438"/>
                    <a:pt x="388431" y="14561"/>
                  </a:cubicBezTo>
                  <a:cubicBezTo>
                    <a:pt x="376266" y="21621"/>
                    <a:pt x="365487" y="30949"/>
                    <a:pt x="356473" y="42611"/>
                  </a:cubicBezTo>
                  <a:lnTo>
                    <a:pt x="355906" y="43430"/>
                  </a:lnTo>
                  <a:lnTo>
                    <a:pt x="351116" y="49922"/>
                  </a:lnTo>
                  <a:cubicBezTo>
                    <a:pt x="333025" y="45132"/>
                    <a:pt x="314052" y="41980"/>
                    <a:pt x="294512" y="41161"/>
                  </a:cubicBezTo>
                  <a:lnTo>
                    <a:pt x="294512" y="40909"/>
                  </a:lnTo>
                  <a:lnTo>
                    <a:pt x="281464" y="40909"/>
                  </a:lnTo>
                  <a:lnTo>
                    <a:pt x="281464" y="40909"/>
                  </a:lnTo>
                  <a:close/>
                  <a:moveTo>
                    <a:pt x="97533" y="513468"/>
                  </a:moveTo>
                  <a:cubicBezTo>
                    <a:pt x="100622" y="516052"/>
                    <a:pt x="104026" y="518826"/>
                    <a:pt x="107997" y="521662"/>
                  </a:cubicBezTo>
                  <a:lnTo>
                    <a:pt x="108816" y="522482"/>
                  </a:lnTo>
                  <a:lnTo>
                    <a:pt x="94382" y="548262"/>
                  </a:lnTo>
                  <a:lnTo>
                    <a:pt x="66962" y="548262"/>
                  </a:lnTo>
                  <a:lnTo>
                    <a:pt x="90159" y="507228"/>
                  </a:lnTo>
                  <a:cubicBezTo>
                    <a:pt x="92428" y="509497"/>
                    <a:pt x="94949" y="511451"/>
                    <a:pt x="97533" y="513468"/>
                  </a:cubicBezTo>
                  <a:lnTo>
                    <a:pt x="97533" y="513468"/>
                  </a:lnTo>
                  <a:close/>
                  <a:moveTo>
                    <a:pt x="460541" y="515989"/>
                  </a:moveTo>
                  <a:cubicBezTo>
                    <a:pt x="463062" y="514035"/>
                    <a:pt x="465647" y="512018"/>
                    <a:pt x="467916" y="510064"/>
                  </a:cubicBezTo>
                  <a:lnTo>
                    <a:pt x="489410" y="548262"/>
                  </a:lnTo>
                  <a:lnTo>
                    <a:pt x="461991" y="548262"/>
                  </a:lnTo>
                  <a:lnTo>
                    <a:pt x="449006" y="525066"/>
                  </a:lnTo>
                  <a:lnTo>
                    <a:pt x="450141" y="524183"/>
                  </a:lnTo>
                  <a:cubicBezTo>
                    <a:pt x="453481" y="521662"/>
                    <a:pt x="457200" y="518826"/>
                    <a:pt x="460541" y="515989"/>
                  </a:cubicBezTo>
                  <a:lnTo>
                    <a:pt x="460541" y="515989"/>
                  </a:lnTo>
                  <a:close/>
                </a:path>
              </a:pathLst>
            </a:custGeom>
            <a:solidFill>
              <a:schemeClr val="tx2"/>
            </a:solidFill>
            <a:ln w="6301" cap="flat">
              <a:noFill/>
              <a:prstDash val="solid"/>
              <a:miter/>
            </a:ln>
          </p:spPr>
          <p:txBody>
            <a:bodyPr rtlCol="0" anchor="ctr"/>
            <a:lstStyle/>
            <a:p>
              <a:endParaRPr lang="en-US"/>
            </a:p>
          </p:txBody>
        </p:sp>
        <p:sp>
          <p:nvSpPr>
            <p:cNvPr id="38" name="Freeform: Shape 3841">
              <a:extLst>
                <a:ext uri="{FF2B5EF4-FFF2-40B4-BE49-F238E27FC236}">
                  <a16:creationId xmlns:a16="http://schemas.microsoft.com/office/drawing/2014/main" id="{1C2BBCAA-AF00-429F-ADE3-F41509B49FC1}"/>
                </a:ext>
              </a:extLst>
            </p:cNvPr>
            <p:cNvSpPr/>
            <p:nvPr/>
          </p:nvSpPr>
          <p:spPr>
            <a:xfrm>
              <a:off x="3899674" y="4775954"/>
              <a:ext cx="150522" cy="75513"/>
            </a:xfrm>
            <a:custGeom>
              <a:avLst/>
              <a:gdLst>
                <a:gd name="connsiteX0" fmla="*/ 150523 w 150522"/>
                <a:gd name="connsiteY0" fmla="*/ 75514 h 75513"/>
                <a:gd name="connsiteX1" fmla="*/ 150523 w 150522"/>
                <a:gd name="connsiteY1" fmla="*/ 15254 h 75513"/>
                <a:gd name="connsiteX2" fmla="*/ 135269 w 150522"/>
                <a:gd name="connsiteY2" fmla="*/ 0 h 75513"/>
                <a:gd name="connsiteX3" fmla="*/ 15569 w 150522"/>
                <a:gd name="connsiteY3" fmla="*/ 0 h 75513"/>
                <a:gd name="connsiteX4" fmla="*/ 0 w 150522"/>
                <a:gd name="connsiteY4" fmla="*/ 15254 h 75513"/>
                <a:gd name="connsiteX5" fmla="*/ 0 w 150522"/>
                <a:gd name="connsiteY5" fmla="*/ 75514 h 75513"/>
                <a:gd name="connsiteX6" fmla="*/ 75262 w 150522"/>
                <a:gd name="connsiteY6" fmla="*/ 63601 h 75513"/>
                <a:gd name="connsiteX7" fmla="*/ 150523 w 150522"/>
                <a:gd name="connsiteY7" fmla="*/ 75514 h 75513"/>
                <a:gd name="connsiteX8" fmla="*/ 150523 w 150522"/>
                <a:gd name="connsiteY8" fmla="*/ 75514 h 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522" h="75513">
                  <a:moveTo>
                    <a:pt x="150523" y="75514"/>
                  </a:moveTo>
                  <a:lnTo>
                    <a:pt x="150523" y="15254"/>
                  </a:lnTo>
                  <a:cubicBezTo>
                    <a:pt x="150523" y="6745"/>
                    <a:pt x="143715" y="0"/>
                    <a:pt x="135269" y="0"/>
                  </a:cubicBezTo>
                  <a:lnTo>
                    <a:pt x="15569" y="0"/>
                  </a:lnTo>
                  <a:cubicBezTo>
                    <a:pt x="7060" y="0"/>
                    <a:pt x="0" y="6808"/>
                    <a:pt x="0" y="15254"/>
                  </a:cubicBezTo>
                  <a:lnTo>
                    <a:pt x="0" y="75514"/>
                  </a:lnTo>
                  <a:cubicBezTo>
                    <a:pt x="23763" y="67887"/>
                    <a:pt x="48977" y="63601"/>
                    <a:pt x="75262" y="63601"/>
                  </a:cubicBezTo>
                  <a:cubicBezTo>
                    <a:pt x="101609" y="63663"/>
                    <a:pt x="127075" y="67887"/>
                    <a:pt x="150523" y="75514"/>
                  </a:cubicBezTo>
                  <a:lnTo>
                    <a:pt x="150523" y="75514"/>
                  </a:lnTo>
                  <a:close/>
                </a:path>
              </a:pathLst>
            </a:custGeom>
            <a:solidFill>
              <a:srgbClr val="006EA4"/>
            </a:solidFill>
            <a:ln w="6301" cap="flat">
              <a:noFill/>
              <a:prstDash val="solid"/>
              <a:miter/>
            </a:ln>
          </p:spPr>
          <p:txBody>
            <a:bodyPr rtlCol="0" anchor="ctr"/>
            <a:lstStyle/>
            <a:p>
              <a:endParaRPr lang="en-US"/>
            </a:p>
          </p:txBody>
        </p:sp>
        <p:sp>
          <p:nvSpPr>
            <p:cNvPr id="39" name="Freeform: Shape 3842">
              <a:extLst>
                <a:ext uri="{FF2B5EF4-FFF2-40B4-BE49-F238E27FC236}">
                  <a16:creationId xmlns:a16="http://schemas.microsoft.com/office/drawing/2014/main" id="{BC63D1B4-9343-474D-9223-3B31228A01F7}"/>
                </a:ext>
              </a:extLst>
            </p:cNvPr>
            <p:cNvSpPr/>
            <p:nvPr/>
          </p:nvSpPr>
          <p:spPr>
            <a:xfrm>
              <a:off x="3862043" y="4925594"/>
              <a:ext cx="22313" cy="31453"/>
            </a:xfrm>
            <a:custGeom>
              <a:avLst/>
              <a:gdLst>
                <a:gd name="connsiteX0" fmla="*/ 0 w 22313"/>
                <a:gd name="connsiteY0" fmla="*/ 3404 h 31453"/>
                <a:gd name="connsiteX1" fmla="*/ 6240 w 22313"/>
                <a:gd name="connsiteY1" fmla="*/ 0 h 31453"/>
                <a:gd name="connsiteX2" fmla="*/ 22314 w 22313"/>
                <a:gd name="connsiteY2" fmla="*/ 28050 h 31453"/>
                <a:gd name="connsiteX3" fmla="*/ 16389 w 22313"/>
                <a:gd name="connsiteY3" fmla="*/ 31453 h 31453"/>
              </a:gdLst>
              <a:ahLst/>
              <a:cxnLst>
                <a:cxn ang="0">
                  <a:pos x="connsiteX0" y="connsiteY0"/>
                </a:cxn>
                <a:cxn ang="0">
                  <a:pos x="connsiteX1" y="connsiteY1"/>
                </a:cxn>
                <a:cxn ang="0">
                  <a:pos x="connsiteX2" y="connsiteY2"/>
                </a:cxn>
                <a:cxn ang="0">
                  <a:pos x="connsiteX3" y="connsiteY3"/>
                </a:cxn>
              </a:cxnLst>
              <a:rect l="l" t="t" r="r" b="b"/>
              <a:pathLst>
                <a:path w="22313" h="31453">
                  <a:moveTo>
                    <a:pt x="0" y="3404"/>
                  </a:moveTo>
                  <a:lnTo>
                    <a:pt x="6240" y="0"/>
                  </a:lnTo>
                  <a:lnTo>
                    <a:pt x="22314" y="28050"/>
                  </a:lnTo>
                  <a:lnTo>
                    <a:pt x="16389" y="31453"/>
                  </a:lnTo>
                  <a:close/>
                </a:path>
              </a:pathLst>
            </a:custGeom>
            <a:solidFill>
              <a:srgbClr val="FFBC3D"/>
            </a:solidFill>
            <a:ln w="6301" cap="flat">
              <a:noFill/>
              <a:prstDash val="solid"/>
              <a:miter/>
            </a:ln>
          </p:spPr>
          <p:txBody>
            <a:bodyPr rtlCol="0" anchor="ctr"/>
            <a:lstStyle/>
            <a:p>
              <a:endParaRPr lang="en-US"/>
            </a:p>
          </p:txBody>
        </p:sp>
        <p:sp>
          <p:nvSpPr>
            <p:cNvPr id="40" name="Freeform: Shape 3843">
              <a:extLst>
                <a:ext uri="{FF2B5EF4-FFF2-40B4-BE49-F238E27FC236}">
                  <a16:creationId xmlns:a16="http://schemas.microsoft.com/office/drawing/2014/main" id="{6E3CD4BA-0B55-4697-B6A2-002F8DE47DB9}"/>
                </a:ext>
              </a:extLst>
            </p:cNvPr>
            <p:cNvSpPr/>
            <p:nvPr/>
          </p:nvSpPr>
          <p:spPr>
            <a:xfrm rot="-3615520">
              <a:off x="3792699" y="5003362"/>
              <a:ext cx="6870" cy="32336"/>
            </a:xfrm>
            <a:custGeom>
              <a:avLst/>
              <a:gdLst>
                <a:gd name="connsiteX0" fmla="*/ 0 w 6870"/>
                <a:gd name="connsiteY0" fmla="*/ 0 h 32336"/>
                <a:gd name="connsiteX1" fmla="*/ 6871 w 6870"/>
                <a:gd name="connsiteY1" fmla="*/ 0 h 32336"/>
                <a:gd name="connsiteX2" fmla="*/ 6871 w 6870"/>
                <a:gd name="connsiteY2" fmla="*/ 32337 h 32336"/>
                <a:gd name="connsiteX3" fmla="*/ 0 w 6870"/>
                <a:gd name="connsiteY3" fmla="*/ 32337 h 32336"/>
              </a:gdLst>
              <a:ahLst/>
              <a:cxnLst>
                <a:cxn ang="0">
                  <a:pos x="connsiteX0" y="connsiteY0"/>
                </a:cxn>
                <a:cxn ang="0">
                  <a:pos x="connsiteX1" y="connsiteY1"/>
                </a:cxn>
                <a:cxn ang="0">
                  <a:pos x="connsiteX2" y="connsiteY2"/>
                </a:cxn>
                <a:cxn ang="0">
                  <a:pos x="connsiteX3" y="connsiteY3"/>
                </a:cxn>
              </a:cxnLst>
              <a:rect l="l" t="t" r="r" b="b"/>
              <a:pathLst>
                <a:path w="6870" h="32336">
                  <a:moveTo>
                    <a:pt x="0" y="0"/>
                  </a:moveTo>
                  <a:lnTo>
                    <a:pt x="6871" y="0"/>
                  </a:lnTo>
                  <a:lnTo>
                    <a:pt x="6871" y="32337"/>
                  </a:lnTo>
                  <a:lnTo>
                    <a:pt x="0" y="32337"/>
                  </a:lnTo>
                  <a:close/>
                </a:path>
              </a:pathLst>
            </a:custGeom>
            <a:solidFill>
              <a:srgbClr val="FFBC3D"/>
            </a:solidFill>
            <a:ln w="6301" cap="flat">
              <a:noFill/>
              <a:prstDash val="solid"/>
              <a:miter/>
            </a:ln>
          </p:spPr>
          <p:txBody>
            <a:bodyPr rtlCol="0" anchor="ctr"/>
            <a:lstStyle/>
            <a:p>
              <a:endParaRPr lang="en-US"/>
            </a:p>
          </p:txBody>
        </p:sp>
        <p:sp>
          <p:nvSpPr>
            <p:cNvPr id="41" name="Freeform: Shape 3844">
              <a:extLst>
                <a:ext uri="{FF2B5EF4-FFF2-40B4-BE49-F238E27FC236}">
                  <a16:creationId xmlns:a16="http://schemas.microsoft.com/office/drawing/2014/main" id="{6C7FB676-8AC8-4955-BF92-AEC488523DE8}"/>
                </a:ext>
              </a:extLst>
            </p:cNvPr>
            <p:cNvSpPr/>
            <p:nvPr/>
          </p:nvSpPr>
          <p:spPr>
            <a:xfrm>
              <a:off x="3751988" y="5122573"/>
              <a:ext cx="32525" cy="6807"/>
            </a:xfrm>
            <a:custGeom>
              <a:avLst/>
              <a:gdLst>
                <a:gd name="connsiteX0" fmla="*/ 0 w 32525"/>
                <a:gd name="connsiteY0" fmla="*/ 0 h 6807"/>
                <a:gd name="connsiteX1" fmla="*/ 32525 w 32525"/>
                <a:gd name="connsiteY1" fmla="*/ 0 h 6807"/>
                <a:gd name="connsiteX2" fmla="*/ 32525 w 32525"/>
                <a:gd name="connsiteY2" fmla="*/ 6808 h 6807"/>
                <a:gd name="connsiteX3" fmla="*/ 0 w 32525"/>
                <a:gd name="connsiteY3" fmla="*/ 6808 h 6807"/>
              </a:gdLst>
              <a:ahLst/>
              <a:cxnLst>
                <a:cxn ang="0">
                  <a:pos x="connsiteX0" y="connsiteY0"/>
                </a:cxn>
                <a:cxn ang="0">
                  <a:pos x="connsiteX1" y="connsiteY1"/>
                </a:cxn>
                <a:cxn ang="0">
                  <a:pos x="connsiteX2" y="connsiteY2"/>
                </a:cxn>
                <a:cxn ang="0">
                  <a:pos x="connsiteX3" y="connsiteY3"/>
                </a:cxn>
              </a:cxnLst>
              <a:rect l="l" t="t" r="r" b="b"/>
              <a:pathLst>
                <a:path w="32525" h="6807">
                  <a:moveTo>
                    <a:pt x="0" y="0"/>
                  </a:moveTo>
                  <a:lnTo>
                    <a:pt x="32525" y="0"/>
                  </a:lnTo>
                  <a:lnTo>
                    <a:pt x="32525" y="6808"/>
                  </a:lnTo>
                  <a:lnTo>
                    <a:pt x="0" y="6808"/>
                  </a:lnTo>
                  <a:close/>
                </a:path>
              </a:pathLst>
            </a:custGeom>
            <a:solidFill>
              <a:srgbClr val="FFBC3D"/>
            </a:solidFill>
            <a:ln w="6301" cap="flat">
              <a:noFill/>
              <a:prstDash val="solid"/>
              <a:miter/>
            </a:ln>
          </p:spPr>
          <p:txBody>
            <a:bodyPr rtlCol="0" anchor="ctr"/>
            <a:lstStyle/>
            <a:p>
              <a:endParaRPr lang="en-US"/>
            </a:p>
          </p:txBody>
        </p:sp>
        <p:sp>
          <p:nvSpPr>
            <p:cNvPr id="42" name="Freeform: Shape 3845">
              <a:extLst>
                <a:ext uri="{FF2B5EF4-FFF2-40B4-BE49-F238E27FC236}">
                  <a16:creationId xmlns:a16="http://schemas.microsoft.com/office/drawing/2014/main" id="{C67DE611-8FB6-4996-BD52-19B7EC41A322}"/>
                </a:ext>
              </a:extLst>
            </p:cNvPr>
            <p:cNvSpPr/>
            <p:nvPr/>
          </p:nvSpPr>
          <p:spPr>
            <a:xfrm>
              <a:off x="3781676" y="5220715"/>
              <a:ext cx="31390" cy="22376"/>
            </a:xfrm>
            <a:custGeom>
              <a:avLst/>
              <a:gdLst>
                <a:gd name="connsiteX0" fmla="*/ 3404 w 31390"/>
                <a:gd name="connsiteY0" fmla="*/ 22377 h 22376"/>
                <a:gd name="connsiteX1" fmla="*/ 0 w 31390"/>
                <a:gd name="connsiteY1" fmla="*/ 16452 h 22376"/>
                <a:gd name="connsiteX2" fmla="*/ 27987 w 31390"/>
                <a:gd name="connsiteY2" fmla="*/ 0 h 22376"/>
                <a:gd name="connsiteX3" fmla="*/ 31390 w 31390"/>
                <a:gd name="connsiteY3" fmla="*/ 6240 h 22376"/>
              </a:gdLst>
              <a:ahLst/>
              <a:cxnLst>
                <a:cxn ang="0">
                  <a:pos x="connsiteX0" y="connsiteY0"/>
                </a:cxn>
                <a:cxn ang="0">
                  <a:pos x="connsiteX1" y="connsiteY1"/>
                </a:cxn>
                <a:cxn ang="0">
                  <a:pos x="connsiteX2" y="connsiteY2"/>
                </a:cxn>
                <a:cxn ang="0">
                  <a:pos x="connsiteX3" y="connsiteY3"/>
                </a:cxn>
              </a:cxnLst>
              <a:rect l="l" t="t" r="r" b="b"/>
              <a:pathLst>
                <a:path w="31390" h="22376">
                  <a:moveTo>
                    <a:pt x="3404" y="22377"/>
                  </a:moveTo>
                  <a:lnTo>
                    <a:pt x="0" y="16452"/>
                  </a:lnTo>
                  <a:lnTo>
                    <a:pt x="27987" y="0"/>
                  </a:lnTo>
                  <a:lnTo>
                    <a:pt x="31390" y="6240"/>
                  </a:lnTo>
                  <a:close/>
                </a:path>
              </a:pathLst>
            </a:custGeom>
            <a:solidFill>
              <a:srgbClr val="FFBC3D"/>
            </a:solidFill>
            <a:ln w="6301" cap="flat">
              <a:noFill/>
              <a:prstDash val="solid"/>
              <a:miter/>
            </a:ln>
          </p:spPr>
          <p:txBody>
            <a:bodyPr rtlCol="0" anchor="ctr"/>
            <a:lstStyle/>
            <a:p>
              <a:endParaRPr lang="en-US"/>
            </a:p>
          </p:txBody>
        </p:sp>
        <p:sp>
          <p:nvSpPr>
            <p:cNvPr id="43" name="Freeform: Shape 3846">
              <a:extLst>
                <a:ext uri="{FF2B5EF4-FFF2-40B4-BE49-F238E27FC236}">
                  <a16:creationId xmlns:a16="http://schemas.microsoft.com/office/drawing/2014/main" id="{491A58C8-0FEB-4393-9DE9-13D9C8CD7269}"/>
                </a:ext>
              </a:extLst>
            </p:cNvPr>
            <p:cNvSpPr/>
            <p:nvPr/>
          </p:nvSpPr>
          <p:spPr>
            <a:xfrm rot="-3607504">
              <a:off x="4161691" y="5213345"/>
              <a:ext cx="6870" cy="32335"/>
            </a:xfrm>
            <a:custGeom>
              <a:avLst/>
              <a:gdLst>
                <a:gd name="connsiteX0" fmla="*/ 0 w 6870"/>
                <a:gd name="connsiteY0" fmla="*/ 0 h 32335"/>
                <a:gd name="connsiteX1" fmla="*/ 6870 w 6870"/>
                <a:gd name="connsiteY1" fmla="*/ 0 h 32335"/>
                <a:gd name="connsiteX2" fmla="*/ 6870 w 6870"/>
                <a:gd name="connsiteY2" fmla="*/ 32336 h 32335"/>
                <a:gd name="connsiteX3" fmla="*/ 0 w 6870"/>
                <a:gd name="connsiteY3" fmla="*/ 32336 h 32335"/>
              </a:gdLst>
              <a:ahLst/>
              <a:cxnLst>
                <a:cxn ang="0">
                  <a:pos x="connsiteX0" y="connsiteY0"/>
                </a:cxn>
                <a:cxn ang="0">
                  <a:pos x="connsiteX1" y="connsiteY1"/>
                </a:cxn>
                <a:cxn ang="0">
                  <a:pos x="connsiteX2" y="connsiteY2"/>
                </a:cxn>
                <a:cxn ang="0">
                  <a:pos x="connsiteX3" y="connsiteY3"/>
                </a:cxn>
              </a:cxnLst>
              <a:rect l="l" t="t" r="r" b="b"/>
              <a:pathLst>
                <a:path w="6870" h="32335">
                  <a:moveTo>
                    <a:pt x="0" y="0"/>
                  </a:moveTo>
                  <a:lnTo>
                    <a:pt x="6870" y="0"/>
                  </a:lnTo>
                  <a:lnTo>
                    <a:pt x="6870" y="32336"/>
                  </a:lnTo>
                  <a:lnTo>
                    <a:pt x="0" y="32336"/>
                  </a:lnTo>
                  <a:close/>
                </a:path>
              </a:pathLst>
            </a:custGeom>
            <a:solidFill>
              <a:srgbClr val="FFBC3D"/>
            </a:solidFill>
            <a:ln w="6301" cap="flat">
              <a:noFill/>
              <a:prstDash val="solid"/>
              <a:miter/>
            </a:ln>
          </p:spPr>
          <p:txBody>
            <a:bodyPr rtlCol="0" anchor="ctr"/>
            <a:lstStyle/>
            <a:p>
              <a:endParaRPr lang="en-US"/>
            </a:p>
          </p:txBody>
        </p:sp>
        <p:sp>
          <p:nvSpPr>
            <p:cNvPr id="44" name="Freeform: Shape 3847">
              <a:extLst>
                <a:ext uri="{FF2B5EF4-FFF2-40B4-BE49-F238E27FC236}">
                  <a16:creationId xmlns:a16="http://schemas.microsoft.com/office/drawing/2014/main" id="{07954CB5-CD2C-47F6-8543-188FF3BA9ACE}"/>
                </a:ext>
              </a:extLst>
            </p:cNvPr>
            <p:cNvSpPr/>
            <p:nvPr/>
          </p:nvSpPr>
          <p:spPr>
            <a:xfrm>
              <a:off x="4176957" y="5119736"/>
              <a:ext cx="32272" cy="7059"/>
            </a:xfrm>
            <a:custGeom>
              <a:avLst/>
              <a:gdLst>
                <a:gd name="connsiteX0" fmla="*/ 0 w 32272"/>
                <a:gd name="connsiteY0" fmla="*/ 0 h 7059"/>
                <a:gd name="connsiteX1" fmla="*/ 32273 w 32272"/>
                <a:gd name="connsiteY1" fmla="*/ 0 h 7059"/>
                <a:gd name="connsiteX2" fmla="*/ 32273 w 32272"/>
                <a:gd name="connsiteY2" fmla="*/ 7060 h 7059"/>
                <a:gd name="connsiteX3" fmla="*/ 0 w 32272"/>
                <a:gd name="connsiteY3" fmla="*/ 7060 h 7059"/>
              </a:gdLst>
              <a:ahLst/>
              <a:cxnLst>
                <a:cxn ang="0">
                  <a:pos x="connsiteX0" y="connsiteY0"/>
                </a:cxn>
                <a:cxn ang="0">
                  <a:pos x="connsiteX1" y="connsiteY1"/>
                </a:cxn>
                <a:cxn ang="0">
                  <a:pos x="connsiteX2" y="connsiteY2"/>
                </a:cxn>
                <a:cxn ang="0">
                  <a:pos x="connsiteX3" y="connsiteY3"/>
                </a:cxn>
              </a:cxnLst>
              <a:rect l="l" t="t" r="r" b="b"/>
              <a:pathLst>
                <a:path w="32272" h="7059">
                  <a:moveTo>
                    <a:pt x="0" y="0"/>
                  </a:moveTo>
                  <a:lnTo>
                    <a:pt x="32273" y="0"/>
                  </a:lnTo>
                  <a:lnTo>
                    <a:pt x="32273" y="7060"/>
                  </a:lnTo>
                  <a:lnTo>
                    <a:pt x="0" y="7060"/>
                  </a:lnTo>
                  <a:close/>
                </a:path>
              </a:pathLst>
            </a:custGeom>
            <a:solidFill>
              <a:srgbClr val="FFBC3D"/>
            </a:solidFill>
            <a:ln w="6301" cap="flat">
              <a:noFill/>
              <a:prstDash val="solid"/>
              <a:miter/>
            </a:ln>
          </p:spPr>
          <p:txBody>
            <a:bodyPr rtlCol="0" anchor="ctr"/>
            <a:lstStyle/>
            <a:p>
              <a:endParaRPr lang="en-US"/>
            </a:p>
          </p:txBody>
        </p:sp>
        <p:sp>
          <p:nvSpPr>
            <p:cNvPr id="45" name="Freeform: Shape 3848">
              <a:extLst>
                <a:ext uri="{FF2B5EF4-FFF2-40B4-BE49-F238E27FC236}">
                  <a16:creationId xmlns:a16="http://schemas.microsoft.com/office/drawing/2014/main" id="{94BC4A0A-8A37-49A5-9E81-32C4A53B53BD}"/>
                </a:ext>
              </a:extLst>
            </p:cNvPr>
            <p:cNvSpPr/>
            <p:nvPr/>
          </p:nvSpPr>
          <p:spPr>
            <a:xfrm>
              <a:off x="4148088" y="5005961"/>
              <a:ext cx="31453" cy="22376"/>
            </a:xfrm>
            <a:custGeom>
              <a:avLst/>
              <a:gdLst>
                <a:gd name="connsiteX0" fmla="*/ 28050 w 31453"/>
                <a:gd name="connsiteY0" fmla="*/ 0 h 22376"/>
                <a:gd name="connsiteX1" fmla="*/ 31453 w 31453"/>
                <a:gd name="connsiteY1" fmla="*/ 6240 h 22376"/>
                <a:gd name="connsiteX2" fmla="*/ 3719 w 31453"/>
                <a:gd name="connsiteY2" fmla="*/ 22377 h 22376"/>
                <a:gd name="connsiteX3" fmla="*/ 0 w 31453"/>
                <a:gd name="connsiteY3" fmla="*/ 16452 h 22376"/>
              </a:gdLst>
              <a:ahLst/>
              <a:cxnLst>
                <a:cxn ang="0">
                  <a:pos x="connsiteX0" y="connsiteY0"/>
                </a:cxn>
                <a:cxn ang="0">
                  <a:pos x="connsiteX1" y="connsiteY1"/>
                </a:cxn>
                <a:cxn ang="0">
                  <a:pos x="connsiteX2" y="connsiteY2"/>
                </a:cxn>
                <a:cxn ang="0">
                  <a:pos x="connsiteX3" y="connsiteY3"/>
                </a:cxn>
              </a:cxnLst>
              <a:rect l="l" t="t" r="r" b="b"/>
              <a:pathLst>
                <a:path w="31453" h="22376">
                  <a:moveTo>
                    <a:pt x="28050" y="0"/>
                  </a:moveTo>
                  <a:lnTo>
                    <a:pt x="31453" y="6240"/>
                  </a:lnTo>
                  <a:lnTo>
                    <a:pt x="3719" y="22377"/>
                  </a:lnTo>
                  <a:lnTo>
                    <a:pt x="0" y="16452"/>
                  </a:lnTo>
                  <a:close/>
                </a:path>
              </a:pathLst>
            </a:custGeom>
            <a:solidFill>
              <a:srgbClr val="FFBC3D"/>
            </a:solidFill>
            <a:ln w="6301" cap="flat">
              <a:noFill/>
              <a:prstDash val="solid"/>
              <a:miter/>
            </a:ln>
          </p:spPr>
          <p:txBody>
            <a:bodyPr rtlCol="0" anchor="ctr"/>
            <a:lstStyle/>
            <a:p>
              <a:endParaRPr lang="en-US"/>
            </a:p>
          </p:txBody>
        </p:sp>
        <p:sp>
          <p:nvSpPr>
            <p:cNvPr id="46" name="Freeform: Shape 3849">
              <a:extLst>
                <a:ext uri="{FF2B5EF4-FFF2-40B4-BE49-F238E27FC236}">
                  <a16:creationId xmlns:a16="http://schemas.microsoft.com/office/drawing/2014/main" id="{9BDFB4CC-2DBF-4CDF-96A0-9AD02477F308}"/>
                </a:ext>
              </a:extLst>
            </p:cNvPr>
            <p:cNvSpPr/>
            <p:nvPr/>
          </p:nvSpPr>
          <p:spPr>
            <a:xfrm>
              <a:off x="4074528" y="4924208"/>
              <a:ext cx="22061" cy="31390"/>
            </a:xfrm>
            <a:custGeom>
              <a:avLst/>
              <a:gdLst>
                <a:gd name="connsiteX0" fmla="*/ 16136 w 22061"/>
                <a:gd name="connsiteY0" fmla="*/ 0 h 31390"/>
                <a:gd name="connsiteX1" fmla="*/ 22062 w 22061"/>
                <a:gd name="connsiteY1" fmla="*/ 3404 h 31390"/>
                <a:gd name="connsiteX2" fmla="*/ 5925 w 22061"/>
                <a:gd name="connsiteY2" fmla="*/ 31390 h 31390"/>
                <a:gd name="connsiteX3" fmla="*/ 0 w 22061"/>
                <a:gd name="connsiteY3" fmla="*/ 27987 h 31390"/>
              </a:gdLst>
              <a:ahLst/>
              <a:cxnLst>
                <a:cxn ang="0">
                  <a:pos x="connsiteX0" y="connsiteY0"/>
                </a:cxn>
                <a:cxn ang="0">
                  <a:pos x="connsiteX1" y="connsiteY1"/>
                </a:cxn>
                <a:cxn ang="0">
                  <a:pos x="connsiteX2" y="connsiteY2"/>
                </a:cxn>
                <a:cxn ang="0">
                  <a:pos x="connsiteX3" y="connsiteY3"/>
                </a:cxn>
              </a:cxnLst>
              <a:rect l="l" t="t" r="r" b="b"/>
              <a:pathLst>
                <a:path w="22061" h="31390">
                  <a:moveTo>
                    <a:pt x="16136" y="0"/>
                  </a:moveTo>
                  <a:lnTo>
                    <a:pt x="22062" y="3404"/>
                  </a:lnTo>
                  <a:lnTo>
                    <a:pt x="5925" y="31390"/>
                  </a:lnTo>
                  <a:lnTo>
                    <a:pt x="0" y="27987"/>
                  </a:lnTo>
                  <a:close/>
                </a:path>
              </a:pathLst>
            </a:custGeom>
            <a:solidFill>
              <a:srgbClr val="FFBC3D"/>
            </a:solidFill>
            <a:ln w="6301" cap="flat">
              <a:noFill/>
              <a:prstDash val="solid"/>
              <a:miter/>
            </a:ln>
          </p:spPr>
          <p:txBody>
            <a:bodyPr rtlCol="0" anchor="ctr"/>
            <a:lstStyle/>
            <a:p>
              <a:endParaRPr lang="en-US"/>
            </a:p>
          </p:txBody>
        </p:sp>
        <p:sp>
          <p:nvSpPr>
            <p:cNvPr id="47" name="Freeform: Shape 3850">
              <a:extLst>
                <a:ext uri="{FF2B5EF4-FFF2-40B4-BE49-F238E27FC236}">
                  <a16:creationId xmlns:a16="http://schemas.microsoft.com/office/drawing/2014/main" id="{7335C8E2-76A5-49DC-B71F-3CA3E83C880A}"/>
                </a:ext>
              </a:extLst>
            </p:cNvPr>
            <p:cNvSpPr/>
            <p:nvPr/>
          </p:nvSpPr>
          <p:spPr>
            <a:xfrm>
              <a:off x="3929930" y="4901011"/>
              <a:ext cx="8761" cy="25717"/>
            </a:xfrm>
            <a:custGeom>
              <a:avLst/>
              <a:gdLst>
                <a:gd name="connsiteX0" fmla="*/ 0 w 8761"/>
                <a:gd name="connsiteY0" fmla="*/ 567 h 25717"/>
                <a:gd name="connsiteX1" fmla="*/ 3656 w 8761"/>
                <a:gd name="connsiteY1" fmla="*/ 0 h 25717"/>
                <a:gd name="connsiteX2" fmla="*/ 8762 w 8761"/>
                <a:gd name="connsiteY2" fmla="*/ 24898 h 25717"/>
                <a:gd name="connsiteX3" fmla="*/ 5358 w 8761"/>
                <a:gd name="connsiteY3" fmla="*/ 25717 h 25717"/>
              </a:gdLst>
              <a:ahLst/>
              <a:cxnLst>
                <a:cxn ang="0">
                  <a:pos x="connsiteX0" y="connsiteY0"/>
                </a:cxn>
                <a:cxn ang="0">
                  <a:pos x="connsiteX1" y="connsiteY1"/>
                </a:cxn>
                <a:cxn ang="0">
                  <a:pos x="connsiteX2" y="connsiteY2"/>
                </a:cxn>
                <a:cxn ang="0">
                  <a:pos x="connsiteX3" y="connsiteY3"/>
                </a:cxn>
              </a:cxnLst>
              <a:rect l="l" t="t" r="r" b="b"/>
              <a:pathLst>
                <a:path w="8761" h="25717">
                  <a:moveTo>
                    <a:pt x="0" y="567"/>
                  </a:moveTo>
                  <a:lnTo>
                    <a:pt x="3656" y="0"/>
                  </a:lnTo>
                  <a:lnTo>
                    <a:pt x="8762" y="24898"/>
                  </a:lnTo>
                  <a:lnTo>
                    <a:pt x="5358" y="25717"/>
                  </a:lnTo>
                  <a:close/>
                </a:path>
              </a:pathLst>
            </a:custGeom>
            <a:solidFill>
              <a:srgbClr val="FFBC3D"/>
            </a:solidFill>
            <a:ln w="6301" cap="flat">
              <a:noFill/>
              <a:prstDash val="solid"/>
              <a:miter/>
            </a:ln>
          </p:spPr>
          <p:txBody>
            <a:bodyPr rtlCol="0" anchor="ctr"/>
            <a:lstStyle/>
            <a:p>
              <a:endParaRPr lang="en-US"/>
            </a:p>
          </p:txBody>
        </p:sp>
        <p:sp>
          <p:nvSpPr>
            <p:cNvPr id="48" name="Freeform: Shape 3851">
              <a:extLst>
                <a:ext uri="{FF2B5EF4-FFF2-40B4-BE49-F238E27FC236}">
                  <a16:creationId xmlns:a16="http://schemas.microsoft.com/office/drawing/2014/main" id="{04348D34-12B9-4D11-9585-FB59A3B4A94D}"/>
                </a:ext>
              </a:extLst>
            </p:cNvPr>
            <p:cNvSpPr/>
            <p:nvPr/>
          </p:nvSpPr>
          <p:spPr>
            <a:xfrm>
              <a:off x="3907049" y="4906936"/>
              <a:ext cx="11282" cy="25465"/>
            </a:xfrm>
            <a:custGeom>
              <a:avLst/>
              <a:gdLst>
                <a:gd name="connsiteX0" fmla="*/ 0 w 11282"/>
                <a:gd name="connsiteY0" fmla="*/ 1135 h 25465"/>
                <a:gd name="connsiteX1" fmla="*/ 3404 w 11282"/>
                <a:gd name="connsiteY1" fmla="*/ 0 h 25465"/>
                <a:gd name="connsiteX2" fmla="*/ 11283 w 11282"/>
                <a:gd name="connsiteY2" fmla="*/ 24331 h 25465"/>
                <a:gd name="connsiteX3" fmla="*/ 7879 w 11282"/>
                <a:gd name="connsiteY3" fmla="*/ 25466 h 25465"/>
              </a:gdLst>
              <a:ahLst/>
              <a:cxnLst>
                <a:cxn ang="0">
                  <a:pos x="connsiteX0" y="connsiteY0"/>
                </a:cxn>
                <a:cxn ang="0">
                  <a:pos x="connsiteX1" y="connsiteY1"/>
                </a:cxn>
                <a:cxn ang="0">
                  <a:pos x="connsiteX2" y="connsiteY2"/>
                </a:cxn>
                <a:cxn ang="0">
                  <a:pos x="connsiteX3" y="connsiteY3"/>
                </a:cxn>
              </a:cxnLst>
              <a:rect l="l" t="t" r="r" b="b"/>
              <a:pathLst>
                <a:path w="11282" h="25465">
                  <a:moveTo>
                    <a:pt x="0" y="1135"/>
                  </a:moveTo>
                  <a:lnTo>
                    <a:pt x="3404" y="0"/>
                  </a:lnTo>
                  <a:lnTo>
                    <a:pt x="11283" y="24331"/>
                  </a:lnTo>
                  <a:lnTo>
                    <a:pt x="7879" y="25466"/>
                  </a:lnTo>
                  <a:close/>
                </a:path>
              </a:pathLst>
            </a:custGeom>
            <a:solidFill>
              <a:srgbClr val="FFBC3D"/>
            </a:solidFill>
            <a:ln w="6301" cap="flat">
              <a:noFill/>
              <a:prstDash val="solid"/>
              <a:miter/>
            </a:ln>
          </p:spPr>
          <p:txBody>
            <a:bodyPr rtlCol="0" anchor="ctr"/>
            <a:lstStyle/>
            <a:p>
              <a:endParaRPr lang="en-US"/>
            </a:p>
          </p:txBody>
        </p:sp>
        <p:sp>
          <p:nvSpPr>
            <p:cNvPr id="49" name="Freeform: Shape 3852">
              <a:extLst>
                <a:ext uri="{FF2B5EF4-FFF2-40B4-BE49-F238E27FC236}">
                  <a16:creationId xmlns:a16="http://schemas.microsoft.com/office/drawing/2014/main" id="{E12E307F-D4AD-444E-B574-A33DD58372C1}"/>
                </a:ext>
              </a:extLst>
            </p:cNvPr>
            <p:cNvSpPr/>
            <p:nvPr/>
          </p:nvSpPr>
          <p:spPr>
            <a:xfrm>
              <a:off x="3884672" y="4915698"/>
              <a:ext cx="13867" cy="24646"/>
            </a:xfrm>
            <a:custGeom>
              <a:avLst/>
              <a:gdLst>
                <a:gd name="connsiteX0" fmla="*/ 0 w 13867"/>
                <a:gd name="connsiteY0" fmla="*/ 1450 h 24646"/>
                <a:gd name="connsiteX1" fmla="*/ 3404 w 13867"/>
                <a:gd name="connsiteY1" fmla="*/ 0 h 24646"/>
                <a:gd name="connsiteX2" fmla="*/ 13867 w 13867"/>
                <a:gd name="connsiteY2" fmla="*/ 23196 h 24646"/>
                <a:gd name="connsiteX3" fmla="*/ 10463 w 13867"/>
                <a:gd name="connsiteY3" fmla="*/ 24646 h 24646"/>
              </a:gdLst>
              <a:ahLst/>
              <a:cxnLst>
                <a:cxn ang="0">
                  <a:pos x="connsiteX0" y="connsiteY0"/>
                </a:cxn>
                <a:cxn ang="0">
                  <a:pos x="connsiteX1" y="connsiteY1"/>
                </a:cxn>
                <a:cxn ang="0">
                  <a:pos x="connsiteX2" y="connsiteY2"/>
                </a:cxn>
                <a:cxn ang="0">
                  <a:pos x="connsiteX3" y="connsiteY3"/>
                </a:cxn>
              </a:cxnLst>
              <a:rect l="l" t="t" r="r" b="b"/>
              <a:pathLst>
                <a:path w="13867" h="24646">
                  <a:moveTo>
                    <a:pt x="0" y="1450"/>
                  </a:moveTo>
                  <a:lnTo>
                    <a:pt x="3404" y="0"/>
                  </a:lnTo>
                  <a:lnTo>
                    <a:pt x="13867" y="23196"/>
                  </a:lnTo>
                  <a:lnTo>
                    <a:pt x="10463" y="24646"/>
                  </a:lnTo>
                  <a:close/>
                </a:path>
              </a:pathLst>
            </a:custGeom>
            <a:solidFill>
              <a:srgbClr val="FFBC3D"/>
            </a:solidFill>
            <a:ln w="6301" cap="flat">
              <a:noFill/>
              <a:prstDash val="solid"/>
              <a:miter/>
            </a:ln>
          </p:spPr>
          <p:txBody>
            <a:bodyPr rtlCol="0" anchor="ctr"/>
            <a:lstStyle/>
            <a:p>
              <a:endParaRPr lang="en-US"/>
            </a:p>
          </p:txBody>
        </p:sp>
        <p:sp>
          <p:nvSpPr>
            <p:cNvPr id="50" name="Freeform: Shape 3853">
              <a:extLst>
                <a:ext uri="{FF2B5EF4-FFF2-40B4-BE49-F238E27FC236}">
                  <a16:creationId xmlns:a16="http://schemas.microsoft.com/office/drawing/2014/main" id="{7ADF8DAA-CF3A-49EA-9494-5A6343AFF98E}"/>
                </a:ext>
              </a:extLst>
            </p:cNvPr>
            <p:cNvSpPr/>
            <p:nvPr/>
          </p:nvSpPr>
          <p:spPr>
            <a:xfrm>
              <a:off x="3843638" y="4939461"/>
              <a:ext cx="18090" cy="22691"/>
            </a:xfrm>
            <a:custGeom>
              <a:avLst/>
              <a:gdLst>
                <a:gd name="connsiteX0" fmla="*/ 0 w 18090"/>
                <a:gd name="connsiteY0" fmla="*/ 2017 h 22691"/>
                <a:gd name="connsiteX1" fmla="*/ 2836 w 18090"/>
                <a:gd name="connsiteY1" fmla="*/ 0 h 22691"/>
                <a:gd name="connsiteX2" fmla="*/ 18091 w 18090"/>
                <a:gd name="connsiteY2" fmla="*/ 20675 h 22691"/>
                <a:gd name="connsiteX3" fmla="*/ 15002 w 18090"/>
                <a:gd name="connsiteY3" fmla="*/ 22692 h 22691"/>
              </a:gdLst>
              <a:ahLst/>
              <a:cxnLst>
                <a:cxn ang="0">
                  <a:pos x="connsiteX0" y="connsiteY0"/>
                </a:cxn>
                <a:cxn ang="0">
                  <a:pos x="connsiteX1" y="connsiteY1"/>
                </a:cxn>
                <a:cxn ang="0">
                  <a:pos x="connsiteX2" y="connsiteY2"/>
                </a:cxn>
                <a:cxn ang="0">
                  <a:pos x="connsiteX3" y="connsiteY3"/>
                </a:cxn>
              </a:cxnLst>
              <a:rect l="l" t="t" r="r" b="b"/>
              <a:pathLst>
                <a:path w="18090" h="22691">
                  <a:moveTo>
                    <a:pt x="0" y="2017"/>
                  </a:moveTo>
                  <a:lnTo>
                    <a:pt x="2836" y="0"/>
                  </a:lnTo>
                  <a:lnTo>
                    <a:pt x="18091" y="20675"/>
                  </a:lnTo>
                  <a:lnTo>
                    <a:pt x="15002" y="22692"/>
                  </a:lnTo>
                  <a:close/>
                </a:path>
              </a:pathLst>
            </a:custGeom>
            <a:solidFill>
              <a:srgbClr val="FFBC3D"/>
            </a:solidFill>
            <a:ln w="6301" cap="flat">
              <a:noFill/>
              <a:prstDash val="solid"/>
              <a:miter/>
            </a:ln>
          </p:spPr>
          <p:txBody>
            <a:bodyPr rtlCol="0" anchor="ctr"/>
            <a:lstStyle/>
            <a:p>
              <a:endParaRPr lang="en-US"/>
            </a:p>
          </p:txBody>
        </p:sp>
        <p:sp>
          <p:nvSpPr>
            <p:cNvPr id="51" name="Freeform: Shape 3854">
              <a:extLst>
                <a:ext uri="{FF2B5EF4-FFF2-40B4-BE49-F238E27FC236}">
                  <a16:creationId xmlns:a16="http://schemas.microsoft.com/office/drawing/2014/main" id="{1DE529B5-17BB-4129-876E-315FF0081B83}"/>
                </a:ext>
              </a:extLst>
            </p:cNvPr>
            <p:cNvSpPr/>
            <p:nvPr/>
          </p:nvSpPr>
          <p:spPr>
            <a:xfrm>
              <a:off x="3825232" y="4954463"/>
              <a:ext cx="19792" cy="21242"/>
            </a:xfrm>
            <a:custGeom>
              <a:avLst/>
              <a:gdLst>
                <a:gd name="connsiteX0" fmla="*/ 0 w 19792"/>
                <a:gd name="connsiteY0" fmla="*/ 2269 h 21242"/>
                <a:gd name="connsiteX1" fmla="*/ 2836 w 19792"/>
                <a:gd name="connsiteY1" fmla="*/ 0 h 21242"/>
                <a:gd name="connsiteX2" fmla="*/ 19792 w 19792"/>
                <a:gd name="connsiteY2" fmla="*/ 18973 h 21242"/>
                <a:gd name="connsiteX3" fmla="*/ 17271 w 19792"/>
                <a:gd name="connsiteY3" fmla="*/ 21242 h 21242"/>
              </a:gdLst>
              <a:ahLst/>
              <a:cxnLst>
                <a:cxn ang="0">
                  <a:pos x="connsiteX0" y="connsiteY0"/>
                </a:cxn>
                <a:cxn ang="0">
                  <a:pos x="connsiteX1" y="connsiteY1"/>
                </a:cxn>
                <a:cxn ang="0">
                  <a:pos x="connsiteX2" y="connsiteY2"/>
                </a:cxn>
                <a:cxn ang="0">
                  <a:pos x="connsiteX3" y="connsiteY3"/>
                </a:cxn>
              </a:cxnLst>
              <a:rect l="l" t="t" r="r" b="b"/>
              <a:pathLst>
                <a:path w="19792" h="21242">
                  <a:moveTo>
                    <a:pt x="0" y="2269"/>
                  </a:moveTo>
                  <a:lnTo>
                    <a:pt x="2836" y="0"/>
                  </a:lnTo>
                  <a:lnTo>
                    <a:pt x="19792" y="18973"/>
                  </a:lnTo>
                  <a:lnTo>
                    <a:pt x="17271" y="21242"/>
                  </a:lnTo>
                  <a:close/>
                </a:path>
              </a:pathLst>
            </a:custGeom>
            <a:solidFill>
              <a:srgbClr val="FFBC3D"/>
            </a:solidFill>
            <a:ln w="6301" cap="flat">
              <a:noFill/>
              <a:prstDash val="solid"/>
              <a:miter/>
            </a:ln>
          </p:spPr>
          <p:txBody>
            <a:bodyPr rtlCol="0" anchor="ctr"/>
            <a:lstStyle/>
            <a:p>
              <a:endParaRPr lang="en-US"/>
            </a:p>
          </p:txBody>
        </p:sp>
        <p:sp>
          <p:nvSpPr>
            <p:cNvPr id="52" name="Freeform: Shape 3855">
              <a:extLst>
                <a:ext uri="{FF2B5EF4-FFF2-40B4-BE49-F238E27FC236}">
                  <a16:creationId xmlns:a16="http://schemas.microsoft.com/office/drawing/2014/main" id="{DD08C358-0539-429C-BB96-0DFB5DD14962}"/>
                </a:ext>
              </a:extLst>
            </p:cNvPr>
            <p:cNvSpPr/>
            <p:nvPr/>
          </p:nvSpPr>
          <p:spPr>
            <a:xfrm>
              <a:off x="3808528" y="4971482"/>
              <a:ext cx="21494" cy="19477"/>
            </a:xfrm>
            <a:custGeom>
              <a:avLst/>
              <a:gdLst>
                <a:gd name="connsiteX0" fmla="*/ 0 w 21494"/>
                <a:gd name="connsiteY0" fmla="*/ 2521 h 19477"/>
                <a:gd name="connsiteX1" fmla="*/ 2584 w 21494"/>
                <a:gd name="connsiteY1" fmla="*/ 0 h 19477"/>
                <a:gd name="connsiteX2" fmla="*/ 21494 w 21494"/>
                <a:gd name="connsiteY2" fmla="*/ 16956 h 19477"/>
                <a:gd name="connsiteX3" fmla="*/ 19288 w 21494"/>
                <a:gd name="connsiteY3" fmla="*/ 19477 h 19477"/>
              </a:gdLst>
              <a:ahLst/>
              <a:cxnLst>
                <a:cxn ang="0">
                  <a:pos x="connsiteX0" y="connsiteY0"/>
                </a:cxn>
                <a:cxn ang="0">
                  <a:pos x="connsiteX1" y="connsiteY1"/>
                </a:cxn>
                <a:cxn ang="0">
                  <a:pos x="connsiteX2" y="connsiteY2"/>
                </a:cxn>
                <a:cxn ang="0">
                  <a:pos x="connsiteX3" y="connsiteY3"/>
                </a:cxn>
              </a:cxnLst>
              <a:rect l="l" t="t" r="r" b="b"/>
              <a:pathLst>
                <a:path w="21494" h="19477">
                  <a:moveTo>
                    <a:pt x="0" y="2521"/>
                  </a:moveTo>
                  <a:lnTo>
                    <a:pt x="2584" y="0"/>
                  </a:lnTo>
                  <a:lnTo>
                    <a:pt x="21494" y="16956"/>
                  </a:lnTo>
                  <a:lnTo>
                    <a:pt x="19288" y="19477"/>
                  </a:lnTo>
                  <a:close/>
                </a:path>
              </a:pathLst>
            </a:custGeom>
            <a:solidFill>
              <a:srgbClr val="FFBC3D"/>
            </a:solidFill>
            <a:ln w="6301" cap="flat">
              <a:noFill/>
              <a:prstDash val="solid"/>
              <a:miter/>
            </a:ln>
          </p:spPr>
          <p:txBody>
            <a:bodyPr rtlCol="0" anchor="ctr"/>
            <a:lstStyle/>
            <a:p>
              <a:endParaRPr lang="en-US"/>
            </a:p>
          </p:txBody>
        </p:sp>
        <p:sp>
          <p:nvSpPr>
            <p:cNvPr id="53" name="Freeform: Shape 3856">
              <a:extLst>
                <a:ext uri="{FF2B5EF4-FFF2-40B4-BE49-F238E27FC236}">
                  <a16:creationId xmlns:a16="http://schemas.microsoft.com/office/drawing/2014/main" id="{1FDEF0D4-2508-4A0E-A7B0-9A4D2A60CEF9}"/>
                </a:ext>
              </a:extLst>
            </p:cNvPr>
            <p:cNvSpPr/>
            <p:nvPr/>
          </p:nvSpPr>
          <p:spPr>
            <a:xfrm>
              <a:off x="3793842" y="4989825"/>
              <a:ext cx="22944" cy="17838"/>
            </a:xfrm>
            <a:custGeom>
              <a:avLst/>
              <a:gdLst>
                <a:gd name="connsiteX0" fmla="*/ 0 w 22944"/>
                <a:gd name="connsiteY0" fmla="*/ 2837 h 17838"/>
                <a:gd name="connsiteX1" fmla="*/ 1954 w 22944"/>
                <a:gd name="connsiteY1" fmla="*/ 0 h 17838"/>
                <a:gd name="connsiteX2" fmla="*/ 22944 w 22944"/>
                <a:gd name="connsiteY2" fmla="*/ 15002 h 17838"/>
                <a:gd name="connsiteX3" fmla="*/ 20675 w 22944"/>
                <a:gd name="connsiteY3" fmla="*/ 17838 h 17838"/>
              </a:gdLst>
              <a:ahLst/>
              <a:cxnLst>
                <a:cxn ang="0">
                  <a:pos x="connsiteX0" y="connsiteY0"/>
                </a:cxn>
                <a:cxn ang="0">
                  <a:pos x="connsiteX1" y="connsiteY1"/>
                </a:cxn>
                <a:cxn ang="0">
                  <a:pos x="connsiteX2" y="connsiteY2"/>
                </a:cxn>
                <a:cxn ang="0">
                  <a:pos x="connsiteX3" y="connsiteY3"/>
                </a:cxn>
              </a:cxnLst>
              <a:rect l="l" t="t" r="r" b="b"/>
              <a:pathLst>
                <a:path w="22944" h="17838">
                  <a:moveTo>
                    <a:pt x="0" y="2837"/>
                  </a:moveTo>
                  <a:lnTo>
                    <a:pt x="1954" y="0"/>
                  </a:lnTo>
                  <a:lnTo>
                    <a:pt x="22944" y="15002"/>
                  </a:lnTo>
                  <a:lnTo>
                    <a:pt x="20675" y="17838"/>
                  </a:lnTo>
                  <a:close/>
                </a:path>
              </a:pathLst>
            </a:custGeom>
            <a:solidFill>
              <a:srgbClr val="FFBC3D"/>
            </a:solidFill>
            <a:ln w="6301" cap="flat">
              <a:noFill/>
              <a:prstDash val="solid"/>
              <a:miter/>
            </a:ln>
          </p:spPr>
          <p:txBody>
            <a:bodyPr rtlCol="0" anchor="ctr"/>
            <a:lstStyle/>
            <a:p>
              <a:endParaRPr lang="en-US"/>
            </a:p>
          </p:txBody>
        </p:sp>
        <p:sp>
          <p:nvSpPr>
            <p:cNvPr id="54" name="Freeform: Shape 3857">
              <a:extLst>
                <a:ext uri="{FF2B5EF4-FFF2-40B4-BE49-F238E27FC236}">
                  <a16:creationId xmlns:a16="http://schemas.microsoft.com/office/drawing/2014/main" id="{4D1A4611-8BAB-45E7-9C7C-74BC05CC4CFF}"/>
                </a:ext>
              </a:extLst>
            </p:cNvPr>
            <p:cNvSpPr/>
            <p:nvPr/>
          </p:nvSpPr>
          <p:spPr>
            <a:xfrm>
              <a:off x="3770645" y="5031174"/>
              <a:ext cx="24582" cy="13552"/>
            </a:xfrm>
            <a:custGeom>
              <a:avLst/>
              <a:gdLst>
                <a:gd name="connsiteX0" fmla="*/ 0 w 24582"/>
                <a:gd name="connsiteY0" fmla="*/ 3404 h 13552"/>
                <a:gd name="connsiteX1" fmla="*/ 1387 w 24582"/>
                <a:gd name="connsiteY1" fmla="*/ 0 h 13552"/>
                <a:gd name="connsiteX2" fmla="*/ 24583 w 24582"/>
                <a:gd name="connsiteY2" fmla="*/ 10464 h 13552"/>
                <a:gd name="connsiteX3" fmla="*/ 23196 w 24582"/>
                <a:gd name="connsiteY3" fmla="*/ 13552 h 13552"/>
              </a:gdLst>
              <a:ahLst/>
              <a:cxnLst>
                <a:cxn ang="0">
                  <a:pos x="connsiteX0" y="connsiteY0"/>
                </a:cxn>
                <a:cxn ang="0">
                  <a:pos x="connsiteX1" y="connsiteY1"/>
                </a:cxn>
                <a:cxn ang="0">
                  <a:pos x="connsiteX2" y="connsiteY2"/>
                </a:cxn>
                <a:cxn ang="0">
                  <a:pos x="connsiteX3" y="connsiteY3"/>
                </a:cxn>
              </a:cxnLst>
              <a:rect l="l" t="t" r="r" b="b"/>
              <a:pathLst>
                <a:path w="24582" h="13552">
                  <a:moveTo>
                    <a:pt x="0" y="3404"/>
                  </a:moveTo>
                  <a:lnTo>
                    <a:pt x="1387" y="0"/>
                  </a:lnTo>
                  <a:lnTo>
                    <a:pt x="24583" y="10464"/>
                  </a:lnTo>
                  <a:lnTo>
                    <a:pt x="23196" y="13552"/>
                  </a:lnTo>
                  <a:close/>
                </a:path>
              </a:pathLst>
            </a:custGeom>
            <a:solidFill>
              <a:srgbClr val="FFBC3D"/>
            </a:solidFill>
            <a:ln w="6301" cap="flat">
              <a:noFill/>
              <a:prstDash val="solid"/>
              <a:miter/>
            </a:ln>
          </p:spPr>
          <p:txBody>
            <a:bodyPr rtlCol="0" anchor="ctr"/>
            <a:lstStyle/>
            <a:p>
              <a:endParaRPr lang="en-US"/>
            </a:p>
          </p:txBody>
        </p:sp>
        <p:sp>
          <p:nvSpPr>
            <p:cNvPr id="55" name="Freeform: Shape 3858">
              <a:extLst>
                <a:ext uri="{FF2B5EF4-FFF2-40B4-BE49-F238E27FC236}">
                  <a16:creationId xmlns:a16="http://schemas.microsoft.com/office/drawing/2014/main" id="{06B78FDE-758C-482D-A5F1-78B50646E0E9}"/>
                </a:ext>
              </a:extLst>
            </p:cNvPr>
            <p:cNvSpPr/>
            <p:nvPr/>
          </p:nvSpPr>
          <p:spPr>
            <a:xfrm>
              <a:off x="3762136" y="5053551"/>
              <a:ext cx="25465" cy="11283"/>
            </a:xfrm>
            <a:custGeom>
              <a:avLst/>
              <a:gdLst>
                <a:gd name="connsiteX0" fmla="*/ 0 w 25465"/>
                <a:gd name="connsiteY0" fmla="*/ 3341 h 11283"/>
                <a:gd name="connsiteX1" fmla="*/ 1135 w 25465"/>
                <a:gd name="connsiteY1" fmla="*/ 0 h 11283"/>
                <a:gd name="connsiteX2" fmla="*/ 25465 w 25465"/>
                <a:gd name="connsiteY2" fmla="*/ 7879 h 11283"/>
                <a:gd name="connsiteX3" fmla="*/ 24331 w 25465"/>
                <a:gd name="connsiteY3" fmla="*/ 11283 h 11283"/>
              </a:gdLst>
              <a:ahLst/>
              <a:cxnLst>
                <a:cxn ang="0">
                  <a:pos x="connsiteX0" y="connsiteY0"/>
                </a:cxn>
                <a:cxn ang="0">
                  <a:pos x="connsiteX1" y="connsiteY1"/>
                </a:cxn>
                <a:cxn ang="0">
                  <a:pos x="connsiteX2" y="connsiteY2"/>
                </a:cxn>
                <a:cxn ang="0">
                  <a:pos x="connsiteX3" y="connsiteY3"/>
                </a:cxn>
              </a:cxnLst>
              <a:rect l="l" t="t" r="r" b="b"/>
              <a:pathLst>
                <a:path w="25465" h="11283">
                  <a:moveTo>
                    <a:pt x="0" y="3341"/>
                  </a:moveTo>
                  <a:lnTo>
                    <a:pt x="1135" y="0"/>
                  </a:lnTo>
                  <a:lnTo>
                    <a:pt x="25465" y="7879"/>
                  </a:lnTo>
                  <a:lnTo>
                    <a:pt x="24331" y="11283"/>
                  </a:lnTo>
                  <a:close/>
                </a:path>
              </a:pathLst>
            </a:custGeom>
            <a:solidFill>
              <a:srgbClr val="FFBC3D"/>
            </a:solidFill>
            <a:ln w="6301" cap="flat">
              <a:noFill/>
              <a:prstDash val="solid"/>
              <a:miter/>
            </a:ln>
          </p:spPr>
          <p:txBody>
            <a:bodyPr rtlCol="0" anchor="ctr"/>
            <a:lstStyle/>
            <a:p>
              <a:endParaRPr lang="en-US"/>
            </a:p>
          </p:txBody>
        </p:sp>
        <p:sp>
          <p:nvSpPr>
            <p:cNvPr id="56" name="Freeform: Shape 3859">
              <a:extLst>
                <a:ext uri="{FF2B5EF4-FFF2-40B4-BE49-F238E27FC236}">
                  <a16:creationId xmlns:a16="http://schemas.microsoft.com/office/drawing/2014/main" id="{342E0E94-BA04-4359-8D71-CBD7E752A86F}"/>
                </a:ext>
              </a:extLst>
            </p:cNvPr>
            <p:cNvSpPr/>
            <p:nvPr/>
          </p:nvSpPr>
          <p:spPr>
            <a:xfrm>
              <a:off x="3756463" y="5076685"/>
              <a:ext cx="25780" cy="8824"/>
            </a:xfrm>
            <a:custGeom>
              <a:avLst/>
              <a:gdLst>
                <a:gd name="connsiteX0" fmla="*/ 0 w 25780"/>
                <a:gd name="connsiteY0" fmla="*/ 3404 h 8824"/>
                <a:gd name="connsiteX1" fmla="*/ 567 w 25780"/>
                <a:gd name="connsiteY1" fmla="*/ 0 h 8824"/>
                <a:gd name="connsiteX2" fmla="*/ 25781 w 25780"/>
                <a:gd name="connsiteY2" fmla="*/ 5421 h 8824"/>
                <a:gd name="connsiteX3" fmla="*/ 24898 w 25780"/>
                <a:gd name="connsiteY3" fmla="*/ 8824 h 8824"/>
              </a:gdLst>
              <a:ahLst/>
              <a:cxnLst>
                <a:cxn ang="0">
                  <a:pos x="connsiteX0" y="connsiteY0"/>
                </a:cxn>
                <a:cxn ang="0">
                  <a:pos x="connsiteX1" y="connsiteY1"/>
                </a:cxn>
                <a:cxn ang="0">
                  <a:pos x="connsiteX2" y="connsiteY2"/>
                </a:cxn>
                <a:cxn ang="0">
                  <a:pos x="connsiteX3" y="connsiteY3"/>
                </a:cxn>
              </a:cxnLst>
              <a:rect l="l" t="t" r="r" b="b"/>
              <a:pathLst>
                <a:path w="25780" h="8824">
                  <a:moveTo>
                    <a:pt x="0" y="3404"/>
                  </a:moveTo>
                  <a:lnTo>
                    <a:pt x="567" y="0"/>
                  </a:lnTo>
                  <a:lnTo>
                    <a:pt x="25781" y="5421"/>
                  </a:lnTo>
                  <a:lnTo>
                    <a:pt x="24898" y="8824"/>
                  </a:lnTo>
                  <a:close/>
                </a:path>
              </a:pathLst>
            </a:custGeom>
            <a:solidFill>
              <a:srgbClr val="FFBC3D"/>
            </a:solidFill>
            <a:ln w="6301" cap="flat">
              <a:noFill/>
              <a:prstDash val="solid"/>
              <a:miter/>
            </a:ln>
          </p:spPr>
          <p:txBody>
            <a:bodyPr rtlCol="0" anchor="ctr"/>
            <a:lstStyle/>
            <a:p>
              <a:endParaRPr lang="en-US"/>
            </a:p>
          </p:txBody>
        </p:sp>
        <p:sp>
          <p:nvSpPr>
            <p:cNvPr id="57" name="Freeform: Shape 3860">
              <a:extLst>
                <a:ext uri="{FF2B5EF4-FFF2-40B4-BE49-F238E27FC236}">
                  <a16:creationId xmlns:a16="http://schemas.microsoft.com/office/drawing/2014/main" id="{62677078-FB52-4F2D-8C7B-FBE6B352B7C9}"/>
                </a:ext>
              </a:extLst>
            </p:cNvPr>
            <p:cNvSpPr/>
            <p:nvPr/>
          </p:nvSpPr>
          <p:spPr>
            <a:xfrm>
              <a:off x="3753059" y="5100196"/>
              <a:ext cx="25780" cy="6240"/>
            </a:xfrm>
            <a:custGeom>
              <a:avLst/>
              <a:gdLst>
                <a:gd name="connsiteX0" fmla="*/ 0 w 25780"/>
                <a:gd name="connsiteY0" fmla="*/ 3719 h 6240"/>
                <a:gd name="connsiteX1" fmla="*/ 315 w 25780"/>
                <a:gd name="connsiteY1" fmla="*/ 0 h 6240"/>
                <a:gd name="connsiteX2" fmla="*/ 25781 w 25780"/>
                <a:gd name="connsiteY2" fmla="*/ 2837 h 6240"/>
                <a:gd name="connsiteX3" fmla="*/ 25213 w 25780"/>
                <a:gd name="connsiteY3" fmla="*/ 6240 h 6240"/>
              </a:gdLst>
              <a:ahLst/>
              <a:cxnLst>
                <a:cxn ang="0">
                  <a:pos x="connsiteX0" y="connsiteY0"/>
                </a:cxn>
                <a:cxn ang="0">
                  <a:pos x="connsiteX1" y="connsiteY1"/>
                </a:cxn>
                <a:cxn ang="0">
                  <a:pos x="connsiteX2" y="connsiteY2"/>
                </a:cxn>
                <a:cxn ang="0">
                  <a:pos x="connsiteX3" y="connsiteY3"/>
                </a:cxn>
              </a:cxnLst>
              <a:rect l="l" t="t" r="r" b="b"/>
              <a:pathLst>
                <a:path w="25780" h="6240">
                  <a:moveTo>
                    <a:pt x="0" y="3719"/>
                  </a:moveTo>
                  <a:lnTo>
                    <a:pt x="315" y="0"/>
                  </a:lnTo>
                  <a:lnTo>
                    <a:pt x="25781" y="2837"/>
                  </a:lnTo>
                  <a:lnTo>
                    <a:pt x="25213" y="6240"/>
                  </a:lnTo>
                  <a:close/>
                </a:path>
              </a:pathLst>
            </a:custGeom>
            <a:solidFill>
              <a:srgbClr val="FFBC3D"/>
            </a:solidFill>
            <a:ln w="6301" cap="flat">
              <a:noFill/>
              <a:prstDash val="solid"/>
              <a:miter/>
            </a:ln>
          </p:spPr>
          <p:txBody>
            <a:bodyPr rtlCol="0" anchor="ctr"/>
            <a:lstStyle/>
            <a:p>
              <a:endParaRPr lang="en-US"/>
            </a:p>
          </p:txBody>
        </p:sp>
        <p:sp>
          <p:nvSpPr>
            <p:cNvPr id="58" name="Freeform: Shape 3861">
              <a:extLst>
                <a:ext uri="{FF2B5EF4-FFF2-40B4-BE49-F238E27FC236}">
                  <a16:creationId xmlns:a16="http://schemas.microsoft.com/office/drawing/2014/main" id="{D2374044-F471-4DDA-8A1E-5BDD485E6BFC}"/>
                </a:ext>
              </a:extLst>
            </p:cNvPr>
            <p:cNvSpPr/>
            <p:nvPr/>
          </p:nvSpPr>
          <p:spPr>
            <a:xfrm>
              <a:off x="3753374" y="5145454"/>
              <a:ext cx="25780" cy="6240"/>
            </a:xfrm>
            <a:custGeom>
              <a:avLst/>
              <a:gdLst>
                <a:gd name="connsiteX0" fmla="*/ 252 w 25780"/>
                <a:gd name="connsiteY0" fmla="*/ 6240 h 6240"/>
                <a:gd name="connsiteX1" fmla="*/ 0 w 25780"/>
                <a:gd name="connsiteY1" fmla="*/ 2584 h 6240"/>
                <a:gd name="connsiteX2" fmla="*/ 25150 w 25780"/>
                <a:gd name="connsiteY2" fmla="*/ 0 h 6240"/>
                <a:gd name="connsiteX3" fmla="*/ 25781 w 25780"/>
                <a:gd name="connsiteY3" fmla="*/ 3404 h 6240"/>
              </a:gdLst>
              <a:ahLst/>
              <a:cxnLst>
                <a:cxn ang="0">
                  <a:pos x="connsiteX0" y="connsiteY0"/>
                </a:cxn>
                <a:cxn ang="0">
                  <a:pos x="connsiteX1" y="connsiteY1"/>
                </a:cxn>
                <a:cxn ang="0">
                  <a:pos x="connsiteX2" y="connsiteY2"/>
                </a:cxn>
                <a:cxn ang="0">
                  <a:pos x="connsiteX3" y="connsiteY3"/>
                </a:cxn>
              </a:cxnLst>
              <a:rect l="l" t="t" r="r" b="b"/>
              <a:pathLst>
                <a:path w="25780" h="6240">
                  <a:moveTo>
                    <a:pt x="252" y="6240"/>
                  </a:moveTo>
                  <a:lnTo>
                    <a:pt x="0" y="2584"/>
                  </a:lnTo>
                  <a:lnTo>
                    <a:pt x="25150" y="0"/>
                  </a:lnTo>
                  <a:lnTo>
                    <a:pt x="25781" y="3404"/>
                  </a:lnTo>
                  <a:close/>
                </a:path>
              </a:pathLst>
            </a:custGeom>
            <a:solidFill>
              <a:srgbClr val="FFBC3D"/>
            </a:solidFill>
            <a:ln w="6301" cap="flat">
              <a:noFill/>
              <a:prstDash val="solid"/>
              <a:miter/>
            </a:ln>
          </p:spPr>
          <p:txBody>
            <a:bodyPr rtlCol="0" anchor="ctr"/>
            <a:lstStyle/>
            <a:p>
              <a:endParaRPr lang="en-US"/>
            </a:p>
          </p:txBody>
        </p:sp>
        <p:sp>
          <p:nvSpPr>
            <p:cNvPr id="59" name="Freeform: Shape 3862">
              <a:extLst>
                <a:ext uri="{FF2B5EF4-FFF2-40B4-BE49-F238E27FC236}">
                  <a16:creationId xmlns:a16="http://schemas.microsoft.com/office/drawing/2014/main" id="{6E1B3E81-AB6D-4E4E-A362-56A21477BEE4}"/>
                </a:ext>
              </a:extLst>
            </p:cNvPr>
            <p:cNvSpPr/>
            <p:nvPr/>
          </p:nvSpPr>
          <p:spPr>
            <a:xfrm>
              <a:off x="3757030" y="5166444"/>
              <a:ext cx="25780" cy="8761"/>
            </a:xfrm>
            <a:custGeom>
              <a:avLst/>
              <a:gdLst>
                <a:gd name="connsiteX0" fmla="*/ 567 w 25780"/>
                <a:gd name="connsiteY0" fmla="*/ 8762 h 8761"/>
                <a:gd name="connsiteX1" fmla="*/ 0 w 25780"/>
                <a:gd name="connsiteY1" fmla="*/ 5358 h 8761"/>
                <a:gd name="connsiteX2" fmla="*/ 24898 w 25780"/>
                <a:gd name="connsiteY2" fmla="*/ 0 h 8761"/>
                <a:gd name="connsiteX3" fmla="*/ 25781 w 25780"/>
                <a:gd name="connsiteY3" fmla="*/ 3404 h 8761"/>
              </a:gdLst>
              <a:ahLst/>
              <a:cxnLst>
                <a:cxn ang="0">
                  <a:pos x="connsiteX0" y="connsiteY0"/>
                </a:cxn>
                <a:cxn ang="0">
                  <a:pos x="connsiteX1" y="connsiteY1"/>
                </a:cxn>
                <a:cxn ang="0">
                  <a:pos x="connsiteX2" y="connsiteY2"/>
                </a:cxn>
                <a:cxn ang="0">
                  <a:pos x="connsiteX3" y="connsiteY3"/>
                </a:cxn>
              </a:cxnLst>
              <a:rect l="l" t="t" r="r" b="b"/>
              <a:pathLst>
                <a:path w="25780" h="8761">
                  <a:moveTo>
                    <a:pt x="567" y="8762"/>
                  </a:moveTo>
                  <a:lnTo>
                    <a:pt x="0" y="5358"/>
                  </a:lnTo>
                  <a:lnTo>
                    <a:pt x="24898" y="0"/>
                  </a:lnTo>
                  <a:lnTo>
                    <a:pt x="25781" y="3404"/>
                  </a:lnTo>
                  <a:close/>
                </a:path>
              </a:pathLst>
            </a:custGeom>
            <a:solidFill>
              <a:srgbClr val="FFBC3D"/>
            </a:solidFill>
            <a:ln w="6301" cap="flat">
              <a:noFill/>
              <a:prstDash val="solid"/>
              <a:miter/>
            </a:ln>
          </p:spPr>
          <p:txBody>
            <a:bodyPr rtlCol="0" anchor="ctr"/>
            <a:lstStyle/>
            <a:p>
              <a:endParaRPr lang="en-US"/>
            </a:p>
          </p:txBody>
        </p:sp>
        <p:sp>
          <p:nvSpPr>
            <p:cNvPr id="60" name="Freeform: Shape 3863">
              <a:extLst>
                <a:ext uri="{FF2B5EF4-FFF2-40B4-BE49-F238E27FC236}">
                  <a16:creationId xmlns:a16="http://schemas.microsoft.com/office/drawing/2014/main" id="{18B4013F-1D4B-46EA-A20E-DE691543FE22}"/>
                </a:ext>
              </a:extLst>
            </p:cNvPr>
            <p:cNvSpPr/>
            <p:nvPr/>
          </p:nvSpPr>
          <p:spPr>
            <a:xfrm>
              <a:off x="3763018" y="5186803"/>
              <a:ext cx="25465" cy="11282"/>
            </a:xfrm>
            <a:custGeom>
              <a:avLst/>
              <a:gdLst>
                <a:gd name="connsiteX0" fmla="*/ 1135 w 25465"/>
                <a:gd name="connsiteY0" fmla="*/ 11283 h 11282"/>
                <a:gd name="connsiteX1" fmla="*/ 0 w 25465"/>
                <a:gd name="connsiteY1" fmla="*/ 7879 h 11282"/>
                <a:gd name="connsiteX2" fmla="*/ 24331 w 25465"/>
                <a:gd name="connsiteY2" fmla="*/ 0 h 11282"/>
                <a:gd name="connsiteX3" fmla="*/ 25465 w 25465"/>
                <a:gd name="connsiteY3" fmla="*/ 3404 h 11282"/>
              </a:gdLst>
              <a:ahLst/>
              <a:cxnLst>
                <a:cxn ang="0">
                  <a:pos x="connsiteX0" y="connsiteY0"/>
                </a:cxn>
                <a:cxn ang="0">
                  <a:pos x="connsiteX1" y="connsiteY1"/>
                </a:cxn>
                <a:cxn ang="0">
                  <a:pos x="connsiteX2" y="connsiteY2"/>
                </a:cxn>
                <a:cxn ang="0">
                  <a:pos x="connsiteX3" y="connsiteY3"/>
                </a:cxn>
              </a:cxnLst>
              <a:rect l="l" t="t" r="r" b="b"/>
              <a:pathLst>
                <a:path w="25465" h="11282">
                  <a:moveTo>
                    <a:pt x="1135" y="11283"/>
                  </a:moveTo>
                  <a:lnTo>
                    <a:pt x="0" y="7879"/>
                  </a:lnTo>
                  <a:lnTo>
                    <a:pt x="24331" y="0"/>
                  </a:lnTo>
                  <a:lnTo>
                    <a:pt x="25465" y="3404"/>
                  </a:lnTo>
                  <a:close/>
                </a:path>
              </a:pathLst>
            </a:custGeom>
            <a:solidFill>
              <a:srgbClr val="FFBC3D"/>
            </a:solidFill>
            <a:ln w="6301" cap="flat">
              <a:noFill/>
              <a:prstDash val="solid"/>
              <a:miter/>
            </a:ln>
          </p:spPr>
          <p:txBody>
            <a:bodyPr rtlCol="0" anchor="ctr"/>
            <a:lstStyle/>
            <a:p>
              <a:endParaRPr lang="en-US"/>
            </a:p>
          </p:txBody>
        </p:sp>
        <p:sp>
          <p:nvSpPr>
            <p:cNvPr id="61" name="Freeform: Shape 3864">
              <a:extLst>
                <a:ext uri="{FF2B5EF4-FFF2-40B4-BE49-F238E27FC236}">
                  <a16:creationId xmlns:a16="http://schemas.microsoft.com/office/drawing/2014/main" id="{70893EDF-DA52-4886-8BB9-EFEB667810D6}"/>
                </a:ext>
              </a:extLst>
            </p:cNvPr>
            <p:cNvSpPr/>
            <p:nvPr/>
          </p:nvSpPr>
          <p:spPr>
            <a:xfrm>
              <a:off x="3771780" y="5206911"/>
              <a:ext cx="24582" cy="13552"/>
            </a:xfrm>
            <a:custGeom>
              <a:avLst/>
              <a:gdLst>
                <a:gd name="connsiteX0" fmla="*/ 1387 w 24582"/>
                <a:gd name="connsiteY0" fmla="*/ 13552 h 13552"/>
                <a:gd name="connsiteX1" fmla="*/ 0 w 24582"/>
                <a:gd name="connsiteY1" fmla="*/ 10148 h 13552"/>
                <a:gd name="connsiteX2" fmla="*/ 23196 w 24582"/>
                <a:gd name="connsiteY2" fmla="*/ 0 h 13552"/>
                <a:gd name="connsiteX3" fmla="*/ 24583 w 24582"/>
                <a:gd name="connsiteY3" fmla="*/ 3089 h 13552"/>
              </a:gdLst>
              <a:ahLst/>
              <a:cxnLst>
                <a:cxn ang="0">
                  <a:pos x="connsiteX0" y="connsiteY0"/>
                </a:cxn>
                <a:cxn ang="0">
                  <a:pos x="connsiteX1" y="connsiteY1"/>
                </a:cxn>
                <a:cxn ang="0">
                  <a:pos x="connsiteX2" y="connsiteY2"/>
                </a:cxn>
                <a:cxn ang="0">
                  <a:pos x="connsiteX3" y="connsiteY3"/>
                </a:cxn>
              </a:cxnLst>
              <a:rect l="l" t="t" r="r" b="b"/>
              <a:pathLst>
                <a:path w="24582" h="13552">
                  <a:moveTo>
                    <a:pt x="1387" y="13552"/>
                  </a:moveTo>
                  <a:lnTo>
                    <a:pt x="0" y="10148"/>
                  </a:lnTo>
                  <a:lnTo>
                    <a:pt x="23196" y="0"/>
                  </a:lnTo>
                  <a:lnTo>
                    <a:pt x="24583" y="3089"/>
                  </a:lnTo>
                  <a:close/>
                </a:path>
              </a:pathLst>
            </a:custGeom>
            <a:solidFill>
              <a:srgbClr val="FFBC3D"/>
            </a:solidFill>
            <a:ln w="6301" cap="flat">
              <a:noFill/>
              <a:prstDash val="solid"/>
              <a:miter/>
            </a:ln>
          </p:spPr>
          <p:txBody>
            <a:bodyPr rtlCol="0" anchor="ctr"/>
            <a:lstStyle/>
            <a:p>
              <a:endParaRPr lang="en-US"/>
            </a:p>
          </p:txBody>
        </p:sp>
        <p:sp>
          <p:nvSpPr>
            <p:cNvPr id="62" name="Freeform: Shape 3865">
              <a:extLst>
                <a:ext uri="{FF2B5EF4-FFF2-40B4-BE49-F238E27FC236}">
                  <a16:creationId xmlns:a16="http://schemas.microsoft.com/office/drawing/2014/main" id="{B7DD21DC-1F3C-4239-9E6C-EF0BC2956C34}"/>
                </a:ext>
              </a:extLst>
            </p:cNvPr>
            <p:cNvSpPr/>
            <p:nvPr/>
          </p:nvSpPr>
          <p:spPr>
            <a:xfrm>
              <a:off x="3795543" y="5243659"/>
              <a:ext cx="22628" cy="17838"/>
            </a:xfrm>
            <a:custGeom>
              <a:avLst/>
              <a:gdLst>
                <a:gd name="connsiteX0" fmla="*/ 1954 w 22628"/>
                <a:gd name="connsiteY0" fmla="*/ 17838 h 17838"/>
                <a:gd name="connsiteX1" fmla="*/ 0 w 22628"/>
                <a:gd name="connsiteY1" fmla="*/ 15002 h 17838"/>
                <a:gd name="connsiteX2" fmla="*/ 20612 w 22628"/>
                <a:gd name="connsiteY2" fmla="*/ 0 h 17838"/>
                <a:gd name="connsiteX3" fmla="*/ 22629 w 22628"/>
                <a:gd name="connsiteY3" fmla="*/ 2837 h 17838"/>
              </a:gdLst>
              <a:ahLst/>
              <a:cxnLst>
                <a:cxn ang="0">
                  <a:pos x="connsiteX0" y="connsiteY0"/>
                </a:cxn>
                <a:cxn ang="0">
                  <a:pos x="connsiteX1" y="connsiteY1"/>
                </a:cxn>
                <a:cxn ang="0">
                  <a:pos x="connsiteX2" y="connsiteY2"/>
                </a:cxn>
                <a:cxn ang="0">
                  <a:pos x="connsiteX3" y="connsiteY3"/>
                </a:cxn>
              </a:cxnLst>
              <a:rect l="l" t="t" r="r" b="b"/>
              <a:pathLst>
                <a:path w="22628" h="17838">
                  <a:moveTo>
                    <a:pt x="1954" y="17838"/>
                  </a:moveTo>
                  <a:lnTo>
                    <a:pt x="0" y="15002"/>
                  </a:lnTo>
                  <a:lnTo>
                    <a:pt x="20612" y="0"/>
                  </a:lnTo>
                  <a:lnTo>
                    <a:pt x="22629" y="2837"/>
                  </a:lnTo>
                  <a:close/>
                </a:path>
              </a:pathLst>
            </a:custGeom>
            <a:solidFill>
              <a:srgbClr val="FFBC3D"/>
            </a:solidFill>
            <a:ln w="6301" cap="flat">
              <a:noFill/>
              <a:prstDash val="solid"/>
              <a:miter/>
            </a:ln>
          </p:spPr>
          <p:txBody>
            <a:bodyPr rtlCol="0" anchor="ctr"/>
            <a:lstStyle/>
            <a:p>
              <a:endParaRPr lang="en-US"/>
            </a:p>
          </p:txBody>
        </p:sp>
        <p:sp>
          <p:nvSpPr>
            <p:cNvPr id="63" name="Freeform: Shape 3866">
              <a:extLst>
                <a:ext uri="{FF2B5EF4-FFF2-40B4-BE49-F238E27FC236}">
                  <a16:creationId xmlns:a16="http://schemas.microsoft.com/office/drawing/2014/main" id="{F212A647-5032-4920-A2B5-A8FD75B0BEE2}"/>
                </a:ext>
              </a:extLst>
            </p:cNvPr>
            <p:cNvSpPr/>
            <p:nvPr/>
          </p:nvSpPr>
          <p:spPr>
            <a:xfrm>
              <a:off x="4144684" y="5241390"/>
              <a:ext cx="22691" cy="17838"/>
            </a:xfrm>
            <a:custGeom>
              <a:avLst/>
              <a:gdLst>
                <a:gd name="connsiteX0" fmla="*/ 22692 w 22691"/>
                <a:gd name="connsiteY0" fmla="*/ 15002 h 17838"/>
                <a:gd name="connsiteX1" fmla="*/ 20675 w 22691"/>
                <a:gd name="connsiteY1" fmla="*/ 17838 h 17838"/>
                <a:gd name="connsiteX2" fmla="*/ 0 w 22691"/>
                <a:gd name="connsiteY2" fmla="*/ 2836 h 17838"/>
                <a:gd name="connsiteX3" fmla="*/ 2017 w 22691"/>
                <a:gd name="connsiteY3" fmla="*/ 0 h 17838"/>
              </a:gdLst>
              <a:ahLst/>
              <a:cxnLst>
                <a:cxn ang="0">
                  <a:pos x="connsiteX0" y="connsiteY0"/>
                </a:cxn>
                <a:cxn ang="0">
                  <a:pos x="connsiteX1" y="connsiteY1"/>
                </a:cxn>
                <a:cxn ang="0">
                  <a:pos x="connsiteX2" y="connsiteY2"/>
                </a:cxn>
                <a:cxn ang="0">
                  <a:pos x="connsiteX3" y="connsiteY3"/>
                </a:cxn>
              </a:cxnLst>
              <a:rect l="l" t="t" r="r" b="b"/>
              <a:pathLst>
                <a:path w="22691" h="17838">
                  <a:moveTo>
                    <a:pt x="22692" y="15002"/>
                  </a:moveTo>
                  <a:lnTo>
                    <a:pt x="20675" y="17838"/>
                  </a:lnTo>
                  <a:lnTo>
                    <a:pt x="0" y="2836"/>
                  </a:lnTo>
                  <a:lnTo>
                    <a:pt x="2017" y="0"/>
                  </a:lnTo>
                  <a:close/>
                </a:path>
              </a:pathLst>
            </a:custGeom>
            <a:solidFill>
              <a:srgbClr val="FFBC3D"/>
            </a:solidFill>
            <a:ln w="6301" cap="flat">
              <a:noFill/>
              <a:prstDash val="solid"/>
              <a:miter/>
            </a:ln>
          </p:spPr>
          <p:txBody>
            <a:bodyPr rtlCol="0" anchor="ctr"/>
            <a:lstStyle/>
            <a:p>
              <a:endParaRPr lang="en-US"/>
            </a:p>
          </p:txBody>
        </p:sp>
        <p:sp>
          <p:nvSpPr>
            <p:cNvPr id="64" name="Freeform: Shape 3867">
              <a:extLst>
                <a:ext uri="{FF2B5EF4-FFF2-40B4-BE49-F238E27FC236}">
                  <a16:creationId xmlns:a16="http://schemas.microsoft.com/office/drawing/2014/main" id="{6BDF6DE1-7447-4DCF-AD6D-308E5083C26B}"/>
                </a:ext>
              </a:extLst>
            </p:cNvPr>
            <p:cNvSpPr/>
            <p:nvPr/>
          </p:nvSpPr>
          <p:spPr>
            <a:xfrm>
              <a:off x="4165926" y="5204327"/>
              <a:ext cx="24898" cy="13614"/>
            </a:xfrm>
            <a:custGeom>
              <a:avLst/>
              <a:gdLst>
                <a:gd name="connsiteX0" fmla="*/ 24898 w 24898"/>
                <a:gd name="connsiteY0" fmla="*/ 10463 h 13614"/>
                <a:gd name="connsiteX1" fmla="*/ 23511 w 24898"/>
                <a:gd name="connsiteY1" fmla="*/ 13615 h 13614"/>
                <a:gd name="connsiteX2" fmla="*/ 0 w 24898"/>
                <a:gd name="connsiteY2" fmla="*/ 3152 h 13614"/>
                <a:gd name="connsiteX3" fmla="*/ 1450 w 24898"/>
                <a:gd name="connsiteY3" fmla="*/ 0 h 13614"/>
              </a:gdLst>
              <a:ahLst/>
              <a:cxnLst>
                <a:cxn ang="0">
                  <a:pos x="connsiteX0" y="connsiteY0"/>
                </a:cxn>
                <a:cxn ang="0">
                  <a:pos x="connsiteX1" y="connsiteY1"/>
                </a:cxn>
                <a:cxn ang="0">
                  <a:pos x="connsiteX2" y="connsiteY2"/>
                </a:cxn>
                <a:cxn ang="0">
                  <a:pos x="connsiteX3" y="connsiteY3"/>
                </a:cxn>
              </a:cxnLst>
              <a:rect l="l" t="t" r="r" b="b"/>
              <a:pathLst>
                <a:path w="24898" h="13614">
                  <a:moveTo>
                    <a:pt x="24898" y="10463"/>
                  </a:moveTo>
                  <a:lnTo>
                    <a:pt x="23511" y="13615"/>
                  </a:lnTo>
                  <a:lnTo>
                    <a:pt x="0" y="3152"/>
                  </a:lnTo>
                  <a:lnTo>
                    <a:pt x="1450" y="0"/>
                  </a:lnTo>
                  <a:close/>
                </a:path>
              </a:pathLst>
            </a:custGeom>
            <a:solidFill>
              <a:srgbClr val="FFBC3D"/>
            </a:solidFill>
            <a:ln w="6301" cap="flat">
              <a:noFill/>
              <a:prstDash val="solid"/>
              <a:miter/>
            </a:ln>
          </p:spPr>
          <p:txBody>
            <a:bodyPr rtlCol="0" anchor="ctr"/>
            <a:lstStyle/>
            <a:p>
              <a:endParaRPr lang="en-US"/>
            </a:p>
          </p:txBody>
        </p:sp>
        <p:sp>
          <p:nvSpPr>
            <p:cNvPr id="65" name="Freeform: Shape 3868">
              <a:extLst>
                <a:ext uri="{FF2B5EF4-FFF2-40B4-BE49-F238E27FC236}">
                  <a16:creationId xmlns:a16="http://schemas.microsoft.com/office/drawing/2014/main" id="{CA1BEB85-0617-42A4-8B1D-675717007D2C}"/>
                </a:ext>
              </a:extLst>
            </p:cNvPr>
            <p:cNvSpPr/>
            <p:nvPr/>
          </p:nvSpPr>
          <p:spPr>
            <a:xfrm>
              <a:off x="4173553" y="5184219"/>
              <a:ext cx="25465" cy="11345"/>
            </a:xfrm>
            <a:custGeom>
              <a:avLst/>
              <a:gdLst>
                <a:gd name="connsiteX0" fmla="*/ 25465 w 25465"/>
                <a:gd name="connsiteY0" fmla="*/ 7942 h 11345"/>
                <a:gd name="connsiteX1" fmla="*/ 24331 w 25465"/>
                <a:gd name="connsiteY1" fmla="*/ 11346 h 11345"/>
                <a:gd name="connsiteX2" fmla="*/ 0 w 25465"/>
                <a:gd name="connsiteY2" fmla="*/ 3404 h 11345"/>
                <a:gd name="connsiteX3" fmla="*/ 1135 w 25465"/>
                <a:gd name="connsiteY3" fmla="*/ 0 h 11345"/>
              </a:gdLst>
              <a:ahLst/>
              <a:cxnLst>
                <a:cxn ang="0">
                  <a:pos x="connsiteX0" y="connsiteY0"/>
                </a:cxn>
                <a:cxn ang="0">
                  <a:pos x="connsiteX1" y="connsiteY1"/>
                </a:cxn>
                <a:cxn ang="0">
                  <a:pos x="connsiteX2" y="connsiteY2"/>
                </a:cxn>
                <a:cxn ang="0">
                  <a:pos x="connsiteX3" y="connsiteY3"/>
                </a:cxn>
              </a:cxnLst>
              <a:rect l="l" t="t" r="r" b="b"/>
              <a:pathLst>
                <a:path w="25465" h="11345">
                  <a:moveTo>
                    <a:pt x="25465" y="7942"/>
                  </a:moveTo>
                  <a:lnTo>
                    <a:pt x="24331" y="11346"/>
                  </a:lnTo>
                  <a:lnTo>
                    <a:pt x="0" y="3404"/>
                  </a:lnTo>
                  <a:lnTo>
                    <a:pt x="1135" y="0"/>
                  </a:lnTo>
                  <a:close/>
                </a:path>
              </a:pathLst>
            </a:custGeom>
            <a:solidFill>
              <a:srgbClr val="FFBC3D"/>
            </a:solidFill>
            <a:ln w="6301" cap="flat">
              <a:noFill/>
              <a:prstDash val="solid"/>
              <a:miter/>
            </a:ln>
          </p:spPr>
          <p:txBody>
            <a:bodyPr rtlCol="0" anchor="ctr"/>
            <a:lstStyle/>
            <a:p>
              <a:endParaRPr lang="en-US"/>
            </a:p>
          </p:txBody>
        </p:sp>
        <p:sp>
          <p:nvSpPr>
            <p:cNvPr id="66" name="Freeform: Shape 3869">
              <a:extLst>
                <a:ext uri="{FF2B5EF4-FFF2-40B4-BE49-F238E27FC236}">
                  <a16:creationId xmlns:a16="http://schemas.microsoft.com/office/drawing/2014/main" id="{3BAC7B41-2569-4916-AFE2-0FB7C465ACB4}"/>
                </a:ext>
              </a:extLst>
            </p:cNvPr>
            <p:cNvSpPr/>
            <p:nvPr/>
          </p:nvSpPr>
          <p:spPr>
            <a:xfrm>
              <a:off x="4179226" y="5163607"/>
              <a:ext cx="25780" cy="9013"/>
            </a:xfrm>
            <a:custGeom>
              <a:avLst/>
              <a:gdLst>
                <a:gd name="connsiteX0" fmla="*/ 25781 w 25780"/>
                <a:gd name="connsiteY0" fmla="*/ 5358 h 9013"/>
                <a:gd name="connsiteX1" fmla="*/ 24898 w 25780"/>
                <a:gd name="connsiteY1" fmla="*/ 9014 h 9013"/>
                <a:gd name="connsiteX2" fmla="*/ 0 w 25780"/>
                <a:gd name="connsiteY2" fmla="*/ 3656 h 9013"/>
                <a:gd name="connsiteX3" fmla="*/ 567 w 25780"/>
                <a:gd name="connsiteY3" fmla="*/ 0 h 9013"/>
              </a:gdLst>
              <a:ahLst/>
              <a:cxnLst>
                <a:cxn ang="0">
                  <a:pos x="connsiteX0" y="connsiteY0"/>
                </a:cxn>
                <a:cxn ang="0">
                  <a:pos x="connsiteX1" y="connsiteY1"/>
                </a:cxn>
                <a:cxn ang="0">
                  <a:pos x="connsiteX2" y="connsiteY2"/>
                </a:cxn>
                <a:cxn ang="0">
                  <a:pos x="connsiteX3" y="connsiteY3"/>
                </a:cxn>
              </a:cxnLst>
              <a:rect l="l" t="t" r="r" b="b"/>
              <a:pathLst>
                <a:path w="25780" h="9013">
                  <a:moveTo>
                    <a:pt x="25781" y="5358"/>
                  </a:moveTo>
                  <a:lnTo>
                    <a:pt x="24898" y="9014"/>
                  </a:lnTo>
                  <a:lnTo>
                    <a:pt x="0" y="3656"/>
                  </a:lnTo>
                  <a:lnTo>
                    <a:pt x="567" y="0"/>
                  </a:lnTo>
                  <a:close/>
                </a:path>
              </a:pathLst>
            </a:custGeom>
            <a:solidFill>
              <a:srgbClr val="FFBC3D"/>
            </a:solidFill>
            <a:ln w="6301" cap="flat">
              <a:noFill/>
              <a:prstDash val="solid"/>
              <a:miter/>
            </a:ln>
          </p:spPr>
          <p:txBody>
            <a:bodyPr rtlCol="0" anchor="ctr"/>
            <a:lstStyle/>
            <a:p>
              <a:endParaRPr lang="en-US"/>
            </a:p>
          </p:txBody>
        </p:sp>
        <p:sp>
          <p:nvSpPr>
            <p:cNvPr id="67" name="Freeform: Shape 3870">
              <a:extLst>
                <a:ext uri="{FF2B5EF4-FFF2-40B4-BE49-F238E27FC236}">
                  <a16:creationId xmlns:a16="http://schemas.microsoft.com/office/drawing/2014/main" id="{C8FB5E96-4F15-4BC6-9C75-1353F5C83474}"/>
                </a:ext>
              </a:extLst>
            </p:cNvPr>
            <p:cNvSpPr/>
            <p:nvPr/>
          </p:nvSpPr>
          <p:spPr>
            <a:xfrm>
              <a:off x="4182630" y="5142680"/>
              <a:ext cx="25780" cy="6177"/>
            </a:xfrm>
            <a:custGeom>
              <a:avLst/>
              <a:gdLst>
                <a:gd name="connsiteX0" fmla="*/ 25781 w 25780"/>
                <a:gd name="connsiteY0" fmla="*/ 2773 h 6177"/>
                <a:gd name="connsiteX1" fmla="*/ 25213 w 25780"/>
                <a:gd name="connsiteY1" fmla="*/ 6177 h 6177"/>
                <a:gd name="connsiteX2" fmla="*/ 0 w 25780"/>
                <a:gd name="connsiteY2" fmla="*/ 3656 h 6177"/>
                <a:gd name="connsiteX3" fmla="*/ 315 w 25780"/>
                <a:gd name="connsiteY3" fmla="*/ 0 h 6177"/>
              </a:gdLst>
              <a:ahLst/>
              <a:cxnLst>
                <a:cxn ang="0">
                  <a:pos x="connsiteX0" y="connsiteY0"/>
                </a:cxn>
                <a:cxn ang="0">
                  <a:pos x="connsiteX1" y="connsiteY1"/>
                </a:cxn>
                <a:cxn ang="0">
                  <a:pos x="connsiteX2" y="connsiteY2"/>
                </a:cxn>
                <a:cxn ang="0">
                  <a:pos x="connsiteX3" y="connsiteY3"/>
                </a:cxn>
              </a:cxnLst>
              <a:rect l="l" t="t" r="r" b="b"/>
              <a:pathLst>
                <a:path w="25780" h="6177">
                  <a:moveTo>
                    <a:pt x="25781" y="2773"/>
                  </a:moveTo>
                  <a:lnTo>
                    <a:pt x="25213" y="6177"/>
                  </a:lnTo>
                  <a:lnTo>
                    <a:pt x="0" y="3656"/>
                  </a:lnTo>
                  <a:lnTo>
                    <a:pt x="315" y="0"/>
                  </a:lnTo>
                  <a:close/>
                </a:path>
              </a:pathLst>
            </a:custGeom>
            <a:solidFill>
              <a:srgbClr val="FFBC3D"/>
            </a:solidFill>
            <a:ln w="6301" cap="flat">
              <a:noFill/>
              <a:prstDash val="solid"/>
              <a:miter/>
            </a:ln>
          </p:spPr>
          <p:txBody>
            <a:bodyPr rtlCol="0" anchor="ctr"/>
            <a:lstStyle/>
            <a:p>
              <a:endParaRPr lang="en-US"/>
            </a:p>
          </p:txBody>
        </p:sp>
        <p:sp>
          <p:nvSpPr>
            <p:cNvPr id="68" name="Freeform: Shape 3871">
              <a:extLst>
                <a:ext uri="{FF2B5EF4-FFF2-40B4-BE49-F238E27FC236}">
                  <a16:creationId xmlns:a16="http://schemas.microsoft.com/office/drawing/2014/main" id="{84BE13EF-BDF5-4F7E-86BE-7EEF747FAD10}"/>
                </a:ext>
              </a:extLst>
            </p:cNvPr>
            <p:cNvSpPr/>
            <p:nvPr/>
          </p:nvSpPr>
          <p:spPr>
            <a:xfrm>
              <a:off x="4182062" y="5097674"/>
              <a:ext cx="26032" cy="6240"/>
            </a:xfrm>
            <a:custGeom>
              <a:avLst/>
              <a:gdLst>
                <a:gd name="connsiteX0" fmla="*/ 25465 w 26032"/>
                <a:gd name="connsiteY0" fmla="*/ 0 h 6240"/>
                <a:gd name="connsiteX1" fmla="*/ 26033 w 26032"/>
                <a:gd name="connsiteY1" fmla="*/ 3404 h 6240"/>
                <a:gd name="connsiteX2" fmla="*/ 567 w 26032"/>
                <a:gd name="connsiteY2" fmla="*/ 6240 h 6240"/>
                <a:gd name="connsiteX3" fmla="*/ 0 w 26032"/>
                <a:gd name="connsiteY3" fmla="*/ 2521 h 6240"/>
              </a:gdLst>
              <a:ahLst/>
              <a:cxnLst>
                <a:cxn ang="0">
                  <a:pos x="connsiteX0" y="connsiteY0"/>
                </a:cxn>
                <a:cxn ang="0">
                  <a:pos x="connsiteX1" y="connsiteY1"/>
                </a:cxn>
                <a:cxn ang="0">
                  <a:pos x="connsiteX2" y="connsiteY2"/>
                </a:cxn>
                <a:cxn ang="0">
                  <a:pos x="connsiteX3" y="connsiteY3"/>
                </a:cxn>
              </a:cxnLst>
              <a:rect l="l" t="t" r="r" b="b"/>
              <a:pathLst>
                <a:path w="26032" h="6240">
                  <a:moveTo>
                    <a:pt x="25465" y="0"/>
                  </a:moveTo>
                  <a:lnTo>
                    <a:pt x="26033" y="3404"/>
                  </a:lnTo>
                  <a:lnTo>
                    <a:pt x="567" y="6240"/>
                  </a:lnTo>
                  <a:lnTo>
                    <a:pt x="0" y="2521"/>
                  </a:lnTo>
                  <a:close/>
                </a:path>
              </a:pathLst>
            </a:custGeom>
            <a:solidFill>
              <a:srgbClr val="FFBC3D"/>
            </a:solidFill>
            <a:ln w="6301" cap="flat">
              <a:noFill/>
              <a:prstDash val="solid"/>
              <a:miter/>
            </a:ln>
          </p:spPr>
          <p:txBody>
            <a:bodyPr rtlCol="0" anchor="ctr"/>
            <a:lstStyle/>
            <a:p>
              <a:endParaRPr lang="en-US"/>
            </a:p>
          </p:txBody>
        </p:sp>
        <p:sp>
          <p:nvSpPr>
            <p:cNvPr id="69" name="Freeform: Shape 3872">
              <a:extLst>
                <a:ext uri="{FF2B5EF4-FFF2-40B4-BE49-F238E27FC236}">
                  <a16:creationId xmlns:a16="http://schemas.microsoft.com/office/drawing/2014/main" id="{F553B97E-312E-43E8-9780-CDE9B84DF375}"/>
                </a:ext>
              </a:extLst>
            </p:cNvPr>
            <p:cNvSpPr/>
            <p:nvPr/>
          </p:nvSpPr>
          <p:spPr>
            <a:xfrm>
              <a:off x="4178659" y="5073911"/>
              <a:ext cx="25780" cy="8761"/>
            </a:xfrm>
            <a:custGeom>
              <a:avLst/>
              <a:gdLst>
                <a:gd name="connsiteX0" fmla="*/ 24898 w 25780"/>
                <a:gd name="connsiteY0" fmla="*/ 0 h 8761"/>
                <a:gd name="connsiteX1" fmla="*/ 25781 w 25780"/>
                <a:gd name="connsiteY1" fmla="*/ 3656 h 8761"/>
                <a:gd name="connsiteX2" fmla="*/ 567 w 25780"/>
                <a:gd name="connsiteY2" fmla="*/ 8761 h 8761"/>
                <a:gd name="connsiteX3" fmla="*/ 0 w 25780"/>
                <a:gd name="connsiteY3" fmla="*/ 5358 h 8761"/>
              </a:gdLst>
              <a:ahLst/>
              <a:cxnLst>
                <a:cxn ang="0">
                  <a:pos x="connsiteX0" y="connsiteY0"/>
                </a:cxn>
                <a:cxn ang="0">
                  <a:pos x="connsiteX1" y="connsiteY1"/>
                </a:cxn>
                <a:cxn ang="0">
                  <a:pos x="connsiteX2" y="connsiteY2"/>
                </a:cxn>
                <a:cxn ang="0">
                  <a:pos x="connsiteX3" y="connsiteY3"/>
                </a:cxn>
              </a:cxnLst>
              <a:rect l="l" t="t" r="r" b="b"/>
              <a:pathLst>
                <a:path w="25780" h="8761">
                  <a:moveTo>
                    <a:pt x="24898" y="0"/>
                  </a:moveTo>
                  <a:lnTo>
                    <a:pt x="25781" y="3656"/>
                  </a:lnTo>
                  <a:lnTo>
                    <a:pt x="567" y="8761"/>
                  </a:lnTo>
                  <a:lnTo>
                    <a:pt x="0" y="5358"/>
                  </a:lnTo>
                  <a:close/>
                </a:path>
              </a:pathLst>
            </a:custGeom>
            <a:solidFill>
              <a:srgbClr val="FFBC3D"/>
            </a:solidFill>
            <a:ln w="6301" cap="flat">
              <a:noFill/>
              <a:prstDash val="solid"/>
              <a:miter/>
            </a:ln>
          </p:spPr>
          <p:txBody>
            <a:bodyPr rtlCol="0" anchor="ctr"/>
            <a:lstStyle/>
            <a:p>
              <a:endParaRPr lang="en-US"/>
            </a:p>
          </p:txBody>
        </p:sp>
        <p:sp>
          <p:nvSpPr>
            <p:cNvPr id="70" name="Freeform: Shape 3873">
              <a:extLst>
                <a:ext uri="{FF2B5EF4-FFF2-40B4-BE49-F238E27FC236}">
                  <a16:creationId xmlns:a16="http://schemas.microsoft.com/office/drawing/2014/main" id="{35CFF3C0-9AFC-44A1-AE2A-31419C771E46}"/>
                </a:ext>
              </a:extLst>
            </p:cNvPr>
            <p:cNvSpPr/>
            <p:nvPr/>
          </p:nvSpPr>
          <p:spPr>
            <a:xfrm>
              <a:off x="4172733" y="5050967"/>
              <a:ext cx="25465" cy="11282"/>
            </a:xfrm>
            <a:custGeom>
              <a:avLst/>
              <a:gdLst>
                <a:gd name="connsiteX0" fmla="*/ 24331 w 25465"/>
                <a:gd name="connsiteY0" fmla="*/ 0 h 11282"/>
                <a:gd name="connsiteX1" fmla="*/ 25465 w 25465"/>
                <a:gd name="connsiteY1" fmla="*/ 3404 h 11282"/>
                <a:gd name="connsiteX2" fmla="*/ 1135 w 25465"/>
                <a:gd name="connsiteY2" fmla="*/ 11283 h 11282"/>
                <a:gd name="connsiteX3" fmla="*/ 0 w 25465"/>
                <a:gd name="connsiteY3" fmla="*/ 7942 h 11282"/>
              </a:gdLst>
              <a:ahLst/>
              <a:cxnLst>
                <a:cxn ang="0">
                  <a:pos x="connsiteX0" y="connsiteY0"/>
                </a:cxn>
                <a:cxn ang="0">
                  <a:pos x="connsiteX1" y="connsiteY1"/>
                </a:cxn>
                <a:cxn ang="0">
                  <a:pos x="connsiteX2" y="connsiteY2"/>
                </a:cxn>
                <a:cxn ang="0">
                  <a:pos x="connsiteX3" y="connsiteY3"/>
                </a:cxn>
              </a:cxnLst>
              <a:rect l="l" t="t" r="r" b="b"/>
              <a:pathLst>
                <a:path w="25465" h="11282">
                  <a:moveTo>
                    <a:pt x="24331" y="0"/>
                  </a:moveTo>
                  <a:lnTo>
                    <a:pt x="25465" y="3404"/>
                  </a:lnTo>
                  <a:lnTo>
                    <a:pt x="1135" y="11283"/>
                  </a:lnTo>
                  <a:lnTo>
                    <a:pt x="0" y="7942"/>
                  </a:lnTo>
                  <a:close/>
                </a:path>
              </a:pathLst>
            </a:custGeom>
            <a:solidFill>
              <a:srgbClr val="FFBC3D"/>
            </a:solidFill>
            <a:ln w="6301" cap="flat">
              <a:noFill/>
              <a:prstDash val="solid"/>
              <a:miter/>
            </a:ln>
          </p:spPr>
          <p:txBody>
            <a:bodyPr rtlCol="0" anchor="ctr"/>
            <a:lstStyle/>
            <a:p>
              <a:endParaRPr lang="en-US"/>
            </a:p>
          </p:txBody>
        </p:sp>
        <p:sp>
          <p:nvSpPr>
            <p:cNvPr id="71" name="Freeform: Shape 3874">
              <a:extLst>
                <a:ext uri="{FF2B5EF4-FFF2-40B4-BE49-F238E27FC236}">
                  <a16:creationId xmlns:a16="http://schemas.microsoft.com/office/drawing/2014/main" id="{1791E4D6-7C22-4A83-965B-D8FB7A8F1221}"/>
                </a:ext>
              </a:extLst>
            </p:cNvPr>
            <p:cNvSpPr/>
            <p:nvPr/>
          </p:nvSpPr>
          <p:spPr>
            <a:xfrm>
              <a:off x="4164791" y="5028590"/>
              <a:ext cx="24898" cy="13866"/>
            </a:xfrm>
            <a:custGeom>
              <a:avLst/>
              <a:gdLst>
                <a:gd name="connsiteX0" fmla="*/ 23511 w 24898"/>
                <a:gd name="connsiteY0" fmla="*/ 0 h 13866"/>
                <a:gd name="connsiteX1" fmla="*/ 24898 w 24898"/>
                <a:gd name="connsiteY1" fmla="*/ 3404 h 13866"/>
                <a:gd name="connsiteX2" fmla="*/ 1450 w 24898"/>
                <a:gd name="connsiteY2" fmla="*/ 13867 h 13866"/>
                <a:gd name="connsiteX3" fmla="*/ 0 w 24898"/>
                <a:gd name="connsiteY3" fmla="*/ 10463 h 13866"/>
              </a:gdLst>
              <a:ahLst/>
              <a:cxnLst>
                <a:cxn ang="0">
                  <a:pos x="connsiteX0" y="connsiteY0"/>
                </a:cxn>
                <a:cxn ang="0">
                  <a:pos x="connsiteX1" y="connsiteY1"/>
                </a:cxn>
                <a:cxn ang="0">
                  <a:pos x="connsiteX2" y="connsiteY2"/>
                </a:cxn>
                <a:cxn ang="0">
                  <a:pos x="connsiteX3" y="connsiteY3"/>
                </a:cxn>
              </a:cxnLst>
              <a:rect l="l" t="t" r="r" b="b"/>
              <a:pathLst>
                <a:path w="24898" h="13866">
                  <a:moveTo>
                    <a:pt x="23511" y="0"/>
                  </a:moveTo>
                  <a:lnTo>
                    <a:pt x="24898" y="3404"/>
                  </a:lnTo>
                  <a:lnTo>
                    <a:pt x="1450" y="13867"/>
                  </a:lnTo>
                  <a:lnTo>
                    <a:pt x="0" y="10463"/>
                  </a:lnTo>
                  <a:close/>
                </a:path>
              </a:pathLst>
            </a:custGeom>
            <a:solidFill>
              <a:srgbClr val="FFBC3D"/>
            </a:solidFill>
            <a:ln w="6301" cap="flat">
              <a:noFill/>
              <a:prstDash val="solid"/>
              <a:miter/>
            </a:ln>
          </p:spPr>
          <p:txBody>
            <a:bodyPr rtlCol="0" anchor="ctr"/>
            <a:lstStyle/>
            <a:p>
              <a:endParaRPr lang="en-US"/>
            </a:p>
          </p:txBody>
        </p:sp>
        <p:sp>
          <p:nvSpPr>
            <p:cNvPr id="72" name="Freeform: Shape 3875">
              <a:extLst>
                <a:ext uri="{FF2B5EF4-FFF2-40B4-BE49-F238E27FC236}">
                  <a16:creationId xmlns:a16="http://schemas.microsoft.com/office/drawing/2014/main" id="{190E662D-56C3-4F1F-8BBC-4D4D439ADEFE}"/>
                </a:ext>
              </a:extLst>
            </p:cNvPr>
            <p:cNvSpPr/>
            <p:nvPr/>
          </p:nvSpPr>
          <p:spPr>
            <a:xfrm>
              <a:off x="4143045" y="4987556"/>
              <a:ext cx="22628" cy="18153"/>
            </a:xfrm>
            <a:custGeom>
              <a:avLst/>
              <a:gdLst>
                <a:gd name="connsiteX0" fmla="*/ 20612 w 22628"/>
                <a:gd name="connsiteY0" fmla="*/ 0 h 18153"/>
                <a:gd name="connsiteX1" fmla="*/ 22629 w 22628"/>
                <a:gd name="connsiteY1" fmla="*/ 2837 h 18153"/>
                <a:gd name="connsiteX2" fmla="*/ 1954 w 22628"/>
                <a:gd name="connsiteY2" fmla="*/ 18154 h 18153"/>
                <a:gd name="connsiteX3" fmla="*/ 0 w 22628"/>
                <a:gd name="connsiteY3" fmla="*/ 15002 h 18153"/>
              </a:gdLst>
              <a:ahLst/>
              <a:cxnLst>
                <a:cxn ang="0">
                  <a:pos x="connsiteX0" y="connsiteY0"/>
                </a:cxn>
                <a:cxn ang="0">
                  <a:pos x="connsiteX1" y="connsiteY1"/>
                </a:cxn>
                <a:cxn ang="0">
                  <a:pos x="connsiteX2" y="connsiteY2"/>
                </a:cxn>
                <a:cxn ang="0">
                  <a:pos x="connsiteX3" y="connsiteY3"/>
                </a:cxn>
              </a:cxnLst>
              <a:rect l="l" t="t" r="r" b="b"/>
              <a:pathLst>
                <a:path w="22628" h="18153">
                  <a:moveTo>
                    <a:pt x="20612" y="0"/>
                  </a:moveTo>
                  <a:lnTo>
                    <a:pt x="22629" y="2837"/>
                  </a:lnTo>
                  <a:lnTo>
                    <a:pt x="1954" y="18154"/>
                  </a:lnTo>
                  <a:lnTo>
                    <a:pt x="0" y="15002"/>
                  </a:lnTo>
                  <a:close/>
                </a:path>
              </a:pathLst>
            </a:custGeom>
            <a:solidFill>
              <a:srgbClr val="FFBC3D"/>
            </a:solidFill>
            <a:ln w="6301" cap="flat">
              <a:noFill/>
              <a:prstDash val="solid"/>
              <a:miter/>
            </a:ln>
          </p:spPr>
          <p:txBody>
            <a:bodyPr rtlCol="0" anchor="ctr"/>
            <a:lstStyle/>
            <a:p>
              <a:endParaRPr lang="en-US"/>
            </a:p>
          </p:txBody>
        </p:sp>
        <p:sp>
          <p:nvSpPr>
            <p:cNvPr id="73" name="Freeform: Shape 3876">
              <a:extLst>
                <a:ext uri="{FF2B5EF4-FFF2-40B4-BE49-F238E27FC236}">
                  <a16:creationId xmlns:a16="http://schemas.microsoft.com/office/drawing/2014/main" id="{96F567A2-A830-47D0-B63F-D121DAB5DDAE}"/>
                </a:ext>
              </a:extLst>
            </p:cNvPr>
            <p:cNvSpPr/>
            <p:nvPr/>
          </p:nvSpPr>
          <p:spPr>
            <a:xfrm>
              <a:off x="4129430" y="4969213"/>
              <a:ext cx="21242" cy="19792"/>
            </a:xfrm>
            <a:custGeom>
              <a:avLst/>
              <a:gdLst>
                <a:gd name="connsiteX0" fmla="*/ 18973 w 21242"/>
                <a:gd name="connsiteY0" fmla="*/ 0 h 19792"/>
                <a:gd name="connsiteX1" fmla="*/ 21242 w 21242"/>
                <a:gd name="connsiteY1" fmla="*/ 2837 h 19792"/>
                <a:gd name="connsiteX2" fmla="*/ 2269 w 21242"/>
                <a:gd name="connsiteY2" fmla="*/ 19792 h 19792"/>
                <a:gd name="connsiteX3" fmla="*/ 0 w 21242"/>
                <a:gd name="connsiteY3" fmla="*/ 17208 h 19792"/>
              </a:gdLst>
              <a:ahLst/>
              <a:cxnLst>
                <a:cxn ang="0">
                  <a:pos x="connsiteX0" y="connsiteY0"/>
                </a:cxn>
                <a:cxn ang="0">
                  <a:pos x="connsiteX1" y="connsiteY1"/>
                </a:cxn>
                <a:cxn ang="0">
                  <a:pos x="connsiteX2" y="connsiteY2"/>
                </a:cxn>
                <a:cxn ang="0">
                  <a:pos x="connsiteX3" y="connsiteY3"/>
                </a:cxn>
              </a:cxnLst>
              <a:rect l="l" t="t" r="r" b="b"/>
              <a:pathLst>
                <a:path w="21242" h="19792">
                  <a:moveTo>
                    <a:pt x="18973" y="0"/>
                  </a:moveTo>
                  <a:lnTo>
                    <a:pt x="21242" y="2837"/>
                  </a:lnTo>
                  <a:lnTo>
                    <a:pt x="2269" y="19792"/>
                  </a:lnTo>
                  <a:lnTo>
                    <a:pt x="0" y="17208"/>
                  </a:lnTo>
                  <a:close/>
                </a:path>
              </a:pathLst>
            </a:custGeom>
            <a:solidFill>
              <a:srgbClr val="FFBC3D"/>
            </a:solidFill>
            <a:ln w="6301" cap="flat">
              <a:noFill/>
              <a:prstDash val="solid"/>
              <a:miter/>
            </a:ln>
          </p:spPr>
          <p:txBody>
            <a:bodyPr rtlCol="0" anchor="ctr"/>
            <a:lstStyle/>
            <a:p>
              <a:endParaRPr lang="en-US"/>
            </a:p>
          </p:txBody>
        </p:sp>
        <p:sp>
          <p:nvSpPr>
            <p:cNvPr id="74" name="Freeform: Shape 3877">
              <a:extLst>
                <a:ext uri="{FF2B5EF4-FFF2-40B4-BE49-F238E27FC236}">
                  <a16:creationId xmlns:a16="http://schemas.microsoft.com/office/drawing/2014/main" id="{83ECD238-728F-44C9-ADE1-465BCE92E46F}"/>
                </a:ext>
              </a:extLst>
            </p:cNvPr>
            <p:cNvSpPr/>
            <p:nvPr/>
          </p:nvSpPr>
          <p:spPr>
            <a:xfrm>
              <a:off x="4114176" y="4952509"/>
              <a:ext cx="19792" cy="21494"/>
            </a:xfrm>
            <a:custGeom>
              <a:avLst/>
              <a:gdLst>
                <a:gd name="connsiteX0" fmla="*/ 16956 w 19792"/>
                <a:gd name="connsiteY0" fmla="*/ 0 h 21494"/>
                <a:gd name="connsiteX1" fmla="*/ 19792 w 19792"/>
                <a:gd name="connsiteY1" fmla="*/ 2521 h 21494"/>
                <a:gd name="connsiteX2" fmla="*/ 2521 w 19792"/>
                <a:gd name="connsiteY2" fmla="*/ 21494 h 21494"/>
                <a:gd name="connsiteX3" fmla="*/ 0 w 19792"/>
                <a:gd name="connsiteY3" fmla="*/ 19225 h 21494"/>
              </a:gdLst>
              <a:ahLst/>
              <a:cxnLst>
                <a:cxn ang="0">
                  <a:pos x="connsiteX0" y="connsiteY0"/>
                </a:cxn>
                <a:cxn ang="0">
                  <a:pos x="connsiteX1" y="connsiteY1"/>
                </a:cxn>
                <a:cxn ang="0">
                  <a:pos x="connsiteX2" y="connsiteY2"/>
                </a:cxn>
                <a:cxn ang="0">
                  <a:pos x="connsiteX3" y="connsiteY3"/>
                </a:cxn>
              </a:cxnLst>
              <a:rect l="l" t="t" r="r" b="b"/>
              <a:pathLst>
                <a:path w="19792" h="21494">
                  <a:moveTo>
                    <a:pt x="16956" y="0"/>
                  </a:moveTo>
                  <a:lnTo>
                    <a:pt x="19792" y="2521"/>
                  </a:lnTo>
                  <a:lnTo>
                    <a:pt x="2521" y="21494"/>
                  </a:lnTo>
                  <a:lnTo>
                    <a:pt x="0" y="19225"/>
                  </a:lnTo>
                  <a:close/>
                </a:path>
              </a:pathLst>
            </a:custGeom>
            <a:solidFill>
              <a:srgbClr val="FFBC3D"/>
            </a:solidFill>
            <a:ln w="6301" cap="flat">
              <a:noFill/>
              <a:prstDash val="solid"/>
              <a:miter/>
            </a:ln>
          </p:spPr>
          <p:txBody>
            <a:bodyPr rtlCol="0" anchor="ctr"/>
            <a:lstStyle/>
            <a:p>
              <a:endParaRPr lang="en-US"/>
            </a:p>
          </p:txBody>
        </p:sp>
        <p:sp>
          <p:nvSpPr>
            <p:cNvPr id="75" name="Freeform: Shape 3878">
              <a:extLst>
                <a:ext uri="{FF2B5EF4-FFF2-40B4-BE49-F238E27FC236}">
                  <a16:creationId xmlns:a16="http://schemas.microsoft.com/office/drawing/2014/main" id="{1988DFE4-41C4-4104-ACD2-F4DCB7CEB39E}"/>
                </a:ext>
              </a:extLst>
            </p:cNvPr>
            <p:cNvSpPr/>
            <p:nvPr/>
          </p:nvSpPr>
          <p:spPr>
            <a:xfrm>
              <a:off x="4097472" y="4937759"/>
              <a:ext cx="17838" cy="22944"/>
            </a:xfrm>
            <a:custGeom>
              <a:avLst/>
              <a:gdLst>
                <a:gd name="connsiteX0" fmla="*/ 15002 w 17838"/>
                <a:gd name="connsiteY0" fmla="*/ 0 h 22944"/>
                <a:gd name="connsiteX1" fmla="*/ 17838 w 17838"/>
                <a:gd name="connsiteY1" fmla="*/ 2017 h 22944"/>
                <a:gd name="connsiteX2" fmla="*/ 2836 w 17838"/>
                <a:gd name="connsiteY2" fmla="*/ 22944 h 22944"/>
                <a:gd name="connsiteX3" fmla="*/ 0 w 17838"/>
                <a:gd name="connsiteY3" fmla="*/ 20675 h 22944"/>
              </a:gdLst>
              <a:ahLst/>
              <a:cxnLst>
                <a:cxn ang="0">
                  <a:pos x="connsiteX0" y="connsiteY0"/>
                </a:cxn>
                <a:cxn ang="0">
                  <a:pos x="connsiteX1" y="connsiteY1"/>
                </a:cxn>
                <a:cxn ang="0">
                  <a:pos x="connsiteX2" y="connsiteY2"/>
                </a:cxn>
                <a:cxn ang="0">
                  <a:pos x="connsiteX3" y="connsiteY3"/>
                </a:cxn>
              </a:cxnLst>
              <a:rect l="l" t="t" r="r" b="b"/>
              <a:pathLst>
                <a:path w="17838" h="22944">
                  <a:moveTo>
                    <a:pt x="15002" y="0"/>
                  </a:moveTo>
                  <a:lnTo>
                    <a:pt x="17838" y="2017"/>
                  </a:lnTo>
                  <a:lnTo>
                    <a:pt x="2836" y="22944"/>
                  </a:lnTo>
                  <a:lnTo>
                    <a:pt x="0" y="20675"/>
                  </a:lnTo>
                  <a:close/>
                </a:path>
              </a:pathLst>
            </a:custGeom>
            <a:solidFill>
              <a:srgbClr val="FFBC3D"/>
            </a:solidFill>
            <a:ln w="6301" cap="flat">
              <a:noFill/>
              <a:prstDash val="solid"/>
              <a:miter/>
            </a:ln>
          </p:spPr>
          <p:txBody>
            <a:bodyPr rtlCol="0" anchor="ctr"/>
            <a:lstStyle/>
            <a:p>
              <a:endParaRPr lang="en-US"/>
            </a:p>
          </p:txBody>
        </p:sp>
        <p:sp>
          <p:nvSpPr>
            <p:cNvPr id="76" name="Freeform: Shape 3879">
              <a:extLst>
                <a:ext uri="{FF2B5EF4-FFF2-40B4-BE49-F238E27FC236}">
                  <a16:creationId xmlns:a16="http://schemas.microsoft.com/office/drawing/2014/main" id="{6CE19E24-1316-425A-BE85-7F1ED97560F5}"/>
                </a:ext>
              </a:extLst>
            </p:cNvPr>
            <p:cNvSpPr/>
            <p:nvPr/>
          </p:nvSpPr>
          <p:spPr>
            <a:xfrm>
              <a:off x="4060409" y="4914563"/>
              <a:ext cx="13552" cy="24646"/>
            </a:xfrm>
            <a:custGeom>
              <a:avLst/>
              <a:gdLst>
                <a:gd name="connsiteX0" fmla="*/ 10463 w 13552"/>
                <a:gd name="connsiteY0" fmla="*/ 0 h 24646"/>
                <a:gd name="connsiteX1" fmla="*/ 13552 w 13552"/>
                <a:gd name="connsiteY1" fmla="*/ 1450 h 24646"/>
                <a:gd name="connsiteX2" fmla="*/ 3089 w 13552"/>
                <a:gd name="connsiteY2" fmla="*/ 24646 h 24646"/>
                <a:gd name="connsiteX3" fmla="*/ 0 w 13552"/>
                <a:gd name="connsiteY3" fmla="*/ 23196 h 24646"/>
              </a:gdLst>
              <a:ahLst/>
              <a:cxnLst>
                <a:cxn ang="0">
                  <a:pos x="connsiteX0" y="connsiteY0"/>
                </a:cxn>
                <a:cxn ang="0">
                  <a:pos x="connsiteX1" y="connsiteY1"/>
                </a:cxn>
                <a:cxn ang="0">
                  <a:pos x="connsiteX2" y="connsiteY2"/>
                </a:cxn>
                <a:cxn ang="0">
                  <a:pos x="connsiteX3" y="connsiteY3"/>
                </a:cxn>
              </a:cxnLst>
              <a:rect l="l" t="t" r="r" b="b"/>
              <a:pathLst>
                <a:path w="13552" h="24646">
                  <a:moveTo>
                    <a:pt x="10463" y="0"/>
                  </a:moveTo>
                  <a:lnTo>
                    <a:pt x="13552" y="1450"/>
                  </a:lnTo>
                  <a:lnTo>
                    <a:pt x="3089" y="24646"/>
                  </a:lnTo>
                  <a:lnTo>
                    <a:pt x="0" y="23196"/>
                  </a:lnTo>
                  <a:close/>
                </a:path>
              </a:pathLst>
            </a:custGeom>
            <a:solidFill>
              <a:srgbClr val="FFBC3D"/>
            </a:solidFill>
            <a:ln w="6301" cap="flat">
              <a:noFill/>
              <a:prstDash val="solid"/>
              <a:miter/>
            </a:ln>
          </p:spPr>
          <p:txBody>
            <a:bodyPr rtlCol="0" anchor="ctr"/>
            <a:lstStyle/>
            <a:p>
              <a:endParaRPr lang="en-US"/>
            </a:p>
          </p:txBody>
        </p:sp>
        <p:sp>
          <p:nvSpPr>
            <p:cNvPr id="77" name="Freeform: Shape 3880">
              <a:extLst>
                <a:ext uri="{FF2B5EF4-FFF2-40B4-BE49-F238E27FC236}">
                  <a16:creationId xmlns:a16="http://schemas.microsoft.com/office/drawing/2014/main" id="{D1C6DDC1-305F-4246-9AAE-137CB49A035D}"/>
                </a:ext>
              </a:extLst>
            </p:cNvPr>
            <p:cNvSpPr/>
            <p:nvPr/>
          </p:nvSpPr>
          <p:spPr>
            <a:xfrm>
              <a:off x="4040301" y="4906117"/>
              <a:ext cx="11345" cy="25465"/>
            </a:xfrm>
            <a:custGeom>
              <a:avLst/>
              <a:gdLst>
                <a:gd name="connsiteX0" fmla="*/ 7942 w 11345"/>
                <a:gd name="connsiteY0" fmla="*/ 0 h 25465"/>
                <a:gd name="connsiteX1" fmla="*/ 11346 w 11345"/>
                <a:gd name="connsiteY1" fmla="*/ 1135 h 25465"/>
                <a:gd name="connsiteX2" fmla="*/ 3404 w 11345"/>
                <a:gd name="connsiteY2" fmla="*/ 25465 h 25465"/>
                <a:gd name="connsiteX3" fmla="*/ 0 w 11345"/>
                <a:gd name="connsiteY3" fmla="*/ 24331 h 25465"/>
              </a:gdLst>
              <a:ahLst/>
              <a:cxnLst>
                <a:cxn ang="0">
                  <a:pos x="connsiteX0" y="connsiteY0"/>
                </a:cxn>
                <a:cxn ang="0">
                  <a:pos x="connsiteX1" y="connsiteY1"/>
                </a:cxn>
                <a:cxn ang="0">
                  <a:pos x="connsiteX2" y="connsiteY2"/>
                </a:cxn>
                <a:cxn ang="0">
                  <a:pos x="connsiteX3" y="connsiteY3"/>
                </a:cxn>
              </a:cxnLst>
              <a:rect l="l" t="t" r="r" b="b"/>
              <a:pathLst>
                <a:path w="11345" h="25465">
                  <a:moveTo>
                    <a:pt x="7942" y="0"/>
                  </a:moveTo>
                  <a:lnTo>
                    <a:pt x="11346" y="1135"/>
                  </a:lnTo>
                  <a:lnTo>
                    <a:pt x="3404" y="25465"/>
                  </a:lnTo>
                  <a:lnTo>
                    <a:pt x="0" y="24331"/>
                  </a:lnTo>
                  <a:close/>
                </a:path>
              </a:pathLst>
            </a:custGeom>
            <a:solidFill>
              <a:srgbClr val="FFBC3D"/>
            </a:solidFill>
            <a:ln w="6301" cap="flat">
              <a:noFill/>
              <a:prstDash val="solid"/>
              <a:miter/>
            </a:ln>
          </p:spPr>
          <p:txBody>
            <a:bodyPr rtlCol="0" anchor="ctr"/>
            <a:lstStyle/>
            <a:p>
              <a:endParaRPr lang="en-US"/>
            </a:p>
          </p:txBody>
        </p:sp>
        <p:sp>
          <p:nvSpPr>
            <p:cNvPr id="78" name="Freeform: Shape 3881">
              <a:extLst>
                <a:ext uri="{FF2B5EF4-FFF2-40B4-BE49-F238E27FC236}">
                  <a16:creationId xmlns:a16="http://schemas.microsoft.com/office/drawing/2014/main" id="{BC5662B6-FDA3-4891-B1D7-6837ED1E4D66}"/>
                </a:ext>
              </a:extLst>
            </p:cNvPr>
            <p:cNvSpPr/>
            <p:nvPr/>
          </p:nvSpPr>
          <p:spPr>
            <a:xfrm>
              <a:off x="4019626" y="4900444"/>
              <a:ext cx="9076" cy="25717"/>
            </a:xfrm>
            <a:custGeom>
              <a:avLst/>
              <a:gdLst>
                <a:gd name="connsiteX0" fmla="*/ 5421 w 9076"/>
                <a:gd name="connsiteY0" fmla="*/ 0 h 25717"/>
                <a:gd name="connsiteX1" fmla="*/ 9077 w 9076"/>
                <a:gd name="connsiteY1" fmla="*/ 567 h 25717"/>
                <a:gd name="connsiteX2" fmla="*/ 3719 w 9076"/>
                <a:gd name="connsiteY2" fmla="*/ 25718 h 25717"/>
                <a:gd name="connsiteX3" fmla="*/ 0 w 9076"/>
                <a:gd name="connsiteY3" fmla="*/ 24898 h 25717"/>
              </a:gdLst>
              <a:ahLst/>
              <a:cxnLst>
                <a:cxn ang="0">
                  <a:pos x="connsiteX0" y="connsiteY0"/>
                </a:cxn>
                <a:cxn ang="0">
                  <a:pos x="connsiteX1" y="connsiteY1"/>
                </a:cxn>
                <a:cxn ang="0">
                  <a:pos x="connsiteX2" y="connsiteY2"/>
                </a:cxn>
                <a:cxn ang="0">
                  <a:pos x="connsiteX3" y="connsiteY3"/>
                </a:cxn>
              </a:cxnLst>
              <a:rect l="l" t="t" r="r" b="b"/>
              <a:pathLst>
                <a:path w="9076" h="25717">
                  <a:moveTo>
                    <a:pt x="5421" y="0"/>
                  </a:moveTo>
                  <a:lnTo>
                    <a:pt x="9077" y="567"/>
                  </a:lnTo>
                  <a:lnTo>
                    <a:pt x="3719" y="25718"/>
                  </a:lnTo>
                  <a:lnTo>
                    <a:pt x="0" y="24898"/>
                  </a:lnTo>
                  <a:close/>
                </a:path>
              </a:pathLst>
            </a:custGeom>
            <a:solidFill>
              <a:srgbClr val="FFBC3D"/>
            </a:solidFill>
            <a:ln w="6301" cap="flat">
              <a:noFill/>
              <a:prstDash val="solid"/>
              <a:miter/>
            </a:ln>
          </p:spPr>
          <p:txBody>
            <a:bodyPr rtlCol="0" anchor="ctr"/>
            <a:lstStyle/>
            <a:p>
              <a:endParaRPr lang="en-US"/>
            </a:p>
          </p:txBody>
        </p:sp>
        <p:sp>
          <p:nvSpPr>
            <p:cNvPr id="79" name="Freeform: Shape 3882">
              <a:extLst>
                <a:ext uri="{FF2B5EF4-FFF2-40B4-BE49-F238E27FC236}">
                  <a16:creationId xmlns:a16="http://schemas.microsoft.com/office/drawing/2014/main" id="{02ECF44C-ED4A-4944-9EB0-071A9E99A78A}"/>
                </a:ext>
              </a:extLst>
            </p:cNvPr>
            <p:cNvSpPr/>
            <p:nvPr/>
          </p:nvSpPr>
          <p:spPr>
            <a:xfrm>
              <a:off x="3998699" y="4897040"/>
              <a:ext cx="6240" cy="25717"/>
            </a:xfrm>
            <a:custGeom>
              <a:avLst/>
              <a:gdLst>
                <a:gd name="connsiteX0" fmla="*/ 2836 w 6240"/>
                <a:gd name="connsiteY0" fmla="*/ 0 h 25717"/>
                <a:gd name="connsiteX1" fmla="*/ 6240 w 6240"/>
                <a:gd name="connsiteY1" fmla="*/ 252 h 25717"/>
                <a:gd name="connsiteX2" fmla="*/ 3719 w 6240"/>
                <a:gd name="connsiteY2" fmla="*/ 25717 h 25717"/>
                <a:gd name="connsiteX3" fmla="*/ 0 w 6240"/>
                <a:gd name="connsiteY3" fmla="*/ 25150 h 25717"/>
              </a:gdLst>
              <a:ahLst/>
              <a:cxnLst>
                <a:cxn ang="0">
                  <a:pos x="connsiteX0" y="connsiteY0"/>
                </a:cxn>
                <a:cxn ang="0">
                  <a:pos x="connsiteX1" y="connsiteY1"/>
                </a:cxn>
                <a:cxn ang="0">
                  <a:pos x="connsiteX2" y="connsiteY2"/>
                </a:cxn>
                <a:cxn ang="0">
                  <a:pos x="connsiteX3" y="connsiteY3"/>
                </a:cxn>
              </a:cxnLst>
              <a:rect l="l" t="t" r="r" b="b"/>
              <a:pathLst>
                <a:path w="6240" h="25717">
                  <a:moveTo>
                    <a:pt x="2836" y="0"/>
                  </a:moveTo>
                  <a:lnTo>
                    <a:pt x="6240" y="252"/>
                  </a:lnTo>
                  <a:lnTo>
                    <a:pt x="3719" y="25717"/>
                  </a:lnTo>
                  <a:lnTo>
                    <a:pt x="0" y="25150"/>
                  </a:lnTo>
                  <a:close/>
                </a:path>
              </a:pathLst>
            </a:custGeom>
            <a:solidFill>
              <a:srgbClr val="FFBC3D"/>
            </a:solidFill>
            <a:ln w="6301" cap="flat">
              <a:noFill/>
              <a:prstDash val="solid"/>
              <a:miter/>
            </a:ln>
          </p:spPr>
          <p:txBody>
            <a:bodyPr rtlCol="0" anchor="ctr"/>
            <a:lstStyle/>
            <a:p>
              <a:endParaRPr lang="en-US"/>
            </a:p>
          </p:txBody>
        </p:sp>
        <p:sp>
          <p:nvSpPr>
            <p:cNvPr id="80" name="Freeform: Shape 3883">
              <a:extLst>
                <a:ext uri="{FF2B5EF4-FFF2-40B4-BE49-F238E27FC236}">
                  <a16:creationId xmlns:a16="http://schemas.microsoft.com/office/drawing/2014/main" id="{D73037AC-4E9A-4728-88A8-D6D6A6D1214C}"/>
                </a:ext>
              </a:extLst>
            </p:cNvPr>
            <p:cNvSpPr/>
            <p:nvPr/>
          </p:nvSpPr>
          <p:spPr>
            <a:xfrm>
              <a:off x="4055303" y="4961838"/>
              <a:ext cx="19225" cy="48094"/>
            </a:xfrm>
            <a:custGeom>
              <a:avLst/>
              <a:gdLst>
                <a:gd name="connsiteX0" fmla="*/ 5358 w 19225"/>
                <a:gd name="connsiteY0" fmla="*/ 0 h 48094"/>
                <a:gd name="connsiteX1" fmla="*/ 19225 w 19225"/>
                <a:gd name="connsiteY1" fmla="*/ 0 h 48094"/>
                <a:gd name="connsiteX2" fmla="*/ 19225 w 19225"/>
                <a:gd name="connsiteY2" fmla="*/ 48094 h 48094"/>
                <a:gd name="connsiteX3" fmla="*/ 9896 w 19225"/>
                <a:gd name="connsiteY3" fmla="*/ 48094 h 48094"/>
                <a:gd name="connsiteX4" fmla="*/ 9896 w 19225"/>
                <a:gd name="connsiteY4" fmla="*/ 8762 h 48094"/>
                <a:gd name="connsiteX5" fmla="*/ 0 w 19225"/>
                <a:gd name="connsiteY5" fmla="*/ 8762 h 4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25" h="48094">
                  <a:moveTo>
                    <a:pt x="5358" y="0"/>
                  </a:moveTo>
                  <a:lnTo>
                    <a:pt x="19225" y="0"/>
                  </a:lnTo>
                  <a:lnTo>
                    <a:pt x="19225" y="48094"/>
                  </a:lnTo>
                  <a:lnTo>
                    <a:pt x="9896" y="48094"/>
                  </a:lnTo>
                  <a:lnTo>
                    <a:pt x="9896" y="8762"/>
                  </a:lnTo>
                  <a:lnTo>
                    <a:pt x="0" y="8762"/>
                  </a:lnTo>
                  <a:close/>
                </a:path>
              </a:pathLst>
            </a:custGeom>
            <a:solidFill>
              <a:srgbClr val="FFBC3D"/>
            </a:solidFill>
            <a:ln w="6301" cap="flat">
              <a:noFill/>
              <a:prstDash val="solid"/>
              <a:miter/>
            </a:ln>
          </p:spPr>
          <p:txBody>
            <a:bodyPr rtlCol="0" anchor="ctr"/>
            <a:lstStyle/>
            <a:p>
              <a:endParaRPr lang="en-US"/>
            </a:p>
          </p:txBody>
        </p:sp>
        <p:sp>
          <p:nvSpPr>
            <p:cNvPr id="81" name="Freeform: Shape 3884">
              <a:extLst>
                <a:ext uri="{FF2B5EF4-FFF2-40B4-BE49-F238E27FC236}">
                  <a16:creationId xmlns:a16="http://schemas.microsoft.com/office/drawing/2014/main" id="{E286B9CD-7A4C-4FFF-8999-32D51FBE8C68}"/>
                </a:ext>
              </a:extLst>
            </p:cNvPr>
            <p:cNvSpPr/>
            <p:nvPr/>
          </p:nvSpPr>
          <p:spPr>
            <a:xfrm>
              <a:off x="4110709" y="5018757"/>
              <a:ext cx="33407" cy="49543"/>
            </a:xfrm>
            <a:custGeom>
              <a:avLst/>
              <a:gdLst>
                <a:gd name="connsiteX0" fmla="*/ 10211 w 33407"/>
                <a:gd name="connsiteY0" fmla="*/ 16956 h 49543"/>
                <a:gd name="connsiteX1" fmla="*/ 1450 w 33407"/>
                <a:gd name="connsiteY1" fmla="*/ 16956 h 49543"/>
                <a:gd name="connsiteX2" fmla="*/ 6240 w 33407"/>
                <a:gd name="connsiteY2" fmla="*/ 4538 h 49543"/>
                <a:gd name="connsiteX3" fmla="*/ 17838 w 33407"/>
                <a:gd name="connsiteY3" fmla="*/ 0 h 49543"/>
                <a:gd name="connsiteX4" fmla="*/ 25465 w 33407"/>
                <a:gd name="connsiteY4" fmla="*/ 1954 h 49543"/>
                <a:gd name="connsiteX5" fmla="*/ 30823 w 33407"/>
                <a:gd name="connsiteY5" fmla="*/ 7312 h 49543"/>
                <a:gd name="connsiteX6" fmla="*/ 33092 w 33407"/>
                <a:gd name="connsiteY6" fmla="*/ 14371 h 49543"/>
                <a:gd name="connsiteX7" fmla="*/ 30571 w 33407"/>
                <a:gd name="connsiteY7" fmla="*/ 23448 h 49543"/>
                <a:gd name="connsiteX8" fmla="*/ 21494 w 33407"/>
                <a:gd name="connsiteY8" fmla="*/ 35361 h 49543"/>
                <a:gd name="connsiteX9" fmla="*/ 16136 w 33407"/>
                <a:gd name="connsiteY9" fmla="*/ 41034 h 49543"/>
                <a:gd name="connsiteX10" fmla="*/ 33408 w 33407"/>
                <a:gd name="connsiteY10" fmla="*/ 41034 h 49543"/>
                <a:gd name="connsiteX11" fmla="*/ 33408 w 33407"/>
                <a:gd name="connsiteY11" fmla="*/ 49544 h 49543"/>
                <a:gd name="connsiteX12" fmla="*/ 0 w 33407"/>
                <a:gd name="connsiteY12" fmla="*/ 49544 h 49543"/>
                <a:gd name="connsiteX13" fmla="*/ 0 w 33407"/>
                <a:gd name="connsiteY13" fmla="*/ 45005 h 49543"/>
                <a:gd name="connsiteX14" fmla="*/ 15002 w 33407"/>
                <a:gd name="connsiteY14" fmla="*/ 30003 h 49543"/>
                <a:gd name="connsiteX15" fmla="*/ 22062 w 33407"/>
                <a:gd name="connsiteY15" fmla="*/ 21242 h 49543"/>
                <a:gd name="connsiteX16" fmla="*/ 23763 w 33407"/>
                <a:gd name="connsiteY16" fmla="*/ 15002 h 49543"/>
                <a:gd name="connsiteX17" fmla="*/ 22062 w 33407"/>
                <a:gd name="connsiteY17" fmla="*/ 10463 h 49543"/>
                <a:gd name="connsiteX18" fmla="*/ 17271 w 33407"/>
                <a:gd name="connsiteY18" fmla="*/ 8761 h 49543"/>
                <a:gd name="connsiteX19" fmla="*/ 12481 w 33407"/>
                <a:gd name="connsiteY19" fmla="*/ 10715 h 49543"/>
                <a:gd name="connsiteX20" fmla="*/ 10211 w 33407"/>
                <a:gd name="connsiteY20" fmla="*/ 16956 h 49543"/>
                <a:gd name="connsiteX21" fmla="*/ 10211 w 33407"/>
                <a:gd name="connsiteY21" fmla="*/ 16956 h 4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 h="49543">
                  <a:moveTo>
                    <a:pt x="10211" y="16956"/>
                  </a:moveTo>
                  <a:lnTo>
                    <a:pt x="1450" y="16956"/>
                  </a:lnTo>
                  <a:cubicBezTo>
                    <a:pt x="1702" y="11598"/>
                    <a:pt x="3152" y="7627"/>
                    <a:pt x="6240" y="4538"/>
                  </a:cubicBezTo>
                  <a:cubicBezTo>
                    <a:pt x="9329" y="1702"/>
                    <a:pt x="13048" y="0"/>
                    <a:pt x="17838" y="0"/>
                  </a:cubicBezTo>
                  <a:cubicBezTo>
                    <a:pt x="20675" y="0"/>
                    <a:pt x="23511" y="819"/>
                    <a:pt x="25465" y="1954"/>
                  </a:cubicBezTo>
                  <a:cubicBezTo>
                    <a:pt x="27735" y="3089"/>
                    <a:pt x="29752" y="5043"/>
                    <a:pt x="30823" y="7312"/>
                  </a:cubicBezTo>
                  <a:cubicBezTo>
                    <a:pt x="32273" y="9581"/>
                    <a:pt x="33092" y="11850"/>
                    <a:pt x="33092" y="14371"/>
                  </a:cubicBezTo>
                  <a:cubicBezTo>
                    <a:pt x="33092" y="17208"/>
                    <a:pt x="32273" y="20296"/>
                    <a:pt x="30571" y="23448"/>
                  </a:cubicBezTo>
                  <a:cubicBezTo>
                    <a:pt x="28869" y="26852"/>
                    <a:pt x="26033" y="30823"/>
                    <a:pt x="21494" y="35361"/>
                  </a:cubicBezTo>
                  <a:lnTo>
                    <a:pt x="16136" y="41034"/>
                  </a:lnTo>
                  <a:lnTo>
                    <a:pt x="33408" y="41034"/>
                  </a:lnTo>
                  <a:lnTo>
                    <a:pt x="33408" y="49544"/>
                  </a:lnTo>
                  <a:lnTo>
                    <a:pt x="0" y="49544"/>
                  </a:lnTo>
                  <a:lnTo>
                    <a:pt x="0" y="45005"/>
                  </a:lnTo>
                  <a:lnTo>
                    <a:pt x="15002" y="30003"/>
                  </a:lnTo>
                  <a:cubicBezTo>
                    <a:pt x="18406" y="26348"/>
                    <a:pt x="20927" y="23196"/>
                    <a:pt x="22062" y="21242"/>
                  </a:cubicBezTo>
                  <a:cubicBezTo>
                    <a:pt x="23196" y="18973"/>
                    <a:pt x="23763" y="17019"/>
                    <a:pt x="23763" y="15002"/>
                  </a:cubicBezTo>
                  <a:cubicBezTo>
                    <a:pt x="23763" y="13300"/>
                    <a:pt x="23196" y="11598"/>
                    <a:pt x="22062" y="10463"/>
                  </a:cubicBezTo>
                  <a:cubicBezTo>
                    <a:pt x="20612" y="9329"/>
                    <a:pt x="19225" y="8761"/>
                    <a:pt x="17271" y="8761"/>
                  </a:cubicBezTo>
                  <a:cubicBezTo>
                    <a:pt x="15254" y="8761"/>
                    <a:pt x="13615" y="9329"/>
                    <a:pt x="12481" y="10715"/>
                  </a:cubicBezTo>
                  <a:cubicBezTo>
                    <a:pt x="11094" y="12417"/>
                    <a:pt x="10527" y="14371"/>
                    <a:pt x="10211" y="16956"/>
                  </a:cubicBezTo>
                  <a:lnTo>
                    <a:pt x="10211" y="16956"/>
                  </a:lnTo>
                  <a:close/>
                </a:path>
              </a:pathLst>
            </a:custGeom>
            <a:solidFill>
              <a:srgbClr val="FFBC3D"/>
            </a:solidFill>
            <a:ln w="6301" cap="flat">
              <a:noFill/>
              <a:prstDash val="solid"/>
              <a:miter/>
            </a:ln>
          </p:spPr>
          <p:txBody>
            <a:bodyPr rtlCol="0" anchor="ctr"/>
            <a:lstStyle/>
            <a:p>
              <a:endParaRPr lang="en-US"/>
            </a:p>
          </p:txBody>
        </p:sp>
        <p:sp>
          <p:nvSpPr>
            <p:cNvPr id="82" name="Freeform: Shape 3885">
              <a:extLst>
                <a:ext uri="{FF2B5EF4-FFF2-40B4-BE49-F238E27FC236}">
                  <a16:creationId xmlns:a16="http://schemas.microsoft.com/office/drawing/2014/main" id="{465429DB-2915-45F6-8D68-57916EB4F42D}"/>
                </a:ext>
              </a:extLst>
            </p:cNvPr>
            <p:cNvSpPr/>
            <p:nvPr/>
          </p:nvSpPr>
          <p:spPr>
            <a:xfrm>
              <a:off x="4131132" y="5094208"/>
              <a:ext cx="33092" cy="50615"/>
            </a:xfrm>
            <a:custGeom>
              <a:avLst/>
              <a:gdLst>
                <a:gd name="connsiteX0" fmla="*/ 10779 w 33092"/>
                <a:gd name="connsiteY0" fmla="*/ 13048 h 50615"/>
                <a:gd name="connsiteX1" fmla="*/ 2017 w 33092"/>
                <a:gd name="connsiteY1" fmla="*/ 13048 h 50615"/>
                <a:gd name="connsiteX2" fmla="*/ 5673 w 33092"/>
                <a:gd name="connsiteY2" fmla="*/ 4539 h 50615"/>
                <a:gd name="connsiteX3" fmla="*/ 16704 w 33092"/>
                <a:gd name="connsiteY3" fmla="*/ 0 h 50615"/>
                <a:gd name="connsiteX4" fmla="*/ 26600 w 33092"/>
                <a:gd name="connsiteY4" fmla="*/ 3656 h 50615"/>
                <a:gd name="connsiteX5" fmla="*/ 30571 w 33092"/>
                <a:gd name="connsiteY5" fmla="*/ 12733 h 50615"/>
                <a:gd name="connsiteX6" fmla="*/ 28869 w 33092"/>
                <a:gd name="connsiteY6" fmla="*/ 18658 h 50615"/>
                <a:gd name="connsiteX7" fmla="*/ 23764 w 33092"/>
                <a:gd name="connsiteY7" fmla="*/ 22881 h 50615"/>
                <a:gd name="connsiteX8" fmla="*/ 30823 w 33092"/>
                <a:gd name="connsiteY8" fmla="*/ 27420 h 50615"/>
                <a:gd name="connsiteX9" fmla="*/ 33092 w 33092"/>
                <a:gd name="connsiteY9" fmla="*/ 35046 h 50615"/>
                <a:gd name="connsiteX10" fmla="*/ 28302 w 33092"/>
                <a:gd name="connsiteY10" fmla="*/ 46077 h 50615"/>
                <a:gd name="connsiteX11" fmla="*/ 16136 w 33092"/>
                <a:gd name="connsiteY11" fmla="*/ 50616 h 50615"/>
                <a:gd name="connsiteX12" fmla="*/ 4791 w 33092"/>
                <a:gd name="connsiteY12" fmla="*/ 46392 h 50615"/>
                <a:gd name="connsiteX13" fmla="*/ 0 w 33092"/>
                <a:gd name="connsiteY13" fmla="*/ 34794 h 50615"/>
                <a:gd name="connsiteX14" fmla="*/ 9077 w 33092"/>
                <a:gd name="connsiteY14" fmla="*/ 34794 h 50615"/>
                <a:gd name="connsiteX15" fmla="*/ 11598 w 33092"/>
                <a:gd name="connsiteY15" fmla="*/ 40467 h 50615"/>
                <a:gd name="connsiteX16" fmla="*/ 16704 w 33092"/>
                <a:gd name="connsiteY16" fmla="*/ 42169 h 50615"/>
                <a:gd name="connsiteX17" fmla="*/ 22062 w 33092"/>
                <a:gd name="connsiteY17" fmla="*/ 40215 h 50615"/>
                <a:gd name="connsiteX18" fmla="*/ 24079 w 33092"/>
                <a:gd name="connsiteY18" fmla="*/ 35109 h 50615"/>
                <a:gd name="connsiteX19" fmla="*/ 21242 w 33092"/>
                <a:gd name="connsiteY19" fmla="*/ 29436 h 50615"/>
                <a:gd name="connsiteX20" fmla="*/ 13048 w 33092"/>
                <a:gd name="connsiteY20" fmla="*/ 27167 h 50615"/>
                <a:gd name="connsiteX21" fmla="*/ 13048 w 33092"/>
                <a:gd name="connsiteY21" fmla="*/ 19225 h 50615"/>
                <a:gd name="connsiteX22" fmla="*/ 18154 w 33092"/>
                <a:gd name="connsiteY22" fmla="*/ 18406 h 50615"/>
                <a:gd name="connsiteX23" fmla="*/ 20675 w 33092"/>
                <a:gd name="connsiteY23" fmla="*/ 16136 h 50615"/>
                <a:gd name="connsiteX24" fmla="*/ 21494 w 33092"/>
                <a:gd name="connsiteY24" fmla="*/ 13300 h 50615"/>
                <a:gd name="connsiteX25" fmla="*/ 20045 w 33092"/>
                <a:gd name="connsiteY25" fmla="*/ 10211 h 50615"/>
                <a:gd name="connsiteX26" fmla="*/ 16389 w 33092"/>
                <a:gd name="connsiteY26" fmla="*/ 8825 h 50615"/>
                <a:gd name="connsiteX27" fmla="*/ 12985 w 33092"/>
                <a:gd name="connsiteY27" fmla="*/ 9959 h 50615"/>
                <a:gd name="connsiteX28" fmla="*/ 10779 w 33092"/>
                <a:gd name="connsiteY28" fmla="*/ 13048 h 50615"/>
                <a:gd name="connsiteX29" fmla="*/ 10779 w 33092"/>
                <a:gd name="connsiteY29" fmla="*/ 13048 h 5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3092" h="50615">
                  <a:moveTo>
                    <a:pt x="10779" y="13048"/>
                  </a:moveTo>
                  <a:lnTo>
                    <a:pt x="2017" y="13048"/>
                  </a:lnTo>
                  <a:cubicBezTo>
                    <a:pt x="2584" y="9644"/>
                    <a:pt x="3719" y="6808"/>
                    <a:pt x="5673" y="4539"/>
                  </a:cubicBezTo>
                  <a:cubicBezTo>
                    <a:pt x="8762" y="1450"/>
                    <a:pt x="12481" y="0"/>
                    <a:pt x="16704" y="0"/>
                  </a:cubicBezTo>
                  <a:cubicBezTo>
                    <a:pt x="20675" y="0"/>
                    <a:pt x="24079" y="1135"/>
                    <a:pt x="26600" y="3656"/>
                  </a:cubicBezTo>
                  <a:cubicBezTo>
                    <a:pt x="29436" y="6177"/>
                    <a:pt x="30571" y="9329"/>
                    <a:pt x="30571" y="12733"/>
                  </a:cubicBezTo>
                  <a:cubicBezTo>
                    <a:pt x="30571" y="14687"/>
                    <a:pt x="30004" y="16704"/>
                    <a:pt x="28869" y="18658"/>
                  </a:cubicBezTo>
                  <a:cubicBezTo>
                    <a:pt x="27735" y="20360"/>
                    <a:pt x="26033" y="21746"/>
                    <a:pt x="23764" y="22881"/>
                  </a:cubicBezTo>
                  <a:cubicBezTo>
                    <a:pt x="26852" y="23701"/>
                    <a:pt x="29121" y="25150"/>
                    <a:pt x="30823" y="27420"/>
                  </a:cubicBezTo>
                  <a:cubicBezTo>
                    <a:pt x="32210" y="29689"/>
                    <a:pt x="33092" y="32210"/>
                    <a:pt x="33092" y="35046"/>
                  </a:cubicBezTo>
                  <a:cubicBezTo>
                    <a:pt x="33092" y="39269"/>
                    <a:pt x="31706" y="42989"/>
                    <a:pt x="28302" y="46077"/>
                  </a:cubicBezTo>
                  <a:cubicBezTo>
                    <a:pt x="25213" y="48914"/>
                    <a:pt x="21242" y="50616"/>
                    <a:pt x="16136" y="50616"/>
                  </a:cubicBezTo>
                  <a:cubicBezTo>
                    <a:pt x="11598" y="50616"/>
                    <a:pt x="7627" y="49229"/>
                    <a:pt x="4791" y="46392"/>
                  </a:cubicBezTo>
                  <a:cubicBezTo>
                    <a:pt x="1954" y="43556"/>
                    <a:pt x="252" y="39585"/>
                    <a:pt x="0" y="34794"/>
                  </a:cubicBezTo>
                  <a:lnTo>
                    <a:pt x="9077" y="34794"/>
                  </a:lnTo>
                  <a:cubicBezTo>
                    <a:pt x="9392" y="37315"/>
                    <a:pt x="10211" y="39017"/>
                    <a:pt x="11598" y="40467"/>
                  </a:cubicBezTo>
                  <a:cubicBezTo>
                    <a:pt x="13048" y="41602"/>
                    <a:pt x="14687" y="42169"/>
                    <a:pt x="16704" y="42169"/>
                  </a:cubicBezTo>
                  <a:cubicBezTo>
                    <a:pt x="18973" y="42169"/>
                    <a:pt x="20675" y="41602"/>
                    <a:pt x="22062" y="40215"/>
                  </a:cubicBezTo>
                  <a:cubicBezTo>
                    <a:pt x="23511" y="38829"/>
                    <a:pt x="24079" y="37127"/>
                    <a:pt x="24079" y="35109"/>
                  </a:cubicBezTo>
                  <a:cubicBezTo>
                    <a:pt x="24079" y="32840"/>
                    <a:pt x="23259" y="31138"/>
                    <a:pt x="21242" y="29436"/>
                  </a:cubicBezTo>
                  <a:cubicBezTo>
                    <a:pt x="19540" y="27987"/>
                    <a:pt x="16704" y="27167"/>
                    <a:pt x="13048" y="27167"/>
                  </a:cubicBezTo>
                  <a:lnTo>
                    <a:pt x="13048" y="19225"/>
                  </a:lnTo>
                  <a:cubicBezTo>
                    <a:pt x="15317" y="19225"/>
                    <a:pt x="17019" y="18910"/>
                    <a:pt x="18154" y="18406"/>
                  </a:cubicBezTo>
                  <a:cubicBezTo>
                    <a:pt x="19288" y="17838"/>
                    <a:pt x="20108" y="16956"/>
                    <a:pt x="20675" y="16136"/>
                  </a:cubicBezTo>
                  <a:cubicBezTo>
                    <a:pt x="21242" y="15317"/>
                    <a:pt x="21494" y="14434"/>
                    <a:pt x="21494" y="13300"/>
                  </a:cubicBezTo>
                  <a:cubicBezTo>
                    <a:pt x="21494" y="12165"/>
                    <a:pt x="20927" y="11031"/>
                    <a:pt x="20045" y="10211"/>
                  </a:cubicBezTo>
                  <a:cubicBezTo>
                    <a:pt x="19225" y="9392"/>
                    <a:pt x="18091" y="8825"/>
                    <a:pt x="16389" y="8825"/>
                  </a:cubicBezTo>
                  <a:cubicBezTo>
                    <a:pt x="15254" y="8825"/>
                    <a:pt x="13867" y="9077"/>
                    <a:pt x="12985" y="9959"/>
                  </a:cubicBezTo>
                  <a:cubicBezTo>
                    <a:pt x="11913" y="10779"/>
                    <a:pt x="11031" y="11913"/>
                    <a:pt x="10779" y="13048"/>
                  </a:cubicBezTo>
                  <a:lnTo>
                    <a:pt x="10779" y="13048"/>
                  </a:lnTo>
                  <a:close/>
                </a:path>
              </a:pathLst>
            </a:custGeom>
            <a:solidFill>
              <a:srgbClr val="FFBC3D"/>
            </a:solidFill>
            <a:ln w="6301" cap="flat">
              <a:noFill/>
              <a:prstDash val="solid"/>
              <a:miter/>
            </a:ln>
          </p:spPr>
          <p:txBody>
            <a:bodyPr rtlCol="0" anchor="ctr"/>
            <a:lstStyle/>
            <a:p>
              <a:endParaRPr lang="en-US"/>
            </a:p>
          </p:txBody>
        </p:sp>
        <p:sp>
          <p:nvSpPr>
            <p:cNvPr id="83" name="Freeform: Shape 3886">
              <a:extLst>
                <a:ext uri="{FF2B5EF4-FFF2-40B4-BE49-F238E27FC236}">
                  <a16:creationId xmlns:a16="http://schemas.microsoft.com/office/drawing/2014/main" id="{B94E6526-D5A9-4FBD-BF6A-2780444D559B}"/>
                </a:ext>
              </a:extLst>
            </p:cNvPr>
            <p:cNvSpPr/>
            <p:nvPr/>
          </p:nvSpPr>
          <p:spPr>
            <a:xfrm>
              <a:off x="4106738" y="5179428"/>
              <a:ext cx="34542" cy="49228"/>
            </a:xfrm>
            <a:custGeom>
              <a:avLst/>
              <a:gdLst>
                <a:gd name="connsiteX0" fmla="*/ 20990 w 34542"/>
                <a:gd name="connsiteY0" fmla="*/ 0 h 49228"/>
                <a:gd name="connsiteX1" fmla="*/ 30319 w 34542"/>
                <a:gd name="connsiteY1" fmla="*/ 0 h 49228"/>
                <a:gd name="connsiteX2" fmla="*/ 30319 w 34542"/>
                <a:gd name="connsiteY2" fmla="*/ 30823 h 49228"/>
                <a:gd name="connsiteX3" fmla="*/ 34542 w 34542"/>
                <a:gd name="connsiteY3" fmla="*/ 30823 h 49228"/>
                <a:gd name="connsiteX4" fmla="*/ 34542 w 34542"/>
                <a:gd name="connsiteY4" fmla="*/ 39333 h 49228"/>
                <a:gd name="connsiteX5" fmla="*/ 30319 w 34542"/>
                <a:gd name="connsiteY5" fmla="*/ 39333 h 49228"/>
                <a:gd name="connsiteX6" fmla="*/ 30319 w 34542"/>
                <a:gd name="connsiteY6" fmla="*/ 49229 h 49228"/>
                <a:gd name="connsiteX7" fmla="*/ 21242 w 34542"/>
                <a:gd name="connsiteY7" fmla="*/ 49229 h 49228"/>
                <a:gd name="connsiteX8" fmla="*/ 21242 w 34542"/>
                <a:gd name="connsiteY8" fmla="*/ 39333 h 49228"/>
                <a:gd name="connsiteX9" fmla="*/ 0 w 34542"/>
                <a:gd name="connsiteY9" fmla="*/ 39333 h 49228"/>
                <a:gd name="connsiteX10" fmla="*/ 0 w 34542"/>
                <a:gd name="connsiteY10" fmla="*/ 31138 h 49228"/>
                <a:gd name="connsiteX11" fmla="*/ 20990 w 34542"/>
                <a:gd name="connsiteY11" fmla="*/ 0 h 49228"/>
                <a:gd name="connsiteX12" fmla="*/ 21305 w 34542"/>
                <a:gd name="connsiteY12" fmla="*/ 30823 h 49228"/>
                <a:gd name="connsiteX13" fmla="*/ 21305 w 34542"/>
                <a:gd name="connsiteY13" fmla="*/ 30823 h 49228"/>
                <a:gd name="connsiteX14" fmla="*/ 21305 w 34542"/>
                <a:gd name="connsiteY14" fmla="*/ 14687 h 49228"/>
                <a:gd name="connsiteX15" fmla="*/ 10274 w 34542"/>
                <a:gd name="connsiteY15" fmla="*/ 30823 h 49228"/>
                <a:gd name="connsiteX16" fmla="*/ 21305 w 34542"/>
                <a:gd name="connsiteY16" fmla="*/ 30823 h 4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542" h="49228">
                  <a:moveTo>
                    <a:pt x="20990" y="0"/>
                  </a:moveTo>
                  <a:lnTo>
                    <a:pt x="30319" y="0"/>
                  </a:lnTo>
                  <a:lnTo>
                    <a:pt x="30319" y="30823"/>
                  </a:lnTo>
                  <a:lnTo>
                    <a:pt x="34542" y="30823"/>
                  </a:lnTo>
                  <a:lnTo>
                    <a:pt x="34542" y="39333"/>
                  </a:lnTo>
                  <a:lnTo>
                    <a:pt x="30319" y="39333"/>
                  </a:lnTo>
                  <a:lnTo>
                    <a:pt x="30319" y="49229"/>
                  </a:lnTo>
                  <a:lnTo>
                    <a:pt x="21242" y="49229"/>
                  </a:lnTo>
                  <a:lnTo>
                    <a:pt x="21242" y="39333"/>
                  </a:lnTo>
                  <a:lnTo>
                    <a:pt x="0" y="39333"/>
                  </a:lnTo>
                  <a:lnTo>
                    <a:pt x="0" y="31138"/>
                  </a:lnTo>
                  <a:lnTo>
                    <a:pt x="20990" y="0"/>
                  </a:lnTo>
                  <a:close/>
                  <a:moveTo>
                    <a:pt x="21305" y="30823"/>
                  </a:moveTo>
                  <a:lnTo>
                    <a:pt x="21305" y="30823"/>
                  </a:lnTo>
                  <a:lnTo>
                    <a:pt x="21305" y="14687"/>
                  </a:lnTo>
                  <a:lnTo>
                    <a:pt x="10274" y="30823"/>
                  </a:lnTo>
                  <a:lnTo>
                    <a:pt x="21305" y="30823"/>
                  </a:lnTo>
                  <a:close/>
                </a:path>
              </a:pathLst>
            </a:custGeom>
            <a:solidFill>
              <a:srgbClr val="FFBC3D"/>
            </a:solidFill>
            <a:ln w="6301" cap="flat">
              <a:noFill/>
              <a:prstDash val="solid"/>
              <a:miter/>
            </a:ln>
          </p:spPr>
          <p:txBody>
            <a:bodyPr rtlCol="0" anchor="ctr"/>
            <a:lstStyle/>
            <a:p>
              <a:endParaRPr lang="en-US"/>
            </a:p>
          </p:txBody>
        </p:sp>
        <p:sp>
          <p:nvSpPr>
            <p:cNvPr id="84" name="Freeform: Shape 3887">
              <a:extLst>
                <a:ext uri="{FF2B5EF4-FFF2-40B4-BE49-F238E27FC236}">
                  <a16:creationId xmlns:a16="http://schemas.microsoft.com/office/drawing/2014/main" id="{E0A27AF0-7C83-4C02-8063-EF5F8A5AC659}"/>
                </a:ext>
              </a:extLst>
            </p:cNvPr>
            <p:cNvSpPr/>
            <p:nvPr/>
          </p:nvSpPr>
          <p:spPr>
            <a:xfrm>
              <a:off x="4053664" y="5245361"/>
              <a:ext cx="32840" cy="49291"/>
            </a:xfrm>
            <a:custGeom>
              <a:avLst/>
              <a:gdLst>
                <a:gd name="connsiteX0" fmla="*/ 9581 w 32840"/>
                <a:gd name="connsiteY0" fmla="*/ 0 h 49291"/>
                <a:gd name="connsiteX1" fmla="*/ 32210 w 32840"/>
                <a:gd name="connsiteY1" fmla="*/ 0 h 49291"/>
                <a:gd name="connsiteX2" fmla="*/ 32210 w 32840"/>
                <a:gd name="connsiteY2" fmla="*/ 8510 h 49291"/>
                <a:gd name="connsiteX3" fmla="*/ 16389 w 32840"/>
                <a:gd name="connsiteY3" fmla="*/ 8510 h 49291"/>
                <a:gd name="connsiteX4" fmla="*/ 14435 w 32840"/>
                <a:gd name="connsiteY4" fmla="*/ 17271 h 49291"/>
                <a:gd name="connsiteX5" fmla="*/ 16136 w 32840"/>
                <a:gd name="connsiteY5" fmla="*/ 16956 h 49291"/>
                <a:gd name="connsiteX6" fmla="*/ 17586 w 32840"/>
                <a:gd name="connsiteY6" fmla="*/ 16704 h 49291"/>
                <a:gd name="connsiteX7" fmla="*/ 28617 w 32840"/>
                <a:gd name="connsiteY7" fmla="*/ 21243 h 49291"/>
                <a:gd name="connsiteX8" fmla="*/ 32840 w 32840"/>
                <a:gd name="connsiteY8" fmla="*/ 32588 h 49291"/>
                <a:gd name="connsiteX9" fmla="*/ 28050 w 32840"/>
                <a:gd name="connsiteY9" fmla="*/ 44501 h 49291"/>
                <a:gd name="connsiteX10" fmla="*/ 16452 w 32840"/>
                <a:gd name="connsiteY10" fmla="*/ 49292 h 49291"/>
                <a:gd name="connsiteX11" fmla="*/ 5673 w 32840"/>
                <a:gd name="connsiteY11" fmla="*/ 45888 h 49291"/>
                <a:gd name="connsiteX12" fmla="*/ 0 w 32840"/>
                <a:gd name="connsiteY12" fmla="*/ 36244 h 49291"/>
                <a:gd name="connsiteX13" fmla="*/ 9644 w 32840"/>
                <a:gd name="connsiteY13" fmla="*/ 36244 h 49291"/>
                <a:gd name="connsiteX14" fmla="*/ 12481 w 32840"/>
                <a:gd name="connsiteY14" fmla="*/ 39648 h 49291"/>
                <a:gd name="connsiteX15" fmla="*/ 16452 w 32840"/>
                <a:gd name="connsiteY15" fmla="*/ 40783 h 49291"/>
                <a:gd name="connsiteX16" fmla="*/ 21809 w 32840"/>
                <a:gd name="connsiteY16" fmla="*/ 38514 h 49291"/>
                <a:gd name="connsiteX17" fmla="*/ 23826 w 32840"/>
                <a:gd name="connsiteY17" fmla="*/ 32840 h 49291"/>
                <a:gd name="connsiteX18" fmla="*/ 21809 w 32840"/>
                <a:gd name="connsiteY18" fmla="*/ 27483 h 49291"/>
                <a:gd name="connsiteX19" fmla="*/ 17019 w 32840"/>
                <a:gd name="connsiteY19" fmla="*/ 25529 h 49291"/>
                <a:gd name="connsiteX20" fmla="*/ 14182 w 32840"/>
                <a:gd name="connsiteY20" fmla="*/ 26096 h 49291"/>
                <a:gd name="connsiteX21" fmla="*/ 11346 w 32840"/>
                <a:gd name="connsiteY21" fmla="*/ 28365 h 49291"/>
                <a:gd name="connsiteX22" fmla="*/ 3719 w 32840"/>
                <a:gd name="connsiteY22" fmla="*/ 26663 h 49291"/>
                <a:gd name="connsiteX23" fmla="*/ 9581 w 32840"/>
                <a:gd name="connsiteY23" fmla="*/ 0 h 4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840" h="49291">
                  <a:moveTo>
                    <a:pt x="9581" y="0"/>
                  </a:moveTo>
                  <a:lnTo>
                    <a:pt x="32210" y="0"/>
                  </a:lnTo>
                  <a:lnTo>
                    <a:pt x="32210" y="8510"/>
                  </a:lnTo>
                  <a:lnTo>
                    <a:pt x="16389" y="8510"/>
                  </a:lnTo>
                  <a:lnTo>
                    <a:pt x="14435" y="17271"/>
                  </a:lnTo>
                  <a:cubicBezTo>
                    <a:pt x="15002" y="16956"/>
                    <a:pt x="15569" y="16956"/>
                    <a:pt x="16136" y="16956"/>
                  </a:cubicBezTo>
                  <a:cubicBezTo>
                    <a:pt x="16704" y="16704"/>
                    <a:pt x="16956" y="16704"/>
                    <a:pt x="17586" y="16704"/>
                  </a:cubicBezTo>
                  <a:cubicBezTo>
                    <a:pt x="22125" y="16704"/>
                    <a:pt x="25528" y="18091"/>
                    <a:pt x="28617" y="21243"/>
                  </a:cubicBezTo>
                  <a:cubicBezTo>
                    <a:pt x="31454" y="24079"/>
                    <a:pt x="32840" y="28050"/>
                    <a:pt x="32840" y="32588"/>
                  </a:cubicBezTo>
                  <a:cubicBezTo>
                    <a:pt x="32840" y="37379"/>
                    <a:pt x="31138" y="41350"/>
                    <a:pt x="28050" y="44501"/>
                  </a:cubicBezTo>
                  <a:cubicBezTo>
                    <a:pt x="24961" y="47590"/>
                    <a:pt x="20990" y="49292"/>
                    <a:pt x="16452" y="49292"/>
                  </a:cubicBezTo>
                  <a:cubicBezTo>
                    <a:pt x="12228" y="49292"/>
                    <a:pt x="8825" y="48157"/>
                    <a:pt x="5673" y="45888"/>
                  </a:cubicBezTo>
                  <a:cubicBezTo>
                    <a:pt x="2836" y="43367"/>
                    <a:pt x="882" y="40215"/>
                    <a:pt x="0" y="36244"/>
                  </a:cubicBezTo>
                  <a:lnTo>
                    <a:pt x="9644" y="36244"/>
                  </a:lnTo>
                  <a:cubicBezTo>
                    <a:pt x="10463" y="37631"/>
                    <a:pt x="11346" y="38766"/>
                    <a:pt x="12481" y="39648"/>
                  </a:cubicBezTo>
                  <a:cubicBezTo>
                    <a:pt x="13930" y="40215"/>
                    <a:pt x="15002" y="40783"/>
                    <a:pt x="16452" y="40783"/>
                  </a:cubicBezTo>
                  <a:cubicBezTo>
                    <a:pt x="18721" y="40783"/>
                    <a:pt x="20423" y="39900"/>
                    <a:pt x="21809" y="38514"/>
                  </a:cubicBezTo>
                  <a:cubicBezTo>
                    <a:pt x="23259" y="37127"/>
                    <a:pt x="23826" y="35109"/>
                    <a:pt x="23826" y="32840"/>
                  </a:cubicBezTo>
                  <a:cubicBezTo>
                    <a:pt x="23826" y="30571"/>
                    <a:pt x="23259" y="28869"/>
                    <a:pt x="21809" y="27483"/>
                  </a:cubicBezTo>
                  <a:cubicBezTo>
                    <a:pt x="20675" y="26096"/>
                    <a:pt x="18973" y="25529"/>
                    <a:pt x="17019" y="25529"/>
                  </a:cubicBezTo>
                  <a:cubicBezTo>
                    <a:pt x="16199" y="25529"/>
                    <a:pt x="15065" y="25529"/>
                    <a:pt x="14182" y="26096"/>
                  </a:cubicBezTo>
                  <a:cubicBezTo>
                    <a:pt x="13048" y="26663"/>
                    <a:pt x="12228" y="27483"/>
                    <a:pt x="11346" y="28365"/>
                  </a:cubicBezTo>
                  <a:lnTo>
                    <a:pt x="3719" y="26663"/>
                  </a:lnTo>
                  <a:lnTo>
                    <a:pt x="9581" y="0"/>
                  </a:lnTo>
                  <a:close/>
                </a:path>
              </a:pathLst>
            </a:custGeom>
            <a:solidFill>
              <a:srgbClr val="FFBC3D"/>
            </a:solidFill>
            <a:ln w="6301" cap="flat">
              <a:noFill/>
              <a:prstDash val="solid"/>
              <a:miter/>
            </a:ln>
          </p:spPr>
          <p:txBody>
            <a:bodyPr rtlCol="0" anchor="ctr"/>
            <a:lstStyle/>
            <a:p>
              <a:endParaRPr lang="en-US"/>
            </a:p>
          </p:txBody>
        </p:sp>
        <p:sp>
          <p:nvSpPr>
            <p:cNvPr id="85" name="Freeform: Shape 3888">
              <a:extLst>
                <a:ext uri="{FF2B5EF4-FFF2-40B4-BE49-F238E27FC236}">
                  <a16:creationId xmlns:a16="http://schemas.microsoft.com/office/drawing/2014/main" id="{3051AD26-BA96-4577-BE14-E9049B988BF6}"/>
                </a:ext>
              </a:extLst>
            </p:cNvPr>
            <p:cNvSpPr/>
            <p:nvPr/>
          </p:nvSpPr>
          <p:spPr>
            <a:xfrm>
              <a:off x="3881836" y="5238554"/>
              <a:ext cx="31390" cy="49228"/>
            </a:xfrm>
            <a:custGeom>
              <a:avLst/>
              <a:gdLst>
                <a:gd name="connsiteX0" fmla="*/ 0 w 31390"/>
                <a:gd name="connsiteY0" fmla="*/ 0 h 49228"/>
                <a:gd name="connsiteX1" fmla="*/ 31390 w 31390"/>
                <a:gd name="connsiteY1" fmla="*/ 0 h 49228"/>
                <a:gd name="connsiteX2" fmla="*/ 31390 w 31390"/>
                <a:gd name="connsiteY2" fmla="*/ 4853 h 49228"/>
                <a:gd name="connsiteX3" fmla="*/ 9896 w 31390"/>
                <a:gd name="connsiteY3" fmla="*/ 49229 h 49228"/>
                <a:gd name="connsiteX4" fmla="*/ 1954 w 31390"/>
                <a:gd name="connsiteY4" fmla="*/ 45573 h 49228"/>
                <a:gd name="connsiteX5" fmla="*/ 20108 w 31390"/>
                <a:gd name="connsiteY5" fmla="*/ 8509 h 49228"/>
                <a:gd name="connsiteX6" fmla="*/ 0 w 31390"/>
                <a:gd name="connsiteY6" fmla="*/ 8509 h 4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90" h="49228">
                  <a:moveTo>
                    <a:pt x="0" y="0"/>
                  </a:moveTo>
                  <a:lnTo>
                    <a:pt x="31390" y="0"/>
                  </a:lnTo>
                  <a:lnTo>
                    <a:pt x="31390" y="4853"/>
                  </a:lnTo>
                  <a:lnTo>
                    <a:pt x="9896" y="49229"/>
                  </a:lnTo>
                  <a:lnTo>
                    <a:pt x="1954" y="45573"/>
                  </a:lnTo>
                  <a:lnTo>
                    <a:pt x="20108" y="8509"/>
                  </a:lnTo>
                  <a:lnTo>
                    <a:pt x="0" y="8509"/>
                  </a:lnTo>
                  <a:close/>
                </a:path>
              </a:pathLst>
            </a:custGeom>
            <a:solidFill>
              <a:srgbClr val="FFBC3D"/>
            </a:solidFill>
            <a:ln w="6301" cap="flat">
              <a:noFill/>
              <a:prstDash val="solid"/>
              <a:miter/>
            </a:ln>
          </p:spPr>
          <p:txBody>
            <a:bodyPr rtlCol="0" anchor="ctr"/>
            <a:lstStyle/>
            <a:p>
              <a:endParaRPr lang="en-US"/>
            </a:p>
          </p:txBody>
        </p:sp>
        <p:sp>
          <p:nvSpPr>
            <p:cNvPr id="86" name="Freeform: Shape 3889">
              <a:extLst>
                <a:ext uri="{FF2B5EF4-FFF2-40B4-BE49-F238E27FC236}">
                  <a16:creationId xmlns:a16="http://schemas.microsoft.com/office/drawing/2014/main" id="{B167BA58-149E-45DF-A7C3-0CDDFA292DA5}"/>
                </a:ext>
              </a:extLst>
            </p:cNvPr>
            <p:cNvSpPr/>
            <p:nvPr/>
          </p:nvSpPr>
          <p:spPr>
            <a:xfrm>
              <a:off x="3816786" y="5182202"/>
              <a:ext cx="33344" cy="50363"/>
            </a:xfrm>
            <a:custGeom>
              <a:avLst/>
              <a:gdLst>
                <a:gd name="connsiteX0" fmla="*/ 26600 w 33344"/>
                <a:gd name="connsiteY0" fmla="*/ 23259 h 50363"/>
                <a:gd name="connsiteX1" fmla="*/ 31390 w 33344"/>
                <a:gd name="connsiteY1" fmla="*/ 28617 h 50363"/>
                <a:gd name="connsiteX2" fmla="*/ 33345 w 33344"/>
                <a:gd name="connsiteY2" fmla="*/ 35677 h 50363"/>
                <a:gd name="connsiteX3" fmla="*/ 31075 w 33344"/>
                <a:gd name="connsiteY3" fmla="*/ 43304 h 50363"/>
                <a:gd name="connsiteX4" fmla="*/ 25717 w 33344"/>
                <a:gd name="connsiteY4" fmla="*/ 48661 h 50363"/>
                <a:gd name="connsiteX5" fmla="*/ 16641 w 33344"/>
                <a:gd name="connsiteY5" fmla="*/ 50363 h 50363"/>
                <a:gd name="connsiteX6" fmla="*/ 7312 w 33344"/>
                <a:gd name="connsiteY6" fmla="*/ 48661 h 50363"/>
                <a:gd name="connsiteX7" fmla="*/ 1954 w 33344"/>
                <a:gd name="connsiteY7" fmla="*/ 43556 h 50363"/>
                <a:gd name="connsiteX8" fmla="*/ 0 w 33344"/>
                <a:gd name="connsiteY8" fmla="*/ 35613 h 50363"/>
                <a:gd name="connsiteX9" fmla="*/ 1450 w 33344"/>
                <a:gd name="connsiteY9" fmla="*/ 28554 h 50363"/>
                <a:gd name="connsiteX10" fmla="*/ 6555 w 33344"/>
                <a:gd name="connsiteY10" fmla="*/ 23196 h 50363"/>
                <a:gd name="connsiteX11" fmla="*/ 3152 w 33344"/>
                <a:gd name="connsiteY11" fmla="*/ 18406 h 50363"/>
                <a:gd name="connsiteX12" fmla="*/ 2332 w 33344"/>
                <a:gd name="connsiteY12" fmla="*/ 13300 h 50363"/>
                <a:gd name="connsiteX13" fmla="*/ 4034 w 33344"/>
                <a:gd name="connsiteY13" fmla="*/ 6492 h 50363"/>
                <a:gd name="connsiteX14" fmla="*/ 9140 w 33344"/>
                <a:gd name="connsiteY14" fmla="*/ 1702 h 50363"/>
                <a:gd name="connsiteX15" fmla="*/ 16767 w 33344"/>
                <a:gd name="connsiteY15" fmla="*/ 0 h 50363"/>
                <a:gd name="connsiteX16" fmla="*/ 24142 w 33344"/>
                <a:gd name="connsiteY16" fmla="*/ 1702 h 50363"/>
                <a:gd name="connsiteX17" fmla="*/ 29247 w 33344"/>
                <a:gd name="connsiteY17" fmla="*/ 6492 h 50363"/>
                <a:gd name="connsiteX18" fmla="*/ 30949 w 33344"/>
                <a:gd name="connsiteY18" fmla="*/ 13300 h 50363"/>
                <a:gd name="connsiteX19" fmla="*/ 30130 w 33344"/>
                <a:gd name="connsiteY19" fmla="*/ 18090 h 50363"/>
                <a:gd name="connsiteX20" fmla="*/ 26600 w 33344"/>
                <a:gd name="connsiteY20" fmla="*/ 23259 h 50363"/>
                <a:gd name="connsiteX21" fmla="*/ 26600 w 33344"/>
                <a:gd name="connsiteY21" fmla="*/ 23259 h 50363"/>
                <a:gd name="connsiteX22" fmla="*/ 16389 w 33344"/>
                <a:gd name="connsiteY22" fmla="*/ 8824 h 50363"/>
                <a:gd name="connsiteX23" fmla="*/ 16389 w 33344"/>
                <a:gd name="connsiteY23" fmla="*/ 8824 h 50363"/>
                <a:gd name="connsiteX24" fmla="*/ 12418 w 33344"/>
                <a:gd name="connsiteY24" fmla="*/ 10274 h 50363"/>
                <a:gd name="connsiteX25" fmla="*/ 11031 w 33344"/>
                <a:gd name="connsiteY25" fmla="*/ 14246 h 50363"/>
                <a:gd name="connsiteX26" fmla="*/ 12733 w 33344"/>
                <a:gd name="connsiteY26" fmla="*/ 17901 h 50363"/>
                <a:gd name="connsiteX27" fmla="*/ 16389 w 33344"/>
                <a:gd name="connsiteY27" fmla="*/ 19603 h 50363"/>
                <a:gd name="connsiteX28" fmla="*/ 20360 w 33344"/>
                <a:gd name="connsiteY28" fmla="*/ 17901 h 50363"/>
                <a:gd name="connsiteX29" fmla="*/ 21746 w 33344"/>
                <a:gd name="connsiteY29" fmla="*/ 13930 h 50363"/>
                <a:gd name="connsiteX30" fmla="*/ 20045 w 33344"/>
                <a:gd name="connsiteY30" fmla="*/ 10274 h 50363"/>
                <a:gd name="connsiteX31" fmla="*/ 16389 w 33344"/>
                <a:gd name="connsiteY31" fmla="*/ 8824 h 50363"/>
                <a:gd name="connsiteX32" fmla="*/ 16389 w 33344"/>
                <a:gd name="connsiteY32" fmla="*/ 8824 h 50363"/>
                <a:gd name="connsiteX33" fmla="*/ 16704 w 33344"/>
                <a:gd name="connsiteY33" fmla="*/ 28050 h 50363"/>
                <a:gd name="connsiteX34" fmla="*/ 16704 w 33344"/>
                <a:gd name="connsiteY34" fmla="*/ 28050 h 50363"/>
                <a:gd name="connsiteX35" fmla="*/ 11031 w 33344"/>
                <a:gd name="connsiteY35" fmla="*/ 30067 h 50363"/>
                <a:gd name="connsiteX36" fmla="*/ 8762 w 33344"/>
                <a:gd name="connsiteY36" fmla="*/ 34857 h 50363"/>
                <a:gd name="connsiteX37" fmla="*/ 11031 w 33344"/>
                <a:gd name="connsiteY37" fmla="*/ 39963 h 50363"/>
                <a:gd name="connsiteX38" fmla="*/ 16704 w 33344"/>
                <a:gd name="connsiteY38" fmla="*/ 41980 h 50363"/>
                <a:gd name="connsiteX39" fmla="*/ 22062 w 33344"/>
                <a:gd name="connsiteY39" fmla="*/ 39963 h 50363"/>
                <a:gd name="connsiteX40" fmla="*/ 24331 w 33344"/>
                <a:gd name="connsiteY40" fmla="*/ 35172 h 50363"/>
                <a:gd name="connsiteX41" fmla="*/ 22062 w 33344"/>
                <a:gd name="connsiteY41" fmla="*/ 30067 h 50363"/>
                <a:gd name="connsiteX42" fmla="*/ 16704 w 33344"/>
                <a:gd name="connsiteY42" fmla="*/ 28050 h 50363"/>
                <a:gd name="connsiteX43" fmla="*/ 16704 w 33344"/>
                <a:gd name="connsiteY43" fmla="*/ 28050 h 5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3344" h="50363">
                  <a:moveTo>
                    <a:pt x="26600" y="23259"/>
                  </a:moveTo>
                  <a:cubicBezTo>
                    <a:pt x="28554" y="24646"/>
                    <a:pt x="30256" y="26348"/>
                    <a:pt x="31390" y="28617"/>
                  </a:cubicBezTo>
                  <a:cubicBezTo>
                    <a:pt x="32777" y="30886"/>
                    <a:pt x="33345" y="33155"/>
                    <a:pt x="33345" y="35677"/>
                  </a:cubicBezTo>
                  <a:cubicBezTo>
                    <a:pt x="33345" y="38513"/>
                    <a:pt x="32525" y="41035"/>
                    <a:pt x="31075" y="43304"/>
                  </a:cubicBezTo>
                  <a:cubicBezTo>
                    <a:pt x="29941" y="45573"/>
                    <a:pt x="27987" y="47527"/>
                    <a:pt x="25717" y="48661"/>
                  </a:cubicBezTo>
                  <a:cubicBezTo>
                    <a:pt x="23196" y="49796"/>
                    <a:pt x="20360" y="50363"/>
                    <a:pt x="16641" y="50363"/>
                  </a:cubicBezTo>
                  <a:cubicBezTo>
                    <a:pt x="12670" y="50363"/>
                    <a:pt x="9581" y="49796"/>
                    <a:pt x="7312" y="48661"/>
                  </a:cubicBezTo>
                  <a:cubicBezTo>
                    <a:pt x="5043" y="47527"/>
                    <a:pt x="3341" y="45825"/>
                    <a:pt x="1954" y="43556"/>
                  </a:cubicBezTo>
                  <a:cubicBezTo>
                    <a:pt x="567" y="41287"/>
                    <a:pt x="0" y="38450"/>
                    <a:pt x="0" y="35613"/>
                  </a:cubicBezTo>
                  <a:cubicBezTo>
                    <a:pt x="0" y="33092"/>
                    <a:pt x="567" y="30823"/>
                    <a:pt x="1450" y="28554"/>
                  </a:cubicBezTo>
                  <a:cubicBezTo>
                    <a:pt x="2584" y="26600"/>
                    <a:pt x="4286" y="24898"/>
                    <a:pt x="6555" y="23196"/>
                  </a:cubicBezTo>
                  <a:cubicBezTo>
                    <a:pt x="5106" y="21746"/>
                    <a:pt x="4034" y="20108"/>
                    <a:pt x="3152" y="18406"/>
                  </a:cubicBezTo>
                  <a:cubicBezTo>
                    <a:pt x="2584" y="16704"/>
                    <a:pt x="2332" y="15002"/>
                    <a:pt x="2332" y="13300"/>
                  </a:cubicBezTo>
                  <a:cubicBezTo>
                    <a:pt x="2332" y="10778"/>
                    <a:pt x="2900" y="8509"/>
                    <a:pt x="4034" y="6492"/>
                  </a:cubicBezTo>
                  <a:cubicBezTo>
                    <a:pt x="5169" y="4223"/>
                    <a:pt x="6871" y="2837"/>
                    <a:pt x="9140" y="1702"/>
                  </a:cubicBezTo>
                  <a:cubicBezTo>
                    <a:pt x="11409" y="567"/>
                    <a:pt x="13930" y="0"/>
                    <a:pt x="16767" y="0"/>
                  </a:cubicBezTo>
                  <a:cubicBezTo>
                    <a:pt x="19603" y="0"/>
                    <a:pt x="21872" y="567"/>
                    <a:pt x="24142" y="1702"/>
                  </a:cubicBezTo>
                  <a:cubicBezTo>
                    <a:pt x="26411" y="2837"/>
                    <a:pt x="28113" y="4538"/>
                    <a:pt x="29247" y="6492"/>
                  </a:cubicBezTo>
                  <a:cubicBezTo>
                    <a:pt x="30382" y="8762"/>
                    <a:pt x="30949" y="11031"/>
                    <a:pt x="30949" y="13300"/>
                  </a:cubicBezTo>
                  <a:cubicBezTo>
                    <a:pt x="30949" y="15002"/>
                    <a:pt x="30697" y="16704"/>
                    <a:pt x="30130" y="18090"/>
                  </a:cubicBezTo>
                  <a:cubicBezTo>
                    <a:pt x="29373" y="19603"/>
                    <a:pt x="28239" y="21305"/>
                    <a:pt x="26600" y="23259"/>
                  </a:cubicBezTo>
                  <a:lnTo>
                    <a:pt x="26600" y="23259"/>
                  </a:lnTo>
                  <a:close/>
                  <a:moveTo>
                    <a:pt x="16389" y="8824"/>
                  </a:moveTo>
                  <a:lnTo>
                    <a:pt x="16389" y="8824"/>
                  </a:lnTo>
                  <a:cubicBezTo>
                    <a:pt x="14687" y="8824"/>
                    <a:pt x="13552" y="9392"/>
                    <a:pt x="12418" y="10274"/>
                  </a:cubicBezTo>
                  <a:cubicBezTo>
                    <a:pt x="11598" y="11409"/>
                    <a:pt x="11031" y="12544"/>
                    <a:pt x="11031" y="14246"/>
                  </a:cubicBezTo>
                  <a:cubicBezTo>
                    <a:pt x="11031" y="15695"/>
                    <a:pt x="11598" y="17082"/>
                    <a:pt x="12733" y="17901"/>
                  </a:cubicBezTo>
                  <a:cubicBezTo>
                    <a:pt x="13552" y="19036"/>
                    <a:pt x="15002" y="19603"/>
                    <a:pt x="16389" y="19603"/>
                  </a:cubicBezTo>
                  <a:cubicBezTo>
                    <a:pt x="18091" y="19603"/>
                    <a:pt x="19225" y="19036"/>
                    <a:pt x="20360" y="17901"/>
                  </a:cubicBezTo>
                  <a:cubicBezTo>
                    <a:pt x="21179" y="17082"/>
                    <a:pt x="21746" y="15632"/>
                    <a:pt x="21746" y="13930"/>
                  </a:cubicBezTo>
                  <a:cubicBezTo>
                    <a:pt x="21746" y="12480"/>
                    <a:pt x="21179" y="11094"/>
                    <a:pt x="20045" y="10274"/>
                  </a:cubicBezTo>
                  <a:cubicBezTo>
                    <a:pt x="19225" y="9392"/>
                    <a:pt x="17775" y="8824"/>
                    <a:pt x="16389" y="8824"/>
                  </a:cubicBezTo>
                  <a:lnTo>
                    <a:pt x="16389" y="8824"/>
                  </a:lnTo>
                  <a:close/>
                  <a:moveTo>
                    <a:pt x="16704" y="28050"/>
                  </a:moveTo>
                  <a:lnTo>
                    <a:pt x="16704" y="28050"/>
                  </a:lnTo>
                  <a:cubicBezTo>
                    <a:pt x="14435" y="28050"/>
                    <a:pt x="12733" y="28617"/>
                    <a:pt x="11031" y="30067"/>
                  </a:cubicBezTo>
                  <a:cubicBezTo>
                    <a:pt x="9581" y="31453"/>
                    <a:pt x="8762" y="33155"/>
                    <a:pt x="8762" y="34857"/>
                  </a:cubicBezTo>
                  <a:cubicBezTo>
                    <a:pt x="8762" y="36811"/>
                    <a:pt x="9581" y="38513"/>
                    <a:pt x="11031" y="39963"/>
                  </a:cubicBezTo>
                  <a:cubicBezTo>
                    <a:pt x="12418" y="41097"/>
                    <a:pt x="14119" y="41980"/>
                    <a:pt x="16704" y="41980"/>
                  </a:cubicBezTo>
                  <a:cubicBezTo>
                    <a:pt x="18973" y="41980"/>
                    <a:pt x="20927" y="41160"/>
                    <a:pt x="22062" y="39963"/>
                  </a:cubicBezTo>
                  <a:cubicBezTo>
                    <a:pt x="23448" y="38828"/>
                    <a:pt x="24331" y="37127"/>
                    <a:pt x="24331" y="35172"/>
                  </a:cubicBezTo>
                  <a:cubicBezTo>
                    <a:pt x="24331" y="33218"/>
                    <a:pt x="23448" y="31517"/>
                    <a:pt x="22062" y="30067"/>
                  </a:cubicBezTo>
                  <a:cubicBezTo>
                    <a:pt x="20612" y="28617"/>
                    <a:pt x="18910" y="28050"/>
                    <a:pt x="16704" y="28050"/>
                  </a:cubicBezTo>
                  <a:lnTo>
                    <a:pt x="16704" y="28050"/>
                  </a:lnTo>
                  <a:close/>
                </a:path>
              </a:pathLst>
            </a:custGeom>
            <a:solidFill>
              <a:srgbClr val="FFBC3D"/>
            </a:solidFill>
            <a:ln w="6301" cap="flat">
              <a:noFill/>
              <a:prstDash val="solid"/>
              <a:miter/>
            </a:ln>
          </p:spPr>
          <p:txBody>
            <a:bodyPr rtlCol="0" anchor="ctr"/>
            <a:lstStyle/>
            <a:p>
              <a:endParaRPr lang="en-US"/>
            </a:p>
          </p:txBody>
        </p:sp>
        <p:sp>
          <p:nvSpPr>
            <p:cNvPr id="87" name="Freeform: Shape 3890">
              <a:extLst>
                <a:ext uri="{FF2B5EF4-FFF2-40B4-BE49-F238E27FC236}">
                  <a16:creationId xmlns:a16="http://schemas.microsoft.com/office/drawing/2014/main" id="{B6E55737-5EFD-4CF1-A26E-365B64DC00D7}"/>
                </a:ext>
              </a:extLst>
            </p:cNvPr>
            <p:cNvSpPr/>
            <p:nvPr/>
          </p:nvSpPr>
          <p:spPr>
            <a:xfrm>
              <a:off x="3792959" y="5106121"/>
              <a:ext cx="30003" cy="50426"/>
            </a:xfrm>
            <a:custGeom>
              <a:avLst/>
              <a:gdLst>
                <a:gd name="connsiteX0" fmla="*/ 13867 w 30003"/>
                <a:gd name="connsiteY0" fmla="*/ 50426 h 50426"/>
                <a:gd name="connsiteX1" fmla="*/ 6240 w 30003"/>
                <a:gd name="connsiteY1" fmla="*/ 46770 h 50426"/>
                <a:gd name="connsiteX2" fmla="*/ 14435 w 30003"/>
                <a:gd name="connsiteY2" fmla="*/ 30319 h 50426"/>
                <a:gd name="connsiteX3" fmla="*/ 4223 w 30003"/>
                <a:gd name="connsiteY3" fmla="*/ 25780 h 50426"/>
                <a:gd name="connsiteX4" fmla="*/ 0 w 30003"/>
                <a:gd name="connsiteY4" fmla="*/ 15002 h 50426"/>
                <a:gd name="connsiteX5" fmla="*/ 4223 w 30003"/>
                <a:gd name="connsiteY5" fmla="*/ 4223 h 50426"/>
                <a:gd name="connsiteX6" fmla="*/ 15002 w 30003"/>
                <a:gd name="connsiteY6" fmla="*/ 0 h 50426"/>
                <a:gd name="connsiteX7" fmla="*/ 25717 w 30003"/>
                <a:gd name="connsiteY7" fmla="*/ 4538 h 50426"/>
                <a:gd name="connsiteX8" fmla="*/ 30004 w 30003"/>
                <a:gd name="connsiteY8" fmla="*/ 15002 h 50426"/>
                <a:gd name="connsiteX9" fmla="*/ 29436 w 30003"/>
                <a:gd name="connsiteY9" fmla="*/ 19225 h 50426"/>
                <a:gd name="connsiteX10" fmla="*/ 26348 w 30003"/>
                <a:gd name="connsiteY10" fmla="*/ 26285 h 50426"/>
                <a:gd name="connsiteX11" fmla="*/ 13867 w 30003"/>
                <a:gd name="connsiteY11" fmla="*/ 50426 h 50426"/>
                <a:gd name="connsiteX12" fmla="*/ 15002 w 30003"/>
                <a:gd name="connsiteY12" fmla="*/ 21557 h 50426"/>
                <a:gd name="connsiteX13" fmla="*/ 15002 w 30003"/>
                <a:gd name="connsiteY13" fmla="*/ 21557 h 50426"/>
                <a:gd name="connsiteX14" fmla="*/ 19540 w 30003"/>
                <a:gd name="connsiteY14" fmla="*/ 19855 h 50426"/>
                <a:gd name="connsiteX15" fmla="*/ 21242 w 30003"/>
                <a:gd name="connsiteY15" fmla="*/ 15065 h 50426"/>
                <a:gd name="connsiteX16" fmla="*/ 19288 w 30003"/>
                <a:gd name="connsiteY16" fmla="*/ 10526 h 50426"/>
                <a:gd name="connsiteX17" fmla="*/ 15065 w 30003"/>
                <a:gd name="connsiteY17" fmla="*/ 8572 h 50426"/>
                <a:gd name="connsiteX18" fmla="*/ 10842 w 30003"/>
                <a:gd name="connsiteY18" fmla="*/ 10526 h 50426"/>
                <a:gd name="connsiteX19" fmla="*/ 8888 w 30003"/>
                <a:gd name="connsiteY19" fmla="*/ 15065 h 50426"/>
                <a:gd name="connsiteX20" fmla="*/ 10842 w 30003"/>
                <a:gd name="connsiteY20" fmla="*/ 19855 h 50426"/>
                <a:gd name="connsiteX21" fmla="*/ 15002 w 30003"/>
                <a:gd name="connsiteY21" fmla="*/ 21557 h 50426"/>
                <a:gd name="connsiteX22" fmla="*/ 15002 w 30003"/>
                <a:gd name="connsiteY22" fmla="*/ 21557 h 5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003" h="50426">
                  <a:moveTo>
                    <a:pt x="13867" y="50426"/>
                  </a:moveTo>
                  <a:lnTo>
                    <a:pt x="6240" y="46770"/>
                  </a:lnTo>
                  <a:lnTo>
                    <a:pt x="14435" y="30319"/>
                  </a:lnTo>
                  <a:cubicBezTo>
                    <a:pt x="10464" y="30319"/>
                    <a:pt x="7060" y="28932"/>
                    <a:pt x="4223" y="25780"/>
                  </a:cubicBezTo>
                  <a:cubicBezTo>
                    <a:pt x="1387" y="22944"/>
                    <a:pt x="0" y="19288"/>
                    <a:pt x="0" y="15002"/>
                  </a:cubicBezTo>
                  <a:cubicBezTo>
                    <a:pt x="0" y="10779"/>
                    <a:pt x="1387" y="7375"/>
                    <a:pt x="4223" y="4223"/>
                  </a:cubicBezTo>
                  <a:cubicBezTo>
                    <a:pt x="7312" y="1387"/>
                    <a:pt x="10716" y="0"/>
                    <a:pt x="15002" y="0"/>
                  </a:cubicBezTo>
                  <a:cubicBezTo>
                    <a:pt x="19225" y="0"/>
                    <a:pt x="22944" y="1450"/>
                    <a:pt x="25717" y="4538"/>
                  </a:cubicBezTo>
                  <a:cubicBezTo>
                    <a:pt x="28554" y="7375"/>
                    <a:pt x="30004" y="11031"/>
                    <a:pt x="30004" y="15002"/>
                  </a:cubicBezTo>
                  <a:cubicBezTo>
                    <a:pt x="30004" y="16388"/>
                    <a:pt x="30004" y="17838"/>
                    <a:pt x="29436" y="19225"/>
                  </a:cubicBezTo>
                  <a:cubicBezTo>
                    <a:pt x="29184" y="20927"/>
                    <a:pt x="27987" y="23196"/>
                    <a:pt x="26348" y="26285"/>
                  </a:cubicBezTo>
                  <a:lnTo>
                    <a:pt x="13867" y="50426"/>
                  </a:lnTo>
                  <a:close/>
                  <a:moveTo>
                    <a:pt x="15002" y="21557"/>
                  </a:moveTo>
                  <a:lnTo>
                    <a:pt x="15002" y="21557"/>
                  </a:lnTo>
                  <a:cubicBezTo>
                    <a:pt x="16704" y="21557"/>
                    <a:pt x="18406" y="20990"/>
                    <a:pt x="19540" y="19855"/>
                  </a:cubicBezTo>
                  <a:cubicBezTo>
                    <a:pt x="20675" y="18469"/>
                    <a:pt x="21242" y="17019"/>
                    <a:pt x="21242" y="15065"/>
                  </a:cubicBezTo>
                  <a:cubicBezTo>
                    <a:pt x="21242" y="13363"/>
                    <a:pt x="20675" y="11661"/>
                    <a:pt x="19288" y="10526"/>
                  </a:cubicBezTo>
                  <a:cubicBezTo>
                    <a:pt x="18154" y="9140"/>
                    <a:pt x="16767" y="8572"/>
                    <a:pt x="15065" y="8572"/>
                  </a:cubicBezTo>
                  <a:cubicBezTo>
                    <a:pt x="13363" y="8572"/>
                    <a:pt x="11976" y="9140"/>
                    <a:pt x="10842" y="10526"/>
                  </a:cubicBezTo>
                  <a:cubicBezTo>
                    <a:pt x="9707" y="11661"/>
                    <a:pt x="8888" y="13363"/>
                    <a:pt x="8888" y="15065"/>
                  </a:cubicBezTo>
                  <a:cubicBezTo>
                    <a:pt x="8888" y="17019"/>
                    <a:pt x="9455" y="18469"/>
                    <a:pt x="10842" y="19855"/>
                  </a:cubicBezTo>
                  <a:cubicBezTo>
                    <a:pt x="11913" y="20927"/>
                    <a:pt x="13300" y="21557"/>
                    <a:pt x="15002" y="21557"/>
                  </a:cubicBezTo>
                  <a:lnTo>
                    <a:pt x="15002" y="21557"/>
                  </a:lnTo>
                  <a:close/>
                </a:path>
              </a:pathLst>
            </a:custGeom>
            <a:solidFill>
              <a:srgbClr val="FFBC3D"/>
            </a:solidFill>
            <a:ln w="6301" cap="flat">
              <a:noFill/>
              <a:prstDash val="solid"/>
              <a:miter/>
            </a:ln>
          </p:spPr>
          <p:txBody>
            <a:bodyPr rtlCol="0" anchor="ctr"/>
            <a:lstStyle/>
            <a:p>
              <a:endParaRPr lang="en-US"/>
            </a:p>
          </p:txBody>
        </p:sp>
        <p:sp>
          <p:nvSpPr>
            <p:cNvPr id="88" name="Freeform: Shape 3891">
              <a:extLst>
                <a:ext uri="{FF2B5EF4-FFF2-40B4-BE49-F238E27FC236}">
                  <a16:creationId xmlns:a16="http://schemas.microsoft.com/office/drawing/2014/main" id="{8002DCAE-8976-42FA-A3DB-9E773232FBDA}"/>
                </a:ext>
              </a:extLst>
            </p:cNvPr>
            <p:cNvSpPr/>
            <p:nvPr/>
          </p:nvSpPr>
          <p:spPr>
            <a:xfrm>
              <a:off x="3872192" y="4965242"/>
              <a:ext cx="19288" cy="48094"/>
            </a:xfrm>
            <a:custGeom>
              <a:avLst/>
              <a:gdLst>
                <a:gd name="connsiteX0" fmla="*/ 5421 w 19288"/>
                <a:gd name="connsiteY0" fmla="*/ 0 h 48094"/>
                <a:gd name="connsiteX1" fmla="*/ 19288 w 19288"/>
                <a:gd name="connsiteY1" fmla="*/ 0 h 48094"/>
                <a:gd name="connsiteX2" fmla="*/ 19288 w 19288"/>
                <a:gd name="connsiteY2" fmla="*/ 48094 h 48094"/>
                <a:gd name="connsiteX3" fmla="*/ 9959 w 19288"/>
                <a:gd name="connsiteY3" fmla="*/ 48094 h 48094"/>
                <a:gd name="connsiteX4" fmla="*/ 9959 w 19288"/>
                <a:gd name="connsiteY4" fmla="*/ 8762 h 48094"/>
                <a:gd name="connsiteX5" fmla="*/ 0 w 19288"/>
                <a:gd name="connsiteY5" fmla="*/ 8762 h 4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88" h="48094">
                  <a:moveTo>
                    <a:pt x="5421" y="0"/>
                  </a:moveTo>
                  <a:lnTo>
                    <a:pt x="19288" y="0"/>
                  </a:lnTo>
                  <a:lnTo>
                    <a:pt x="19288" y="48094"/>
                  </a:lnTo>
                  <a:lnTo>
                    <a:pt x="9959" y="48094"/>
                  </a:lnTo>
                  <a:lnTo>
                    <a:pt x="9959" y="8762"/>
                  </a:lnTo>
                  <a:lnTo>
                    <a:pt x="0" y="8762"/>
                  </a:lnTo>
                  <a:close/>
                </a:path>
              </a:pathLst>
            </a:custGeom>
            <a:solidFill>
              <a:srgbClr val="FFBC3D"/>
            </a:solidFill>
            <a:ln w="6301" cap="flat">
              <a:noFill/>
              <a:prstDash val="solid"/>
              <a:miter/>
            </a:ln>
          </p:spPr>
          <p:txBody>
            <a:bodyPr rtlCol="0" anchor="ctr"/>
            <a:lstStyle/>
            <a:p>
              <a:endParaRPr lang="en-US"/>
            </a:p>
          </p:txBody>
        </p:sp>
        <p:sp>
          <p:nvSpPr>
            <p:cNvPr id="89" name="Freeform: Shape 3892">
              <a:extLst>
                <a:ext uri="{FF2B5EF4-FFF2-40B4-BE49-F238E27FC236}">
                  <a16:creationId xmlns:a16="http://schemas.microsoft.com/office/drawing/2014/main" id="{FE2B6CAA-60A8-4066-B96D-52193B28B32B}"/>
                </a:ext>
              </a:extLst>
            </p:cNvPr>
            <p:cNvSpPr/>
            <p:nvPr/>
          </p:nvSpPr>
          <p:spPr>
            <a:xfrm>
              <a:off x="3900241" y="4965242"/>
              <a:ext cx="18972" cy="48094"/>
            </a:xfrm>
            <a:custGeom>
              <a:avLst/>
              <a:gdLst>
                <a:gd name="connsiteX0" fmla="*/ 5358 w 18972"/>
                <a:gd name="connsiteY0" fmla="*/ 0 h 48094"/>
                <a:gd name="connsiteX1" fmla="*/ 18973 w 18972"/>
                <a:gd name="connsiteY1" fmla="*/ 0 h 48094"/>
                <a:gd name="connsiteX2" fmla="*/ 18973 w 18972"/>
                <a:gd name="connsiteY2" fmla="*/ 48094 h 48094"/>
                <a:gd name="connsiteX3" fmla="*/ 9896 w 18972"/>
                <a:gd name="connsiteY3" fmla="*/ 48094 h 48094"/>
                <a:gd name="connsiteX4" fmla="*/ 9896 w 18972"/>
                <a:gd name="connsiteY4" fmla="*/ 8762 h 48094"/>
                <a:gd name="connsiteX5" fmla="*/ 0 w 18972"/>
                <a:gd name="connsiteY5" fmla="*/ 8762 h 4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72" h="48094">
                  <a:moveTo>
                    <a:pt x="5358" y="0"/>
                  </a:moveTo>
                  <a:lnTo>
                    <a:pt x="18973" y="0"/>
                  </a:lnTo>
                  <a:lnTo>
                    <a:pt x="18973" y="48094"/>
                  </a:lnTo>
                  <a:lnTo>
                    <a:pt x="9896" y="48094"/>
                  </a:lnTo>
                  <a:lnTo>
                    <a:pt x="9896" y="8762"/>
                  </a:lnTo>
                  <a:lnTo>
                    <a:pt x="0" y="8762"/>
                  </a:lnTo>
                  <a:close/>
                </a:path>
              </a:pathLst>
            </a:custGeom>
            <a:solidFill>
              <a:srgbClr val="FFBC3D"/>
            </a:solidFill>
            <a:ln w="6301" cap="flat">
              <a:noFill/>
              <a:prstDash val="solid"/>
              <a:miter/>
            </a:ln>
          </p:spPr>
          <p:txBody>
            <a:bodyPr rtlCol="0" anchor="ctr"/>
            <a:lstStyle/>
            <a:p>
              <a:endParaRPr lang="en-US"/>
            </a:p>
          </p:txBody>
        </p:sp>
        <p:sp>
          <p:nvSpPr>
            <p:cNvPr id="90" name="Freeform: Shape 3893">
              <a:extLst>
                <a:ext uri="{FF2B5EF4-FFF2-40B4-BE49-F238E27FC236}">
                  <a16:creationId xmlns:a16="http://schemas.microsoft.com/office/drawing/2014/main" id="{8AC258AC-A820-4F22-B3B3-D81928555726}"/>
                </a:ext>
              </a:extLst>
            </p:cNvPr>
            <p:cNvSpPr/>
            <p:nvPr/>
          </p:nvSpPr>
          <p:spPr>
            <a:xfrm>
              <a:off x="3950290" y="4938894"/>
              <a:ext cx="19288" cy="48094"/>
            </a:xfrm>
            <a:custGeom>
              <a:avLst/>
              <a:gdLst>
                <a:gd name="connsiteX0" fmla="*/ 5421 w 19288"/>
                <a:gd name="connsiteY0" fmla="*/ 0 h 48094"/>
                <a:gd name="connsiteX1" fmla="*/ 19288 w 19288"/>
                <a:gd name="connsiteY1" fmla="*/ 0 h 48094"/>
                <a:gd name="connsiteX2" fmla="*/ 19288 w 19288"/>
                <a:gd name="connsiteY2" fmla="*/ 48094 h 48094"/>
                <a:gd name="connsiteX3" fmla="*/ 9959 w 19288"/>
                <a:gd name="connsiteY3" fmla="*/ 48094 h 48094"/>
                <a:gd name="connsiteX4" fmla="*/ 9959 w 19288"/>
                <a:gd name="connsiteY4" fmla="*/ 8510 h 48094"/>
                <a:gd name="connsiteX5" fmla="*/ 0 w 19288"/>
                <a:gd name="connsiteY5" fmla="*/ 8510 h 4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88" h="48094">
                  <a:moveTo>
                    <a:pt x="5421" y="0"/>
                  </a:moveTo>
                  <a:lnTo>
                    <a:pt x="19288" y="0"/>
                  </a:lnTo>
                  <a:lnTo>
                    <a:pt x="19288" y="48094"/>
                  </a:lnTo>
                  <a:lnTo>
                    <a:pt x="9959" y="48094"/>
                  </a:lnTo>
                  <a:lnTo>
                    <a:pt x="9959" y="8510"/>
                  </a:lnTo>
                  <a:lnTo>
                    <a:pt x="0" y="8510"/>
                  </a:lnTo>
                  <a:close/>
                </a:path>
              </a:pathLst>
            </a:custGeom>
            <a:solidFill>
              <a:srgbClr val="FFBC3D"/>
            </a:solidFill>
            <a:ln w="6301" cap="flat">
              <a:noFill/>
              <a:prstDash val="solid"/>
              <a:miter/>
            </a:ln>
          </p:spPr>
          <p:txBody>
            <a:bodyPr rtlCol="0" anchor="ctr"/>
            <a:lstStyle/>
            <a:p>
              <a:endParaRPr lang="en-US"/>
            </a:p>
          </p:txBody>
        </p:sp>
        <p:sp>
          <p:nvSpPr>
            <p:cNvPr id="91" name="Freeform: Shape 3894">
              <a:extLst>
                <a:ext uri="{FF2B5EF4-FFF2-40B4-BE49-F238E27FC236}">
                  <a16:creationId xmlns:a16="http://schemas.microsoft.com/office/drawing/2014/main" id="{5888022B-293C-4DA1-8E5E-5D0658CD96EE}"/>
                </a:ext>
              </a:extLst>
            </p:cNvPr>
            <p:cNvSpPr/>
            <p:nvPr/>
          </p:nvSpPr>
          <p:spPr>
            <a:xfrm>
              <a:off x="3977268" y="4937823"/>
              <a:ext cx="33407" cy="49228"/>
            </a:xfrm>
            <a:custGeom>
              <a:avLst/>
              <a:gdLst>
                <a:gd name="connsiteX0" fmla="*/ 10148 w 33407"/>
                <a:gd name="connsiteY0" fmla="*/ 16641 h 49228"/>
                <a:gd name="connsiteX1" fmla="*/ 1387 w 33407"/>
                <a:gd name="connsiteY1" fmla="*/ 16641 h 49228"/>
                <a:gd name="connsiteX2" fmla="*/ 6240 w 33407"/>
                <a:gd name="connsiteY2" fmla="*/ 4223 h 49228"/>
                <a:gd name="connsiteX3" fmla="*/ 17838 w 33407"/>
                <a:gd name="connsiteY3" fmla="*/ 0 h 49228"/>
                <a:gd name="connsiteX4" fmla="*/ 25781 w 33407"/>
                <a:gd name="connsiteY4" fmla="*/ 1702 h 49228"/>
                <a:gd name="connsiteX5" fmla="*/ 31138 w 33407"/>
                <a:gd name="connsiteY5" fmla="*/ 7060 h 49228"/>
                <a:gd name="connsiteX6" fmla="*/ 33155 w 33407"/>
                <a:gd name="connsiteY6" fmla="*/ 14119 h 49228"/>
                <a:gd name="connsiteX7" fmla="*/ 30571 w 33407"/>
                <a:gd name="connsiteY7" fmla="*/ 23449 h 49228"/>
                <a:gd name="connsiteX8" fmla="*/ 21494 w 33407"/>
                <a:gd name="connsiteY8" fmla="*/ 35046 h 49228"/>
                <a:gd name="connsiteX9" fmla="*/ 16136 w 33407"/>
                <a:gd name="connsiteY9" fmla="*/ 40720 h 49228"/>
                <a:gd name="connsiteX10" fmla="*/ 33408 w 33407"/>
                <a:gd name="connsiteY10" fmla="*/ 40720 h 49228"/>
                <a:gd name="connsiteX11" fmla="*/ 33408 w 33407"/>
                <a:gd name="connsiteY11" fmla="*/ 49229 h 49228"/>
                <a:gd name="connsiteX12" fmla="*/ 0 w 33407"/>
                <a:gd name="connsiteY12" fmla="*/ 49229 h 49228"/>
                <a:gd name="connsiteX13" fmla="*/ 0 w 33407"/>
                <a:gd name="connsiteY13" fmla="*/ 44691 h 49228"/>
                <a:gd name="connsiteX14" fmla="*/ 15002 w 33407"/>
                <a:gd name="connsiteY14" fmla="*/ 29689 h 49228"/>
                <a:gd name="connsiteX15" fmla="*/ 22062 w 33407"/>
                <a:gd name="connsiteY15" fmla="*/ 20927 h 49228"/>
                <a:gd name="connsiteX16" fmla="*/ 23763 w 33407"/>
                <a:gd name="connsiteY16" fmla="*/ 15002 h 49228"/>
                <a:gd name="connsiteX17" fmla="*/ 22062 w 33407"/>
                <a:gd name="connsiteY17" fmla="*/ 10148 h 49228"/>
                <a:gd name="connsiteX18" fmla="*/ 17271 w 33407"/>
                <a:gd name="connsiteY18" fmla="*/ 8447 h 49228"/>
                <a:gd name="connsiteX19" fmla="*/ 12481 w 33407"/>
                <a:gd name="connsiteY19" fmla="*/ 10716 h 49228"/>
                <a:gd name="connsiteX20" fmla="*/ 10148 w 33407"/>
                <a:gd name="connsiteY20" fmla="*/ 16641 h 49228"/>
                <a:gd name="connsiteX21" fmla="*/ 10148 w 33407"/>
                <a:gd name="connsiteY21" fmla="*/ 16641 h 4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 h="49228">
                  <a:moveTo>
                    <a:pt x="10148" y="16641"/>
                  </a:moveTo>
                  <a:lnTo>
                    <a:pt x="1387" y="16641"/>
                  </a:lnTo>
                  <a:cubicBezTo>
                    <a:pt x="1702" y="11283"/>
                    <a:pt x="3089" y="7312"/>
                    <a:pt x="6240" y="4223"/>
                  </a:cubicBezTo>
                  <a:cubicBezTo>
                    <a:pt x="9329" y="1387"/>
                    <a:pt x="13300" y="0"/>
                    <a:pt x="17838" y="0"/>
                  </a:cubicBezTo>
                  <a:cubicBezTo>
                    <a:pt x="20927" y="0"/>
                    <a:pt x="23511" y="567"/>
                    <a:pt x="25781" y="1702"/>
                  </a:cubicBezTo>
                  <a:cubicBezTo>
                    <a:pt x="27735" y="3152"/>
                    <a:pt x="29752" y="4791"/>
                    <a:pt x="31138" y="7060"/>
                  </a:cubicBezTo>
                  <a:cubicBezTo>
                    <a:pt x="32273" y="9329"/>
                    <a:pt x="33155" y="11850"/>
                    <a:pt x="33155" y="14119"/>
                  </a:cubicBezTo>
                  <a:cubicBezTo>
                    <a:pt x="33155" y="16956"/>
                    <a:pt x="32273" y="20044"/>
                    <a:pt x="30571" y="23449"/>
                  </a:cubicBezTo>
                  <a:cubicBezTo>
                    <a:pt x="28869" y="26537"/>
                    <a:pt x="26033" y="30508"/>
                    <a:pt x="21494" y="35046"/>
                  </a:cubicBezTo>
                  <a:lnTo>
                    <a:pt x="16136" y="40720"/>
                  </a:lnTo>
                  <a:lnTo>
                    <a:pt x="33408" y="40720"/>
                  </a:lnTo>
                  <a:lnTo>
                    <a:pt x="33408" y="49229"/>
                  </a:lnTo>
                  <a:lnTo>
                    <a:pt x="0" y="49229"/>
                  </a:lnTo>
                  <a:lnTo>
                    <a:pt x="0" y="44691"/>
                  </a:lnTo>
                  <a:lnTo>
                    <a:pt x="15002" y="29689"/>
                  </a:lnTo>
                  <a:cubicBezTo>
                    <a:pt x="18406" y="26033"/>
                    <a:pt x="20927" y="23196"/>
                    <a:pt x="22062" y="20927"/>
                  </a:cubicBezTo>
                  <a:cubicBezTo>
                    <a:pt x="23196" y="18658"/>
                    <a:pt x="23763" y="16641"/>
                    <a:pt x="23763" y="15002"/>
                  </a:cubicBezTo>
                  <a:cubicBezTo>
                    <a:pt x="23763" y="12985"/>
                    <a:pt x="23196" y="11598"/>
                    <a:pt x="22062" y="10148"/>
                  </a:cubicBezTo>
                  <a:cubicBezTo>
                    <a:pt x="20927" y="9014"/>
                    <a:pt x="19225" y="8447"/>
                    <a:pt x="17271" y="8447"/>
                  </a:cubicBezTo>
                  <a:cubicBezTo>
                    <a:pt x="15317" y="8447"/>
                    <a:pt x="13615" y="9266"/>
                    <a:pt x="12481" y="10716"/>
                  </a:cubicBezTo>
                  <a:cubicBezTo>
                    <a:pt x="10968" y="12102"/>
                    <a:pt x="10400" y="14119"/>
                    <a:pt x="10148" y="16641"/>
                  </a:cubicBezTo>
                  <a:lnTo>
                    <a:pt x="10148" y="16641"/>
                  </a:lnTo>
                  <a:close/>
                </a:path>
              </a:pathLst>
            </a:custGeom>
            <a:solidFill>
              <a:srgbClr val="FFBC3D"/>
            </a:solidFill>
            <a:ln w="6301" cap="flat">
              <a:noFill/>
              <a:prstDash val="solid"/>
              <a:miter/>
            </a:ln>
          </p:spPr>
          <p:txBody>
            <a:bodyPr rtlCol="0" anchor="ctr"/>
            <a:lstStyle/>
            <a:p>
              <a:endParaRPr lang="en-US"/>
            </a:p>
          </p:txBody>
        </p:sp>
        <p:sp>
          <p:nvSpPr>
            <p:cNvPr id="92" name="Freeform: Shape 3895">
              <a:extLst>
                <a:ext uri="{FF2B5EF4-FFF2-40B4-BE49-F238E27FC236}">
                  <a16:creationId xmlns:a16="http://schemas.microsoft.com/office/drawing/2014/main" id="{5A0AC4A4-9FDF-494D-8B96-135E66442DC5}"/>
                </a:ext>
              </a:extLst>
            </p:cNvPr>
            <p:cNvSpPr/>
            <p:nvPr/>
          </p:nvSpPr>
          <p:spPr>
            <a:xfrm>
              <a:off x="3812499" y="5023547"/>
              <a:ext cx="18972" cy="48094"/>
            </a:xfrm>
            <a:custGeom>
              <a:avLst/>
              <a:gdLst>
                <a:gd name="connsiteX0" fmla="*/ 5106 w 18972"/>
                <a:gd name="connsiteY0" fmla="*/ 0 h 48094"/>
                <a:gd name="connsiteX1" fmla="*/ 18973 w 18972"/>
                <a:gd name="connsiteY1" fmla="*/ 0 h 48094"/>
                <a:gd name="connsiteX2" fmla="*/ 18973 w 18972"/>
                <a:gd name="connsiteY2" fmla="*/ 48094 h 48094"/>
                <a:gd name="connsiteX3" fmla="*/ 9896 w 18972"/>
                <a:gd name="connsiteY3" fmla="*/ 48094 h 48094"/>
                <a:gd name="connsiteX4" fmla="*/ 9896 w 18972"/>
                <a:gd name="connsiteY4" fmla="*/ 8762 h 48094"/>
                <a:gd name="connsiteX5" fmla="*/ 0 w 18972"/>
                <a:gd name="connsiteY5" fmla="*/ 8762 h 4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72" h="48094">
                  <a:moveTo>
                    <a:pt x="5106" y="0"/>
                  </a:moveTo>
                  <a:lnTo>
                    <a:pt x="18973" y="0"/>
                  </a:lnTo>
                  <a:lnTo>
                    <a:pt x="18973" y="48094"/>
                  </a:lnTo>
                  <a:lnTo>
                    <a:pt x="9896" y="48094"/>
                  </a:lnTo>
                  <a:lnTo>
                    <a:pt x="9896" y="8762"/>
                  </a:lnTo>
                  <a:lnTo>
                    <a:pt x="0" y="8762"/>
                  </a:lnTo>
                  <a:close/>
                </a:path>
              </a:pathLst>
            </a:custGeom>
            <a:solidFill>
              <a:srgbClr val="FFBC3D"/>
            </a:solidFill>
            <a:ln w="6301" cap="flat">
              <a:noFill/>
              <a:prstDash val="solid"/>
              <a:miter/>
            </a:ln>
          </p:spPr>
          <p:txBody>
            <a:bodyPr rtlCol="0" anchor="ctr"/>
            <a:lstStyle/>
            <a:p>
              <a:endParaRPr lang="en-US"/>
            </a:p>
          </p:txBody>
        </p:sp>
        <p:sp>
          <p:nvSpPr>
            <p:cNvPr id="93" name="Freeform: Shape 3896">
              <a:extLst>
                <a:ext uri="{FF2B5EF4-FFF2-40B4-BE49-F238E27FC236}">
                  <a16:creationId xmlns:a16="http://schemas.microsoft.com/office/drawing/2014/main" id="{07C27D1C-E57A-4721-8A14-103FEA5D5CEA}"/>
                </a:ext>
              </a:extLst>
            </p:cNvPr>
            <p:cNvSpPr/>
            <p:nvPr/>
          </p:nvSpPr>
          <p:spPr>
            <a:xfrm>
              <a:off x="3838784" y="5022413"/>
              <a:ext cx="34037" cy="50615"/>
            </a:xfrm>
            <a:custGeom>
              <a:avLst/>
              <a:gdLst>
                <a:gd name="connsiteX0" fmla="*/ 16767 w 34037"/>
                <a:gd name="connsiteY0" fmla="*/ 0 h 50615"/>
                <a:gd name="connsiteX1" fmla="*/ 26096 w 34037"/>
                <a:gd name="connsiteY1" fmla="*/ 2521 h 50615"/>
                <a:gd name="connsiteX2" fmla="*/ 31769 w 34037"/>
                <a:gd name="connsiteY2" fmla="*/ 10464 h 50615"/>
                <a:gd name="connsiteX3" fmla="*/ 34038 w 34037"/>
                <a:gd name="connsiteY3" fmla="*/ 25151 h 50615"/>
                <a:gd name="connsiteX4" fmla="*/ 31769 w 34037"/>
                <a:gd name="connsiteY4" fmla="*/ 40152 h 50615"/>
                <a:gd name="connsiteX5" fmla="*/ 26096 w 34037"/>
                <a:gd name="connsiteY5" fmla="*/ 48094 h 50615"/>
                <a:gd name="connsiteX6" fmla="*/ 17019 w 34037"/>
                <a:gd name="connsiteY6" fmla="*/ 50616 h 50615"/>
                <a:gd name="connsiteX7" fmla="*/ 7942 w 34037"/>
                <a:gd name="connsiteY7" fmla="*/ 48094 h 50615"/>
                <a:gd name="connsiteX8" fmla="*/ 2269 w 34037"/>
                <a:gd name="connsiteY8" fmla="*/ 40468 h 50615"/>
                <a:gd name="connsiteX9" fmla="*/ 0 w 34037"/>
                <a:gd name="connsiteY9" fmla="*/ 25781 h 50615"/>
                <a:gd name="connsiteX10" fmla="*/ 4223 w 34037"/>
                <a:gd name="connsiteY10" fmla="*/ 6556 h 50615"/>
                <a:gd name="connsiteX11" fmla="*/ 16767 w 34037"/>
                <a:gd name="connsiteY11" fmla="*/ 0 h 50615"/>
                <a:gd name="connsiteX12" fmla="*/ 16767 w 34037"/>
                <a:gd name="connsiteY12" fmla="*/ 0 h 50615"/>
                <a:gd name="connsiteX13" fmla="*/ 17019 w 34037"/>
                <a:gd name="connsiteY13" fmla="*/ 8762 h 50615"/>
                <a:gd name="connsiteX14" fmla="*/ 17019 w 34037"/>
                <a:gd name="connsiteY14" fmla="*/ 8762 h 50615"/>
                <a:gd name="connsiteX15" fmla="*/ 13048 w 34037"/>
                <a:gd name="connsiteY15" fmla="*/ 10211 h 50615"/>
                <a:gd name="connsiteX16" fmla="*/ 10211 w 34037"/>
                <a:gd name="connsiteY16" fmla="*/ 15317 h 50615"/>
                <a:gd name="connsiteX17" fmla="*/ 9392 w 34037"/>
                <a:gd name="connsiteY17" fmla="*/ 26096 h 50615"/>
                <a:gd name="connsiteX18" fmla="*/ 11661 w 34037"/>
                <a:gd name="connsiteY18" fmla="*/ 38576 h 50615"/>
                <a:gd name="connsiteX19" fmla="*/ 17019 w 34037"/>
                <a:gd name="connsiteY19" fmla="*/ 41980 h 50615"/>
                <a:gd name="connsiteX20" fmla="*/ 22377 w 34037"/>
                <a:gd name="connsiteY20" fmla="*/ 38892 h 50615"/>
                <a:gd name="connsiteX21" fmla="*/ 24646 w 34037"/>
                <a:gd name="connsiteY21" fmla="*/ 25591 h 50615"/>
                <a:gd name="connsiteX22" fmla="*/ 22692 w 34037"/>
                <a:gd name="connsiteY22" fmla="*/ 12607 h 50615"/>
                <a:gd name="connsiteX23" fmla="*/ 17019 w 34037"/>
                <a:gd name="connsiteY23" fmla="*/ 8762 h 50615"/>
                <a:gd name="connsiteX24" fmla="*/ 17019 w 34037"/>
                <a:gd name="connsiteY24" fmla="*/ 8762 h 5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037" h="50615">
                  <a:moveTo>
                    <a:pt x="16767" y="0"/>
                  </a:moveTo>
                  <a:cubicBezTo>
                    <a:pt x="20423" y="0"/>
                    <a:pt x="23574" y="819"/>
                    <a:pt x="26096" y="2521"/>
                  </a:cubicBezTo>
                  <a:cubicBezTo>
                    <a:pt x="28617" y="4223"/>
                    <a:pt x="30319" y="7060"/>
                    <a:pt x="31769" y="10464"/>
                  </a:cubicBezTo>
                  <a:cubicBezTo>
                    <a:pt x="33218" y="14120"/>
                    <a:pt x="34038" y="18973"/>
                    <a:pt x="34038" y="25151"/>
                  </a:cubicBezTo>
                  <a:cubicBezTo>
                    <a:pt x="34038" y="31643"/>
                    <a:pt x="33218" y="36748"/>
                    <a:pt x="31769" y="40152"/>
                  </a:cubicBezTo>
                  <a:cubicBezTo>
                    <a:pt x="30382" y="43808"/>
                    <a:pt x="28680" y="46393"/>
                    <a:pt x="26096" y="48094"/>
                  </a:cubicBezTo>
                  <a:cubicBezTo>
                    <a:pt x="23827" y="49796"/>
                    <a:pt x="20738" y="50616"/>
                    <a:pt x="17019" y="50616"/>
                  </a:cubicBezTo>
                  <a:cubicBezTo>
                    <a:pt x="13615" y="50616"/>
                    <a:pt x="10527" y="49796"/>
                    <a:pt x="7942" y="48094"/>
                  </a:cubicBezTo>
                  <a:cubicBezTo>
                    <a:pt x="5421" y="46393"/>
                    <a:pt x="3719" y="43871"/>
                    <a:pt x="2269" y="40468"/>
                  </a:cubicBezTo>
                  <a:cubicBezTo>
                    <a:pt x="819" y="37063"/>
                    <a:pt x="0" y="32273"/>
                    <a:pt x="0" y="25781"/>
                  </a:cubicBezTo>
                  <a:cubicBezTo>
                    <a:pt x="0" y="17019"/>
                    <a:pt x="1387" y="10527"/>
                    <a:pt x="4223" y="6556"/>
                  </a:cubicBezTo>
                  <a:cubicBezTo>
                    <a:pt x="7123" y="2269"/>
                    <a:pt x="11346" y="0"/>
                    <a:pt x="16767" y="0"/>
                  </a:cubicBezTo>
                  <a:lnTo>
                    <a:pt x="16767" y="0"/>
                  </a:lnTo>
                  <a:close/>
                  <a:moveTo>
                    <a:pt x="17019" y="8762"/>
                  </a:moveTo>
                  <a:lnTo>
                    <a:pt x="17019" y="8762"/>
                  </a:lnTo>
                  <a:cubicBezTo>
                    <a:pt x="15569" y="8762"/>
                    <a:pt x="14182" y="9329"/>
                    <a:pt x="13048" y="10211"/>
                  </a:cubicBezTo>
                  <a:cubicBezTo>
                    <a:pt x="11913" y="11346"/>
                    <a:pt x="11094" y="13048"/>
                    <a:pt x="10211" y="15317"/>
                  </a:cubicBezTo>
                  <a:cubicBezTo>
                    <a:pt x="9644" y="17838"/>
                    <a:pt x="9392" y="21242"/>
                    <a:pt x="9392" y="26096"/>
                  </a:cubicBezTo>
                  <a:cubicBezTo>
                    <a:pt x="9392" y="32021"/>
                    <a:pt x="10211" y="36307"/>
                    <a:pt x="11661" y="38576"/>
                  </a:cubicBezTo>
                  <a:cubicBezTo>
                    <a:pt x="13048" y="40846"/>
                    <a:pt x="14750" y="41980"/>
                    <a:pt x="17019" y="41980"/>
                  </a:cubicBezTo>
                  <a:cubicBezTo>
                    <a:pt x="19288" y="41980"/>
                    <a:pt x="20990" y="41161"/>
                    <a:pt x="22377" y="38892"/>
                  </a:cubicBezTo>
                  <a:cubicBezTo>
                    <a:pt x="24079" y="36055"/>
                    <a:pt x="24646" y="31832"/>
                    <a:pt x="24646" y="25591"/>
                  </a:cubicBezTo>
                  <a:cubicBezTo>
                    <a:pt x="24646" y="19099"/>
                    <a:pt x="24079" y="14813"/>
                    <a:pt x="22692" y="12607"/>
                  </a:cubicBezTo>
                  <a:cubicBezTo>
                    <a:pt x="21242" y="9896"/>
                    <a:pt x="19288" y="8762"/>
                    <a:pt x="17019" y="8762"/>
                  </a:cubicBezTo>
                  <a:lnTo>
                    <a:pt x="17019" y="8762"/>
                  </a:lnTo>
                  <a:close/>
                </a:path>
              </a:pathLst>
            </a:custGeom>
            <a:solidFill>
              <a:srgbClr val="FFBC3D"/>
            </a:solidFill>
            <a:ln w="6301" cap="flat">
              <a:noFill/>
              <a:prstDash val="solid"/>
              <a:miter/>
            </a:ln>
          </p:spPr>
          <p:txBody>
            <a:bodyPr rtlCol="0" anchor="ctr"/>
            <a:lstStyle/>
            <a:p>
              <a:endParaRPr lang="en-US"/>
            </a:p>
          </p:txBody>
        </p:sp>
        <p:sp>
          <p:nvSpPr>
            <p:cNvPr id="94" name="Freeform: Shape 3897">
              <a:extLst>
                <a:ext uri="{FF2B5EF4-FFF2-40B4-BE49-F238E27FC236}">
                  <a16:creationId xmlns:a16="http://schemas.microsoft.com/office/drawing/2014/main" id="{42171D0C-2D46-4332-94A2-C491DEC07B8E}"/>
                </a:ext>
              </a:extLst>
            </p:cNvPr>
            <p:cNvSpPr/>
            <p:nvPr/>
          </p:nvSpPr>
          <p:spPr>
            <a:xfrm>
              <a:off x="3972666" y="4998334"/>
              <a:ext cx="16136" cy="136656"/>
            </a:xfrm>
            <a:custGeom>
              <a:avLst/>
              <a:gdLst>
                <a:gd name="connsiteX0" fmla="*/ 16136 w 16136"/>
                <a:gd name="connsiteY0" fmla="*/ 57991 h 136656"/>
                <a:gd name="connsiteX1" fmla="*/ 13300 w 16136"/>
                <a:gd name="connsiteY1" fmla="*/ 136656 h 136656"/>
                <a:gd name="connsiteX2" fmla="*/ 3971 w 16136"/>
                <a:gd name="connsiteY2" fmla="*/ 136656 h 136656"/>
                <a:gd name="connsiteX3" fmla="*/ 0 w 16136"/>
                <a:gd name="connsiteY3" fmla="*/ 57991 h 136656"/>
                <a:gd name="connsiteX4" fmla="*/ 7627 w 16136"/>
                <a:gd name="connsiteY4" fmla="*/ 0 h 136656"/>
                <a:gd name="connsiteX5" fmla="*/ 16136 w 16136"/>
                <a:gd name="connsiteY5" fmla="*/ 57991 h 136656"/>
                <a:gd name="connsiteX6" fmla="*/ 16136 w 16136"/>
                <a:gd name="connsiteY6" fmla="*/ 57991 h 13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36" h="136656">
                  <a:moveTo>
                    <a:pt x="16136" y="57991"/>
                  </a:moveTo>
                  <a:lnTo>
                    <a:pt x="13300" y="136656"/>
                  </a:lnTo>
                  <a:lnTo>
                    <a:pt x="3971" y="136656"/>
                  </a:lnTo>
                  <a:lnTo>
                    <a:pt x="0" y="57991"/>
                  </a:lnTo>
                  <a:cubicBezTo>
                    <a:pt x="2521" y="38766"/>
                    <a:pt x="5358" y="4539"/>
                    <a:pt x="7627" y="0"/>
                  </a:cubicBezTo>
                  <a:cubicBezTo>
                    <a:pt x="9644" y="4539"/>
                    <a:pt x="13300" y="38766"/>
                    <a:pt x="16136" y="57991"/>
                  </a:cubicBezTo>
                  <a:lnTo>
                    <a:pt x="16136" y="57991"/>
                  </a:lnTo>
                  <a:close/>
                </a:path>
              </a:pathLst>
            </a:custGeom>
            <a:solidFill>
              <a:srgbClr val="006EA4"/>
            </a:solidFill>
            <a:ln w="6301" cap="flat">
              <a:noFill/>
              <a:prstDash val="solid"/>
              <a:miter/>
            </a:ln>
          </p:spPr>
          <p:txBody>
            <a:bodyPr rtlCol="0" anchor="ctr"/>
            <a:lstStyle/>
            <a:p>
              <a:endParaRPr lang="en-US"/>
            </a:p>
          </p:txBody>
        </p:sp>
        <p:sp>
          <p:nvSpPr>
            <p:cNvPr id="95" name="Freeform: Shape 3898">
              <a:extLst>
                <a:ext uri="{FF2B5EF4-FFF2-40B4-BE49-F238E27FC236}">
                  <a16:creationId xmlns:a16="http://schemas.microsoft.com/office/drawing/2014/main" id="{DC0E356C-BF80-4FC9-855B-3EADDFD8A52B}"/>
                </a:ext>
              </a:extLst>
            </p:cNvPr>
            <p:cNvSpPr/>
            <p:nvPr/>
          </p:nvSpPr>
          <p:spPr>
            <a:xfrm>
              <a:off x="3972414" y="5112109"/>
              <a:ext cx="71910" cy="210530"/>
            </a:xfrm>
            <a:custGeom>
              <a:avLst/>
              <a:gdLst>
                <a:gd name="connsiteX0" fmla="*/ 31958 w 71910"/>
                <a:gd name="connsiteY0" fmla="*/ 105832 h 210530"/>
                <a:gd name="connsiteX1" fmla="*/ 0 w 71910"/>
                <a:gd name="connsiteY1" fmla="*/ 2269 h 210530"/>
                <a:gd name="connsiteX2" fmla="*/ 9896 w 71910"/>
                <a:gd name="connsiteY2" fmla="*/ 0 h 210530"/>
                <a:gd name="connsiteX3" fmla="*/ 43556 w 71910"/>
                <a:gd name="connsiteY3" fmla="*/ 102176 h 210530"/>
                <a:gd name="connsiteX4" fmla="*/ 71858 w 71910"/>
                <a:gd name="connsiteY4" fmla="*/ 210530 h 210530"/>
                <a:gd name="connsiteX5" fmla="*/ 31958 w 71910"/>
                <a:gd name="connsiteY5" fmla="*/ 105832 h 210530"/>
                <a:gd name="connsiteX6" fmla="*/ 31958 w 71910"/>
                <a:gd name="connsiteY6" fmla="*/ 105832 h 21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10" h="210530">
                  <a:moveTo>
                    <a:pt x="31958" y="105832"/>
                  </a:moveTo>
                  <a:lnTo>
                    <a:pt x="0" y="2269"/>
                  </a:lnTo>
                  <a:lnTo>
                    <a:pt x="9896" y="0"/>
                  </a:lnTo>
                  <a:lnTo>
                    <a:pt x="43556" y="102176"/>
                  </a:lnTo>
                  <a:cubicBezTo>
                    <a:pt x="46960" y="117178"/>
                    <a:pt x="73244" y="208261"/>
                    <a:pt x="71858" y="210530"/>
                  </a:cubicBezTo>
                  <a:cubicBezTo>
                    <a:pt x="69021" y="209648"/>
                    <a:pt x="38198" y="120204"/>
                    <a:pt x="31958" y="105832"/>
                  </a:cubicBezTo>
                  <a:lnTo>
                    <a:pt x="31958" y="105832"/>
                  </a:lnTo>
                  <a:close/>
                </a:path>
              </a:pathLst>
            </a:custGeom>
            <a:solidFill>
              <a:srgbClr val="006EA4"/>
            </a:solidFill>
            <a:ln w="6301" cap="flat">
              <a:noFill/>
              <a:prstDash val="solid"/>
              <a:miter/>
            </a:ln>
          </p:spPr>
          <p:txBody>
            <a:bodyPr rtlCol="0" anchor="ctr"/>
            <a:lstStyle/>
            <a:p>
              <a:endParaRPr lang="en-US"/>
            </a:p>
          </p:txBody>
        </p:sp>
        <p:sp>
          <p:nvSpPr>
            <p:cNvPr id="96" name="Freeform: Shape 3899">
              <a:extLst>
                <a:ext uri="{FF2B5EF4-FFF2-40B4-BE49-F238E27FC236}">
                  <a16:creationId xmlns:a16="http://schemas.microsoft.com/office/drawing/2014/main" id="{81656218-BFEE-42A1-AFFF-78CFC66A8567}"/>
                </a:ext>
              </a:extLst>
            </p:cNvPr>
            <p:cNvSpPr/>
            <p:nvPr/>
          </p:nvSpPr>
          <p:spPr>
            <a:xfrm>
              <a:off x="3929111" y="5001171"/>
              <a:ext cx="226666" cy="160986"/>
            </a:xfrm>
            <a:custGeom>
              <a:avLst/>
              <a:gdLst>
                <a:gd name="connsiteX0" fmla="*/ 37316 w 226666"/>
                <a:gd name="connsiteY0" fmla="*/ 128461 h 160986"/>
                <a:gd name="connsiteX1" fmla="*/ 203723 w 226666"/>
                <a:gd name="connsiteY1" fmla="*/ 12418 h 160986"/>
                <a:gd name="connsiteX2" fmla="*/ 224083 w 226666"/>
                <a:gd name="connsiteY2" fmla="*/ 0 h 160986"/>
                <a:gd name="connsiteX3" fmla="*/ 226667 w 226666"/>
                <a:gd name="connsiteY3" fmla="*/ 3656 h 160986"/>
                <a:gd name="connsiteX4" fmla="*/ 206559 w 226666"/>
                <a:gd name="connsiteY4" fmla="*/ 18973 h 160986"/>
                <a:gd name="connsiteX5" fmla="*/ 41287 w 226666"/>
                <a:gd name="connsiteY5" fmla="*/ 134135 h 160986"/>
                <a:gd name="connsiteX6" fmla="*/ 42989 w 226666"/>
                <a:gd name="connsiteY6" fmla="*/ 136404 h 160986"/>
                <a:gd name="connsiteX7" fmla="*/ 6492 w 226666"/>
                <a:gd name="connsiteY7" fmla="*/ 160987 h 160986"/>
                <a:gd name="connsiteX8" fmla="*/ 0 w 226666"/>
                <a:gd name="connsiteY8" fmla="*/ 150838 h 160986"/>
                <a:gd name="connsiteX9" fmla="*/ 35929 w 226666"/>
                <a:gd name="connsiteY9" fmla="*/ 126192 h 16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666" h="160986">
                  <a:moveTo>
                    <a:pt x="37316" y="128461"/>
                  </a:moveTo>
                  <a:lnTo>
                    <a:pt x="203723" y="12418"/>
                  </a:lnTo>
                  <a:lnTo>
                    <a:pt x="224083" y="0"/>
                  </a:lnTo>
                  <a:lnTo>
                    <a:pt x="226667" y="3656"/>
                  </a:lnTo>
                  <a:lnTo>
                    <a:pt x="206559" y="18973"/>
                  </a:lnTo>
                  <a:lnTo>
                    <a:pt x="41287" y="134135"/>
                  </a:lnTo>
                  <a:lnTo>
                    <a:pt x="42989" y="136404"/>
                  </a:lnTo>
                  <a:lnTo>
                    <a:pt x="6492" y="160987"/>
                  </a:lnTo>
                  <a:lnTo>
                    <a:pt x="0" y="150838"/>
                  </a:lnTo>
                  <a:lnTo>
                    <a:pt x="35929" y="126192"/>
                  </a:lnTo>
                  <a:close/>
                </a:path>
              </a:pathLst>
            </a:custGeom>
            <a:solidFill>
              <a:srgbClr val="006EA4"/>
            </a:solidFill>
            <a:ln w="6301" cap="flat">
              <a:noFill/>
              <a:prstDash val="solid"/>
              <a:miter/>
            </a:ln>
          </p:spPr>
          <p:txBody>
            <a:bodyPr rtlCol="0" anchor="ctr"/>
            <a:lstStyle/>
            <a:p>
              <a:endParaRPr lang="en-US"/>
            </a:p>
          </p:txBody>
        </p:sp>
        <p:sp>
          <p:nvSpPr>
            <p:cNvPr id="97" name="Freeform: Shape 3900">
              <a:extLst>
                <a:ext uri="{FF2B5EF4-FFF2-40B4-BE49-F238E27FC236}">
                  <a16:creationId xmlns:a16="http://schemas.microsoft.com/office/drawing/2014/main" id="{06B0A177-9FFA-444C-A930-4C5EB43D7049}"/>
                </a:ext>
              </a:extLst>
            </p:cNvPr>
            <p:cNvSpPr/>
            <p:nvPr/>
          </p:nvSpPr>
          <p:spPr>
            <a:xfrm>
              <a:off x="3964472" y="5108390"/>
              <a:ext cx="32272" cy="32272"/>
            </a:xfrm>
            <a:custGeom>
              <a:avLst/>
              <a:gdLst>
                <a:gd name="connsiteX0" fmla="*/ 16136 w 32272"/>
                <a:gd name="connsiteY0" fmla="*/ 32273 h 32272"/>
                <a:gd name="connsiteX1" fmla="*/ 32273 w 32272"/>
                <a:gd name="connsiteY1" fmla="*/ 16136 h 32272"/>
                <a:gd name="connsiteX2" fmla="*/ 16136 w 32272"/>
                <a:gd name="connsiteY2" fmla="*/ 0 h 32272"/>
                <a:gd name="connsiteX3" fmla="*/ 0 w 32272"/>
                <a:gd name="connsiteY3" fmla="*/ 16136 h 32272"/>
                <a:gd name="connsiteX4" fmla="*/ 16136 w 32272"/>
                <a:gd name="connsiteY4" fmla="*/ 32273 h 32272"/>
                <a:gd name="connsiteX5" fmla="*/ 16136 w 32272"/>
                <a:gd name="connsiteY5" fmla="*/ 32273 h 3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72" h="32272">
                  <a:moveTo>
                    <a:pt x="16136" y="32273"/>
                  </a:moveTo>
                  <a:cubicBezTo>
                    <a:pt x="24898" y="32273"/>
                    <a:pt x="32273" y="24898"/>
                    <a:pt x="32273" y="16136"/>
                  </a:cubicBezTo>
                  <a:cubicBezTo>
                    <a:pt x="32273" y="7375"/>
                    <a:pt x="24898" y="0"/>
                    <a:pt x="16136" y="0"/>
                  </a:cubicBezTo>
                  <a:cubicBezTo>
                    <a:pt x="7375" y="0"/>
                    <a:pt x="0" y="7375"/>
                    <a:pt x="0" y="16136"/>
                  </a:cubicBezTo>
                  <a:cubicBezTo>
                    <a:pt x="0" y="24898"/>
                    <a:pt x="7375" y="32273"/>
                    <a:pt x="16136" y="32273"/>
                  </a:cubicBezTo>
                  <a:lnTo>
                    <a:pt x="16136" y="32273"/>
                  </a:lnTo>
                  <a:close/>
                </a:path>
              </a:pathLst>
            </a:custGeom>
            <a:solidFill>
              <a:srgbClr val="006EA4"/>
            </a:solidFill>
            <a:ln w="6301" cap="flat">
              <a:noFill/>
              <a:prstDash val="solid"/>
              <a:miter/>
            </a:ln>
          </p:spPr>
          <p:txBody>
            <a:bodyPr rtlCol="0" anchor="ctr"/>
            <a:lstStyle/>
            <a:p>
              <a:endParaRPr lang="en-US"/>
            </a:p>
          </p:txBody>
        </p:sp>
        <p:sp>
          <p:nvSpPr>
            <p:cNvPr id="98" name="Freeform: Shape 3901">
              <a:extLst>
                <a:ext uri="{FF2B5EF4-FFF2-40B4-BE49-F238E27FC236}">
                  <a16:creationId xmlns:a16="http://schemas.microsoft.com/office/drawing/2014/main" id="{85D81E41-2CFB-4563-B302-C3AB5C302FBD}"/>
                </a:ext>
              </a:extLst>
            </p:cNvPr>
            <p:cNvSpPr/>
            <p:nvPr/>
          </p:nvSpPr>
          <p:spPr>
            <a:xfrm>
              <a:off x="3864565" y="5293455"/>
              <a:ext cx="22061" cy="31453"/>
            </a:xfrm>
            <a:custGeom>
              <a:avLst/>
              <a:gdLst>
                <a:gd name="connsiteX0" fmla="*/ 5925 w 22061"/>
                <a:gd name="connsiteY0" fmla="*/ 31454 h 31453"/>
                <a:gd name="connsiteX1" fmla="*/ 0 w 22061"/>
                <a:gd name="connsiteY1" fmla="*/ 28050 h 31453"/>
                <a:gd name="connsiteX2" fmla="*/ 16136 w 22061"/>
                <a:gd name="connsiteY2" fmla="*/ 0 h 31453"/>
                <a:gd name="connsiteX3" fmla="*/ 22062 w 22061"/>
                <a:gd name="connsiteY3" fmla="*/ 3404 h 31453"/>
              </a:gdLst>
              <a:ahLst/>
              <a:cxnLst>
                <a:cxn ang="0">
                  <a:pos x="connsiteX0" y="connsiteY0"/>
                </a:cxn>
                <a:cxn ang="0">
                  <a:pos x="connsiteX1" y="connsiteY1"/>
                </a:cxn>
                <a:cxn ang="0">
                  <a:pos x="connsiteX2" y="connsiteY2"/>
                </a:cxn>
                <a:cxn ang="0">
                  <a:pos x="connsiteX3" y="connsiteY3"/>
                </a:cxn>
              </a:cxnLst>
              <a:rect l="l" t="t" r="r" b="b"/>
              <a:pathLst>
                <a:path w="22061" h="31453">
                  <a:moveTo>
                    <a:pt x="5925" y="31454"/>
                  </a:moveTo>
                  <a:lnTo>
                    <a:pt x="0" y="28050"/>
                  </a:lnTo>
                  <a:lnTo>
                    <a:pt x="16136" y="0"/>
                  </a:lnTo>
                  <a:lnTo>
                    <a:pt x="22062" y="3404"/>
                  </a:lnTo>
                  <a:close/>
                </a:path>
              </a:pathLst>
            </a:custGeom>
            <a:solidFill>
              <a:srgbClr val="FFBC3D"/>
            </a:solidFill>
            <a:ln w="6301" cap="flat">
              <a:noFill/>
              <a:prstDash val="solid"/>
              <a:miter/>
            </a:ln>
          </p:spPr>
          <p:txBody>
            <a:bodyPr rtlCol="0" anchor="ctr"/>
            <a:lstStyle/>
            <a:p>
              <a:endParaRPr lang="en-US"/>
            </a:p>
          </p:txBody>
        </p:sp>
        <p:sp>
          <p:nvSpPr>
            <p:cNvPr id="99" name="Freeform: Shape 3902">
              <a:extLst>
                <a:ext uri="{FF2B5EF4-FFF2-40B4-BE49-F238E27FC236}">
                  <a16:creationId xmlns:a16="http://schemas.microsoft.com/office/drawing/2014/main" id="{287840D6-C697-41DE-A897-D8AC213942B4}"/>
                </a:ext>
              </a:extLst>
            </p:cNvPr>
            <p:cNvSpPr/>
            <p:nvPr/>
          </p:nvSpPr>
          <p:spPr>
            <a:xfrm>
              <a:off x="3978592" y="5320938"/>
              <a:ext cx="6807" cy="32272"/>
            </a:xfrm>
            <a:custGeom>
              <a:avLst/>
              <a:gdLst>
                <a:gd name="connsiteX0" fmla="*/ 0 w 6807"/>
                <a:gd name="connsiteY0" fmla="*/ 0 h 32272"/>
                <a:gd name="connsiteX1" fmla="*/ 6808 w 6807"/>
                <a:gd name="connsiteY1" fmla="*/ 0 h 32272"/>
                <a:gd name="connsiteX2" fmla="*/ 6808 w 6807"/>
                <a:gd name="connsiteY2" fmla="*/ 32273 h 32272"/>
                <a:gd name="connsiteX3" fmla="*/ 0 w 6807"/>
                <a:gd name="connsiteY3" fmla="*/ 32273 h 32272"/>
              </a:gdLst>
              <a:ahLst/>
              <a:cxnLst>
                <a:cxn ang="0">
                  <a:pos x="connsiteX0" y="connsiteY0"/>
                </a:cxn>
                <a:cxn ang="0">
                  <a:pos x="connsiteX1" y="connsiteY1"/>
                </a:cxn>
                <a:cxn ang="0">
                  <a:pos x="connsiteX2" y="connsiteY2"/>
                </a:cxn>
                <a:cxn ang="0">
                  <a:pos x="connsiteX3" y="connsiteY3"/>
                </a:cxn>
              </a:cxnLst>
              <a:rect l="l" t="t" r="r" b="b"/>
              <a:pathLst>
                <a:path w="6807" h="32272">
                  <a:moveTo>
                    <a:pt x="0" y="0"/>
                  </a:moveTo>
                  <a:lnTo>
                    <a:pt x="6808" y="0"/>
                  </a:lnTo>
                  <a:lnTo>
                    <a:pt x="6808" y="32273"/>
                  </a:lnTo>
                  <a:lnTo>
                    <a:pt x="0" y="32273"/>
                  </a:lnTo>
                  <a:close/>
                </a:path>
              </a:pathLst>
            </a:custGeom>
            <a:solidFill>
              <a:srgbClr val="FFBC3D"/>
            </a:solidFill>
            <a:ln w="6301" cap="flat">
              <a:noFill/>
              <a:prstDash val="solid"/>
              <a:miter/>
            </a:ln>
          </p:spPr>
          <p:txBody>
            <a:bodyPr rtlCol="0" anchor="ctr"/>
            <a:lstStyle/>
            <a:p>
              <a:endParaRPr lang="en-US"/>
            </a:p>
          </p:txBody>
        </p:sp>
        <p:sp>
          <p:nvSpPr>
            <p:cNvPr id="100" name="Freeform: Shape 3903">
              <a:extLst>
                <a:ext uri="{FF2B5EF4-FFF2-40B4-BE49-F238E27FC236}">
                  <a16:creationId xmlns:a16="http://schemas.microsoft.com/office/drawing/2014/main" id="{BEEF19A3-2053-4238-9B1F-EBEBC96F4027}"/>
                </a:ext>
              </a:extLst>
            </p:cNvPr>
            <p:cNvSpPr/>
            <p:nvPr/>
          </p:nvSpPr>
          <p:spPr>
            <a:xfrm>
              <a:off x="4076797" y="5292069"/>
              <a:ext cx="22376" cy="31390"/>
            </a:xfrm>
            <a:custGeom>
              <a:avLst/>
              <a:gdLst>
                <a:gd name="connsiteX0" fmla="*/ 22377 w 22376"/>
                <a:gd name="connsiteY0" fmla="*/ 27987 h 31390"/>
                <a:gd name="connsiteX1" fmla="*/ 16452 w 22376"/>
                <a:gd name="connsiteY1" fmla="*/ 31390 h 31390"/>
                <a:gd name="connsiteX2" fmla="*/ 0 w 22376"/>
                <a:gd name="connsiteY2" fmla="*/ 3656 h 31390"/>
                <a:gd name="connsiteX3" fmla="*/ 6240 w 22376"/>
                <a:gd name="connsiteY3" fmla="*/ 0 h 31390"/>
              </a:gdLst>
              <a:ahLst/>
              <a:cxnLst>
                <a:cxn ang="0">
                  <a:pos x="connsiteX0" y="connsiteY0"/>
                </a:cxn>
                <a:cxn ang="0">
                  <a:pos x="connsiteX1" y="connsiteY1"/>
                </a:cxn>
                <a:cxn ang="0">
                  <a:pos x="connsiteX2" y="connsiteY2"/>
                </a:cxn>
                <a:cxn ang="0">
                  <a:pos x="connsiteX3" y="connsiteY3"/>
                </a:cxn>
              </a:cxnLst>
              <a:rect l="l" t="t" r="r" b="b"/>
              <a:pathLst>
                <a:path w="22376" h="31390">
                  <a:moveTo>
                    <a:pt x="22377" y="27987"/>
                  </a:moveTo>
                  <a:lnTo>
                    <a:pt x="16452" y="31390"/>
                  </a:lnTo>
                  <a:lnTo>
                    <a:pt x="0" y="3656"/>
                  </a:lnTo>
                  <a:lnTo>
                    <a:pt x="6240" y="0"/>
                  </a:lnTo>
                  <a:close/>
                </a:path>
              </a:pathLst>
            </a:custGeom>
            <a:solidFill>
              <a:srgbClr val="FFBC3D"/>
            </a:solidFill>
            <a:ln w="6301" cap="flat">
              <a:noFill/>
              <a:prstDash val="solid"/>
              <a:miter/>
            </a:ln>
          </p:spPr>
          <p:txBody>
            <a:bodyPr rtlCol="0" anchor="ctr"/>
            <a:lstStyle/>
            <a:p>
              <a:endParaRPr lang="en-US"/>
            </a:p>
          </p:txBody>
        </p:sp>
        <p:sp>
          <p:nvSpPr>
            <p:cNvPr id="101" name="Freeform: Shape 3904">
              <a:extLst>
                <a:ext uri="{FF2B5EF4-FFF2-40B4-BE49-F238E27FC236}">
                  <a16:creationId xmlns:a16="http://schemas.microsoft.com/office/drawing/2014/main" id="{5C94DBB5-DE58-4FC4-9DEE-0BF546CA2D17}"/>
                </a:ext>
              </a:extLst>
            </p:cNvPr>
            <p:cNvSpPr/>
            <p:nvPr/>
          </p:nvSpPr>
          <p:spPr>
            <a:xfrm>
              <a:off x="3810545" y="5260111"/>
              <a:ext cx="21242" cy="19792"/>
            </a:xfrm>
            <a:custGeom>
              <a:avLst/>
              <a:gdLst>
                <a:gd name="connsiteX0" fmla="*/ 2269 w 21242"/>
                <a:gd name="connsiteY0" fmla="*/ 19792 h 19792"/>
                <a:gd name="connsiteX1" fmla="*/ 0 w 21242"/>
                <a:gd name="connsiteY1" fmla="*/ 17208 h 19792"/>
                <a:gd name="connsiteX2" fmla="*/ 18973 w 21242"/>
                <a:gd name="connsiteY2" fmla="*/ 0 h 19792"/>
                <a:gd name="connsiteX3" fmla="*/ 21242 w 21242"/>
                <a:gd name="connsiteY3" fmla="*/ 2521 h 19792"/>
              </a:gdLst>
              <a:ahLst/>
              <a:cxnLst>
                <a:cxn ang="0">
                  <a:pos x="connsiteX0" y="connsiteY0"/>
                </a:cxn>
                <a:cxn ang="0">
                  <a:pos x="connsiteX1" y="connsiteY1"/>
                </a:cxn>
                <a:cxn ang="0">
                  <a:pos x="connsiteX2" y="connsiteY2"/>
                </a:cxn>
                <a:cxn ang="0">
                  <a:pos x="connsiteX3" y="connsiteY3"/>
                </a:cxn>
              </a:cxnLst>
              <a:rect l="l" t="t" r="r" b="b"/>
              <a:pathLst>
                <a:path w="21242" h="19792">
                  <a:moveTo>
                    <a:pt x="2269" y="19792"/>
                  </a:moveTo>
                  <a:lnTo>
                    <a:pt x="0" y="17208"/>
                  </a:lnTo>
                  <a:lnTo>
                    <a:pt x="18973" y="0"/>
                  </a:lnTo>
                  <a:lnTo>
                    <a:pt x="21242" y="2521"/>
                  </a:lnTo>
                  <a:close/>
                </a:path>
              </a:pathLst>
            </a:custGeom>
            <a:solidFill>
              <a:srgbClr val="FFBC3D"/>
            </a:solidFill>
            <a:ln w="6301" cap="flat">
              <a:noFill/>
              <a:prstDash val="solid"/>
              <a:miter/>
            </a:ln>
          </p:spPr>
          <p:txBody>
            <a:bodyPr rtlCol="0" anchor="ctr"/>
            <a:lstStyle/>
            <a:p>
              <a:endParaRPr lang="en-US"/>
            </a:p>
          </p:txBody>
        </p:sp>
        <p:sp>
          <p:nvSpPr>
            <p:cNvPr id="102" name="Freeform: Shape 3905">
              <a:extLst>
                <a:ext uri="{FF2B5EF4-FFF2-40B4-BE49-F238E27FC236}">
                  <a16:creationId xmlns:a16="http://schemas.microsoft.com/office/drawing/2014/main" id="{38F54193-478F-4DBA-A290-C134642D51CD}"/>
                </a:ext>
              </a:extLst>
            </p:cNvPr>
            <p:cNvSpPr/>
            <p:nvPr/>
          </p:nvSpPr>
          <p:spPr>
            <a:xfrm>
              <a:off x="3827501" y="5275050"/>
              <a:ext cx="19540" cy="21557"/>
            </a:xfrm>
            <a:custGeom>
              <a:avLst/>
              <a:gdLst>
                <a:gd name="connsiteX0" fmla="*/ 2521 w 19540"/>
                <a:gd name="connsiteY0" fmla="*/ 21557 h 21557"/>
                <a:gd name="connsiteX1" fmla="*/ 0 w 19540"/>
                <a:gd name="connsiteY1" fmla="*/ 19288 h 21557"/>
                <a:gd name="connsiteX2" fmla="*/ 17019 w 19540"/>
                <a:gd name="connsiteY2" fmla="*/ 0 h 21557"/>
                <a:gd name="connsiteX3" fmla="*/ 19540 w 19540"/>
                <a:gd name="connsiteY3" fmla="*/ 2585 h 21557"/>
              </a:gdLst>
              <a:ahLst/>
              <a:cxnLst>
                <a:cxn ang="0">
                  <a:pos x="connsiteX0" y="connsiteY0"/>
                </a:cxn>
                <a:cxn ang="0">
                  <a:pos x="connsiteX1" y="connsiteY1"/>
                </a:cxn>
                <a:cxn ang="0">
                  <a:pos x="connsiteX2" y="connsiteY2"/>
                </a:cxn>
                <a:cxn ang="0">
                  <a:pos x="connsiteX3" y="connsiteY3"/>
                </a:cxn>
              </a:cxnLst>
              <a:rect l="l" t="t" r="r" b="b"/>
              <a:pathLst>
                <a:path w="19540" h="21557">
                  <a:moveTo>
                    <a:pt x="2521" y="21557"/>
                  </a:moveTo>
                  <a:lnTo>
                    <a:pt x="0" y="19288"/>
                  </a:lnTo>
                  <a:lnTo>
                    <a:pt x="17019" y="0"/>
                  </a:lnTo>
                  <a:lnTo>
                    <a:pt x="19540" y="2585"/>
                  </a:lnTo>
                  <a:close/>
                </a:path>
              </a:pathLst>
            </a:custGeom>
            <a:solidFill>
              <a:srgbClr val="FFBC3D"/>
            </a:solidFill>
            <a:ln w="6301" cap="flat">
              <a:noFill/>
              <a:prstDash val="solid"/>
              <a:miter/>
            </a:ln>
          </p:spPr>
          <p:txBody>
            <a:bodyPr rtlCol="0" anchor="ctr"/>
            <a:lstStyle/>
            <a:p>
              <a:endParaRPr lang="en-US"/>
            </a:p>
          </p:txBody>
        </p:sp>
        <p:sp>
          <p:nvSpPr>
            <p:cNvPr id="103" name="Freeform: Shape 3906">
              <a:extLst>
                <a:ext uri="{FF2B5EF4-FFF2-40B4-BE49-F238E27FC236}">
                  <a16:creationId xmlns:a16="http://schemas.microsoft.com/office/drawing/2014/main" id="{7CE4948B-E2C4-4066-9951-BF0A8EE51208}"/>
                </a:ext>
              </a:extLst>
            </p:cNvPr>
            <p:cNvSpPr/>
            <p:nvPr/>
          </p:nvSpPr>
          <p:spPr>
            <a:xfrm>
              <a:off x="3845907" y="5288665"/>
              <a:ext cx="17838" cy="22628"/>
            </a:xfrm>
            <a:custGeom>
              <a:avLst/>
              <a:gdLst>
                <a:gd name="connsiteX0" fmla="*/ 2836 w 17838"/>
                <a:gd name="connsiteY0" fmla="*/ 22629 h 22628"/>
                <a:gd name="connsiteX1" fmla="*/ 0 w 17838"/>
                <a:gd name="connsiteY1" fmla="*/ 20675 h 22628"/>
                <a:gd name="connsiteX2" fmla="*/ 15002 w 17838"/>
                <a:gd name="connsiteY2" fmla="*/ 0 h 22628"/>
                <a:gd name="connsiteX3" fmla="*/ 17838 w 17838"/>
                <a:gd name="connsiteY3" fmla="*/ 1954 h 22628"/>
              </a:gdLst>
              <a:ahLst/>
              <a:cxnLst>
                <a:cxn ang="0">
                  <a:pos x="connsiteX0" y="connsiteY0"/>
                </a:cxn>
                <a:cxn ang="0">
                  <a:pos x="connsiteX1" y="connsiteY1"/>
                </a:cxn>
                <a:cxn ang="0">
                  <a:pos x="connsiteX2" y="connsiteY2"/>
                </a:cxn>
                <a:cxn ang="0">
                  <a:pos x="connsiteX3" y="connsiteY3"/>
                </a:cxn>
              </a:cxnLst>
              <a:rect l="l" t="t" r="r" b="b"/>
              <a:pathLst>
                <a:path w="17838" h="22628">
                  <a:moveTo>
                    <a:pt x="2836" y="22629"/>
                  </a:moveTo>
                  <a:lnTo>
                    <a:pt x="0" y="20675"/>
                  </a:lnTo>
                  <a:lnTo>
                    <a:pt x="15002" y="0"/>
                  </a:lnTo>
                  <a:lnTo>
                    <a:pt x="17838" y="1954"/>
                  </a:lnTo>
                  <a:close/>
                </a:path>
              </a:pathLst>
            </a:custGeom>
            <a:solidFill>
              <a:srgbClr val="FFBC3D"/>
            </a:solidFill>
            <a:ln w="6301" cap="flat">
              <a:noFill/>
              <a:prstDash val="solid"/>
              <a:miter/>
            </a:ln>
          </p:spPr>
          <p:txBody>
            <a:bodyPr rtlCol="0" anchor="ctr"/>
            <a:lstStyle/>
            <a:p>
              <a:endParaRPr lang="en-US"/>
            </a:p>
          </p:txBody>
        </p:sp>
        <p:sp>
          <p:nvSpPr>
            <p:cNvPr id="104" name="Freeform: Shape 3907">
              <a:extLst>
                <a:ext uri="{FF2B5EF4-FFF2-40B4-BE49-F238E27FC236}">
                  <a16:creationId xmlns:a16="http://schemas.microsoft.com/office/drawing/2014/main" id="{CE388E91-7854-4145-89A3-4A6B1F99352C}"/>
                </a:ext>
              </a:extLst>
            </p:cNvPr>
            <p:cNvSpPr/>
            <p:nvPr/>
          </p:nvSpPr>
          <p:spPr>
            <a:xfrm>
              <a:off x="3887194" y="5309907"/>
              <a:ext cx="13615" cy="24897"/>
            </a:xfrm>
            <a:custGeom>
              <a:avLst/>
              <a:gdLst>
                <a:gd name="connsiteX0" fmla="*/ 3404 w 13615"/>
                <a:gd name="connsiteY0" fmla="*/ 24898 h 24897"/>
                <a:gd name="connsiteX1" fmla="*/ 0 w 13615"/>
                <a:gd name="connsiteY1" fmla="*/ 23448 h 24897"/>
                <a:gd name="connsiteX2" fmla="*/ 10463 w 13615"/>
                <a:gd name="connsiteY2" fmla="*/ 0 h 24897"/>
                <a:gd name="connsiteX3" fmla="*/ 13615 w 13615"/>
                <a:gd name="connsiteY3" fmla="*/ 1387 h 24897"/>
              </a:gdLst>
              <a:ahLst/>
              <a:cxnLst>
                <a:cxn ang="0">
                  <a:pos x="connsiteX0" y="connsiteY0"/>
                </a:cxn>
                <a:cxn ang="0">
                  <a:pos x="connsiteX1" y="connsiteY1"/>
                </a:cxn>
                <a:cxn ang="0">
                  <a:pos x="connsiteX2" y="connsiteY2"/>
                </a:cxn>
                <a:cxn ang="0">
                  <a:pos x="connsiteX3" y="connsiteY3"/>
                </a:cxn>
              </a:cxnLst>
              <a:rect l="l" t="t" r="r" b="b"/>
              <a:pathLst>
                <a:path w="13615" h="24897">
                  <a:moveTo>
                    <a:pt x="3404" y="24898"/>
                  </a:moveTo>
                  <a:lnTo>
                    <a:pt x="0" y="23448"/>
                  </a:lnTo>
                  <a:lnTo>
                    <a:pt x="10463" y="0"/>
                  </a:lnTo>
                  <a:lnTo>
                    <a:pt x="13615" y="1387"/>
                  </a:lnTo>
                  <a:close/>
                </a:path>
              </a:pathLst>
            </a:custGeom>
            <a:solidFill>
              <a:srgbClr val="FFBC3D"/>
            </a:solidFill>
            <a:ln w="6301" cap="flat">
              <a:noFill/>
              <a:prstDash val="solid"/>
              <a:miter/>
            </a:ln>
          </p:spPr>
          <p:txBody>
            <a:bodyPr rtlCol="0" anchor="ctr"/>
            <a:lstStyle/>
            <a:p>
              <a:endParaRPr lang="en-US"/>
            </a:p>
          </p:txBody>
        </p:sp>
        <p:sp>
          <p:nvSpPr>
            <p:cNvPr id="105" name="Freeform: Shape 3908">
              <a:extLst>
                <a:ext uri="{FF2B5EF4-FFF2-40B4-BE49-F238E27FC236}">
                  <a16:creationId xmlns:a16="http://schemas.microsoft.com/office/drawing/2014/main" id="{3C7093BC-D669-4C37-8E33-01F59201F31A}"/>
                </a:ext>
              </a:extLst>
            </p:cNvPr>
            <p:cNvSpPr/>
            <p:nvPr/>
          </p:nvSpPr>
          <p:spPr>
            <a:xfrm>
              <a:off x="3909570" y="5317534"/>
              <a:ext cx="11345" cy="25465"/>
            </a:xfrm>
            <a:custGeom>
              <a:avLst/>
              <a:gdLst>
                <a:gd name="connsiteX0" fmla="*/ 3404 w 11345"/>
                <a:gd name="connsiteY0" fmla="*/ 25466 h 25465"/>
                <a:gd name="connsiteX1" fmla="*/ 0 w 11345"/>
                <a:gd name="connsiteY1" fmla="*/ 24331 h 25465"/>
                <a:gd name="connsiteX2" fmla="*/ 7942 w 11345"/>
                <a:gd name="connsiteY2" fmla="*/ 0 h 25465"/>
                <a:gd name="connsiteX3" fmla="*/ 11346 w 11345"/>
                <a:gd name="connsiteY3" fmla="*/ 1135 h 25465"/>
              </a:gdLst>
              <a:ahLst/>
              <a:cxnLst>
                <a:cxn ang="0">
                  <a:pos x="connsiteX0" y="connsiteY0"/>
                </a:cxn>
                <a:cxn ang="0">
                  <a:pos x="connsiteX1" y="connsiteY1"/>
                </a:cxn>
                <a:cxn ang="0">
                  <a:pos x="connsiteX2" y="connsiteY2"/>
                </a:cxn>
                <a:cxn ang="0">
                  <a:pos x="connsiteX3" y="connsiteY3"/>
                </a:cxn>
              </a:cxnLst>
              <a:rect l="l" t="t" r="r" b="b"/>
              <a:pathLst>
                <a:path w="11345" h="25465">
                  <a:moveTo>
                    <a:pt x="3404" y="25466"/>
                  </a:moveTo>
                  <a:lnTo>
                    <a:pt x="0" y="24331"/>
                  </a:lnTo>
                  <a:lnTo>
                    <a:pt x="7942" y="0"/>
                  </a:lnTo>
                  <a:lnTo>
                    <a:pt x="11346" y="1135"/>
                  </a:lnTo>
                  <a:close/>
                </a:path>
              </a:pathLst>
            </a:custGeom>
            <a:solidFill>
              <a:srgbClr val="FFBC3D"/>
            </a:solidFill>
            <a:ln w="6301" cap="flat">
              <a:noFill/>
              <a:prstDash val="solid"/>
              <a:miter/>
            </a:ln>
          </p:spPr>
          <p:txBody>
            <a:bodyPr rtlCol="0" anchor="ctr"/>
            <a:lstStyle/>
            <a:p>
              <a:endParaRPr lang="en-US"/>
            </a:p>
          </p:txBody>
        </p:sp>
        <p:sp>
          <p:nvSpPr>
            <p:cNvPr id="106" name="Freeform: Shape 3909">
              <a:extLst>
                <a:ext uri="{FF2B5EF4-FFF2-40B4-BE49-F238E27FC236}">
                  <a16:creationId xmlns:a16="http://schemas.microsoft.com/office/drawing/2014/main" id="{2F0CEEAD-F573-4701-8966-7D19034E4B8C}"/>
                </a:ext>
              </a:extLst>
            </p:cNvPr>
            <p:cNvSpPr/>
            <p:nvPr/>
          </p:nvSpPr>
          <p:spPr>
            <a:xfrm>
              <a:off x="3932766" y="5323207"/>
              <a:ext cx="8761" cy="25717"/>
            </a:xfrm>
            <a:custGeom>
              <a:avLst/>
              <a:gdLst>
                <a:gd name="connsiteX0" fmla="*/ 3404 w 8761"/>
                <a:gd name="connsiteY0" fmla="*/ 25718 h 25717"/>
                <a:gd name="connsiteX1" fmla="*/ 0 w 8761"/>
                <a:gd name="connsiteY1" fmla="*/ 24898 h 25717"/>
                <a:gd name="connsiteX2" fmla="*/ 5358 w 8761"/>
                <a:gd name="connsiteY2" fmla="*/ 0 h 25717"/>
                <a:gd name="connsiteX3" fmla="*/ 8762 w 8761"/>
                <a:gd name="connsiteY3" fmla="*/ 567 h 25717"/>
              </a:gdLst>
              <a:ahLst/>
              <a:cxnLst>
                <a:cxn ang="0">
                  <a:pos x="connsiteX0" y="connsiteY0"/>
                </a:cxn>
                <a:cxn ang="0">
                  <a:pos x="connsiteX1" y="connsiteY1"/>
                </a:cxn>
                <a:cxn ang="0">
                  <a:pos x="connsiteX2" y="connsiteY2"/>
                </a:cxn>
                <a:cxn ang="0">
                  <a:pos x="connsiteX3" y="connsiteY3"/>
                </a:cxn>
              </a:cxnLst>
              <a:rect l="l" t="t" r="r" b="b"/>
              <a:pathLst>
                <a:path w="8761" h="25717">
                  <a:moveTo>
                    <a:pt x="3404" y="25718"/>
                  </a:moveTo>
                  <a:lnTo>
                    <a:pt x="0" y="24898"/>
                  </a:lnTo>
                  <a:lnTo>
                    <a:pt x="5358" y="0"/>
                  </a:lnTo>
                  <a:lnTo>
                    <a:pt x="8762" y="567"/>
                  </a:lnTo>
                  <a:close/>
                </a:path>
              </a:pathLst>
            </a:custGeom>
            <a:solidFill>
              <a:srgbClr val="FFBC3D"/>
            </a:solidFill>
            <a:ln w="6301" cap="flat">
              <a:noFill/>
              <a:prstDash val="solid"/>
              <a:miter/>
            </a:ln>
          </p:spPr>
          <p:txBody>
            <a:bodyPr rtlCol="0" anchor="ctr"/>
            <a:lstStyle/>
            <a:p>
              <a:endParaRPr lang="en-US"/>
            </a:p>
          </p:txBody>
        </p:sp>
        <p:sp>
          <p:nvSpPr>
            <p:cNvPr id="107" name="Freeform: Shape 3910">
              <a:extLst>
                <a:ext uri="{FF2B5EF4-FFF2-40B4-BE49-F238E27FC236}">
                  <a16:creationId xmlns:a16="http://schemas.microsoft.com/office/drawing/2014/main" id="{5D03F500-5A6A-4474-9898-EE8F9DDB8CAB}"/>
                </a:ext>
              </a:extLst>
            </p:cNvPr>
            <p:cNvSpPr/>
            <p:nvPr/>
          </p:nvSpPr>
          <p:spPr>
            <a:xfrm>
              <a:off x="3956278" y="5326547"/>
              <a:ext cx="6177" cy="25780"/>
            </a:xfrm>
            <a:custGeom>
              <a:avLst/>
              <a:gdLst>
                <a:gd name="connsiteX0" fmla="*/ 3656 w 6177"/>
                <a:gd name="connsiteY0" fmla="*/ 25781 h 25780"/>
                <a:gd name="connsiteX1" fmla="*/ 0 w 6177"/>
                <a:gd name="connsiteY1" fmla="*/ 25213 h 25780"/>
                <a:gd name="connsiteX2" fmla="*/ 2836 w 6177"/>
                <a:gd name="connsiteY2" fmla="*/ 0 h 25780"/>
                <a:gd name="connsiteX3" fmla="*/ 6177 w 6177"/>
                <a:gd name="connsiteY3" fmla="*/ 315 h 25780"/>
              </a:gdLst>
              <a:ahLst/>
              <a:cxnLst>
                <a:cxn ang="0">
                  <a:pos x="connsiteX0" y="connsiteY0"/>
                </a:cxn>
                <a:cxn ang="0">
                  <a:pos x="connsiteX1" y="connsiteY1"/>
                </a:cxn>
                <a:cxn ang="0">
                  <a:pos x="connsiteX2" y="connsiteY2"/>
                </a:cxn>
                <a:cxn ang="0">
                  <a:pos x="connsiteX3" y="connsiteY3"/>
                </a:cxn>
              </a:cxnLst>
              <a:rect l="l" t="t" r="r" b="b"/>
              <a:pathLst>
                <a:path w="6177" h="25780">
                  <a:moveTo>
                    <a:pt x="3656" y="25781"/>
                  </a:moveTo>
                  <a:lnTo>
                    <a:pt x="0" y="25213"/>
                  </a:lnTo>
                  <a:lnTo>
                    <a:pt x="2836" y="0"/>
                  </a:lnTo>
                  <a:lnTo>
                    <a:pt x="6177" y="315"/>
                  </a:lnTo>
                  <a:close/>
                </a:path>
              </a:pathLst>
            </a:custGeom>
            <a:solidFill>
              <a:srgbClr val="FFBC3D"/>
            </a:solidFill>
            <a:ln w="6301" cap="flat">
              <a:noFill/>
              <a:prstDash val="solid"/>
              <a:miter/>
            </a:ln>
          </p:spPr>
          <p:txBody>
            <a:bodyPr rtlCol="0" anchor="ctr"/>
            <a:lstStyle/>
            <a:p>
              <a:endParaRPr lang="en-US"/>
            </a:p>
          </p:txBody>
        </p:sp>
        <p:sp>
          <p:nvSpPr>
            <p:cNvPr id="108" name="Freeform: Shape 3911">
              <a:extLst>
                <a:ext uri="{FF2B5EF4-FFF2-40B4-BE49-F238E27FC236}">
                  <a16:creationId xmlns:a16="http://schemas.microsoft.com/office/drawing/2014/main" id="{710EA6F1-16F7-462D-86D1-E94276295AC3}"/>
                </a:ext>
              </a:extLst>
            </p:cNvPr>
            <p:cNvSpPr/>
            <p:nvPr/>
          </p:nvSpPr>
          <p:spPr>
            <a:xfrm>
              <a:off x="4001536" y="5326295"/>
              <a:ext cx="6240" cy="25780"/>
            </a:xfrm>
            <a:custGeom>
              <a:avLst/>
              <a:gdLst>
                <a:gd name="connsiteX0" fmla="*/ 6240 w 6240"/>
                <a:gd name="connsiteY0" fmla="*/ 25213 h 25780"/>
                <a:gd name="connsiteX1" fmla="*/ 2521 w 6240"/>
                <a:gd name="connsiteY1" fmla="*/ 25781 h 25780"/>
                <a:gd name="connsiteX2" fmla="*/ 0 w 6240"/>
                <a:gd name="connsiteY2" fmla="*/ 252 h 25780"/>
                <a:gd name="connsiteX3" fmla="*/ 3404 w 6240"/>
                <a:gd name="connsiteY3" fmla="*/ 0 h 25780"/>
              </a:gdLst>
              <a:ahLst/>
              <a:cxnLst>
                <a:cxn ang="0">
                  <a:pos x="connsiteX0" y="connsiteY0"/>
                </a:cxn>
                <a:cxn ang="0">
                  <a:pos x="connsiteX1" y="connsiteY1"/>
                </a:cxn>
                <a:cxn ang="0">
                  <a:pos x="connsiteX2" y="connsiteY2"/>
                </a:cxn>
                <a:cxn ang="0">
                  <a:pos x="connsiteX3" y="connsiteY3"/>
                </a:cxn>
              </a:cxnLst>
              <a:rect l="l" t="t" r="r" b="b"/>
              <a:pathLst>
                <a:path w="6240" h="25780">
                  <a:moveTo>
                    <a:pt x="6240" y="25213"/>
                  </a:moveTo>
                  <a:lnTo>
                    <a:pt x="2521" y="25781"/>
                  </a:lnTo>
                  <a:lnTo>
                    <a:pt x="0" y="252"/>
                  </a:lnTo>
                  <a:lnTo>
                    <a:pt x="3404" y="0"/>
                  </a:lnTo>
                  <a:close/>
                </a:path>
              </a:pathLst>
            </a:custGeom>
            <a:solidFill>
              <a:srgbClr val="FFBC3D"/>
            </a:solidFill>
            <a:ln w="6301" cap="flat">
              <a:noFill/>
              <a:prstDash val="solid"/>
              <a:miter/>
            </a:ln>
          </p:spPr>
          <p:txBody>
            <a:bodyPr rtlCol="0" anchor="ctr"/>
            <a:lstStyle/>
            <a:p>
              <a:endParaRPr lang="en-US"/>
            </a:p>
          </p:txBody>
        </p:sp>
        <p:sp>
          <p:nvSpPr>
            <p:cNvPr id="109" name="Freeform: Shape 3912">
              <a:extLst>
                <a:ext uri="{FF2B5EF4-FFF2-40B4-BE49-F238E27FC236}">
                  <a16:creationId xmlns:a16="http://schemas.microsoft.com/office/drawing/2014/main" id="{00F27E38-66E9-4659-9857-2E8F551AF4EA}"/>
                </a:ext>
              </a:extLst>
            </p:cNvPr>
            <p:cNvSpPr/>
            <p:nvPr/>
          </p:nvSpPr>
          <p:spPr>
            <a:xfrm>
              <a:off x="4022463" y="5322639"/>
              <a:ext cx="8761" cy="25717"/>
            </a:xfrm>
            <a:custGeom>
              <a:avLst/>
              <a:gdLst>
                <a:gd name="connsiteX0" fmla="*/ 8762 w 8761"/>
                <a:gd name="connsiteY0" fmla="*/ 24898 h 25717"/>
                <a:gd name="connsiteX1" fmla="*/ 5358 w 8761"/>
                <a:gd name="connsiteY1" fmla="*/ 25718 h 25717"/>
                <a:gd name="connsiteX2" fmla="*/ 0 w 8761"/>
                <a:gd name="connsiteY2" fmla="*/ 567 h 25717"/>
                <a:gd name="connsiteX3" fmla="*/ 3404 w 8761"/>
                <a:gd name="connsiteY3" fmla="*/ 0 h 25717"/>
              </a:gdLst>
              <a:ahLst/>
              <a:cxnLst>
                <a:cxn ang="0">
                  <a:pos x="connsiteX0" y="connsiteY0"/>
                </a:cxn>
                <a:cxn ang="0">
                  <a:pos x="connsiteX1" y="connsiteY1"/>
                </a:cxn>
                <a:cxn ang="0">
                  <a:pos x="connsiteX2" y="connsiteY2"/>
                </a:cxn>
                <a:cxn ang="0">
                  <a:pos x="connsiteX3" y="connsiteY3"/>
                </a:cxn>
              </a:cxnLst>
              <a:rect l="l" t="t" r="r" b="b"/>
              <a:pathLst>
                <a:path w="8761" h="25717">
                  <a:moveTo>
                    <a:pt x="8762" y="24898"/>
                  </a:moveTo>
                  <a:lnTo>
                    <a:pt x="5358" y="25718"/>
                  </a:lnTo>
                  <a:lnTo>
                    <a:pt x="0" y="567"/>
                  </a:lnTo>
                  <a:lnTo>
                    <a:pt x="3404" y="0"/>
                  </a:lnTo>
                  <a:close/>
                </a:path>
              </a:pathLst>
            </a:custGeom>
            <a:solidFill>
              <a:srgbClr val="FFBC3D"/>
            </a:solidFill>
            <a:ln w="6301" cap="flat">
              <a:noFill/>
              <a:prstDash val="solid"/>
              <a:miter/>
            </a:ln>
          </p:spPr>
          <p:txBody>
            <a:bodyPr rtlCol="0" anchor="ctr"/>
            <a:lstStyle/>
            <a:p>
              <a:endParaRPr lang="en-US"/>
            </a:p>
          </p:txBody>
        </p:sp>
        <p:sp>
          <p:nvSpPr>
            <p:cNvPr id="110" name="Freeform: Shape 3913">
              <a:extLst>
                <a:ext uri="{FF2B5EF4-FFF2-40B4-BE49-F238E27FC236}">
                  <a16:creationId xmlns:a16="http://schemas.microsoft.com/office/drawing/2014/main" id="{2F32D6C1-9605-46B9-A9F2-2EAD0547AF20}"/>
                </a:ext>
              </a:extLst>
            </p:cNvPr>
            <p:cNvSpPr/>
            <p:nvPr/>
          </p:nvSpPr>
          <p:spPr>
            <a:xfrm>
              <a:off x="4042885" y="5316651"/>
              <a:ext cx="11282" cy="25465"/>
            </a:xfrm>
            <a:custGeom>
              <a:avLst/>
              <a:gdLst>
                <a:gd name="connsiteX0" fmla="*/ 11283 w 11282"/>
                <a:gd name="connsiteY0" fmla="*/ 24331 h 25465"/>
                <a:gd name="connsiteX1" fmla="*/ 7879 w 11282"/>
                <a:gd name="connsiteY1" fmla="*/ 25466 h 25465"/>
                <a:gd name="connsiteX2" fmla="*/ 0 w 11282"/>
                <a:gd name="connsiteY2" fmla="*/ 1135 h 25465"/>
                <a:gd name="connsiteX3" fmla="*/ 3341 w 11282"/>
                <a:gd name="connsiteY3" fmla="*/ 0 h 25465"/>
              </a:gdLst>
              <a:ahLst/>
              <a:cxnLst>
                <a:cxn ang="0">
                  <a:pos x="connsiteX0" y="connsiteY0"/>
                </a:cxn>
                <a:cxn ang="0">
                  <a:pos x="connsiteX1" y="connsiteY1"/>
                </a:cxn>
                <a:cxn ang="0">
                  <a:pos x="connsiteX2" y="connsiteY2"/>
                </a:cxn>
                <a:cxn ang="0">
                  <a:pos x="connsiteX3" y="connsiteY3"/>
                </a:cxn>
              </a:cxnLst>
              <a:rect l="l" t="t" r="r" b="b"/>
              <a:pathLst>
                <a:path w="11282" h="25465">
                  <a:moveTo>
                    <a:pt x="11283" y="24331"/>
                  </a:moveTo>
                  <a:lnTo>
                    <a:pt x="7879" y="25466"/>
                  </a:lnTo>
                  <a:lnTo>
                    <a:pt x="0" y="1135"/>
                  </a:lnTo>
                  <a:lnTo>
                    <a:pt x="3341" y="0"/>
                  </a:lnTo>
                  <a:close/>
                </a:path>
              </a:pathLst>
            </a:custGeom>
            <a:solidFill>
              <a:srgbClr val="FFBC3D"/>
            </a:solidFill>
            <a:ln w="6301" cap="flat">
              <a:noFill/>
              <a:prstDash val="solid"/>
              <a:miter/>
            </a:ln>
          </p:spPr>
          <p:txBody>
            <a:bodyPr rtlCol="0" anchor="ctr"/>
            <a:lstStyle/>
            <a:p>
              <a:endParaRPr lang="en-US"/>
            </a:p>
          </p:txBody>
        </p:sp>
        <p:sp>
          <p:nvSpPr>
            <p:cNvPr id="111" name="Freeform: Shape 3914">
              <a:extLst>
                <a:ext uri="{FF2B5EF4-FFF2-40B4-BE49-F238E27FC236}">
                  <a16:creationId xmlns:a16="http://schemas.microsoft.com/office/drawing/2014/main" id="{1221223F-E108-409E-B7B6-7205623FF39B}"/>
                </a:ext>
              </a:extLst>
            </p:cNvPr>
            <p:cNvSpPr/>
            <p:nvPr/>
          </p:nvSpPr>
          <p:spPr>
            <a:xfrm>
              <a:off x="4062930" y="5308772"/>
              <a:ext cx="13615" cy="24898"/>
            </a:xfrm>
            <a:custGeom>
              <a:avLst/>
              <a:gdLst>
                <a:gd name="connsiteX0" fmla="*/ 13615 w 13615"/>
                <a:gd name="connsiteY0" fmla="*/ 23449 h 24898"/>
                <a:gd name="connsiteX1" fmla="*/ 10211 w 13615"/>
                <a:gd name="connsiteY1" fmla="*/ 24898 h 24898"/>
                <a:gd name="connsiteX2" fmla="*/ 0 w 13615"/>
                <a:gd name="connsiteY2" fmla="*/ 1387 h 24898"/>
                <a:gd name="connsiteX3" fmla="*/ 3089 w 13615"/>
                <a:gd name="connsiteY3" fmla="*/ 0 h 24898"/>
              </a:gdLst>
              <a:ahLst/>
              <a:cxnLst>
                <a:cxn ang="0">
                  <a:pos x="connsiteX0" y="connsiteY0"/>
                </a:cxn>
                <a:cxn ang="0">
                  <a:pos x="connsiteX1" y="connsiteY1"/>
                </a:cxn>
                <a:cxn ang="0">
                  <a:pos x="connsiteX2" y="connsiteY2"/>
                </a:cxn>
                <a:cxn ang="0">
                  <a:pos x="connsiteX3" y="connsiteY3"/>
                </a:cxn>
              </a:cxnLst>
              <a:rect l="l" t="t" r="r" b="b"/>
              <a:pathLst>
                <a:path w="13615" h="24898">
                  <a:moveTo>
                    <a:pt x="13615" y="23449"/>
                  </a:moveTo>
                  <a:lnTo>
                    <a:pt x="10211" y="24898"/>
                  </a:lnTo>
                  <a:lnTo>
                    <a:pt x="0" y="1387"/>
                  </a:lnTo>
                  <a:lnTo>
                    <a:pt x="3089" y="0"/>
                  </a:lnTo>
                  <a:close/>
                </a:path>
              </a:pathLst>
            </a:custGeom>
            <a:solidFill>
              <a:srgbClr val="FFBC3D"/>
            </a:solidFill>
            <a:ln w="6301" cap="flat">
              <a:noFill/>
              <a:prstDash val="solid"/>
              <a:miter/>
            </a:ln>
          </p:spPr>
          <p:txBody>
            <a:bodyPr rtlCol="0" anchor="ctr"/>
            <a:lstStyle/>
            <a:p>
              <a:endParaRPr lang="en-US"/>
            </a:p>
          </p:txBody>
        </p:sp>
        <p:sp>
          <p:nvSpPr>
            <p:cNvPr id="112" name="Freeform: Shape 3915">
              <a:extLst>
                <a:ext uri="{FF2B5EF4-FFF2-40B4-BE49-F238E27FC236}">
                  <a16:creationId xmlns:a16="http://schemas.microsoft.com/office/drawing/2014/main" id="{A4D9621D-BA7D-4FF2-A982-D23B97FF7D12}"/>
                </a:ext>
              </a:extLst>
            </p:cNvPr>
            <p:cNvSpPr/>
            <p:nvPr/>
          </p:nvSpPr>
          <p:spPr>
            <a:xfrm>
              <a:off x="4099741" y="5286963"/>
              <a:ext cx="17838" cy="22944"/>
            </a:xfrm>
            <a:custGeom>
              <a:avLst/>
              <a:gdLst>
                <a:gd name="connsiteX0" fmla="*/ 17838 w 17838"/>
                <a:gd name="connsiteY0" fmla="*/ 20675 h 22944"/>
                <a:gd name="connsiteX1" fmla="*/ 15002 w 17838"/>
                <a:gd name="connsiteY1" fmla="*/ 22944 h 22944"/>
                <a:gd name="connsiteX2" fmla="*/ 0 w 17838"/>
                <a:gd name="connsiteY2" fmla="*/ 2017 h 22944"/>
                <a:gd name="connsiteX3" fmla="*/ 2836 w 17838"/>
                <a:gd name="connsiteY3" fmla="*/ 0 h 22944"/>
              </a:gdLst>
              <a:ahLst/>
              <a:cxnLst>
                <a:cxn ang="0">
                  <a:pos x="connsiteX0" y="connsiteY0"/>
                </a:cxn>
                <a:cxn ang="0">
                  <a:pos x="connsiteX1" y="connsiteY1"/>
                </a:cxn>
                <a:cxn ang="0">
                  <a:pos x="connsiteX2" y="connsiteY2"/>
                </a:cxn>
                <a:cxn ang="0">
                  <a:pos x="connsiteX3" y="connsiteY3"/>
                </a:cxn>
              </a:cxnLst>
              <a:rect l="l" t="t" r="r" b="b"/>
              <a:pathLst>
                <a:path w="17838" h="22944">
                  <a:moveTo>
                    <a:pt x="17838" y="20675"/>
                  </a:moveTo>
                  <a:lnTo>
                    <a:pt x="15002" y="22944"/>
                  </a:lnTo>
                  <a:lnTo>
                    <a:pt x="0" y="2017"/>
                  </a:lnTo>
                  <a:lnTo>
                    <a:pt x="2836" y="0"/>
                  </a:lnTo>
                  <a:close/>
                </a:path>
              </a:pathLst>
            </a:custGeom>
            <a:solidFill>
              <a:srgbClr val="FFBC3D"/>
            </a:solidFill>
            <a:ln w="6301" cap="flat">
              <a:noFill/>
              <a:prstDash val="solid"/>
              <a:miter/>
            </a:ln>
          </p:spPr>
          <p:txBody>
            <a:bodyPr rtlCol="0" anchor="ctr"/>
            <a:lstStyle/>
            <a:p>
              <a:endParaRPr lang="en-US"/>
            </a:p>
          </p:txBody>
        </p:sp>
        <p:sp>
          <p:nvSpPr>
            <p:cNvPr id="113" name="Freeform: Shape 3916">
              <a:extLst>
                <a:ext uri="{FF2B5EF4-FFF2-40B4-BE49-F238E27FC236}">
                  <a16:creationId xmlns:a16="http://schemas.microsoft.com/office/drawing/2014/main" id="{D17FC570-B72F-4C57-BAB8-BD3027927BD4}"/>
                </a:ext>
              </a:extLst>
            </p:cNvPr>
            <p:cNvSpPr/>
            <p:nvPr/>
          </p:nvSpPr>
          <p:spPr>
            <a:xfrm>
              <a:off x="4116130" y="5273348"/>
              <a:ext cx="19792" cy="21242"/>
            </a:xfrm>
            <a:custGeom>
              <a:avLst/>
              <a:gdLst>
                <a:gd name="connsiteX0" fmla="*/ 19792 w 19792"/>
                <a:gd name="connsiteY0" fmla="*/ 18973 h 21242"/>
                <a:gd name="connsiteX1" fmla="*/ 17271 w 19792"/>
                <a:gd name="connsiteY1" fmla="*/ 21242 h 21242"/>
                <a:gd name="connsiteX2" fmla="*/ 0 w 19792"/>
                <a:gd name="connsiteY2" fmla="*/ 2269 h 21242"/>
                <a:gd name="connsiteX3" fmla="*/ 2584 w 19792"/>
                <a:gd name="connsiteY3" fmla="*/ 0 h 21242"/>
              </a:gdLst>
              <a:ahLst/>
              <a:cxnLst>
                <a:cxn ang="0">
                  <a:pos x="connsiteX0" y="connsiteY0"/>
                </a:cxn>
                <a:cxn ang="0">
                  <a:pos x="connsiteX1" y="connsiteY1"/>
                </a:cxn>
                <a:cxn ang="0">
                  <a:pos x="connsiteX2" y="connsiteY2"/>
                </a:cxn>
                <a:cxn ang="0">
                  <a:pos x="connsiteX3" y="connsiteY3"/>
                </a:cxn>
              </a:cxnLst>
              <a:rect l="l" t="t" r="r" b="b"/>
              <a:pathLst>
                <a:path w="19792" h="21242">
                  <a:moveTo>
                    <a:pt x="19792" y="18973"/>
                  </a:moveTo>
                  <a:lnTo>
                    <a:pt x="17271" y="21242"/>
                  </a:lnTo>
                  <a:lnTo>
                    <a:pt x="0" y="2269"/>
                  </a:lnTo>
                  <a:lnTo>
                    <a:pt x="2584" y="0"/>
                  </a:lnTo>
                  <a:close/>
                </a:path>
              </a:pathLst>
            </a:custGeom>
            <a:solidFill>
              <a:srgbClr val="FFBC3D"/>
            </a:solidFill>
            <a:ln w="6301" cap="flat">
              <a:noFill/>
              <a:prstDash val="solid"/>
              <a:miter/>
            </a:ln>
          </p:spPr>
          <p:txBody>
            <a:bodyPr rtlCol="0" anchor="ctr"/>
            <a:lstStyle/>
            <a:p>
              <a:endParaRPr lang="en-US"/>
            </a:p>
          </p:txBody>
        </p:sp>
        <p:sp>
          <p:nvSpPr>
            <p:cNvPr id="114" name="Freeform: Shape 3917">
              <a:extLst>
                <a:ext uri="{FF2B5EF4-FFF2-40B4-BE49-F238E27FC236}">
                  <a16:creationId xmlns:a16="http://schemas.microsoft.com/office/drawing/2014/main" id="{41579147-ED11-4B58-A05A-B0AF8972D980}"/>
                </a:ext>
              </a:extLst>
            </p:cNvPr>
            <p:cNvSpPr/>
            <p:nvPr/>
          </p:nvSpPr>
          <p:spPr>
            <a:xfrm>
              <a:off x="4131132" y="5258094"/>
              <a:ext cx="21494" cy="19792"/>
            </a:xfrm>
            <a:custGeom>
              <a:avLst/>
              <a:gdLst>
                <a:gd name="connsiteX0" fmla="*/ 21494 w 21494"/>
                <a:gd name="connsiteY0" fmla="*/ 16956 h 19792"/>
                <a:gd name="connsiteX1" fmla="*/ 18973 w 21494"/>
                <a:gd name="connsiteY1" fmla="*/ 19792 h 19792"/>
                <a:gd name="connsiteX2" fmla="*/ 0 w 21494"/>
                <a:gd name="connsiteY2" fmla="*/ 2585 h 19792"/>
                <a:gd name="connsiteX3" fmla="*/ 2584 w 21494"/>
                <a:gd name="connsiteY3" fmla="*/ 0 h 19792"/>
              </a:gdLst>
              <a:ahLst/>
              <a:cxnLst>
                <a:cxn ang="0">
                  <a:pos x="connsiteX0" y="connsiteY0"/>
                </a:cxn>
                <a:cxn ang="0">
                  <a:pos x="connsiteX1" y="connsiteY1"/>
                </a:cxn>
                <a:cxn ang="0">
                  <a:pos x="connsiteX2" y="connsiteY2"/>
                </a:cxn>
                <a:cxn ang="0">
                  <a:pos x="connsiteX3" y="connsiteY3"/>
                </a:cxn>
              </a:cxnLst>
              <a:rect l="l" t="t" r="r" b="b"/>
              <a:pathLst>
                <a:path w="21494" h="19792">
                  <a:moveTo>
                    <a:pt x="21494" y="16956"/>
                  </a:moveTo>
                  <a:lnTo>
                    <a:pt x="18973" y="19792"/>
                  </a:lnTo>
                  <a:lnTo>
                    <a:pt x="0" y="2585"/>
                  </a:lnTo>
                  <a:lnTo>
                    <a:pt x="2584" y="0"/>
                  </a:lnTo>
                  <a:close/>
                </a:path>
              </a:pathLst>
            </a:custGeom>
            <a:solidFill>
              <a:srgbClr val="FFBC3D"/>
            </a:solidFill>
            <a:ln w="6301" cap="flat">
              <a:noFill/>
              <a:prstDash val="solid"/>
              <a:miter/>
            </a:ln>
          </p:spPr>
          <p:txBody>
            <a:bodyPr rtlCol="0" anchor="ctr"/>
            <a:lstStyle/>
            <a:p>
              <a:endParaRPr lang="en-US"/>
            </a:p>
          </p:txBody>
        </p:sp>
        <p:sp>
          <p:nvSpPr>
            <p:cNvPr id="115" name="Freeform: Shape 3918">
              <a:extLst>
                <a:ext uri="{FF2B5EF4-FFF2-40B4-BE49-F238E27FC236}">
                  <a16:creationId xmlns:a16="http://schemas.microsoft.com/office/drawing/2014/main" id="{50B444B6-4262-4409-A767-68BC93357ADC}"/>
                </a:ext>
              </a:extLst>
            </p:cNvPr>
            <p:cNvSpPr/>
            <p:nvPr/>
          </p:nvSpPr>
          <p:spPr>
            <a:xfrm>
              <a:off x="3968695" y="5261497"/>
              <a:ext cx="30255" cy="50678"/>
            </a:xfrm>
            <a:custGeom>
              <a:avLst/>
              <a:gdLst>
                <a:gd name="connsiteX0" fmla="*/ 16136 w 30255"/>
                <a:gd name="connsiteY0" fmla="*/ 0 h 50678"/>
                <a:gd name="connsiteX1" fmla="*/ 23763 w 30255"/>
                <a:gd name="connsiteY1" fmla="*/ 3971 h 50678"/>
                <a:gd name="connsiteX2" fmla="*/ 15569 w 30255"/>
                <a:gd name="connsiteY2" fmla="*/ 20360 h 50678"/>
                <a:gd name="connsiteX3" fmla="*/ 26033 w 30255"/>
                <a:gd name="connsiteY3" fmla="*/ 24646 h 50678"/>
                <a:gd name="connsiteX4" fmla="*/ 30256 w 30255"/>
                <a:gd name="connsiteY4" fmla="*/ 35677 h 50678"/>
                <a:gd name="connsiteX5" fmla="*/ 25718 w 30255"/>
                <a:gd name="connsiteY5" fmla="*/ 46140 h 50678"/>
                <a:gd name="connsiteX6" fmla="*/ 15254 w 30255"/>
                <a:gd name="connsiteY6" fmla="*/ 50679 h 50678"/>
                <a:gd name="connsiteX7" fmla="*/ 4223 w 30255"/>
                <a:gd name="connsiteY7" fmla="*/ 46140 h 50678"/>
                <a:gd name="connsiteX8" fmla="*/ 0 w 30255"/>
                <a:gd name="connsiteY8" fmla="*/ 35677 h 50678"/>
                <a:gd name="connsiteX9" fmla="*/ 567 w 30255"/>
                <a:gd name="connsiteY9" fmla="*/ 31138 h 50678"/>
                <a:gd name="connsiteX10" fmla="*/ 3656 w 30255"/>
                <a:gd name="connsiteY10" fmla="*/ 24331 h 50678"/>
                <a:gd name="connsiteX11" fmla="*/ 16136 w 30255"/>
                <a:gd name="connsiteY11" fmla="*/ 0 h 50678"/>
                <a:gd name="connsiteX12" fmla="*/ 15002 w 30255"/>
                <a:gd name="connsiteY12" fmla="*/ 28869 h 50678"/>
                <a:gd name="connsiteX13" fmla="*/ 15002 w 30255"/>
                <a:gd name="connsiteY13" fmla="*/ 28869 h 50678"/>
                <a:gd name="connsiteX14" fmla="*/ 10779 w 30255"/>
                <a:gd name="connsiteY14" fmla="*/ 30823 h 50678"/>
                <a:gd name="connsiteX15" fmla="*/ 9077 w 30255"/>
                <a:gd name="connsiteY15" fmla="*/ 35362 h 50678"/>
                <a:gd name="connsiteX16" fmla="*/ 10779 w 30255"/>
                <a:gd name="connsiteY16" fmla="*/ 40152 h 50678"/>
                <a:gd name="connsiteX17" fmla="*/ 15002 w 30255"/>
                <a:gd name="connsiteY17" fmla="*/ 42106 h 50678"/>
                <a:gd name="connsiteX18" fmla="*/ 19225 w 30255"/>
                <a:gd name="connsiteY18" fmla="*/ 40152 h 50678"/>
                <a:gd name="connsiteX19" fmla="*/ 21242 w 30255"/>
                <a:gd name="connsiteY19" fmla="*/ 35362 h 50678"/>
                <a:gd name="connsiteX20" fmla="*/ 19540 w 30255"/>
                <a:gd name="connsiteY20" fmla="*/ 30823 h 50678"/>
                <a:gd name="connsiteX21" fmla="*/ 15002 w 30255"/>
                <a:gd name="connsiteY21" fmla="*/ 28869 h 50678"/>
                <a:gd name="connsiteX22" fmla="*/ 15002 w 30255"/>
                <a:gd name="connsiteY22" fmla="*/ 28869 h 5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255" h="50678">
                  <a:moveTo>
                    <a:pt x="16136" y="0"/>
                  </a:moveTo>
                  <a:lnTo>
                    <a:pt x="23763" y="3971"/>
                  </a:lnTo>
                  <a:lnTo>
                    <a:pt x="15569" y="20360"/>
                  </a:lnTo>
                  <a:cubicBezTo>
                    <a:pt x="19540" y="20360"/>
                    <a:pt x="22944" y="21810"/>
                    <a:pt x="26033" y="24646"/>
                  </a:cubicBezTo>
                  <a:cubicBezTo>
                    <a:pt x="28869" y="27735"/>
                    <a:pt x="30256" y="31138"/>
                    <a:pt x="30256" y="35677"/>
                  </a:cubicBezTo>
                  <a:cubicBezTo>
                    <a:pt x="30256" y="39900"/>
                    <a:pt x="28554" y="43304"/>
                    <a:pt x="25718" y="46140"/>
                  </a:cubicBezTo>
                  <a:cubicBezTo>
                    <a:pt x="22881" y="49229"/>
                    <a:pt x="19225" y="50679"/>
                    <a:pt x="15254" y="50679"/>
                  </a:cubicBezTo>
                  <a:cubicBezTo>
                    <a:pt x="10716" y="50679"/>
                    <a:pt x="7060" y="49292"/>
                    <a:pt x="4223" y="46140"/>
                  </a:cubicBezTo>
                  <a:cubicBezTo>
                    <a:pt x="1387" y="43052"/>
                    <a:pt x="0" y="39648"/>
                    <a:pt x="0" y="35677"/>
                  </a:cubicBezTo>
                  <a:cubicBezTo>
                    <a:pt x="0" y="34227"/>
                    <a:pt x="315" y="32840"/>
                    <a:pt x="567" y="31138"/>
                  </a:cubicBezTo>
                  <a:cubicBezTo>
                    <a:pt x="1135" y="29752"/>
                    <a:pt x="2017" y="27483"/>
                    <a:pt x="3656" y="24331"/>
                  </a:cubicBezTo>
                  <a:lnTo>
                    <a:pt x="16136" y="0"/>
                  </a:lnTo>
                  <a:close/>
                  <a:moveTo>
                    <a:pt x="15002" y="28869"/>
                  </a:moveTo>
                  <a:lnTo>
                    <a:pt x="15002" y="28869"/>
                  </a:lnTo>
                  <a:cubicBezTo>
                    <a:pt x="13300" y="28869"/>
                    <a:pt x="11913" y="29689"/>
                    <a:pt x="10779" y="30823"/>
                  </a:cubicBezTo>
                  <a:cubicBezTo>
                    <a:pt x="9644" y="31958"/>
                    <a:pt x="9077" y="33660"/>
                    <a:pt x="9077" y="35362"/>
                  </a:cubicBezTo>
                  <a:cubicBezTo>
                    <a:pt x="9077" y="37379"/>
                    <a:pt x="9644" y="38766"/>
                    <a:pt x="10779" y="40152"/>
                  </a:cubicBezTo>
                  <a:cubicBezTo>
                    <a:pt x="11913" y="41287"/>
                    <a:pt x="13300" y="42106"/>
                    <a:pt x="15002" y="42106"/>
                  </a:cubicBezTo>
                  <a:cubicBezTo>
                    <a:pt x="16704" y="42106"/>
                    <a:pt x="18091" y="41287"/>
                    <a:pt x="19225" y="40152"/>
                  </a:cubicBezTo>
                  <a:cubicBezTo>
                    <a:pt x="20675" y="39017"/>
                    <a:pt x="21242" y="37316"/>
                    <a:pt x="21242" y="35362"/>
                  </a:cubicBezTo>
                  <a:cubicBezTo>
                    <a:pt x="21242" y="33660"/>
                    <a:pt x="20675" y="31958"/>
                    <a:pt x="19540" y="30823"/>
                  </a:cubicBezTo>
                  <a:cubicBezTo>
                    <a:pt x="18091" y="29689"/>
                    <a:pt x="16704" y="28869"/>
                    <a:pt x="15002" y="28869"/>
                  </a:cubicBezTo>
                  <a:lnTo>
                    <a:pt x="15002" y="28869"/>
                  </a:lnTo>
                  <a:close/>
                </a:path>
              </a:pathLst>
            </a:custGeom>
            <a:solidFill>
              <a:srgbClr val="FFBC3D"/>
            </a:solidFill>
            <a:ln w="6301" cap="flat">
              <a:noFill/>
              <a:prstDash val="solid"/>
              <a:miter/>
            </a:ln>
          </p:spPr>
          <p:txBody>
            <a:bodyPr rtlCol="0" anchor="ctr"/>
            <a:lstStyle/>
            <a:p>
              <a:endParaRPr lang="en-US"/>
            </a:p>
          </p:txBody>
        </p:sp>
        <p:sp>
          <p:nvSpPr>
            <p:cNvPr id="116" name="Freeform: Shape 3919">
              <a:extLst>
                <a:ext uri="{FF2B5EF4-FFF2-40B4-BE49-F238E27FC236}">
                  <a16:creationId xmlns:a16="http://schemas.microsoft.com/office/drawing/2014/main" id="{59F23406-26CF-4FD1-800E-5622EA474896}"/>
                </a:ext>
              </a:extLst>
            </p:cNvPr>
            <p:cNvSpPr/>
            <p:nvPr/>
          </p:nvSpPr>
          <p:spPr>
            <a:xfrm>
              <a:off x="3975755" y="4895906"/>
              <a:ext cx="7059" cy="32525"/>
            </a:xfrm>
            <a:custGeom>
              <a:avLst/>
              <a:gdLst>
                <a:gd name="connsiteX0" fmla="*/ 0 w 7059"/>
                <a:gd name="connsiteY0" fmla="*/ 0 h 32525"/>
                <a:gd name="connsiteX1" fmla="*/ 7060 w 7059"/>
                <a:gd name="connsiteY1" fmla="*/ 0 h 32525"/>
                <a:gd name="connsiteX2" fmla="*/ 7060 w 7059"/>
                <a:gd name="connsiteY2" fmla="*/ 32525 h 32525"/>
                <a:gd name="connsiteX3" fmla="*/ 0 w 7059"/>
                <a:gd name="connsiteY3" fmla="*/ 32525 h 32525"/>
              </a:gdLst>
              <a:ahLst/>
              <a:cxnLst>
                <a:cxn ang="0">
                  <a:pos x="connsiteX0" y="connsiteY0"/>
                </a:cxn>
                <a:cxn ang="0">
                  <a:pos x="connsiteX1" y="connsiteY1"/>
                </a:cxn>
                <a:cxn ang="0">
                  <a:pos x="connsiteX2" y="connsiteY2"/>
                </a:cxn>
                <a:cxn ang="0">
                  <a:pos x="connsiteX3" y="connsiteY3"/>
                </a:cxn>
              </a:cxnLst>
              <a:rect l="l" t="t" r="r" b="b"/>
              <a:pathLst>
                <a:path w="7059" h="32525">
                  <a:moveTo>
                    <a:pt x="0" y="0"/>
                  </a:moveTo>
                  <a:lnTo>
                    <a:pt x="7060" y="0"/>
                  </a:lnTo>
                  <a:lnTo>
                    <a:pt x="7060" y="32525"/>
                  </a:lnTo>
                  <a:lnTo>
                    <a:pt x="0" y="32525"/>
                  </a:lnTo>
                  <a:close/>
                </a:path>
              </a:pathLst>
            </a:custGeom>
            <a:solidFill>
              <a:srgbClr val="FFBC3D"/>
            </a:solidFill>
            <a:ln w="6301" cap="flat">
              <a:noFill/>
              <a:prstDash val="solid"/>
              <a:miter/>
            </a:ln>
          </p:spPr>
          <p:txBody>
            <a:bodyPr rtlCol="0" anchor="ctr"/>
            <a:lstStyle/>
            <a:p>
              <a:endParaRPr lang="en-US"/>
            </a:p>
          </p:txBody>
        </p:sp>
        <p:sp>
          <p:nvSpPr>
            <p:cNvPr id="117" name="Freeform: Shape 3920">
              <a:extLst>
                <a:ext uri="{FF2B5EF4-FFF2-40B4-BE49-F238E27FC236}">
                  <a16:creationId xmlns:a16="http://schemas.microsoft.com/office/drawing/2014/main" id="{7694141D-A4C7-4AD1-B553-3455AC3A6F86}"/>
                </a:ext>
              </a:extLst>
            </p:cNvPr>
            <p:cNvSpPr/>
            <p:nvPr/>
          </p:nvSpPr>
          <p:spPr>
            <a:xfrm>
              <a:off x="3953693" y="4897292"/>
              <a:ext cx="6240" cy="25780"/>
            </a:xfrm>
            <a:custGeom>
              <a:avLst/>
              <a:gdLst>
                <a:gd name="connsiteX0" fmla="*/ 0 w 6240"/>
                <a:gd name="connsiteY0" fmla="*/ 315 h 25780"/>
                <a:gd name="connsiteX1" fmla="*/ 3404 w 6240"/>
                <a:gd name="connsiteY1" fmla="*/ 0 h 25780"/>
                <a:gd name="connsiteX2" fmla="*/ 6240 w 6240"/>
                <a:gd name="connsiteY2" fmla="*/ 25213 h 25780"/>
                <a:gd name="connsiteX3" fmla="*/ 2584 w 6240"/>
                <a:gd name="connsiteY3" fmla="*/ 25781 h 25780"/>
              </a:gdLst>
              <a:ahLst/>
              <a:cxnLst>
                <a:cxn ang="0">
                  <a:pos x="connsiteX0" y="connsiteY0"/>
                </a:cxn>
                <a:cxn ang="0">
                  <a:pos x="connsiteX1" y="connsiteY1"/>
                </a:cxn>
                <a:cxn ang="0">
                  <a:pos x="connsiteX2" y="connsiteY2"/>
                </a:cxn>
                <a:cxn ang="0">
                  <a:pos x="connsiteX3" y="connsiteY3"/>
                </a:cxn>
              </a:cxnLst>
              <a:rect l="l" t="t" r="r" b="b"/>
              <a:pathLst>
                <a:path w="6240" h="25780">
                  <a:moveTo>
                    <a:pt x="0" y="315"/>
                  </a:moveTo>
                  <a:lnTo>
                    <a:pt x="3404" y="0"/>
                  </a:lnTo>
                  <a:lnTo>
                    <a:pt x="6240" y="25213"/>
                  </a:lnTo>
                  <a:lnTo>
                    <a:pt x="2584" y="25781"/>
                  </a:lnTo>
                  <a:close/>
                </a:path>
              </a:pathLst>
            </a:custGeom>
            <a:solidFill>
              <a:srgbClr val="FFBC3D"/>
            </a:solidFill>
            <a:ln w="6301" cap="flat">
              <a:noFill/>
              <a:prstDash val="solid"/>
              <a:miter/>
            </a:ln>
          </p:spPr>
          <p:txBody>
            <a:bodyPr rtlCol="0" anchor="ctr"/>
            <a:lstStyle/>
            <a:p>
              <a:endParaRPr lang="en-US"/>
            </a:p>
          </p:txBody>
        </p:sp>
      </p:grpSp>
      <p:sp>
        <p:nvSpPr>
          <p:cNvPr id="6" name="Rectangle 5"/>
          <p:cNvSpPr/>
          <p:nvPr/>
        </p:nvSpPr>
        <p:spPr>
          <a:xfrm>
            <a:off x="813511" y="1984101"/>
            <a:ext cx="10460379" cy="1446550"/>
          </a:xfrm>
          <a:prstGeom prst="rect">
            <a:avLst/>
          </a:prstGeom>
        </p:spPr>
        <p:txBody>
          <a:bodyPr wrap="square">
            <a:spAutoFit/>
          </a:bodyPr>
          <a:lstStyle/>
          <a:p>
            <a:pPr algn="ctr"/>
            <a:r>
              <a:rPr lang="en-US" sz="4400" dirty="0" err="1">
                <a:solidFill>
                  <a:srgbClr val="002060"/>
                </a:solidFill>
                <a:latin typeface="#9Slide05 Fourth Medium" panose="00000600000000000000" pitchFamily="2" charset="0"/>
                <a:ea typeface="#9Slide03 Roboto Mono Bold" pitchFamily="2" charset="0"/>
              </a:rPr>
              <a:t>Quan</a:t>
            </a:r>
            <a:r>
              <a:rPr lang="en-US" sz="4400" dirty="0">
                <a:solidFill>
                  <a:srgbClr val="002060"/>
                </a:solidFill>
                <a:latin typeface="#9Slide05 Fourth Medium" panose="00000600000000000000" pitchFamily="2" charset="0"/>
                <a:ea typeface="#9Slide03 Roboto Mono Bold" pitchFamily="2" charset="0"/>
              </a:rPr>
              <a:t> </a:t>
            </a:r>
            <a:r>
              <a:rPr lang="en-US" sz="4400" dirty="0" err="1">
                <a:solidFill>
                  <a:srgbClr val="002060"/>
                </a:solidFill>
                <a:latin typeface="#9Slide05 Fourth Medium" panose="00000600000000000000" pitchFamily="2" charset="0"/>
                <a:ea typeface="#9Slide03 Roboto Mono Bold" pitchFamily="2" charset="0"/>
              </a:rPr>
              <a:t>sát</a:t>
            </a:r>
            <a:r>
              <a:rPr lang="en-US" sz="4400" dirty="0">
                <a:solidFill>
                  <a:srgbClr val="002060"/>
                </a:solidFill>
                <a:latin typeface="#9Slide05 Fourth Medium" panose="00000600000000000000" pitchFamily="2" charset="0"/>
                <a:ea typeface="#9Slide03 Roboto Mono Bold" pitchFamily="2" charset="0"/>
              </a:rPr>
              <a:t> </a:t>
            </a:r>
            <a:r>
              <a:rPr lang="en-US" sz="4400" dirty="0" err="1">
                <a:solidFill>
                  <a:srgbClr val="002060"/>
                </a:solidFill>
                <a:latin typeface="#9Slide05 Fourth Medium" panose="00000600000000000000" pitchFamily="2" charset="0"/>
                <a:ea typeface="#9Slide03 Roboto Mono Bold" pitchFamily="2" charset="0"/>
              </a:rPr>
              <a:t>hình</a:t>
            </a:r>
            <a:r>
              <a:rPr lang="en-US" sz="4400" dirty="0">
                <a:solidFill>
                  <a:srgbClr val="002060"/>
                </a:solidFill>
                <a:latin typeface="#9Slide05 Fourth Medium" panose="00000600000000000000" pitchFamily="2" charset="0"/>
                <a:ea typeface="#9Slide03 Roboto Mono Bold" pitchFamily="2" charset="0"/>
              </a:rPr>
              <a:t> </a:t>
            </a:r>
            <a:r>
              <a:rPr lang="en-US" sz="4400" dirty="0" err="1">
                <a:solidFill>
                  <a:srgbClr val="002060"/>
                </a:solidFill>
                <a:latin typeface="#9Slide05 Fourth Medium" panose="00000600000000000000" pitchFamily="2" charset="0"/>
                <a:ea typeface="#9Slide03 Roboto Mono Bold" pitchFamily="2" charset="0"/>
              </a:rPr>
              <a:t>ảnh</a:t>
            </a:r>
            <a:r>
              <a:rPr lang="en-US" sz="4400" dirty="0">
                <a:solidFill>
                  <a:srgbClr val="002060"/>
                </a:solidFill>
                <a:latin typeface="#9Slide05 Fourth Medium" panose="00000600000000000000" pitchFamily="2" charset="0"/>
                <a:ea typeface="#9Slide03 Roboto Mono Bold" pitchFamily="2" charset="0"/>
              </a:rPr>
              <a:t> </a:t>
            </a:r>
            <a:r>
              <a:rPr lang="en-US" sz="4400" dirty="0" err="1">
                <a:solidFill>
                  <a:srgbClr val="002060"/>
                </a:solidFill>
                <a:latin typeface="#9Slide05 Fourth Medium" panose="00000600000000000000" pitchFamily="2" charset="0"/>
                <a:ea typeface="#9Slide03 Roboto Mono Bold" pitchFamily="2" charset="0"/>
              </a:rPr>
              <a:t>và</a:t>
            </a:r>
            <a:r>
              <a:rPr lang="en-US" sz="4400" dirty="0">
                <a:solidFill>
                  <a:srgbClr val="002060"/>
                </a:solidFill>
                <a:latin typeface="#9Slide05 Fourth Medium" panose="00000600000000000000" pitchFamily="2" charset="0"/>
                <a:ea typeface="#9Slide03 Roboto Mono Bold" pitchFamily="2" charset="0"/>
              </a:rPr>
              <a:t> </a:t>
            </a:r>
            <a:r>
              <a:rPr lang="en-US" sz="4400" dirty="0" err="1">
                <a:solidFill>
                  <a:srgbClr val="002060"/>
                </a:solidFill>
                <a:latin typeface="#9Slide05 Fourth Medium" panose="00000600000000000000" pitchFamily="2" charset="0"/>
                <a:ea typeface="#9Slide03 Roboto Mono Bold" pitchFamily="2" charset="0"/>
              </a:rPr>
              <a:t>cho</a:t>
            </a:r>
            <a:r>
              <a:rPr lang="en-US" sz="4400" dirty="0">
                <a:solidFill>
                  <a:srgbClr val="002060"/>
                </a:solidFill>
                <a:latin typeface="#9Slide05 Fourth Medium" panose="00000600000000000000" pitchFamily="2" charset="0"/>
                <a:ea typeface="#9Slide03 Roboto Mono Bold" pitchFamily="2" charset="0"/>
              </a:rPr>
              <a:t> </a:t>
            </a:r>
            <a:r>
              <a:rPr lang="en-US" sz="4400" dirty="0" err="1">
                <a:solidFill>
                  <a:srgbClr val="002060"/>
                </a:solidFill>
                <a:latin typeface="#9Slide05 Fourth Medium" panose="00000600000000000000" pitchFamily="2" charset="0"/>
                <a:ea typeface="#9Slide03 Roboto Mono Bold" pitchFamily="2" charset="0"/>
              </a:rPr>
              <a:t>biết</a:t>
            </a:r>
            <a:r>
              <a:rPr lang="en-US" sz="4400" dirty="0">
                <a:solidFill>
                  <a:srgbClr val="002060"/>
                </a:solidFill>
                <a:latin typeface="#9Slide05 Fourth Medium" panose="00000600000000000000" pitchFamily="2" charset="0"/>
                <a:ea typeface="#9Slide03 Roboto Mono Bold" pitchFamily="2" charset="0"/>
              </a:rPr>
              <a:t> </a:t>
            </a:r>
            <a:r>
              <a:rPr lang="en-US" sz="4400" dirty="0" err="1">
                <a:solidFill>
                  <a:srgbClr val="002060"/>
                </a:solidFill>
                <a:latin typeface="#9Slide05 Fourth Medium" panose="00000600000000000000" pitchFamily="2" charset="0"/>
                <a:ea typeface="#9Slide03 Roboto Mono Bold" pitchFamily="2" charset="0"/>
              </a:rPr>
              <a:t>tên</a:t>
            </a:r>
            <a:r>
              <a:rPr lang="en-US" sz="4400" dirty="0">
                <a:solidFill>
                  <a:srgbClr val="002060"/>
                </a:solidFill>
                <a:latin typeface="#9Slide05 Fourth Medium" panose="00000600000000000000" pitchFamily="2" charset="0"/>
                <a:ea typeface="#9Slide03 Roboto Mono Bold" pitchFamily="2" charset="0"/>
              </a:rPr>
              <a:t> </a:t>
            </a:r>
            <a:r>
              <a:rPr lang="en-US" sz="4400" dirty="0" err="1">
                <a:solidFill>
                  <a:srgbClr val="002060"/>
                </a:solidFill>
                <a:latin typeface="#9Slide05 Fourth Medium" panose="00000600000000000000" pitchFamily="2" charset="0"/>
                <a:ea typeface="#9Slide03 Roboto Mono Bold" pitchFamily="2" charset="0"/>
              </a:rPr>
              <a:t>địa</a:t>
            </a:r>
            <a:r>
              <a:rPr lang="en-US" sz="4400" dirty="0">
                <a:solidFill>
                  <a:srgbClr val="002060"/>
                </a:solidFill>
                <a:latin typeface="#9Slide05 Fourth Medium" panose="00000600000000000000" pitchFamily="2" charset="0"/>
                <a:ea typeface="#9Slide03 Roboto Mono Bold" pitchFamily="2" charset="0"/>
              </a:rPr>
              <a:t> </a:t>
            </a:r>
            <a:r>
              <a:rPr lang="en-US" sz="4400" dirty="0" err="1">
                <a:solidFill>
                  <a:srgbClr val="002060"/>
                </a:solidFill>
                <a:latin typeface="#9Slide05 Fourth Medium" panose="00000600000000000000" pitchFamily="2" charset="0"/>
                <a:ea typeface="#9Slide03 Roboto Mono Bold" pitchFamily="2" charset="0"/>
              </a:rPr>
              <a:t>danh</a:t>
            </a:r>
            <a:r>
              <a:rPr lang="en-US" sz="4400" dirty="0">
                <a:solidFill>
                  <a:srgbClr val="002060"/>
                </a:solidFill>
                <a:latin typeface="#9Slide05 Fourth Medium" panose="00000600000000000000" pitchFamily="2" charset="0"/>
                <a:ea typeface="#9Slide03 Roboto Mono Bold" pitchFamily="2" charset="0"/>
              </a:rPr>
              <a:t> </a:t>
            </a:r>
            <a:r>
              <a:rPr lang="en-US" sz="4400" dirty="0" err="1">
                <a:solidFill>
                  <a:srgbClr val="002060"/>
                </a:solidFill>
                <a:latin typeface="#9Slide05 Fourth Medium" panose="00000600000000000000" pitchFamily="2" charset="0"/>
                <a:ea typeface="#9Slide03 Roboto Mono Bold" pitchFamily="2" charset="0"/>
              </a:rPr>
              <a:t>đó</a:t>
            </a:r>
            <a:r>
              <a:rPr lang="en-US" sz="4400" dirty="0">
                <a:solidFill>
                  <a:srgbClr val="002060"/>
                </a:solidFill>
                <a:latin typeface="#9Slide05 Fourth Medium" panose="00000600000000000000" pitchFamily="2" charset="0"/>
                <a:ea typeface="#9Slide03 Roboto Mono Bold" pitchFamily="2" charset="0"/>
              </a:rPr>
              <a:t> ? </a:t>
            </a:r>
            <a:r>
              <a:rPr lang="en-US" sz="4400" dirty="0" err="1">
                <a:solidFill>
                  <a:srgbClr val="002060"/>
                </a:solidFill>
                <a:latin typeface="#9Slide05 Fourth Medium" panose="00000600000000000000" pitchFamily="2" charset="0"/>
                <a:ea typeface="#9Slide03 Roboto Mono Bold" pitchFamily="2" charset="0"/>
              </a:rPr>
              <a:t>thuộc</a:t>
            </a:r>
            <a:r>
              <a:rPr lang="en-US" sz="4400" dirty="0">
                <a:solidFill>
                  <a:srgbClr val="002060"/>
                </a:solidFill>
                <a:latin typeface="#9Slide05 Fourth Medium" panose="00000600000000000000" pitchFamily="2" charset="0"/>
                <a:ea typeface="#9Slide03 Roboto Mono Bold" pitchFamily="2" charset="0"/>
              </a:rPr>
              <a:t> </a:t>
            </a:r>
            <a:r>
              <a:rPr lang="en-US" sz="4400" dirty="0" err="1">
                <a:solidFill>
                  <a:srgbClr val="002060"/>
                </a:solidFill>
                <a:latin typeface="#9Slide05 Fourth Medium" panose="00000600000000000000" pitchFamily="2" charset="0"/>
                <a:ea typeface="#9Slide03 Roboto Mono Bold" pitchFamily="2" charset="0"/>
              </a:rPr>
              <a:t>tỉnh</a:t>
            </a:r>
            <a:r>
              <a:rPr lang="en-US" sz="4400" dirty="0">
                <a:solidFill>
                  <a:srgbClr val="002060"/>
                </a:solidFill>
                <a:latin typeface="#9Slide05 Fourth Medium" panose="00000600000000000000" pitchFamily="2" charset="0"/>
                <a:ea typeface="#9Slide03 Roboto Mono Bold" pitchFamily="2" charset="0"/>
              </a:rPr>
              <a:t>/</a:t>
            </a:r>
            <a:r>
              <a:rPr lang="en-US" sz="4400" dirty="0" err="1">
                <a:solidFill>
                  <a:srgbClr val="002060"/>
                </a:solidFill>
                <a:latin typeface="#9Slide05 Fourth Medium" panose="00000600000000000000" pitchFamily="2" charset="0"/>
                <a:ea typeface="#9Slide03 Roboto Mono Bold" pitchFamily="2" charset="0"/>
              </a:rPr>
              <a:t>thành</a:t>
            </a:r>
            <a:r>
              <a:rPr lang="en-US" sz="4400" dirty="0">
                <a:solidFill>
                  <a:srgbClr val="002060"/>
                </a:solidFill>
                <a:latin typeface="#9Slide05 Fourth Medium" panose="00000600000000000000" pitchFamily="2" charset="0"/>
                <a:ea typeface="#9Slide03 Roboto Mono Bold" pitchFamily="2" charset="0"/>
              </a:rPr>
              <a:t> </a:t>
            </a:r>
            <a:r>
              <a:rPr lang="en-US" sz="4400" dirty="0" err="1">
                <a:solidFill>
                  <a:srgbClr val="002060"/>
                </a:solidFill>
                <a:latin typeface="#9Slide05 Fourth Medium" panose="00000600000000000000" pitchFamily="2" charset="0"/>
                <a:ea typeface="#9Slide03 Roboto Mono Bold" pitchFamily="2" charset="0"/>
              </a:rPr>
              <a:t>nào</a:t>
            </a:r>
            <a:r>
              <a:rPr lang="en-US" sz="4400" dirty="0">
                <a:solidFill>
                  <a:srgbClr val="002060"/>
                </a:solidFill>
                <a:latin typeface="#9Slide05 Fourth Medium" panose="00000600000000000000" pitchFamily="2" charset="0"/>
                <a:ea typeface="#9Slide03 Roboto Mono Bold" pitchFamily="2" charset="0"/>
              </a:rPr>
              <a:t>?</a:t>
            </a:r>
          </a:p>
        </p:txBody>
      </p:sp>
    </p:spTree>
    <p:extLst>
      <p:ext uri="{BB962C8B-B14F-4D97-AF65-F5344CB8AC3E}">
        <p14:creationId xmlns:p14="http://schemas.microsoft.com/office/powerpoint/2010/main" val="1977991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down)">
                                      <p:cBhvr>
                                        <p:cTn id="16" dur="500"/>
                                        <p:tgtEl>
                                          <p:spTgt spid="2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par>
                                <p:cTn id="20" presetID="22" presetClass="entr" presetSubtype="4"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9" grpId="0"/>
      <p:bldP spid="30"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9" descr="Luoc do tu nhien vung Duyen Hai Nam Trung Bo .jpg">
            <a:extLst>
              <a:ext uri="{FF2B5EF4-FFF2-40B4-BE49-F238E27FC236}">
                <a16:creationId xmlns:a16="http://schemas.microsoft.com/office/drawing/2014/main" id="{00B5591F-BC86-433D-84CF-02CA5F788E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0"/>
            <a:ext cx="5638800" cy="6172200"/>
          </a:xfrm>
          <a:prstGeom prst="rect">
            <a:avLst/>
          </a:prstGeom>
          <a:solidFill>
            <a:srgbClr val="BDCA10"/>
          </a:solidFill>
          <a:ln w="9525">
            <a:solidFill>
              <a:srgbClr val="FF0066"/>
            </a:solidFill>
            <a:miter lim="800000"/>
            <a:headEnd/>
            <a:tailEnd/>
          </a:ln>
        </p:spPr>
      </p:pic>
      <p:sp>
        <p:nvSpPr>
          <p:cNvPr id="23555" name="Text Box 3">
            <a:extLst>
              <a:ext uri="{FF2B5EF4-FFF2-40B4-BE49-F238E27FC236}">
                <a16:creationId xmlns:a16="http://schemas.microsoft.com/office/drawing/2014/main" id="{B080F4E3-8344-4028-BD18-D3E262AA1934}"/>
              </a:ext>
            </a:extLst>
          </p:cNvPr>
          <p:cNvSpPr txBox="1">
            <a:spLocks noChangeArrowheads="1"/>
          </p:cNvSpPr>
          <p:nvPr/>
        </p:nvSpPr>
        <p:spPr bwMode="auto">
          <a:xfrm>
            <a:off x="4954588" y="6172201"/>
            <a:ext cx="5713412" cy="701675"/>
          </a:xfrm>
          <a:prstGeom prst="rect">
            <a:avLst/>
          </a:prstGeom>
          <a:noFill/>
          <a:ln>
            <a:noFill/>
          </a:ln>
          <a:effectLst>
            <a:outerShdw dist="17961" dir="13500000" algn="ctr" rotWithShape="0">
              <a:schemeClr val="accent1">
                <a:gamma/>
                <a:shade val="60000"/>
                <a:invGamma/>
                <a:alpha val="50000"/>
              </a:schemeClr>
            </a:outerShdw>
          </a:effectLst>
        </p:spPr>
        <p:txBody>
          <a:bodyPr>
            <a:spAutoFit/>
          </a:bodyPr>
          <a:lstStyle/>
          <a:p>
            <a:pPr algn="ctr" eaLnBrk="1" hangingPunct="1">
              <a:defRPr/>
            </a:pPr>
            <a:r>
              <a:rPr lang="en-US" sz="2000" b="1">
                <a:solidFill>
                  <a:srgbClr val="000000"/>
                </a:solidFill>
                <a:latin typeface="Arial" pitchFamily="34" charset="0"/>
              </a:rPr>
              <a:t>Hình 25.1. Lược đồ tự nhiên vùng Duyên hải Nam Trung Bộ</a:t>
            </a:r>
          </a:p>
        </p:txBody>
      </p:sp>
      <p:sp>
        <p:nvSpPr>
          <p:cNvPr id="23556" name="Text Box 4">
            <a:extLst>
              <a:ext uri="{FF2B5EF4-FFF2-40B4-BE49-F238E27FC236}">
                <a16:creationId xmlns:a16="http://schemas.microsoft.com/office/drawing/2014/main" id="{D3ACCB50-51F0-4284-A983-6788D70093B9}"/>
              </a:ext>
            </a:extLst>
          </p:cNvPr>
          <p:cNvSpPr txBox="1">
            <a:spLocks noChangeArrowheads="1"/>
          </p:cNvSpPr>
          <p:nvPr/>
        </p:nvSpPr>
        <p:spPr bwMode="auto">
          <a:xfrm>
            <a:off x="1741488" y="1336675"/>
            <a:ext cx="2286000" cy="527050"/>
          </a:xfrm>
          <a:prstGeom prst="rect">
            <a:avLst/>
          </a:prstGeom>
          <a:noFill/>
          <a:ln w="9525" cap="flat" cmpd="sng">
            <a:solidFill>
              <a:schemeClr val="tx1"/>
            </a:solidFill>
            <a:miter lim="800000"/>
            <a:headEnd/>
            <a:tailEnd/>
          </a:ln>
          <a:effectLst>
            <a:outerShdw dist="17961" dir="13500000" algn="ctr" rotWithShape="0">
              <a:schemeClr val="tx1">
                <a:gamma/>
                <a:shade val="60000"/>
                <a:invGamma/>
                <a:alpha val="50000"/>
              </a:schemeClr>
            </a:outerShdw>
          </a:effectLst>
        </p:spPr>
        <p:txBody>
          <a:bodyPr>
            <a:spAutoFit/>
          </a:bodyPr>
          <a:lstStyle/>
          <a:p>
            <a:pPr algn="ctr" eaLnBrk="1" hangingPunct="1">
              <a:defRPr/>
            </a:pPr>
            <a:r>
              <a:rPr lang="en-US" sz="2800" b="1">
                <a:solidFill>
                  <a:srgbClr val="000000"/>
                </a:solidFill>
                <a:latin typeface="Arial" pitchFamily="34" charset="0"/>
              </a:rPr>
              <a:t>Tài nguyên</a:t>
            </a:r>
            <a:endParaRPr lang="en-US" sz="2800">
              <a:solidFill>
                <a:srgbClr val="000000"/>
              </a:solidFill>
              <a:latin typeface=".VnTime" pitchFamily="34" charset="0"/>
            </a:endParaRPr>
          </a:p>
        </p:txBody>
      </p:sp>
      <p:sp>
        <p:nvSpPr>
          <p:cNvPr id="23557" name="Line 5">
            <a:extLst>
              <a:ext uri="{FF2B5EF4-FFF2-40B4-BE49-F238E27FC236}">
                <a16:creationId xmlns:a16="http://schemas.microsoft.com/office/drawing/2014/main" id="{DAFF40B9-8E3E-4756-A909-5D6603C61709}"/>
              </a:ext>
            </a:extLst>
          </p:cNvPr>
          <p:cNvSpPr>
            <a:spLocks noChangeShapeType="1"/>
          </p:cNvSpPr>
          <p:nvPr/>
        </p:nvSpPr>
        <p:spPr bwMode="auto">
          <a:xfrm>
            <a:off x="1752600" y="1874838"/>
            <a:ext cx="0" cy="2316162"/>
          </a:xfrm>
          <a:prstGeom prst="line">
            <a:avLst/>
          </a:prstGeom>
          <a:noFill/>
          <a:ln w="9525" cmpd="sng">
            <a:solidFill>
              <a:schemeClr val="tx1"/>
            </a:solidFill>
            <a:round/>
            <a:headEnd/>
            <a:tailEnd/>
          </a:ln>
          <a:effectLst>
            <a:outerShdw dist="17961" dir="13500000" algn="ctr" rotWithShape="0">
              <a:schemeClr val="tx1">
                <a:gamma/>
                <a:shade val="60000"/>
                <a:invGamma/>
                <a:alpha val="50000"/>
              </a:schemeClr>
            </a:outerShdw>
          </a:effectLst>
        </p:spPr>
        <p:txBody>
          <a:bodyPr/>
          <a:lstStyle/>
          <a:p>
            <a:pPr eaLnBrk="1" hangingPunct="1">
              <a:defRPr/>
            </a:pPr>
            <a:endParaRPr lang="vi-VN">
              <a:solidFill>
                <a:srgbClr val="000000"/>
              </a:solidFill>
            </a:endParaRPr>
          </a:p>
        </p:txBody>
      </p:sp>
      <p:sp>
        <p:nvSpPr>
          <p:cNvPr id="23558" name="Line 6">
            <a:extLst>
              <a:ext uri="{FF2B5EF4-FFF2-40B4-BE49-F238E27FC236}">
                <a16:creationId xmlns:a16="http://schemas.microsoft.com/office/drawing/2014/main" id="{0405DEC1-F2B3-4087-9E66-403D26835239}"/>
              </a:ext>
            </a:extLst>
          </p:cNvPr>
          <p:cNvSpPr>
            <a:spLocks noChangeShapeType="1"/>
          </p:cNvSpPr>
          <p:nvPr/>
        </p:nvSpPr>
        <p:spPr bwMode="auto">
          <a:xfrm flipV="1">
            <a:off x="1758950" y="2301875"/>
            <a:ext cx="533400" cy="0"/>
          </a:xfrm>
          <a:prstGeom prst="line">
            <a:avLst/>
          </a:prstGeom>
          <a:noFill/>
          <a:ln w="9525" cmpd="sng">
            <a:solidFill>
              <a:schemeClr val="tx1"/>
            </a:solidFill>
            <a:round/>
            <a:headEnd/>
            <a:tailEnd type="triangle" w="med" len="med"/>
          </a:ln>
          <a:effectLst>
            <a:outerShdw dist="17961" dir="13500000" algn="ctr" rotWithShape="0">
              <a:schemeClr val="tx1">
                <a:gamma/>
                <a:shade val="60000"/>
                <a:invGamma/>
                <a:alpha val="50000"/>
              </a:schemeClr>
            </a:outerShdw>
          </a:effectLst>
        </p:spPr>
        <p:txBody>
          <a:bodyPr/>
          <a:lstStyle/>
          <a:p>
            <a:pPr eaLnBrk="1" hangingPunct="1">
              <a:defRPr/>
            </a:pPr>
            <a:endParaRPr lang="vi-VN">
              <a:solidFill>
                <a:srgbClr val="000000"/>
              </a:solidFill>
            </a:endParaRPr>
          </a:p>
        </p:txBody>
      </p:sp>
      <p:sp>
        <p:nvSpPr>
          <p:cNvPr id="23559" name="Text Box 7">
            <a:extLst>
              <a:ext uri="{FF2B5EF4-FFF2-40B4-BE49-F238E27FC236}">
                <a16:creationId xmlns:a16="http://schemas.microsoft.com/office/drawing/2014/main" id="{F81265CB-A24E-4E80-819B-590E01BF1190}"/>
              </a:ext>
            </a:extLst>
          </p:cNvPr>
          <p:cNvSpPr txBox="1">
            <a:spLocks noChangeArrowheads="1"/>
          </p:cNvSpPr>
          <p:nvPr/>
        </p:nvSpPr>
        <p:spPr bwMode="auto">
          <a:xfrm>
            <a:off x="2324101" y="2039938"/>
            <a:ext cx="12938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FF"/>
                </a:solidFill>
              </a:rPr>
              <a:t>R</a:t>
            </a:r>
            <a:r>
              <a:rPr lang="vi-VN" altLang="en-US" sz="2800" b="1">
                <a:solidFill>
                  <a:srgbClr val="0000FF"/>
                </a:solidFill>
              </a:rPr>
              <a:t>ừng</a:t>
            </a:r>
            <a:endParaRPr lang="vi-VN" altLang="en-US" sz="1800">
              <a:solidFill>
                <a:srgbClr val="000000"/>
              </a:solidFill>
            </a:endParaRPr>
          </a:p>
        </p:txBody>
      </p:sp>
      <p:sp>
        <p:nvSpPr>
          <p:cNvPr id="23560" name="Line 8">
            <a:extLst>
              <a:ext uri="{FF2B5EF4-FFF2-40B4-BE49-F238E27FC236}">
                <a16:creationId xmlns:a16="http://schemas.microsoft.com/office/drawing/2014/main" id="{91461318-65B4-45D2-95B2-060279E0265D}"/>
              </a:ext>
            </a:extLst>
          </p:cNvPr>
          <p:cNvSpPr>
            <a:spLocks noChangeShapeType="1"/>
          </p:cNvSpPr>
          <p:nvPr/>
        </p:nvSpPr>
        <p:spPr bwMode="auto">
          <a:xfrm flipV="1">
            <a:off x="1752600" y="2887664"/>
            <a:ext cx="533400" cy="1587"/>
          </a:xfrm>
          <a:prstGeom prst="line">
            <a:avLst/>
          </a:prstGeom>
          <a:noFill/>
          <a:ln w="9525" cap="flat" cmpd="sng">
            <a:solidFill>
              <a:schemeClr val="tx1"/>
            </a:solidFill>
            <a:round/>
            <a:headEnd/>
            <a:tailEnd type="triangle" w="med" len="med"/>
          </a:ln>
          <a:effectLst>
            <a:outerShdw dist="17961" dir="13500000" algn="ctr" rotWithShape="0">
              <a:schemeClr val="tx1">
                <a:gamma/>
                <a:shade val="60000"/>
                <a:invGamma/>
                <a:alpha val="50000"/>
              </a:schemeClr>
            </a:outerShdw>
          </a:effectLst>
        </p:spPr>
        <p:txBody>
          <a:bodyPr/>
          <a:lstStyle/>
          <a:p>
            <a:pPr eaLnBrk="1" hangingPunct="1">
              <a:defRPr/>
            </a:pPr>
            <a:endParaRPr lang="vi-VN">
              <a:solidFill>
                <a:srgbClr val="000000"/>
              </a:solidFill>
            </a:endParaRPr>
          </a:p>
        </p:txBody>
      </p:sp>
      <p:sp>
        <p:nvSpPr>
          <p:cNvPr id="23561" name="Text Box 9">
            <a:extLst>
              <a:ext uri="{FF2B5EF4-FFF2-40B4-BE49-F238E27FC236}">
                <a16:creationId xmlns:a16="http://schemas.microsoft.com/office/drawing/2014/main" id="{BD02FE53-1F48-4CF4-82D4-72CF977B4B59}"/>
              </a:ext>
            </a:extLst>
          </p:cNvPr>
          <p:cNvSpPr txBox="1">
            <a:spLocks noChangeArrowheads="1"/>
          </p:cNvSpPr>
          <p:nvPr/>
        </p:nvSpPr>
        <p:spPr bwMode="auto">
          <a:xfrm>
            <a:off x="2357439" y="2628900"/>
            <a:ext cx="7649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b="1">
                <a:solidFill>
                  <a:srgbClr val="0000FF"/>
                </a:solidFill>
              </a:rPr>
              <a:t>Đấ</a:t>
            </a:r>
            <a:r>
              <a:rPr lang="vi-VN" altLang="en-US" sz="2800" b="1">
                <a:solidFill>
                  <a:srgbClr val="0000FF"/>
                </a:solidFill>
              </a:rPr>
              <a:t>t</a:t>
            </a:r>
            <a:endParaRPr lang="vi-VN" altLang="en-US" sz="1800">
              <a:solidFill>
                <a:srgbClr val="000000"/>
              </a:solidFill>
            </a:endParaRPr>
          </a:p>
        </p:txBody>
      </p:sp>
      <p:sp>
        <p:nvSpPr>
          <p:cNvPr id="23562" name="Line 10">
            <a:extLst>
              <a:ext uri="{FF2B5EF4-FFF2-40B4-BE49-F238E27FC236}">
                <a16:creationId xmlns:a16="http://schemas.microsoft.com/office/drawing/2014/main" id="{1FCB111A-4A64-42ED-83A3-F492271C0AB4}"/>
              </a:ext>
            </a:extLst>
          </p:cNvPr>
          <p:cNvSpPr>
            <a:spLocks noChangeShapeType="1"/>
          </p:cNvSpPr>
          <p:nvPr/>
        </p:nvSpPr>
        <p:spPr bwMode="auto">
          <a:xfrm flipV="1">
            <a:off x="1736725" y="3535364"/>
            <a:ext cx="533400" cy="1587"/>
          </a:xfrm>
          <a:prstGeom prst="line">
            <a:avLst/>
          </a:prstGeom>
          <a:noFill/>
          <a:ln w="9525" cap="flat" cmpd="sng">
            <a:solidFill>
              <a:schemeClr val="tx1"/>
            </a:solidFill>
            <a:round/>
            <a:headEnd/>
            <a:tailEnd type="triangle" w="med" len="med"/>
          </a:ln>
          <a:effectLst>
            <a:outerShdw dist="17961" dir="13500000" algn="ctr" rotWithShape="0">
              <a:schemeClr val="tx1">
                <a:gamma/>
                <a:shade val="60000"/>
                <a:invGamma/>
                <a:alpha val="50000"/>
              </a:schemeClr>
            </a:outerShdw>
          </a:effectLst>
        </p:spPr>
        <p:txBody>
          <a:bodyPr/>
          <a:lstStyle/>
          <a:p>
            <a:pPr eaLnBrk="1" hangingPunct="1">
              <a:defRPr/>
            </a:pPr>
            <a:endParaRPr lang="vi-VN">
              <a:solidFill>
                <a:srgbClr val="000000"/>
              </a:solidFill>
            </a:endParaRPr>
          </a:p>
        </p:txBody>
      </p:sp>
      <p:sp>
        <p:nvSpPr>
          <p:cNvPr id="23563" name="Text Box 11">
            <a:extLst>
              <a:ext uri="{FF2B5EF4-FFF2-40B4-BE49-F238E27FC236}">
                <a16:creationId xmlns:a16="http://schemas.microsoft.com/office/drawing/2014/main" id="{A5D782B8-EA01-498B-8A60-5D4334AA48C6}"/>
              </a:ext>
            </a:extLst>
          </p:cNvPr>
          <p:cNvSpPr txBox="1">
            <a:spLocks noChangeArrowheads="1"/>
          </p:cNvSpPr>
          <p:nvPr/>
        </p:nvSpPr>
        <p:spPr bwMode="auto">
          <a:xfrm>
            <a:off x="2292350" y="3276600"/>
            <a:ext cx="22429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vi-VN" altLang="en-US" sz="2800" b="1">
                <a:solidFill>
                  <a:srgbClr val="0000FF"/>
                </a:solidFill>
              </a:rPr>
              <a:t>Kho</a:t>
            </a:r>
            <a:r>
              <a:rPr lang="en-US" altLang="en-US" sz="2800" b="1">
                <a:solidFill>
                  <a:srgbClr val="0000FF"/>
                </a:solidFill>
              </a:rPr>
              <a:t>á</a:t>
            </a:r>
            <a:r>
              <a:rPr lang="vi-VN" altLang="en-US" sz="2800" b="1">
                <a:solidFill>
                  <a:srgbClr val="0000FF"/>
                </a:solidFill>
              </a:rPr>
              <a:t>ng s</a:t>
            </a:r>
            <a:r>
              <a:rPr lang="en-US" altLang="en-US" sz="2800" b="1">
                <a:solidFill>
                  <a:srgbClr val="0000FF"/>
                </a:solidFill>
              </a:rPr>
              <a:t>ả</a:t>
            </a:r>
            <a:r>
              <a:rPr lang="vi-VN" altLang="en-US" sz="2800" b="1">
                <a:solidFill>
                  <a:srgbClr val="0000FF"/>
                </a:solidFill>
              </a:rPr>
              <a:t>n</a:t>
            </a:r>
            <a:endParaRPr lang="vi-VN" altLang="en-US" sz="1800">
              <a:solidFill>
                <a:srgbClr val="000000"/>
              </a:solidFill>
            </a:endParaRPr>
          </a:p>
        </p:txBody>
      </p:sp>
      <p:sp>
        <p:nvSpPr>
          <p:cNvPr id="23564" name="Text Box 12">
            <a:extLst>
              <a:ext uri="{FF2B5EF4-FFF2-40B4-BE49-F238E27FC236}">
                <a16:creationId xmlns:a16="http://schemas.microsoft.com/office/drawing/2014/main" id="{FAD90AE3-BF9F-4F74-971E-0A7E5C59EB7D}"/>
              </a:ext>
            </a:extLst>
          </p:cNvPr>
          <p:cNvSpPr txBox="1">
            <a:spLocks noChangeArrowheads="1"/>
          </p:cNvSpPr>
          <p:nvPr/>
        </p:nvSpPr>
        <p:spPr bwMode="auto">
          <a:xfrm>
            <a:off x="2286000" y="3932238"/>
            <a:ext cx="10631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b="1">
                <a:solidFill>
                  <a:srgbClr val="0000FF"/>
                </a:solidFill>
              </a:rPr>
              <a:t>Biển </a:t>
            </a:r>
            <a:endParaRPr lang="en-US" altLang="en-US" sz="1800" b="1">
              <a:solidFill>
                <a:srgbClr val="0000FF"/>
              </a:solidFill>
            </a:endParaRPr>
          </a:p>
        </p:txBody>
      </p:sp>
      <p:sp>
        <p:nvSpPr>
          <p:cNvPr id="23565" name="Line 13">
            <a:extLst>
              <a:ext uri="{FF2B5EF4-FFF2-40B4-BE49-F238E27FC236}">
                <a16:creationId xmlns:a16="http://schemas.microsoft.com/office/drawing/2014/main" id="{B9162B29-FE21-4A01-B33E-0B59EE9EF47A}"/>
              </a:ext>
            </a:extLst>
          </p:cNvPr>
          <p:cNvSpPr>
            <a:spLocks noChangeShapeType="1"/>
          </p:cNvSpPr>
          <p:nvPr/>
        </p:nvSpPr>
        <p:spPr bwMode="auto">
          <a:xfrm flipV="1">
            <a:off x="1752600" y="4191000"/>
            <a:ext cx="533400" cy="0"/>
          </a:xfrm>
          <a:prstGeom prst="line">
            <a:avLst/>
          </a:prstGeom>
          <a:noFill/>
          <a:ln w="9525" cap="flat" cmpd="sng">
            <a:solidFill>
              <a:schemeClr val="tx1"/>
            </a:solidFill>
            <a:round/>
            <a:headEnd/>
            <a:tailEnd type="triangle" w="med" len="med"/>
          </a:ln>
          <a:effectLst>
            <a:outerShdw dist="17961" dir="13500000" algn="ctr" rotWithShape="0">
              <a:schemeClr val="tx1">
                <a:gamma/>
                <a:shade val="60000"/>
                <a:invGamma/>
                <a:alpha val="50000"/>
              </a:schemeClr>
            </a:outerShdw>
          </a:effectLst>
        </p:spPr>
        <p:txBody>
          <a:bodyPr/>
          <a:lstStyle/>
          <a:p>
            <a:pPr eaLnBrk="1" hangingPunct="1">
              <a:defRPr/>
            </a:pPr>
            <a:endParaRPr lang="vi-VN">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randombar(horizontal)">
                                      <p:cBhvr>
                                        <p:cTn id="7" dur="500"/>
                                        <p:tgtEl>
                                          <p:spTgt spid="23556"/>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23557"/>
                                        </p:tgtEl>
                                        <p:attrNameLst>
                                          <p:attrName>style.visibility</p:attrName>
                                        </p:attrNameLst>
                                      </p:cBhvr>
                                      <p:to>
                                        <p:strVal val="visible"/>
                                      </p:to>
                                    </p:set>
                                    <p:animEffect transition="in" filter="wipe(up)">
                                      <p:cBhvr>
                                        <p:cTn id="11" dur="500"/>
                                        <p:tgtEl>
                                          <p:spTgt spid="2355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23558"/>
                                        </p:tgtEl>
                                        <p:attrNameLst>
                                          <p:attrName>style.visibility</p:attrName>
                                        </p:attrNameLst>
                                      </p:cBhvr>
                                      <p:to>
                                        <p:strVal val="visible"/>
                                      </p:to>
                                    </p:set>
                                    <p:animEffect transition="in" filter="wipe(left)">
                                      <p:cBhvr>
                                        <p:cTn id="16" dur="500"/>
                                        <p:tgtEl>
                                          <p:spTgt spid="23558"/>
                                        </p:tgtEl>
                                      </p:cBhvr>
                                    </p:animEffect>
                                  </p:childTnLst>
                                </p:cTn>
                              </p:par>
                            </p:childTnLst>
                          </p:cTn>
                        </p:par>
                        <p:par>
                          <p:cTn id="17" fill="hold" nodeType="afterGroup">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23559"/>
                                        </p:tgtEl>
                                        <p:attrNameLst>
                                          <p:attrName>style.visibility</p:attrName>
                                        </p:attrNameLst>
                                      </p:cBhvr>
                                      <p:to>
                                        <p:strVal val="visible"/>
                                      </p:to>
                                    </p:set>
                                    <p:animEffect transition="in" filter="randombar(horizontal)">
                                      <p:cBhvr>
                                        <p:cTn id="20" dur="500"/>
                                        <p:tgtEl>
                                          <p:spTgt spid="2355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23560"/>
                                        </p:tgtEl>
                                        <p:attrNameLst>
                                          <p:attrName>style.visibility</p:attrName>
                                        </p:attrNameLst>
                                      </p:cBhvr>
                                      <p:to>
                                        <p:strVal val="visible"/>
                                      </p:to>
                                    </p:set>
                                    <p:animEffect transition="in" filter="wipe(left)">
                                      <p:cBhvr>
                                        <p:cTn id="25" dur="500"/>
                                        <p:tgtEl>
                                          <p:spTgt spid="23560"/>
                                        </p:tgtEl>
                                      </p:cBhvr>
                                    </p:animEffect>
                                  </p:childTnLst>
                                </p:cTn>
                              </p:par>
                            </p:childTnLst>
                          </p:cTn>
                        </p:par>
                        <p:par>
                          <p:cTn id="26" fill="hold" nodeType="afterGroup">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23561"/>
                                        </p:tgtEl>
                                        <p:attrNameLst>
                                          <p:attrName>style.visibility</p:attrName>
                                        </p:attrNameLst>
                                      </p:cBhvr>
                                      <p:to>
                                        <p:strVal val="visible"/>
                                      </p:to>
                                    </p:set>
                                    <p:animEffect transition="in" filter="randombar(horizontal)">
                                      <p:cBhvr>
                                        <p:cTn id="29" dur="500"/>
                                        <p:tgtEl>
                                          <p:spTgt spid="2356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23562"/>
                                        </p:tgtEl>
                                        <p:attrNameLst>
                                          <p:attrName>style.visibility</p:attrName>
                                        </p:attrNameLst>
                                      </p:cBhvr>
                                      <p:to>
                                        <p:strVal val="visible"/>
                                      </p:to>
                                    </p:set>
                                    <p:animEffect transition="in" filter="wipe(left)">
                                      <p:cBhvr>
                                        <p:cTn id="34" dur="500"/>
                                        <p:tgtEl>
                                          <p:spTgt spid="23562"/>
                                        </p:tgtEl>
                                      </p:cBhvr>
                                    </p:animEffect>
                                  </p:childTnLst>
                                </p:cTn>
                              </p:par>
                            </p:childTnLst>
                          </p:cTn>
                        </p:par>
                        <p:par>
                          <p:cTn id="35" fill="hold" nodeType="afterGroup">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23563"/>
                                        </p:tgtEl>
                                        <p:attrNameLst>
                                          <p:attrName>style.visibility</p:attrName>
                                        </p:attrNameLst>
                                      </p:cBhvr>
                                      <p:to>
                                        <p:strVal val="visible"/>
                                      </p:to>
                                    </p:set>
                                    <p:animEffect transition="in" filter="randombar(horizontal)">
                                      <p:cBhvr>
                                        <p:cTn id="38" dur="500"/>
                                        <p:tgtEl>
                                          <p:spTgt spid="2356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nodeType="clickEffect">
                                  <p:stCondLst>
                                    <p:cond delay="0"/>
                                  </p:stCondLst>
                                  <p:childTnLst>
                                    <p:set>
                                      <p:cBhvr>
                                        <p:cTn id="42" dur="1" fill="hold">
                                          <p:stCondLst>
                                            <p:cond delay="0"/>
                                          </p:stCondLst>
                                        </p:cTn>
                                        <p:tgtEl>
                                          <p:spTgt spid="23565"/>
                                        </p:tgtEl>
                                        <p:attrNameLst>
                                          <p:attrName>style.visibility</p:attrName>
                                        </p:attrNameLst>
                                      </p:cBhvr>
                                      <p:to>
                                        <p:strVal val="visible"/>
                                      </p:to>
                                    </p:set>
                                    <p:animEffect transition="in" filter="wipe(left)">
                                      <p:cBhvr>
                                        <p:cTn id="43" dur="500"/>
                                        <p:tgtEl>
                                          <p:spTgt spid="23565"/>
                                        </p:tgtEl>
                                      </p:cBhvr>
                                    </p:animEffect>
                                  </p:childTnLst>
                                </p:cTn>
                              </p:par>
                            </p:childTnLst>
                          </p:cTn>
                        </p:par>
                        <p:par>
                          <p:cTn id="44" fill="hold" nodeType="afterGroup">
                            <p:stCondLst>
                              <p:cond delay="500"/>
                            </p:stCondLst>
                            <p:childTnLst>
                              <p:par>
                                <p:cTn id="45" presetID="14" presetClass="entr" presetSubtype="10" fill="hold" grpId="0" nodeType="afterEffect">
                                  <p:stCondLst>
                                    <p:cond delay="0"/>
                                  </p:stCondLst>
                                  <p:childTnLst>
                                    <p:set>
                                      <p:cBhvr>
                                        <p:cTn id="46" dur="1" fill="hold">
                                          <p:stCondLst>
                                            <p:cond delay="0"/>
                                          </p:stCondLst>
                                        </p:cTn>
                                        <p:tgtEl>
                                          <p:spTgt spid="23564"/>
                                        </p:tgtEl>
                                        <p:attrNameLst>
                                          <p:attrName>style.visibility</p:attrName>
                                        </p:attrNameLst>
                                      </p:cBhvr>
                                      <p:to>
                                        <p:strVal val="visible"/>
                                      </p:to>
                                    </p:set>
                                    <p:animEffect transition="in" filter="randombar(horizontal)">
                                      <p:cBhvr>
                                        <p:cTn id="47" dur="500"/>
                                        <p:tgtEl>
                                          <p:spTgt spid="23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ldLvl="0" animBg="1" autoUpdateAnimBg="0"/>
      <p:bldP spid="23559" grpId="0" bldLvl="0" autoUpdateAnimBg="0"/>
      <p:bldP spid="23561" grpId="0" bldLvl="0" autoUpdateAnimBg="0"/>
      <p:bldP spid="23563" grpId="0" bldLvl="0" autoUpdateAnimBg="0"/>
      <p:bldP spid="23564" grpId="0" bldLvl="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3">
            <a:extLst>
              <a:ext uri="{FF2B5EF4-FFF2-40B4-BE49-F238E27FC236}">
                <a16:creationId xmlns:a16="http://schemas.microsoft.com/office/drawing/2014/main" id="{DB39B6E8-0F31-4DC3-AA52-18A51E393007}"/>
              </a:ext>
            </a:extLst>
          </p:cNvPr>
          <p:cNvSpPr txBox="1">
            <a:spLocks noChangeArrowheads="1"/>
          </p:cNvSpPr>
          <p:nvPr/>
        </p:nvSpPr>
        <p:spPr bwMode="auto">
          <a:xfrm>
            <a:off x="1600200" y="0"/>
            <a:ext cx="3352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b="1">
                <a:solidFill>
                  <a:srgbClr val="FF0000"/>
                </a:solidFill>
              </a:rPr>
              <a:t>Tài nguyên rừng:</a:t>
            </a:r>
          </a:p>
        </p:txBody>
      </p:sp>
      <p:sp>
        <p:nvSpPr>
          <p:cNvPr id="4" name="TextBox 3">
            <a:extLst>
              <a:ext uri="{FF2B5EF4-FFF2-40B4-BE49-F238E27FC236}">
                <a16:creationId xmlns:a16="http://schemas.microsoft.com/office/drawing/2014/main" id="{16C249AD-E45B-461A-95D1-507CAD10022B}"/>
              </a:ext>
            </a:extLst>
          </p:cNvPr>
          <p:cNvSpPr txBox="1">
            <a:spLocks noChangeArrowheads="1"/>
          </p:cNvSpPr>
          <p:nvPr/>
        </p:nvSpPr>
        <p:spPr bwMode="auto">
          <a:xfrm>
            <a:off x="4724400" y="65088"/>
            <a:ext cx="6248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accent2"/>
                </a:solidFill>
                <a:latin typeface="Calibri" panose="020F0502020204030204" pitchFamily="34" charset="0"/>
              </a:rPr>
              <a:t> - Ngoài gỗ ra rừng còn có một số đặc sản quý</a:t>
            </a:r>
          </a:p>
        </p:txBody>
      </p:sp>
      <p:sp>
        <p:nvSpPr>
          <p:cNvPr id="5" name="TextBox 4">
            <a:extLst>
              <a:ext uri="{FF2B5EF4-FFF2-40B4-BE49-F238E27FC236}">
                <a16:creationId xmlns:a16="http://schemas.microsoft.com/office/drawing/2014/main" id="{A3F79068-62B2-4186-9DE1-2A1632543513}"/>
              </a:ext>
            </a:extLst>
          </p:cNvPr>
          <p:cNvSpPr txBox="1">
            <a:spLocks noChangeArrowheads="1"/>
          </p:cNvSpPr>
          <p:nvPr/>
        </p:nvSpPr>
        <p:spPr bwMode="auto">
          <a:xfrm>
            <a:off x="1447800" y="568326"/>
            <a:ext cx="9525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accent2"/>
                </a:solidFill>
                <a:latin typeface="Calibri" panose="020F0502020204030204" pitchFamily="34" charset="0"/>
              </a:rPr>
              <a:t> như quế, trầm hương, sâm quy, kì nam và một số chim thú quý hiếm.</a:t>
            </a:r>
          </a:p>
        </p:txBody>
      </p:sp>
      <p:sp>
        <p:nvSpPr>
          <p:cNvPr id="7" name="TextBox 6">
            <a:extLst>
              <a:ext uri="{FF2B5EF4-FFF2-40B4-BE49-F238E27FC236}">
                <a16:creationId xmlns:a16="http://schemas.microsoft.com/office/drawing/2014/main" id="{A0F4880D-B47C-490B-BB94-51D6614BCDEF}"/>
              </a:ext>
            </a:extLst>
          </p:cNvPr>
          <p:cNvSpPr txBox="1">
            <a:spLocks noChangeArrowheads="1"/>
          </p:cNvSpPr>
          <p:nvPr/>
        </p:nvSpPr>
        <p:spPr bwMode="auto">
          <a:xfrm>
            <a:off x="1600200" y="1085850"/>
            <a:ext cx="4495800" cy="258603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a:p>
            <a:pPr eaLnBrk="1" hangingPunct="1">
              <a:spcBef>
                <a:spcPct val="0"/>
              </a:spcBef>
              <a:buFontTx/>
              <a:buNone/>
            </a:pPr>
            <a:endParaRPr lang="en-US" altLang="en-US" sz="1800">
              <a:latin typeface="Calibri" panose="020F0502020204030204" pitchFamily="34" charset="0"/>
            </a:endParaRPr>
          </a:p>
          <a:p>
            <a:pPr eaLnBrk="1" hangingPunct="1">
              <a:spcBef>
                <a:spcPct val="0"/>
              </a:spcBef>
              <a:buFontTx/>
              <a:buNone/>
            </a:pPr>
            <a:endParaRPr lang="en-US" altLang="en-US" sz="1800">
              <a:latin typeface="Calibri" panose="020F0502020204030204" pitchFamily="34" charset="0"/>
            </a:endParaRPr>
          </a:p>
          <a:p>
            <a:pPr eaLnBrk="1" hangingPunct="1">
              <a:spcBef>
                <a:spcPct val="0"/>
              </a:spcBef>
              <a:buFontTx/>
              <a:buNone/>
            </a:pPr>
            <a:endParaRPr lang="en-US" altLang="en-US" sz="1800">
              <a:latin typeface="Calibri" panose="020F0502020204030204" pitchFamily="34" charset="0"/>
            </a:endParaRPr>
          </a:p>
          <a:p>
            <a:pPr eaLnBrk="1" hangingPunct="1">
              <a:spcBef>
                <a:spcPct val="0"/>
              </a:spcBef>
              <a:buFontTx/>
              <a:buNone/>
            </a:pPr>
            <a:endParaRPr lang="en-US" altLang="en-US" sz="1800">
              <a:latin typeface="Calibri" panose="020F0502020204030204" pitchFamily="34" charset="0"/>
            </a:endParaRPr>
          </a:p>
          <a:p>
            <a:pPr eaLnBrk="1" hangingPunct="1">
              <a:spcBef>
                <a:spcPct val="0"/>
              </a:spcBef>
              <a:buFontTx/>
              <a:buNone/>
            </a:pPr>
            <a:endParaRPr lang="en-US" altLang="en-US" sz="1800">
              <a:latin typeface="Calibri" panose="020F0502020204030204" pitchFamily="34" charset="0"/>
            </a:endParaRPr>
          </a:p>
          <a:p>
            <a:pPr eaLnBrk="1" hangingPunct="1">
              <a:spcBef>
                <a:spcPct val="0"/>
              </a:spcBef>
              <a:buFontTx/>
              <a:buNone/>
            </a:pPr>
            <a:endParaRPr lang="en-US" altLang="en-US" sz="1800">
              <a:latin typeface="Calibri" panose="020F0502020204030204" pitchFamily="34" charset="0"/>
            </a:endParaRPr>
          </a:p>
          <a:p>
            <a:pPr eaLnBrk="1" hangingPunct="1">
              <a:spcBef>
                <a:spcPct val="0"/>
              </a:spcBef>
              <a:buFontTx/>
              <a:buNone/>
            </a:pPr>
            <a:endParaRPr lang="en-US" altLang="en-US" sz="1800">
              <a:latin typeface="Calibri" panose="020F0502020204030204" pitchFamily="34" charset="0"/>
            </a:endParaRPr>
          </a:p>
          <a:p>
            <a:pPr eaLnBrk="1" hangingPunct="1">
              <a:spcBef>
                <a:spcPct val="0"/>
              </a:spcBef>
              <a:buFontTx/>
              <a:buNone/>
            </a:pPr>
            <a:endParaRPr lang="en-US" altLang="en-US" sz="1800">
              <a:latin typeface="Calibri" panose="020F0502020204030204" pitchFamily="34" charset="0"/>
            </a:endParaRPr>
          </a:p>
        </p:txBody>
      </p:sp>
      <p:sp>
        <p:nvSpPr>
          <p:cNvPr id="8" name="TextBox 7">
            <a:extLst>
              <a:ext uri="{FF2B5EF4-FFF2-40B4-BE49-F238E27FC236}">
                <a16:creationId xmlns:a16="http://schemas.microsoft.com/office/drawing/2014/main" id="{785DEEA8-2F80-48F8-AEA9-3F09A2F1F34C}"/>
              </a:ext>
            </a:extLst>
          </p:cNvPr>
          <p:cNvSpPr txBox="1"/>
          <p:nvPr/>
        </p:nvSpPr>
        <p:spPr>
          <a:xfrm>
            <a:off x="6210300" y="1111283"/>
            <a:ext cx="4305300" cy="2585323"/>
          </a:xfrm>
          <a:prstGeom prst="rect">
            <a:avLst/>
          </a:prstGeom>
          <a:blipFill>
            <a:blip r:embed="rId4"/>
            <a:stretch>
              <a:fillRect/>
            </a:stretch>
          </a:blipFill>
          <a:scene3d>
            <a:camera prst="orthographicFront"/>
            <a:lightRig rig="threePt" dir="t"/>
          </a:scene3d>
          <a:sp3d>
            <a:bevelT w="31750"/>
          </a:sp3d>
        </p:spPr>
        <p:txBody>
          <a:bodyPr>
            <a:spAutoFit/>
          </a:bodyPr>
          <a:lstStyle/>
          <a:p>
            <a:pPr eaLnBrk="1" hangingPunct="1">
              <a:defRPr/>
            </a:pPr>
            <a:endParaRPr lang="en-US" dirty="0">
              <a:cs typeface="Arial" charset="0"/>
            </a:endParaRPr>
          </a:p>
          <a:p>
            <a:pPr eaLnBrk="1" hangingPunct="1">
              <a:defRPr/>
            </a:pPr>
            <a:endParaRPr lang="en-US" dirty="0">
              <a:cs typeface="Arial" charset="0"/>
            </a:endParaRPr>
          </a:p>
          <a:p>
            <a:pPr eaLnBrk="1" hangingPunct="1">
              <a:defRPr/>
            </a:pPr>
            <a:endParaRPr lang="en-US" dirty="0">
              <a:cs typeface="Arial" charset="0"/>
            </a:endParaRPr>
          </a:p>
          <a:p>
            <a:pPr eaLnBrk="1" hangingPunct="1">
              <a:defRPr/>
            </a:pPr>
            <a:endParaRPr lang="en-US" dirty="0">
              <a:cs typeface="Arial" charset="0"/>
            </a:endParaRPr>
          </a:p>
          <a:p>
            <a:pPr eaLnBrk="1" hangingPunct="1">
              <a:defRPr/>
            </a:pPr>
            <a:endParaRPr lang="en-US" dirty="0">
              <a:cs typeface="Arial" charset="0"/>
            </a:endParaRPr>
          </a:p>
          <a:p>
            <a:pPr eaLnBrk="1" hangingPunct="1">
              <a:defRPr/>
            </a:pPr>
            <a:endParaRPr lang="en-US" dirty="0">
              <a:cs typeface="Arial" charset="0"/>
            </a:endParaRPr>
          </a:p>
          <a:p>
            <a:pPr eaLnBrk="1" hangingPunct="1">
              <a:defRPr/>
            </a:pPr>
            <a:endParaRPr lang="en-US" dirty="0">
              <a:cs typeface="Arial" charset="0"/>
            </a:endParaRPr>
          </a:p>
          <a:p>
            <a:pPr eaLnBrk="1" hangingPunct="1">
              <a:defRPr/>
            </a:pPr>
            <a:endParaRPr lang="en-US" dirty="0">
              <a:cs typeface="Arial" charset="0"/>
            </a:endParaRPr>
          </a:p>
          <a:p>
            <a:pPr eaLnBrk="1" hangingPunct="1">
              <a:defRPr/>
            </a:pPr>
            <a:endParaRPr lang="en-US" dirty="0">
              <a:cs typeface="Arial" charset="0"/>
            </a:endParaRPr>
          </a:p>
        </p:txBody>
      </p:sp>
      <p:sp>
        <p:nvSpPr>
          <p:cNvPr id="9" name="TextBox 8">
            <a:extLst>
              <a:ext uri="{FF2B5EF4-FFF2-40B4-BE49-F238E27FC236}">
                <a16:creationId xmlns:a16="http://schemas.microsoft.com/office/drawing/2014/main" id="{540BE6A2-5B63-4FB5-B1A8-B3C1D7264BBA}"/>
              </a:ext>
            </a:extLst>
          </p:cNvPr>
          <p:cNvSpPr txBox="1">
            <a:spLocks noChangeArrowheads="1"/>
          </p:cNvSpPr>
          <p:nvPr/>
        </p:nvSpPr>
        <p:spPr bwMode="auto">
          <a:xfrm>
            <a:off x="1600200" y="3173414"/>
            <a:ext cx="2070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rgbClr val="FFFF00"/>
                </a:solidFill>
                <a:latin typeface="Calibri" panose="020F0502020204030204" pitchFamily="34" charset="0"/>
              </a:rPr>
              <a:t>Cây Quế</a:t>
            </a:r>
          </a:p>
        </p:txBody>
      </p:sp>
      <p:sp>
        <p:nvSpPr>
          <p:cNvPr id="10" name="TextBox 9">
            <a:extLst>
              <a:ext uri="{FF2B5EF4-FFF2-40B4-BE49-F238E27FC236}">
                <a16:creationId xmlns:a16="http://schemas.microsoft.com/office/drawing/2014/main" id="{B1770DF6-42B2-4161-899F-D189928C9434}"/>
              </a:ext>
            </a:extLst>
          </p:cNvPr>
          <p:cNvSpPr txBox="1">
            <a:spLocks noChangeArrowheads="1"/>
          </p:cNvSpPr>
          <p:nvPr/>
        </p:nvSpPr>
        <p:spPr bwMode="auto">
          <a:xfrm>
            <a:off x="6223000" y="1111251"/>
            <a:ext cx="3238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rgbClr val="FFFF00"/>
                </a:solidFill>
                <a:latin typeface="Calibri" panose="020F0502020204030204" pitchFamily="34" charset="0"/>
              </a:rPr>
              <a:t>Cây Trầm Hương</a:t>
            </a:r>
          </a:p>
        </p:txBody>
      </p:sp>
      <p:sp>
        <p:nvSpPr>
          <p:cNvPr id="11" name="TextBox 10">
            <a:extLst>
              <a:ext uri="{FF2B5EF4-FFF2-40B4-BE49-F238E27FC236}">
                <a16:creationId xmlns:a16="http://schemas.microsoft.com/office/drawing/2014/main" id="{355C87EF-8784-47B9-BB0A-F1A354ECF60D}"/>
              </a:ext>
            </a:extLst>
          </p:cNvPr>
          <p:cNvSpPr txBox="1">
            <a:spLocks noChangeArrowheads="1"/>
          </p:cNvSpPr>
          <p:nvPr/>
        </p:nvSpPr>
        <p:spPr bwMode="auto">
          <a:xfrm>
            <a:off x="1600200" y="3886200"/>
            <a:ext cx="4419600" cy="2586038"/>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a:p>
            <a:pPr eaLnBrk="1" hangingPunct="1">
              <a:spcBef>
                <a:spcPct val="0"/>
              </a:spcBef>
              <a:buFontTx/>
              <a:buNone/>
            </a:pPr>
            <a:endParaRPr lang="en-US" altLang="en-US" sz="1800">
              <a:latin typeface="Calibri" panose="020F0502020204030204" pitchFamily="34" charset="0"/>
            </a:endParaRPr>
          </a:p>
          <a:p>
            <a:pPr eaLnBrk="1" hangingPunct="1">
              <a:spcBef>
                <a:spcPct val="0"/>
              </a:spcBef>
              <a:buFontTx/>
              <a:buNone/>
            </a:pPr>
            <a:endParaRPr lang="en-US" altLang="en-US" sz="1800">
              <a:latin typeface="Calibri" panose="020F0502020204030204" pitchFamily="34" charset="0"/>
            </a:endParaRPr>
          </a:p>
          <a:p>
            <a:pPr eaLnBrk="1" hangingPunct="1">
              <a:spcBef>
                <a:spcPct val="0"/>
              </a:spcBef>
              <a:buFontTx/>
              <a:buNone/>
            </a:pPr>
            <a:endParaRPr lang="en-US" altLang="en-US" sz="1800">
              <a:latin typeface="Calibri" panose="020F0502020204030204" pitchFamily="34" charset="0"/>
            </a:endParaRPr>
          </a:p>
          <a:p>
            <a:pPr eaLnBrk="1" hangingPunct="1">
              <a:spcBef>
                <a:spcPct val="0"/>
              </a:spcBef>
              <a:buFontTx/>
              <a:buNone/>
            </a:pPr>
            <a:endParaRPr lang="en-US" altLang="en-US" sz="1800">
              <a:latin typeface="Calibri" panose="020F0502020204030204" pitchFamily="34" charset="0"/>
            </a:endParaRPr>
          </a:p>
          <a:p>
            <a:pPr eaLnBrk="1" hangingPunct="1">
              <a:spcBef>
                <a:spcPct val="0"/>
              </a:spcBef>
              <a:buFontTx/>
              <a:buNone/>
            </a:pPr>
            <a:endParaRPr lang="en-US" altLang="en-US" sz="1800">
              <a:latin typeface="Calibri" panose="020F0502020204030204" pitchFamily="34" charset="0"/>
            </a:endParaRPr>
          </a:p>
          <a:p>
            <a:pPr eaLnBrk="1" hangingPunct="1">
              <a:spcBef>
                <a:spcPct val="0"/>
              </a:spcBef>
              <a:buFontTx/>
              <a:buNone/>
            </a:pPr>
            <a:endParaRPr lang="en-US" altLang="en-US" sz="1800">
              <a:latin typeface="Calibri" panose="020F0502020204030204" pitchFamily="34" charset="0"/>
            </a:endParaRPr>
          </a:p>
          <a:p>
            <a:pPr eaLnBrk="1" hangingPunct="1">
              <a:spcBef>
                <a:spcPct val="0"/>
              </a:spcBef>
              <a:buFontTx/>
              <a:buNone/>
            </a:pPr>
            <a:endParaRPr lang="en-US" altLang="en-US" sz="1800">
              <a:latin typeface="Calibri" panose="020F0502020204030204" pitchFamily="34" charset="0"/>
            </a:endParaRPr>
          </a:p>
          <a:p>
            <a:pPr eaLnBrk="1" hangingPunct="1">
              <a:spcBef>
                <a:spcPct val="0"/>
              </a:spcBef>
              <a:buFontTx/>
              <a:buNone/>
            </a:pPr>
            <a:endParaRPr lang="en-US" altLang="en-US" sz="1800">
              <a:latin typeface="Calibri" panose="020F0502020204030204" pitchFamily="34" charset="0"/>
            </a:endParaRPr>
          </a:p>
        </p:txBody>
      </p:sp>
      <p:sp>
        <p:nvSpPr>
          <p:cNvPr id="12" name="TextBox 11">
            <a:extLst>
              <a:ext uri="{FF2B5EF4-FFF2-40B4-BE49-F238E27FC236}">
                <a16:creationId xmlns:a16="http://schemas.microsoft.com/office/drawing/2014/main" id="{C17C2DCE-D377-4F42-BC9F-FE1BD39036D2}"/>
              </a:ext>
            </a:extLst>
          </p:cNvPr>
          <p:cNvSpPr txBox="1">
            <a:spLocks noChangeArrowheads="1"/>
          </p:cNvSpPr>
          <p:nvPr/>
        </p:nvSpPr>
        <p:spPr bwMode="auto">
          <a:xfrm>
            <a:off x="1651000" y="6403976"/>
            <a:ext cx="4038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latin typeface="Calibri" panose="020F0502020204030204" pitchFamily="34" charset="0"/>
              </a:rPr>
              <a:t>Cây Sâm Quy</a:t>
            </a:r>
          </a:p>
        </p:txBody>
      </p:sp>
      <p:sp>
        <p:nvSpPr>
          <p:cNvPr id="14" name="TextBox 13">
            <a:extLst>
              <a:ext uri="{FF2B5EF4-FFF2-40B4-BE49-F238E27FC236}">
                <a16:creationId xmlns:a16="http://schemas.microsoft.com/office/drawing/2014/main" id="{705F5EE4-50DA-45B1-85F4-EFD67FF1DB9E}"/>
              </a:ext>
            </a:extLst>
          </p:cNvPr>
          <p:cNvSpPr txBox="1">
            <a:spLocks noChangeArrowheads="1"/>
          </p:cNvSpPr>
          <p:nvPr/>
        </p:nvSpPr>
        <p:spPr bwMode="auto">
          <a:xfrm>
            <a:off x="6210300" y="3903664"/>
            <a:ext cx="4292600" cy="2586037"/>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a:p>
            <a:pPr eaLnBrk="1" hangingPunct="1">
              <a:spcBef>
                <a:spcPct val="0"/>
              </a:spcBef>
              <a:buFontTx/>
              <a:buNone/>
            </a:pPr>
            <a:endParaRPr lang="en-US" altLang="en-US" sz="1800">
              <a:latin typeface="Calibri" panose="020F0502020204030204" pitchFamily="34" charset="0"/>
            </a:endParaRPr>
          </a:p>
          <a:p>
            <a:pPr eaLnBrk="1" hangingPunct="1">
              <a:spcBef>
                <a:spcPct val="0"/>
              </a:spcBef>
              <a:buFontTx/>
              <a:buNone/>
            </a:pPr>
            <a:endParaRPr lang="en-US" altLang="en-US" sz="1800">
              <a:latin typeface="Calibri" panose="020F0502020204030204" pitchFamily="34" charset="0"/>
            </a:endParaRPr>
          </a:p>
          <a:p>
            <a:pPr eaLnBrk="1" hangingPunct="1">
              <a:spcBef>
                <a:spcPct val="0"/>
              </a:spcBef>
              <a:buFontTx/>
              <a:buNone/>
            </a:pPr>
            <a:endParaRPr lang="en-US" altLang="en-US" sz="1800">
              <a:latin typeface="Calibri" panose="020F0502020204030204" pitchFamily="34" charset="0"/>
            </a:endParaRPr>
          </a:p>
          <a:p>
            <a:pPr eaLnBrk="1" hangingPunct="1">
              <a:spcBef>
                <a:spcPct val="0"/>
              </a:spcBef>
              <a:buFontTx/>
              <a:buNone/>
            </a:pPr>
            <a:endParaRPr lang="en-US" altLang="en-US" sz="1800">
              <a:latin typeface="Calibri" panose="020F0502020204030204" pitchFamily="34" charset="0"/>
            </a:endParaRPr>
          </a:p>
          <a:p>
            <a:pPr eaLnBrk="1" hangingPunct="1">
              <a:spcBef>
                <a:spcPct val="0"/>
              </a:spcBef>
              <a:buFontTx/>
              <a:buNone/>
            </a:pPr>
            <a:endParaRPr lang="en-US" altLang="en-US" sz="1800">
              <a:latin typeface="Calibri" panose="020F0502020204030204" pitchFamily="34" charset="0"/>
            </a:endParaRPr>
          </a:p>
          <a:p>
            <a:pPr eaLnBrk="1" hangingPunct="1">
              <a:spcBef>
                <a:spcPct val="0"/>
              </a:spcBef>
              <a:buFontTx/>
              <a:buNone/>
            </a:pPr>
            <a:endParaRPr lang="en-US" altLang="en-US" sz="1800">
              <a:latin typeface="Calibri" panose="020F0502020204030204" pitchFamily="34" charset="0"/>
            </a:endParaRPr>
          </a:p>
          <a:p>
            <a:pPr eaLnBrk="1" hangingPunct="1">
              <a:spcBef>
                <a:spcPct val="0"/>
              </a:spcBef>
              <a:buFontTx/>
              <a:buNone/>
            </a:pPr>
            <a:endParaRPr lang="en-US" altLang="en-US" sz="1800">
              <a:latin typeface="Calibri" panose="020F0502020204030204" pitchFamily="34" charset="0"/>
            </a:endParaRPr>
          </a:p>
          <a:p>
            <a:pPr eaLnBrk="1" hangingPunct="1">
              <a:spcBef>
                <a:spcPct val="0"/>
              </a:spcBef>
              <a:buFontTx/>
              <a:buNone/>
            </a:pPr>
            <a:endParaRPr lang="en-US" altLang="en-US" sz="1800">
              <a:latin typeface="Calibri" panose="020F0502020204030204" pitchFamily="34" charset="0"/>
            </a:endParaRPr>
          </a:p>
        </p:txBody>
      </p:sp>
      <p:sp>
        <p:nvSpPr>
          <p:cNvPr id="15" name="TextBox 14">
            <a:extLst>
              <a:ext uri="{FF2B5EF4-FFF2-40B4-BE49-F238E27FC236}">
                <a16:creationId xmlns:a16="http://schemas.microsoft.com/office/drawing/2014/main" id="{896809AF-8236-485A-9987-D6538B3941BC}"/>
              </a:ext>
            </a:extLst>
          </p:cNvPr>
          <p:cNvSpPr txBox="1">
            <a:spLocks noChangeArrowheads="1"/>
          </p:cNvSpPr>
          <p:nvPr/>
        </p:nvSpPr>
        <p:spPr bwMode="auto">
          <a:xfrm>
            <a:off x="6388100" y="6403976"/>
            <a:ext cx="4114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latin typeface="Calibri" panose="020F0502020204030204" pitchFamily="34" charset="0"/>
              </a:rPr>
              <a:t>Cây Kì Nam Kiến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24579"/>
                                        </p:tgtEl>
                                        <p:attrNameLst>
                                          <p:attrName>style.visibility</p:attrName>
                                        </p:attrNameLst>
                                      </p:cBhvr>
                                      <p:to>
                                        <p:strVal val="visible"/>
                                      </p:to>
                                    </p:set>
                                    <p:anim calcmode="lin" valueType="num">
                                      <p:cBhvr>
                                        <p:cTn id="7" dur="1000" fill="hold"/>
                                        <p:tgtEl>
                                          <p:spTgt spid="24579"/>
                                        </p:tgtEl>
                                        <p:attrNameLst>
                                          <p:attrName>ppt_x</p:attrName>
                                        </p:attrNameLst>
                                      </p:cBhvr>
                                      <p:tavLst>
                                        <p:tav tm="0">
                                          <p:val>
                                            <p:strVal val="#ppt_x-.2"/>
                                          </p:val>
                                        </p:tav>
                                        <p:tav tm="100000">
                                          <p:val>
                                            <p:strVal val="#ppt_x"/>
                                          </p:val>
                                        </p:tav>
                                      </p:tavLst>
                                    </p:anim>
                                    <p:anim calcmode="lin" valueType="num">
                                      <p:cBhvr>
                                        <p:cTn id="8" dur="1000" fill="hold"/>
                                        <p:tgtEl>
                                          <p:spTgt spid="24579"/>
                                        </p:tgtEl>
                                        <p:attrNameLst>
                                          <p:attrName>ppt_y</p:attrName>
                                        </p:attrNameLst>
                                      </p:cBhvr>
                                      <p:tavLst>
                                        <p:tav tm="0">
                                          <p:val>
                                            <p:strVal val="#ppt_y"/>
                                          </p:val>
                                        </p:tav>
                                        <p:tav tm="100000">
                                          <p:val>
                                            <p:strVal val="#ppt_y"/>
                                          </p:val>
                                        </p:tav>
                                      </p:tavLst>
                                    </p:anim>
                                    <p:animEffect transition="in" filter="wipe(right)" prLst="gradientSize: 0.1">
                                      <p:cBhvr>
                                        <p:cTn id="9" dur="1000"/>
                                        <p:tgtEl>
                                          <p:spTgt spid="2457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heel(1)">
                                      <p:cBhvr>
                                        <p:cTn id="29" dur="2000"/>
                                        <p:tgtEl>
                                          <p:spTgt spid="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4" presetClass="entr" presetSubtype="1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1000" fill="hold"/>
                                        <p:tgtEl>
                                          <p:spTgt spid="11"/>
                                        </p:tgtEl>
                                        <p:attrNameLst>
                                          <p:attrName>ppt_w</p:attrName>
                                        </p:attrNameLst>
                                      </p:cBhvr>
                                      <p:tavLst>
                                        <p:tav tm="0">
                                          <p:val>
                                            <p:fltVal val="0"/>
                                          </p:val>
                                        </p:tav>
                                        <p:tav tm="100000">
                                          <p:val>
                                            <p:strVal val="#ppt_w"/>
                                          </p:val>
                                        </p:tav>
                                      </p:tavLst>
                                    </p:anim>
                                    <p:anim calcmode="lin" valueType="num">
                                      <p:cBhvr>
                                        <p:cTn id="45" dur="1000" fill="hold"/>
                                        <p:tgtEl>
                                          <p:spTgt spid="11"/>
                                        </p:tgtEl>
                                        <p:attrNameLst>
                                          <p:attrName>ppt_h</p:attrName>
                                        </p:attrNameLst>
                                      </p:cBhvr>
                                      <p:tavLst>
                                        <p:tav tm="0">
                                          <p:val>
                                            <p:fltVal val="0"/>
                                          </p:val>
                                        </p:tav>
                                        <p:tav tm="100000">
                                          <p:val>
                                            <p:strVal val="#ppt_h"/>
                                          </p:val>
                                        </p:tav>
                                      </p:tavLst>
                                    </p:anim>
                                    <p:anim calcmode="lin" valueType="num">
                                      <p:cBhvr>
                                        <p:cTn id="46" dur="1000" fill="hold"/>
                                        <p:tgtEl>
                                          <p:spTgt spid="11"/>
                                        </p:tgtEl>
                                        <p:attrNameLst>
                                          <p:attrName>style.rotation</p:attrName>
                                        </p:attrNameLst>
                                      </p:cBhvr>
                                      <p:tavLst>
                                        <p:tav tm="0">
                                          <p:val>
                                            <p:fltVal val="90"/>
                                          </p:val>
                                        </p:tav>
                                        <p:tav tm="100000">
                                          <p:val>
                                            <p:fltVal val="0"/>
                                          </p:val>
                                        </p:tav>
                                      </p:tavLst>
                                    </p:anim>
                                    <p:animEffect transition="in" filter="fade">
                                      <p:cBhvr>
                                        <p:cTn id="47" dur="1000"/>
                                        <p:tgtEl>
                                          <p:spTgt spid="1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1000" fill="hold"/>
                                        <p:tgtEl>
                                          <p:spTgt spid="12"/>
                                        </p:tgtEl>
                                        <p:attrNameLst>
                                          <p:attrName>ppt_w</p:attrName>
                                        </p:attrNameLst>
                                      </p:cBhvr>
                                      <p:tavLst>
                                        <p:tav tm="0">
                                          <p:val>
                                            <p:fltVal val="0"/>
                                          </p:val>
                                        </p:tav>
                                        <p:tav tm="100000">
                                          <p:val>
                                            <p:strVal val="#ppt_w"/>
                                          </p:val>
                                        </p:tav>
                                      </p:tavLst>
                                    </p:anim>
                                    <p:anim calcmode="lin" valueType="num">
                                      <p:cBhvr>
                                        <p:cTn id="53" dur="1000" fill="hold"/>
                                        <p:tgtEl>
                                          <p:spTgt spid="12"/>
                                        </p:tgtEl>
                                        <p:attrNameLst>
                                          <p:attrName>ppt_h</p:attrName>
                                        </p:attrNameLst>
                                      </p:cBhvr>
                                      <p:tavLst>
                                        <p:tav tm="0">
                                          <p:val>
                                            <p:fltVal val="0"/>
                                          </p:val>
                                        </p:tav>
                                        <p:tav tm="100000">
                                          <p:val>
                                            <p:strVal val="#ppt_h"/>
                                          </p:val>
                                        </p:tav>
                                      </p:tavLst>
                                    </p:anim>
                                    <p:anim calcmode="lin" valueType="num">
                                      <p:cBhvr>
                                        <p:cTn id="54" dur="1000" fill="hold"/>
                                        <p:tgtEl>
                                          <p:spTgt spid="12"/>
                                        </p:tgtEl>
                                        <p:attrNameLst>
                                          <p:attrName>style.rotation</p:attrName>
                                        </p:attrNameLst>
                                      </p:cBhvr>
                                      <p:tavLst>
                                        <p:tav tm="0">
                                          <p:val>
                                            <p:fltVal val="90"/>
                                          </p:val>
                                        </p:tav>
                                        <p:tav tm="100000">
                                          <p:val>
                                            <p:fltVal val="0"/>
                                          </p:val>
                                        </p:tav>
                                      </p:tavLst>
                                    </p:anim>
                                    <p:animEffect transition="in" filter="fade">
                                      <p:cBhvr>
                                        <p:cTn id="55" dur="1000"/>
                                        <p:tgtEl>
                                          <p:spTgt spid="12"/>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6" presetClass="entr" presetSubtype="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down)">
                                      <p:cBhvr>
                                        <p:cTn id="60" dur="580">
                                          <p:stCondLst>
                                            <p:cond delay="0"/>
                                          </p:stCondLst>
                                        </p:cTn>
                                        <p:tgtEl>
                                          <p:spTgt spid="14"/>
                                        </p:tgtEl>
                                      </p:cBhvr>
                                    </p:animEffect>
                                    <p:anim calcmode="lin" valueType="num">
                                      <p:cBhvr>
                                        <p:cTn id="6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6" dur="26">
                                          <p:stCondLst>
                                            <p:cond delay="650"/>
                                          </p:stCondLst>
                                        </p:cTn>
                                        <p:tgtEl>
                                          <p:spTgt spid="14"/>
                                        </p:tgtEl>
                                      </p:cBhvr>
                                      <p:to x="100000" y="60000"/>
                                    </p:animScale>
                                    <p:animScale>
                                      <p:cBhvr>
                                        <p:cTn id="67" dur="166" decel="50000">
                                          <p:stCondLst>
                                            <p:cond delay="676"/>
                                          </p:stCondLst>
                                        </p:cTn>
                                        <p:tgtEl>
                                          <p:spTgt spid="14"/>
                                        </p:tgtEl>
                                      </p:cBhvr>
                                      <p:to x="100000" y="100000"/>
                                    </p:animScale>
                                    <p:animScale>
                                      <p:cBhvr>
                                        <p:cTn id="68" dur="26">
                                          <p:stCondLst>
                                            <p:cond delay="1312"/>
                                          </p:stCondLst>
                                        </p:cTn>
                                        <p:tgtEl>
                                          <p:spTgt spid="14"/>
                                        </p:tgtEl>
                                      </p:cBhvr>
                                      <p:to x="100000" y="80000"/>
                                    </p:animScale>
                                    <p:animScale>
                                      <p:cBhvr>
                                        <p:cTn id="69" dur="166" decel="50000">
                                          <p:stCondLst>
                                            <p:cond delay="1338"/>
                                          </p:stCondLst>
                                        </p:cTn>
                                        <p:tgtEl>
                                          <p:spTgt spid="14"/>
                                        </p:tgtEl>
                                      </p:cBhvr>
                                      <p:to x="100000" y="100000"/>
                                    </p:animScale>
                                    <p:animScale>
                                      <p:cBhvr>
                                        <p:cTn id="70" dur="26">
                                          <p:stCondLst>
                                            <p:cond delay="1642"/>
                                          </p:stCondLst>
                                        </p:cTn>
                                        <p:tgtEl>
                                          <p:spTgt spid="14"/>
                                        </p:tgtEl>
                                      </p:cBhvr>
                                      <p:to x="100000" y="90000"/>
                                    </p:animScale>
                                    <p:animScale>
                                      <p:cBhvr>
                                        <p:cTn id="71" dur="166" decel="50000">
                                          <p:stCondLst>
                                            <p:cond delay="1668"/>
                                          </p:stCondLst>
                                        </p:cTn>
                                        <p:tgtEl>
                                          <p:spTgt spid="14"/>
                                        </p:tgtEl>
                                      </p:cBhvr>
                                      <p:to x="100000" y="100000"/>
                                    </p:animScale>
                                    <p:animScale>
                                      <p:cBhvr>
                                        <p:cTn id="72" dur="26">
                                          <p:stCondLst>
                                            <p:cond delay="1808"/>
                                          </p:stCondLst>
                                        </p:cTn>
                                        <p:tgtEl>
                                          <p:spTgt spid="14"/>
                                        </p:tgtEl>
                                      </p:cBhvr>
                                      <p:to x="100000" y="95000"/>
                                    </p:animScale>
                                    <p:animScale>
                                      <p:cBhvr>
                                        <p:cTn id="73" dur="166" decel="50000">
                                          <p:stCondLst>
                                            <p:cond delay="1834"/>
                                          </p:stCondLst>
                                        </p:cTn>
                                        <p:tgtEl>
                                          <p:spTgt spid="14"/>
                                        </p:tgtEl>
                                      </p:cBhvr>
                                      <p:to x="100000" y="100000"/>
                                    </p:animScale>
                                  </p:childTnLst>
                                </p:cTn>
                              </p:par>
                            </p:childTnLst>
                          </p:cTn>
                        </p:par>
                      </p:childTnLst>
                    </p:cTn>
                  </p:par>
                  <p:par>
                    <p:cTn id="74" fill="hold" nodeType="clickPar">
                      <p:stCondLst>
                        <p:cond delay="indefinite"/>
                      </p:stCondLst>
                      <p:childTnLst>
                        <p:par>
                          <p:cTn id="75" fill="hold" nodeType="withGroup">
                            <p:stCondLst>
                              <p:cond delay="0"/>
                            </p:stCondLst>
                            <p:childTnLst>
                              <p:par>
                                <p:cTn id="76" presetID="21" presetClass="entr" presetSubtype="1"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wheel(1)">
                                      <p:cBhvr>
                                        <p:cTn id="7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autoUpdateAnimBg="0"/>
      <p:bldP spid="4" grpId="0"/>
      <p:bldP spid="5" grpId="0"/>
      <p:bldP spid="7" grpId="0" animBg="1"/>
      <p:bldP spid="9" grpId="0"/>
      <p:bldP spid="10" grpId="0"/>
      <p:bldP spid="11" grpId="0" animBg="1"/>
      <p:bldP spid="12" grpId="0"/>
      <p:bldP spid="14"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5">
            <a:extLst>
              <a:ext uri="{FF2B5EF4-FFF2-40B4-BE49-F238E27FC236}">
                <a16:creationId xmlns:a16="http://schemas.microsoft.com/office/drawing/2014/main" id="{B9067474-061A-4323-926B-F89A7F7BBC10}"/>
              </a:ext>
            </a:extLst>
          </p:cNvPr>
          <p:cNvSpPr txBox="1">
            <a:spLocks noChangeArrowheads="1"/>
          </p:cNvSpPr>
          <p:nvPr/>
        </p:nvSpPr>
        <p:spPr bwMode="auto">
          <a:xfrm>
            <a:off x="1600200" y="76200"/>
            <a:ext cx="8991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vi-VN" altLang="en-US" sz="2400" b="1">
                <a:solidFill>
                  <a:srgbClr val="FF0000"/>
                </a:solidFill>
              </a:rPr>
              <a:t>-  </a:t>
            </a:r>
            <a:r>
              <a:rPr lang="en-US" altLang="en-US" sz="2400" b="1">
                <a:solidFill>
                  <a:srgbClr val="FF0000"/>
                </a:solidFill>
              </a:rPr>
              <a:t>Đấ</a:t>
            </a:r>
            <a:r>
              <a:rPr lang="vi-VN" altLang="en-US" sz="2400" b="1">
                <a:solidFill>
                  <a:srgbClr val="FF0000"/>
                </a:solidFill>
              </a:rPr>
              <a:t>t:</a:t>
            </a:r>
          </a:p>
          <a:p>
            <a:pPr eaLnBrk="1" hangingPunct="1">
              <a:spcBef>
                <a:spcPct val="0"/>
              </a:spcBef>
              <a:buFontTx/>
              <a:buNone/>
            </a:pPr>
            <a:r>
              <a:rPr lang="vi-VN" altLang="en-US" sz="2000" b="1">
                <a:solidFill>
                  <a:srgbClr val="0000FF"/>
                </a:solidFill>
              </a:rPr>
              <a:t>    + </a:t>
            </a:r>
            <a:r>
              <a:rPr lang="en-US" altLang="en-US" sz="2000" b="1">
                <a:solidFill>
                  <a:srgbClr val="0000FF"/>
                </a:solidFill>
              </a:rPr>
              <a:t>Đấ</a:t>
            </a:r>
            <a:r>
              <a:rPr lang="vi-VN" altLang="en-US" sz="2000" b="1">
                <a:solidFill>
                  <a:srgbClr val="0000FF"/>
                </a:solidFill>
              </a:rPr>
              <a:t>t </a:t>
            </a:r>
            <a:r>
              <a:rPr lang="en-US" altLang="en-US" sz="2000" b="1">
                <a:solidFill>
                  <a:srgbClr val="0000FF"/>
                </a:solidFill>
              </a:rPr>
              <a:t>đồ</a:t>
            </a:r>
            <a:r>
              <a:rPr lang="vi-VN" altLang="en-US" sz="2000" b="1">
                <a:solidFill>
                  <a:srgbClr val="0000FF"/>
                </a:solidFill>
              </a:rPr>
              <a:t>ng b</a:t>
            </a:r>
            <a:r>
              <a:rPr lang="en-US" altLang="en-US" sz="2000" b="1">
                <a:solidFill>
                  <a:srgbClr val="0000FF"/>
                </a:solidFill>
              </a:rPr>
              <a:t>ằ</a:t>
            </a:r>
            <a:r>
              <a:rPr lang="vi-VN" altLang="en-US" sz="2000" b="1">
                <a:solidFill>
                  <a:srgbClr val="0000FF"/>
                </a:solidFill>
              </a:rPr>
              <a:t>ng: tr</a:t>
            </a:r>
            <a:r>
              <a:rPr lang="en-US" altLang="en-US" sz="2000" b="1">
                <a:solidFill>
                  <a:srgbClr val="0000FF"/>
                </a:solidFill>
              </a:rPr>
              <a:t>ồ</a:t>
            </a:r>
            <a:r>
              <a:rPr lang="vi-VN" altLang="en-US" sz="2000" b="1">
                <a:solidFill>
                  <a:srgbClr val="0000FF"/>
                </a:solidFill>
              </a:rPr>
              <a:t>ng c</a:t>
            </a:r>
            <a:r>
              <a:rPr lang="en-US" altLang="en-US" sz="2000" b="1">
                <a:solidFill>
                  <a:srgbClr val="0000FF"/>
                </a:solidFill>
              </a:rPr>
              <a:t>â</a:t>
            </a:r>
            <a:r>
              <a:rPr lang="vi-VN" altLang="en-US" sz="2000" b="1">
                <a:solidFill>
                  <a:srgbClr val="0000FF"/>
                </a:solidFill>
              </a:rPr>
              <a:t>y l</a:t>
            </a:r>
            <a:r>
              <a:rPr lang="en-US" altLang="en-US" sz="2000" b="1">
                <a:solidFill>
                  <a:srgbClr val="0000FF"/>
                </a:solidFill>
              </a:rPr>
              <a:t>ươ</a:t>
            </a:r>
            <a:r>
              <a:rPr lang="vi-VN" altLang="en-US" sz="2000" b="1">
                <a:solidFill>
                  <a:srgbClr val="0000FF"/>
                </a:solidFill>
              </a:rPr>
              <a:t>ng th</a:t>
            </a:r>
            <a:r>
              <a:rPr lang="en-US" altLang="en-US" sz="2000" b="1">
                <a:solidFill>
                  <a:srgbClr val="0000FF"/>
                </a:solidFill>
              </a:rPr>
              <a:t>ự</a:t>
            </a:r>
            <a:r>
              <a:rPr lang="vi-VN" altLang="en-US" sz="2000" b="1">
                <a:solidFill>
                  <a:srgbClr val="0000FF"/>
                </a:solidFill>
              </a:rPr>
              <a:t>c, c</a:t>
            </a:r>
            <a:r>
              <a:rPr lang="en-US" altLang="en-US" sz="2000" b="1">
                <a:solidFill>
                  <a:srgbClr val="0000FF"/>
                </a:solidFill>
              </a:rPr>
              <a:t>â</a:t>
            </a:r>
            <a:r>
              <a:rPr lang="vi-VN" altLang="en-US" sz="2000" b="1">
                <a:solidFill>
                  <a:srgbClr val="0000FF"/>
                </a:solidFill>
              </a:rPr>
              <a:t>y c</a:t>
            </a:r>
            <a:r>
              <a:rPr lang="en-US" altLang="en-US" sz="2000" b="1">
                <a:solidFill>
                  <a:srgbClr val="0000FF"/>
                </a:solidFill>
              </a:rPr>
              <a:t>ô</a:t>
            </a:r>
            <a:r>
              <a:rPr lang="vi-VN" altLang="en-US" sz="2000" b="1">
                <a:solidFill>
                  <a:srgbClr val="0000FF"/>
                </a:solidFill>
              </a:rPr>
              <a:t>ng nghi</a:t>
            </a:r>
            <a:r>
              <a:rPr lang="en-US" altLang="en-US" sz="2000" b="1">
                <a:solidFill>
                  <a:srgbClr val="0000FF"/>
                </a:solidFill>
              </a:rPr>
              <a:t>ệ</a:t>
            </a:r>
            <a:r>
              <a:rPr lang="vi-VN" altLang="en-US" sz="2000" b="1">
                <a:solidFill>
                  <a:srgbClr val="0000FF"/>
                </a:solidFill>
              </a:rPr>
              <a:t>p ng</a:t>
            </a:r>
            <a:r>
              <a:rPr lang="en-US" altLang="en-US" sz="2000" b="1">
                <a:solidFill>
                  <a:srgbClr val="0000FF"/>
                </a:solidFill>
              </a:rPr>
              <a:t>ắ</a:t>
            </a:r>
            <a:r>
              <a:rPr lang="vi-VN" altLang="en-US" sz="2000" b="1">
                <a:solidFill>
                  <a:srgbClr val="0000FF"/>
                </a:solidFill>
              </a:rPr>
              <a:t>n ng</a:t>
            </a:r>
            <a:r>
              <a:rPr lang="en-US" altLang="en-US" sz="2000" b="1">
                <a:solidFill>
                  <a:srgbClr val="0000FF"/>
                </a:solidFill>
              </a:rPr>
              <a:t>à</a:t>
            </a:r>
            <a:r>
              <a:rPr lang="vi-VN" altLang="en-US" sz="2000" b="1">
                <a:solidFill>
                  <a:srgbClr val="0000FF"/>
                </a:solidFill>
              </a:rPr>
              <a:t>y</a:t>
            </a:r>
            <a:r>
              <a:rPr lang="en-US" altLang="en-US" sz="2000" b="1">
                <a:solidFill>
                  <a:srgbClr val="0000FF"/>
                </a:solidFill>
              </a:rPr>
              <a:t>...</a:t>
            </a:r>
            <a:endParaRPr lang="vi-VN" altLang="en-US" sz="2000" b="1">
              <a:solidFill>
                <a:srgbClr val="0000FF"/>
              </a:solidFill>
            </a:endParaRPr>
          </a:p>
          <a:p>
            <a:pPr eaLnBrk="1" hangingPunct="1">
              <a:spcBef>
                <a:spcPct val="0"/>
              </a:spcBef>
              <a:buFontTx/>
              <a:buNone/>
            </a:pPr>
            <a:r>
              <a:rPr lang="vi-VN" altLang="en-US" sz="2000" b="1">
                <a:solidFill>
                  <a:srgbClr val="0000FF"/>
                </a:solidFill>
              </a:rPr>
              <a:t>    + </a:t>
            </a:r>
            <a:r>
              <a:rPr lang="en-US" altLang="en-US" sz="2000" b="1">
                <a:solidFill>
                  <a:srgbClr val="0000FF"/>
                </a:solidFill>
              </a:rPr>
              <a:t>Đấ</a:t>
            </a:r>
            <a:r>
              <a:rPr lang="vi-VN" altLang="en-US" sz="2000" b="1">
                <a:solidFill>
                  <a:srgbClr val="0000FF"/>
                </a:solidFill>
              </a:rPr>
              <a:t>t r</a:t>
            </a:r>
            <a:r>
              <a:rPr lang="en-US" altLang="en-US" sz="2000" b="1">
                <a:solidFill>
                  <a:srgbClr val="0000FF"/>
                </a:solidFill>
              </a:rPr>
              <a:t>ừ</a:t>
            </a:r>
            <a:r>
              <a:rPr lang="vi-VN" altLang="en-US" sz="2000" b="1">
                <a:solidFill>
                  <a:srgbClr val="0000FF"/>
                </a:solidFill>
              </a:rPr>
              <a:t>ng ch</a:t>
            </a:r>
            <a:r>
              <a:rPr lang="en-US" altLang="en-US" sz="2000" b="1">
                <a:solidFill>
                  <a:srgbClr val="0000FF"/>
                </a:solidFill>
              </a:rPr>
              <a:t>â</a:t>
            </a:r>
            <a:r>
              <a:rPr lang="vi-VN" altLang="en-US" sz="2000" b="1">
                <a:solidFill>
                  <a:srgbClr val="0000FF"/>
                </a:solidFill>
              </a:rPr>
              <a:t>n n</a:t>
            </a:r>
            <a:r>
              <a:rPr lang="en-US" altLang="en-US" sz="2000" b="1">
                <a:solidFill>
                  <a:srgbClr val="0000FF"/>
                </a:solidFill>
              </a:rPr>
              <a:t>ú</a:t>
            </a:r>
            <a:r>
              <a:rPr lang="vi-VN" altLang="en-US" sz="2000" b="1">
                <a:solidFill>
                  <a:srgbClr val="0000FF"/>
                </a:solidFill>
              </a:rPr>
              <a:t>i: ch</a:t>
            </a:r>
            <a:r>
              <a:rPr lang="en-US" altLang="en-US" sz="2000" b="1">
                <a:solidFill>
                  <a:srgbClr val="0000FF"/>
                </a:solidFill>
              </a:rPr>
              <a:t>ă</a:t>
            </a:r>
            <a:r>
              <a:rPr lang="vi-VN" altLang="en-US" sz="2000" b="1">
                <a:solidFill>
                  <a:srgbClr val="0000FF"/>
                </a:solidFill>
              </a:rPr>
              <a:t>n nu</a:t>
            </a:r>
            <a:r>
              <a:rPr lang="en-US" altLang="en-US" sz="2000" b="1">
                <a:solidFill>
                  <a:srgbClr val="0000FF"/>
                </a:solidFill>
              </a:rPr>
              <a:t>ô</a:t>
            </a:r>
            <a:r>
              <a:rPr lang="vi-VN" altLang="en-US" sz="2000" b="1">
                <a:solidFill>
                  <a:srgbClr val="0000FF"/>
                </a:solidFill>
              </a:rPr>
              <a:t>i gia s</a:t>
            </a:r>
            <a:r>
              <a:rPr lang="en-US" altLang="en-US" sz="2000" b="1">
                <a:solidFill>
                  <a:srgbClr val="0000FF"/>
                </a:solidFill>
              </a:rPr>
              <a:t>ú</a:t>
            </a:r>
            <a:r>
              <a:rPr lang="vi-VN" altLang="en-US" sz="2000" b="1">
                <a:solidFill>
                  <a:srgbClr val="0000FF"/>
                </a:solidFill>
              </a:rPr>
              <a:t>c l</a:t>
            </a:r>
            <a:r>
              <a:rPr lang="en-US" altLang="en-US" sz="2000" b="1">
                <a:solidFill>
                  <a:srgbClr val="0000FF"/>
                </a:solidFill>
              </a:rPr>
              <a:t>ớ</a:t>
            </a:r>
            <a:r>
              <a:rPr lang="vi-VN" altLang="en-US" sz="2000" b="1">
                <a:solidFill>
                  <a:srgbClr val="0000FF"/>
                </a:solidFill>
              </a:rPr>
              <a:t>n, l</a:t>
            </a:r>
            <a:r>
              <a:rPr lang="en-US" altLang="en-US" sz="2000" b="1">
                <a:solidFill>
                  <a:srgbClr val="0000FF"/>
                </a:solidFill>
              </a:rPr>
              <a:t>â</a:t>
            </a:r>
            <a:r>
              <a:rPr lang="vi-VN" altLang="en-US" sz="2000" b="1">
                <a:solidFill>
                  <a:srgbClr val="0000FF"/>
                </a:solidFill>
              </a:rPr>
              <a:t>m nghi</a:t>
            </a:r>
            <a:r>
              <a:rPr lang="en-US" altLang="en-US" sz="2000" b="1">
                <a:solidFill>
                  <a:srgbClr val="0000FF"/>
                </a:solidFill>
              </a:rPr>
              <a:t>ệ</a:t>
            </a:r>
            <a:r>
              <a:rPr lang="vi-VN" altLang="en-US" sz="2000" b="1">
                <a:solidFill>
                  <a:srgbClr val="0000FF"/>
                </a:solidFill>
              </a:rPr>
              <a:t>p…</a:t>
            </a:r>
          </a:p>
        </p:txBody>
      </p:sp>
      <p:pic>
        <p:nvPicPr>
          <p:cNvPr id="25603" name="Picture 6" descr="ZRLDHOCAPEG3MECAB2HCJMCAKZ5EGACAGB9CK8CAXYG1UYCAA67TELCA0SCZ9BCA0GDTE9CAWHQWB5CA0OPLB9CA0F68A1CAWGW0OICA944CSNCAO68UE4CAOISWBXCAFKWIS7CAN1TLUVCAXD8Y4ICADUP7S3">
            <a:extLst>
              <a:ext uri="{FF2B5EF4-FFF2-40B4-BE49-F238E27FC236}">
                <a16:creationId xmlns:a16="http://schemas.microsoft.com/office/drawing/2014/main" id="{ACB1D89A-DF3B-40E4-9B0F-77FD1D9E2F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4038600"/>
            <a:ext cx="4419600" cy="27432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5604" name="Picture 7" descr="23062008103153">
            <a:extLst>
              <a:ext uri="{FF2B5EF4-FFF2-40B4-BE49-F238E27FC236}">
                <a16:creationId xmlns:a16="http://schemas.microsoft.com/office/drawing/2014/main" id="{95593CC1-3BA4-485D-8D6A-3D6B6B15D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4114800"/>
            <a:ext cx="4191000" cy="26670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5605" name="Picture 8" descr="Cay Ngo">
            <a:extLst>
              <a:ext uri="{FF2B5EF4-FFF2-40B4-BE49-F238E27FC236}">
                <a16:creationId xmlns:a16="http://schemas.microsoft.com/office/drawing/2014/main" id="{F9454801-CC99-4924-AE6B-C6D567C2D6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143001"/>
            <a:ext cx="4343400" cy="28225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5606" name="Picture 10" descr="anh-San-CDV-tr">
            <a:extLst>
              <a:ext uri="{FF2B5EF4-FFF2-40B4-BE49-F238E27FC236}">
                <a16:creationId xmlns:a16="http://schemas.microsoft.com/office/drawing/2014/main" id="{BE3E6EF8-A0B0-466D-A693-8D3534F29F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143000"/>
            <a:ext cx="4191000" cy="2819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25602">
                                            <p:txEl>
                                              <p:pRg st="0" end="0"/>
                                            </p:txEl>
                                          </p:spTgt>
                                        </p:tgtEl>
                                        <p:attrNameLst>
                                          <p:attrName>style.visibility</p:attrName>
                                        </p:attrNameLst>
                                      </p:cBhvr>
                                      <p:to>
                                        <p:strVal val="visible"/>
                                      </p:to>
                                    </p:set>
                                    <p:animEffect transition="in" filter="box(in)">
                                      <p:cBhvr>
                                        <p:cTn id="7" dur="500"/>
                                        <p:tgtEl>
                                          <p:spTgt spid="256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5602">
                                            <p:txEl>
                                              <p:pRg st="1" end="1"/>
                                            </p:txEl>
                                          </p:spTgt>
                                        </p:tgtEl>
                                        <p:attrNameLst>
                                          <p:attrName>style.visibility</p:attrName>
                                        </p:attrNameLst>
                                      </p:cBhvr>
                                      <p:to>
                                        <p:strVal val="visible"/>
                                      </p:to>
                                    </p:set>
                                    <p:animEffect transition="in" filter="diamond(in)">
                                      <p:cBhvr>
                                        <p:cTn id="12" dur="500"/>
                                        <p:tgtEl>
                                          <p:spTgt spid="2560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25605"/>
                                        </p:tgtEl>
                                        <p:attrNameLst>
                                          <p:attrName>style.visibility</p:attrName>
                                        </p:attrNameLst>
                                      </p:cBhvr>
                                      <p:to>
                                        <p:strVal val="visible"/>
                                      </p:to>
                                    </p:set>
                                    <p:animEffect transition="in" filter="diamond(in)">
                                      <p:cBhvr>
                                        <p:cTn id="17" dur="500"/>
                                        <p:tgtEl>
                                          <p:spTgt spid="25605"/>
                                        </p:tgtEl>
                                      </p:cBhvr>
                                    </p:animEffect>
                                  </p:childTnLst>
                                </p:cTn>
                              </p:par>
                              <p:par>
                                <p:cTn id="18" presetID="8" presetClass="entr" presetSubtype="16" fill="hold" nodeType="withEffect">
                                  <p:stCondLst>
                                    <p:cond delay="0"/>
                                  </p:stCondLst>
                                  <p:childTnLst>
                                    <p:set>
                                      <p:cBhvr>
                                        <p:cTn id="19" dur="1" fill="hold">
                                          <p:stCondLst>
                                            <p:cond delay="0"/>
                                          </p:stCondLst>
                                        </p:cTn>
                                        <p:tgtEl>
                                          <p:spTgt spid="25606"/>
                                        </p:tgtEl>
                                        <p:attrNameLst>
                                          <p:attrName>style.visibility</p:attrName>
                                        </p:attrNameLst>
                                      </p:cBhvr>
                                      <p:to>
                                        <p:strVal val="visible"/>
                                      </p:to>
                                    </p:set>
                                    <p:animEffect transition="in" filter="diamond(in)">
                                      <p:cBhvr>
                                        <p:cTn id="20" dur="500"/>
                                        <p:tgtEl>
                                          <p:spTgt spid="2560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6" fill="hold" nodeType="clickEffect">
                                  <p:stCondLst>
                                    <p:cond delay="0"/>
                                  </p:stCondLst>
                                  <p:childTnLst>
                                    <p:set>
                                      <p:cBhvr>
                                        <p:cTn id="24" dur="1" fill="hold">
                                          <p:stCondLst>
                                            <p:cond delay="0"/>
                                          </p:stCondLst>
                                        </p:cTn>
                                        <p:tgtEl>
                                          <p:spTgt spid="25602">
                                            <p:txEl>
                                              <p:pRg st="2" end="2"/>
                                            </p:txEl>
                                          </p:spTgt>
                                        </p:tgtEl>
                                        <p:attrNameLst>
                                          <p:attrName>style.visibility</p:attrName>
                                        </p:attrNameLst>
                                      </p:cBhvr>
                                      <p:to>
                                        <p:strVal val="visible"/>
                                      </p:to>
                                    </p:set>
                                    <p:animEffect transition="in" filter="barn(inHorizontal)">
                                      <p:cBhvr>
                                        <p:cTn id="25" dur="500"/>
                                        <p:tgtEl>
                                          <p:spTgt spid="25602">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nodeType="clickEffect">
                                  <p:stCondLst>
                                    <p:cond delay="0"/>
                                  </p:stCondLst>
                                  <p:childTnLst>
                                    <p:set>
                                      <p:cBhvr>
                                        <p:cTn id="29" dur="1" fill="hold">
                                          <p:stCondLst>
                                            <p:cond delay="0"/>
                                          </p:stCondLst>
                                        </p:cTn>
                                        <p:tgtEl>
                                          <p:spTgt spid="25603"/>
                                        </p:tgtEl>
                                        <p:attrNameLst>
                                          <p:attrName>style.visibility</p:attrName>
                                        </p:attrNameLst>
                                      </p:cBhvr>
                                      <p:to>
                                        <p:strVal val="visible"/>
                                      </p:to>
                                    </p:set>
                                    <p:animEffect transition="in" filter="wipe(up)">
                                      <p:cBhvr>
                                        <p:cTn id="30" dur="500"/>
                                        <p:tgtEl>
                                          <p:spTgt spid="25603"/>
                                        </p:tgtEl>
                                      </p:cBhvr>
                                    </p:animEffect>
                                  </p:childTnLst>
                                </p:cTn>
                              </p:par>
                              <p:par>
                                <p:cTn id="31" presetID="22" presetClass="entr" presetSubtype="1" fill="hold" nodeType="withEffect">
                                  <p:stCondLst>
                                    <p:cond delay="0"/>
                                  </p:stCondLst>
                                  <p:childTnLst>
                                    <p:set>
                                      <p:cBhvr>
                                        <p:cTn id="32" dur="1" fill="hold">
                                          <p:stCondLst>
                                            <p:cond delay="0"/>
                                          </p:stCondLst>
                                        </p:cTn>
                                        <p:tgtEl>
                                          <p:spTgt spid="25604"/>
                                        </p:tgtEl>
                                        <p:attrNameLst>
                                          <p:attrName>style.visibility</p:attrName>
                                        </p:attrNameLst>
                                      </p:cBhvr>
                                      <p:to>
                                        <p:strVal val="visible"/>
                                      </p:to>
                                    </p:set>
                                    <p:animEffect transition="in" filter="wipe(up)">
                                      <p:cBhvr>
                                        <p:cTn id="33" dur="5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4">
            <a:extLst>
              <a:ext uri="{FF2B5EF4-FFF2-40B4-BE49-F238E27FC236}">
                <a16:creationId xmlns:a16="http://schemas.microsoft.com/office/drawing/2014/main" id="{E0C6932F-7DF6-439E-9B65-4F444497EB42}"/>
              </a:ext>
            </a:extLst>
          </p:cNvPr>
          <p:cNvSpPr txBox="1">
            <a:spLocks noChangeArrowheads="1"/>
          </p:cNvSpPr>
          <p:nvPr/>
        </p:nvSpPr>
        <p:spPr bwMode="auto">
          <a:xfrm>
            <a:off x="1524000" y="76201"/>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vi-VN" altLang="en-US" sz="2800" b="1">
                <a:solidFill>
                  <a:srgbClr val="FF0000"/>
                </a:solidFill>
              </a:rPr>
              <a:t>Kho</a:t>
            </a:r>
            <a:r>
              <a:rPr lang="en-US" altLang="en-US" sz="2800" b="1">
                <a:solidFill>
                  <a:srgbClr val="FF0000"/>
                </a:solidFill>
              </a:rPr>
              <a:t>á</a:t>
            </a:r>
            <a:r>
              <a:rPr lang="vi-VN" altLang="en-US" sz="2800" b="1">
                <a:solidFill>
                  <a:srgbClr val="FF0000"/>
                </a:solidFill>
              </a:rPr>
              <a:t>ng s</a:t>
            </a:r>
            <a:r>
              <a:rPr lang="en-US" altLang="en-US" sz="2800" b="1">
                <a:solidFill>
                  <a:srgbClr val="FF0000"/>
                </a:solidFill>
              </a:rPr>
              <a:t>ả</a:t>
            </a:r>
            <a:r>
              <a:rPr lang="vi-VN" altLang="en-US" sz="2800" b="1">
                <a:solidFill>
                  <a:srgbClr val="FF0000"/>
                </a:solidFill>
              </a:rPr>
              <a:t>n:</a:t>
            </a:r>
            <a:r>
              <a:rPr lang="en-US" altLang="en-US" sz="2800" b="1">
                <a:solidFill>
                  <a:srgbClr val="0000FF"/>
                </a:solidFill>
              </a:rPr>
              <a:t> Cát thủy tinh, Titan, vàng, ... phục vụ các ngành công nghiệp.</a:t>
            </a:r>
            <a:endParaRPr lang="vi-VN" altLang="en-US" sz="2800" b="1">
              <a:solidFill>
                <a:srgbClr val="000000"/>
              </a:solidFill>
              <a:latin typeface=".VnTime" panose="020B7200000000000000" pitchFamily="34" charset="0"/>
            </a:endParaRPr>
          </a:p>
        </p:txBody>
      </p:sp>
      <p:pic>
        <p:nvPicPr>
          <p:cNvPr id="26628" name="Picture 6" descr="titan">
            <a:extLst>
              <a:ext uri="{FF2B5EF4-FFF2-40B4-BE49-F238E27FC236}">
                <a16:creationId xmlns:a16="http://schemas.microsoft.com/office/drawing/2014/main" id="{54A3EE7D-5824-406C-9639-B6051BEC1E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100" y="1524000"/>
            <a:ext cx="4686300" cy="46482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6629" name="Picture 8" descr="30110533_Quangvang1">
            <a:extLst>
              <a:ext uri="{FF2B5EF4-FFF2-40B4-BE49-F238E27FC236}">
                <a16:creationId xmlns:a16="http://schemas.microsoft.com/office/drawing/2014/main" id="{54674FB7-4C0E-4517-B164-E9649E81A0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524000"/>
            <a:ext cx="4267200" cy="46482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6630" name="Text Box 9">
            <a:extLst>
              <a:ext uri="{FF2B5EF4-FFF2-40B4-BE49-F238E27FC236}">
                <a16:creationId xmlns:a16="http://schemas.microsoft.com/office/drawing/2014/main" id="{1E58FE5F-4047-4E09-AEFC-1F2AEEEABC23}"/>
              </a:ext>
            </a:extLst>
          </p:cNvPr>
          <p:cNvSpPr txBox="1">
            <a:spLocks noChangeArrowheads="1"/>
          </p:cNvSpPr>
          <p:nvPr/>
        </p:nvSpPr>
        <p:spPr bwMode="auto">
          <a:xfrm>
            <a:off x="7696200" y="6362701"/>
            <a:ext cx="1752600" cy="396875"/>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2000" b="1">
                <a:solidFill>
                  <a:srgbClr val="FFFFFF"/>
                </a:solidFill>
              </a:rPr>
              <a:t>Qu</a:t>
            </a:r>
            <a:r>
              <a:rPr lang="en-US" altLang="en-US" sz="2000" b="1">
                <a:solidFill>
                  <a:srgbClr val="FFFFFF"/>
                </a:solidFill>
              </a:rPr>
              <a:t>ặ</a:t>
            </a:r>
            <a:r>
              <a:rPr lang="vi-VN" altLang="en-US" sz="2000" b="1">
                <a:solidFill>
                  <a:srgbClr val="FFFFFF"/>
                </a:solidFill>
              </a:rPr>
              <a:t>ng </a:t>
            </a:r>
            <a:r>
              <a:rPr lang="en-US" altLang="en-US" sz="2000" b="1">
                <a:solidFill>
                  <a:srgbClr val="FFFFFF"/>
                </a:solidFill>
              </a:rPr>
              <a:t>và</a:t>
            </a:r>
            <a:r>
              <a:rPr lang="vi-VN" altLang="en-US" sz="2000" b="1">
                <a:solidFill>
                  <a:srgbClr val="FFFFFF"/>
                </a:solidFill>
              </a:rPr>
              <a:t>ng</a:t>
            </a:r>
          </a:p>
        </p:txBody>
      </p:sp>
      <p:sp>
        <p:nvSpPr>
          <p:cNvPr id="26632" name="Text Box 11">
            <a:extLst>
              <a:ext uri="{FF2B5EF4-FFF2-40B4-BE49-F238E27FC236}">
                <a16:creationId xmlns:a16="http://schemas.microsoft.com/office/drawing/2014/main" id="{6E543233-A201-4843-B26C-3F2BE1BEA229}"/>
              </a:ext>
            </a:extLst>
          </p:cNvPr>
          <p:cNvSpPr txBox="1">
            <a:spLocks noChangeArrowheads="1"/>
          </p:cNvSpPr>
          <p:nvPr/>
        </p:nvSpPr>
        <p:spPr bwMode="auto">
          <a:xfrm>
            <a:off x="2457450" y="6384926"/>
            <a:ext cx="2895600" cy="396875"/>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2000" b="1">
                <a:solidFill>
                  <a:srgbClr val="FFFFFF"/>
                </a:solidFill>
              </a:rPr>
              <a:t>Khai th</a:t>
            </a:r>
            <a:r>
              <a:rPr lang="en-US" altLang="en-US" sz="2000" b="1">
                <a:solidFill>
                  <a:srgbClr val="FFFFFF"/>
                </a:solidFill>
              </a:rPr>
              <a:t>á</a:t>
            </a:r>
            <a:r>
              <a:rPr lang="vi-VN" altLang="en-US" sz="2000" b="1">
                <a:solidFill>
                  <a:srgbClr val="FFFFFF"/>
                </a:solidFill>
              </a:rPr>
              <a:t>c qu</a:t>
            </a:r>
            <a:r>
              <a:rPr lang="en-US" altLang="en-US" sz="2000" b="1">
                <a:solidFill>
                  <a:srgbClr val="FFFFFF"/>
                </a:solidFill>
              </a:rPr>
              <a:t>ặ</a:t>
            </a:r>
            <a:r>
              <a:rPr lang="vi-VN" altLang="en-US" sz="2000" b="1">
                <a:solidFill>
                  <a:srgbClr val="FFFFFF"/>
                </a:solidFill>
              </a:rPr>
              <a:t>ng Titan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wheel(4)">
                                      <p:cBhvr>
                                        <p:cTn id="7" dur="500"/>
                                        <p:tgtEl>
                                          <p:spTgt spid="26626"/>
                                        </p:tgtEl>
                                      </p:cBhvr>
                                    </p:animEffect>
                                  </p:childTnLst>
                                </p:cTn>
                              </p:par>
                              <p:par>
                                <p:cTn id="8" presetID="8" presetClass="entr" presetSubtype="16" fill="hold" nodeType="withEffect">
                                  <p:stCondLst>
                                    <p:cond delay="0"/>
                                  </p:stCondLst>
                                  <p:childTnLst>
                                    <p:set>
                                      <p:cBhvr>
                                        <p:cTn id="9" dur="1" fill="hold">
                                          <p:stCondLst>
                                            <p:cond delay="0"/>
                                          </p:stCondLst>
                                        </p:cTn>
                                        <p:tgtEl>
                                          <p:spTgt spid="26629"/>
                                        </p:tgtEl>
                                        <p:attrNameLst>
                                          <p:attrName>style.visibility</p:attrName>
                                        </p:attrNameLst>
                                      </p:cBhvr>
                                      <p:to>
                                        <p:strVal val="visible"/>
                                      </p:to>
                                    </p:set>
                                    <p:animEffect transition="in" filter="diamond(in)">
                                      <p:cBhvr>
                                        <p:cTn id="10" dur="500"/>
                                        <p:tgtEl>
                                          <p:spTgt spid="26629"/>
                                        </p:tgtEl>
                                      </p:cBhvr>
                                    </p:animEffect>
                                  </p:childTnLst>
                                </p:cTn>
                              </p:par>
                              <p:par>
                                <p:cTn id="11" presetID="8" presetClass="entr" presetSubtype="16" fill="hold" nodeType="withEffect">
                                  <p:stCondLst>
                                    <p:cond delay="0"/>
                                  </p:stCondLst>
                                  <p:childTnLst>
                                    <p:set>
                                      <p:cBhvr>
                                        <p:cTn id="12" dur="1" fill="hold">
                                          <p:stCondLst>
                                            <p:cond delay="0"/>
                                          </p:stCondLst>
                                        </p:cTn>
                                        <p:tgtEl>
                                          <p:spTgt spid="26628"/>
                                        </p:tgtEl>
                                        <p:attrNameLst>
                                          <p:attrName>style.visibility</p:attrName>
                                        </p:attrNameLst>
                                      </p:cBhvr>
                                      <p:to>
                                        <p:strVal val="visible"/>
                                      </p:to>
                                    </p:set>
                                    <p:animEffect transition="in" filter="diamond(in)">
                                      <p:cBhvr>
                                        <p:cTn id="13" dur="500"/>
                                        <p:tgtEl>
                                          <p:spTgt spid="26628"/>
                                        </p:tgtEl>
                                      </p:cBhvr>
                                    </p:animEffect>
                                  </p:childTnLst>
                                </p:cTn>
                              </p:par>
                              <p:par>
                                <p:cTn id="14" presetID="8" presetClass="entr" presetSubtype="16" fill="hold" nodeType="withEffect">
                                  <p:stCondLst>
                                    <p:cond delay="0"/>
                                  </p:stCondLst>
                                  <p:childTnLst>
                                    <p:set>
                                      <p:cBhvr>
                                        <p:cTn id="15" dur="1" fill="hold">
                                          <p:stCondLst>
                                            <p:cond delay="0"/>
                                          </p:stCondLst>
                                        </p:cTn>
                                        <p:tgtEl>
                                          <p:spTgt spid="26630"/>
                                        </p:tgtEl>
                                        <p:attrNameLst>
                                          <p:attrName>style.visibility</p:attrName>
                                        </p:attrNameLst>
                                      </p:cBhvr>
                                      <p:to>
                                        <p:strVal val="visible"/>
                                      </p:to>
                                    </p:set>
                                    <p:animEffect transition="in" filter="diamond(in)">
                                      <p:cBhvr>
                                        <p:cTn id="16" dur="500"/>
                                        <p:tgtEl>
                                          <p:spTgt spid="26630"/>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26632"/>
                                        </p:tgtEl>
                                        <p:attrNameLst>
                                          <p:attrName>style.visibility</p:attrName>
                                        </p:attrNameLst>
                                      </p:cBhvr>
                                      <p:to>
                                        <p:strVal val="visible"/>
                                      </p:to>
                                    </p:set>
                                    <p:animEffect transition="in" filter="diamond(in)">
                                      <p:cBhvr>
                                        <p:cTn id="19" dur="500"/>
                                        <p:tgtEl>
                                          <p:spTgt spid="26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autoUpdateAnimBg="0"/>
      <p:bldP spid="26632" grpId="0" bldLvl="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B1148AFE-22F3-43AE-84F5-31385D670195}"/>
              </a:ext>
            </a:extLst>
          </p:cNvPr>
          <p:cNvSpPr>
            <a:spLocks noGrp="1"/>
          </p:cNvSpPr>
          <p:nvPr>
            <p:ph type="title"/>
          </p:nvPr>
        </p:nvSpPr>
        <p:spPr/>
        <p:txBody>
          <a:bodyPr/>
          <a:lstStyle/>
          <a:p>
            <a:endParaRPr lang="en-US" altLang="en-US"/>
          </a:p>
        </p:txBody>
      </p:sp>
      <p:pic>
        <p:nvPicPr>
          <p:cNvPr id="4" name="Content Placeholder 3">
            <a:extLst>
              <a:ext uri="{FF2B5EF4-FFF2-40B4-BE49-F238E27FC236}">
                <a16:creationId xmlns:a16="http://schemas.microsoft.com/office/drawing/2014/main" id="{E8B0519B-2012-4C7B-9A18-1475AE216E9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39876" y="0"/>
            <a:ext cx="9128125" cy="6827838"/>
          </a:xfrm>
        </p:spPr>
      </p:pic>
      <p:sp>
        <p:nvSpPr>
          <p:cNvPr id="5" name="TextBox 4">
            <a:extLst>
              <a:ext uri="{FF2B5EF4-FFF2-40B4-BE49-F238E27FC236}">
                <a16:creationId xmlns:a16="http://schemas.microsoft.com/office/drawing/2014/main" id="{D631304E-DFAA-4D34-AFF1-A01FAE64496E}"/>
              </a:ext>
            </a:extLst>
          </p:cNvPr>
          <p:cNvSpPr txBox="1">
            <a:spLocks noChangeArrowheads="1"/>
          </p:cNvSpPr>
          <p:nvPr/>
        </p:nvSpPr>
        <p:spPr bwMode="auto">
          <a:xfrm>
            <a:off x="6477000" y="458788"/>
            <a:ext cx="3886200" cy="46196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Cát thuỷ tinh (Nha Trang)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a:extLst>
              <a:ext uri="{FF2B5EF4-FFF2-40B4-BE49-F238E27FC236}">
                <a16:creationId xmlns:a16="http://schemas.microsoft.com/office/drawing/2014/main" id="{11B44DB1-8261-41F7-9A97-3A0971F37743}"/>
              </a:ext>
            </a:extLst>
          </p:cNvPr>
          <p:cNvSpPr txBox="1">
            <a:spLocks noChangeArrowheads="1"/>
          </p:cNvSpPr>
          <p:nvPr/>
        </p:nvSpPr>
        <p:spPr bwMode="auto">
          <a:xfrm>
            <a:off x="1600200" y="1"/>
            <a:ext cx="8991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FF0000"/>
                </a:solidFill>
              </a:rPr>
              <a:t>-</a:t>
            </a:r>
            <a:r>
              <a:rPr lang="vi-VN" altLang="en-US" sz="2400" b="1">
                <a:solidFill>
                  <a:srgbClr val="FF0000"/>
                </a:solidFill>
              </a:rPr>
              <a:t> Biển:  </a:t>
            </a:r>
            <a:r>
              <a:rPr lang="vi-VN" altLang="en-US" sz="2400" b="1">
                <a:solidFill>
                  <a:srgbClr val="0000FF"/>
                </a:solidFill>
              </a:rPr>
              <a:t>           + Nuôi trồng và khai thác thủy hải sản…</a:t>
            </a:r>
          </a:p>
          <a:p>
            <a:pPr>
              <a:spcBef>
                <a:spcPct val="0"/>
              </a:spcBef>
              <a:buFontTx/>
              <a:buNone/>
            </a:pPr>
            <a:r>
              <a:rPr lang="vi-VN" altLang="en-US" sz="2400" b="1">
                <a:solidFill>
                  <a:srgbClr val="0000FF"/>
                </a:solidFill>
              </a:rPr>
              <a:t>                        + Khai thác tổ chim yến</a:t>
            </a:r>
            <a:r>
              <a:rPr lang="en-US" altLang="en-US" sz="2400" b="1">
                <a:solidFill>
                  <a:srgbClr val="0000FF"/>
                </a:solidFill>
              </a:rPr>
              <a:t>...</a:t>
            </a:r>
            <a:endParaRPr lang="vi-VN" altLang="en-US" sz="2400" b="1">
              <a:solidFill>
                <a:srgbClr val="0000FF"/>
              </a:solidFill>
            </a:endParaRPr>
          </a:p>
        </p:txBody>
      </p:sp>
      <p:pic>
        <p:nvPicPr>
          <p:cNvPr id="27651" name="Picture 3" descr="untitled">
            <a:extLst>
              <a:ext uri="{FF2B5EF4-FFF2-40B4-BE49-F238E27FC236}">
                <a16:creationId xmlns:a16="http://schemas.microsoft.com/office/drawing/2014/main" id="{D8823A79-3534-43C8-8F87-C5E6BAB44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914400"/>
            <a:ext cx="4445000" cy="28956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7652" name="Picture 4" descr="muoi%5B1%5D">
            <a:extLst>
              <a:ext uri="{FF2B5EF4-FFF2-40B4-BE49-F238E27FC236}">
                <a16:creationId xmlns:a16="http://schemas.microsoft.com/office/drawing/2014/main" id="{64CA74F7-64B7-4CA0-8281-3A4EE657F4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886200"/>
            <a:ext cx="4432300" cy="29591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7653" name="Picture 5" descr="Images_khaithac3">
            <a:extLst>
              <a:ext uri="{FF2B5EF4-FFF2-40B4-BE49-F238E27FC236}">
                <a16:creationId xmlns:a16="http://schemas.microsoft.com/office/drawing/2014/main" id="{546DEF22-1A39-461A-8794-3DE2CA27C5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914400"/>
            <a:ext cx="42672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Rectangle 6">
            <a:extLst>
              <a:ext uri="{FF2B5EF4-FFF2-40B4-BE49-F238E27FC236}">
                <a16:creationId xmlns:a16="http://schemas.microsoft.com/office/drawing/2014/main" id="{4B86BF59-2BF9-4E17-8756-1BB20402DE11}"/>
              </a:ext>
            </a:extLst>
          </p:cNvPr>
          <p:cNvSpPr>
            <a:spLocks noChangeArrowheads="1"/>
          </p:cNvSpPr>
          <p:nvPr/>
        </p:nvSpPr>
        <p:spPr bwMode="auto">
          <a:xfrm>
            <a:off x="3657600" y="0"/>
            <a:ext cx="6400800" cy="4572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solidFill>
                <a:srgbClr val="000000"/>
              </a:solidFill>
              <a:latin typeface=".VnTime" panose="020B72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box(in)">
                                      <p:cBhvr>
                                        <p:cTn id="7" dur="500"/>
                                        <p:tgtEl>
                                          <p:spTgt spid="2765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27654"/>
                                        </p:tgtEl>
                                      </p:cBhvr>
                                    </p:animEffect>
                                    <p:set>
                                      <p:cBhvr>
                                        <p:cTn id="12" dur="1" fill="hold">
                                          <p:stCondLst>
                                            <p:cond delay="499"/>
                                          </p:stCondLst>
                                        </p:cTn>
                                        <p:tgtEl>
                                          <p:spTgt spid="27654"/>
                                        </p:tgtEl>
                                        <p:attrNameLst>
                                          <p:attrName>style.visibility</p:attrName>
                                        </p:attrNameLst>
                                      </p:cBhvr>
                                      <p:to>
                                        <p:strVal val="hidden"/>
                                      </p:to>
                                    </p:set>
                                  </p:childTnLst>
                                </p:cTn>
                              </p:par>
                            </p:childTnLst>
                          </p:cTn>
                        </p:par>
                        <p:par>
                          <p:cTn id="13" fill="hold" nodeType="afterGroup">
                            <p:stCondLst>
                              <p:cond delay="500"/>
                            </p:stCondLst>
                            <p:childTnLst>
                              <p:par>
                                <p:cTn id="14" presetID="13" presetClass="entr" presetSubtype="16" fill="hold" nodeType="afterEffect">
                                  <p:stCondLst>
                                    <p:cond delay="0"/>
                                  </p:stCondLst>
                                  <p:childTnLst>
                                    <p:set>
                                      <p:cBhvr>
                                        <p:cTn id="15" dur="1" fill="hold">
                                          <p:stCondLst>
                                            <p:cond delay="0"/>
                                          </p:stCondLst>
                                        </p:cTn>
                                        <p:tgtEl>
                                          <p:spTgt spid="27651"/>
                                        </p:tgtEl>
                                        <p:attrNameLst>
                                          <p:attrName>style.visibility</p:attrName>
                                        </p:attrNameLst>
                                      </p:cBhvr>
                                      <p:to>
                                        <p:strVal val="visible"/>
                                      </p:to>
                                    </p:set>
                                    <p:animEffect transition="in" filter="plus(in)">
                                      <p:cBhvr>
                                        <p:cTn id="16" dur="500"/>
                                        <p:tgtEl>
                                          <p:spTgt spid="2765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3" presetClass="entr" presetSubtype="16" fill="hold" nodeType="clickEffect">
                                  <p:stCondLst>
                                    <p:cond delay="0"/>
                                  </p:stCondLst>
                                  <p:childTnLst>
                                    <p:set>
                                      <p:cBhvr>
                                        <p:cTn id="20" dur="1" fill="hold">
                                          <p:stCondLst>
                                            <p:cond delay="0"/>
                                          </p:stCondLst>
                                        </p:cTn>
                                        <p:tgtEl>
                                          <p:spTgt spid="27652"/>
                                        </p:tgtEl>
                                        <p:attrNameLst>
                                          <p:attrName>style.visibility</p:attrName>
                                        </p:attrNameLst>
                                      </p:cBhvr>
                                      <p:to>
                                        <p:strVal val="visible"/>
                                      </p:to>
                                    </p:set>
                                    <p:animEffect transition="in" filter="plus(in)">
                                      <p:cBhvr>
                                        <p:cTn id="21" dur="500"/>
                                        <p:tgtEl>
                                          <p:spTgt spid="2765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nodeType="clickEffect">
                                  <p:stCondLst>
                                    <p:cond delay="0"/>
                                  </p:stCondLst>
                                  <p:childTnLst>
                                    <p:set>
                                      <p:cBhvr>
                                        <p:cTn id="25" dur="1" fill="hold">
                                          <p:stCondLst>
                                            <p:cond delay="0"/>
                                          </p:stCondLst>
                                        </p:cTn>
                                        <p:tgtEl>
                                          <p:spTgt spid="27650">
                                            <p:txEl>
                                              <p:pRg st="1" end="1"/>
                                            </p:txEl>
                                          </p:spTgt>
                                        </p:tgtEl>
                                        <p:attrNameLst>
                                          <p:attrName>style.visibility</p:attrName>
                                        </p:attrNameLst>
                                      </p:cBhvr>
                                      <p:to>
                                        <p:strVal val="visible"/>
                                      </p:to>
                                    </p:set>
                                    <p:animEffect transition="in" filter="box(in)">
                                      <p:cBhvr>
                                        <p:cTn id="26" dur="500"/>
                                        <p:tgtEl>
                                          <p:spTgt spid="27650">
                                            <p:txEl>
                                              <p:pRg st="1" end="1"/>
                                            </p:txEl>
                                          </p:spTgt>
                                        </p:tgtEl>
                                      </p:cBhvr>
                                    </p:animEffect>
                                  </p:childTnLst>
                                </p:cTn>
                              </p:par>
                            </p:childTnLst>
                          </p:cTn>
                        </p:par>
                        <p:par>
                          <p:cTn id="27" fill="hold" nodeType="afterGroup">
                            <p:stCondLst>
                              <p:cond delay="500"/>
                            </p:stCondLst>
                            <p:childTnLst>
                              <p:par>
                                <p:cTn id="28" presetID="22" presetClass="entr" presetSubtype="1" fill="hold" nodeType="afterEffect">
                                  <p:stCondLst>
                                    <p:cond delay="0"/>
                                  </p:stCondLst>
                                  <p:childTnLst>
                                    <p:set>
                                      <p:cBhvr>
                                        <p:cTn id="29" dur="1" fill="hold">
                                          <p:stCondLst>
                                            <p:cond delay="0"/>
                                          </p:stCondLst>
                                        </p:cTn>
                                        <p:tgtEl>
                                          <p:spTgt spid="27653"/>
                                        </p:tgtEl>
                                        <p:attrNameLst>
                                          <p:attrName>style.visibility</p:attrName>
                                        </p:attrNameLst>
                                      </p:cBhvr>
                                      <p:to>
                                        <p:strVal val="visible"/>
                                      </p:to>
                                    </p:set>
                                    <p:animEffect transition="in" filter="wipe(up)">
                                      <p:cBhvr>
                                        <p:cTn id="30" dur="5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Content Placeholder 3">
            <a:extLst>
              <a:ext uri="{FF2B5EF4-FFF2-40B4-BE49-F238E27FC236}">
                <a16:creationId xmlns:a16="http://schemas.microsoft.com/office/drawing/2014/main" id="{E74B122F-86DF-4846-8091-88136AFC631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762000"/>
            <a:ext cx="9144000" cy="6096000"/>
          </a:xfrm>
        </p:spPr>
      </p:pic>
      <p:sp>
        <p:nvSpPr>
          <p:cNvPr id="99331" name="TextBox 4">
            <a:extLst>
              <a:ext uri="{FF2B5EF4-FFF2-40B4-BE49-F238E27FC236}">
                <a16:creationId xmlns:a16="http://schemas.microsoft.com/office/drawing/2014/main" id="{D1F66FC6-DBDE-45C0-862D-9EA39C3569F6}"/>
              </a:ext>
            </a:extLst>
          </p:cNvPr>
          <p:cNvSpPr txBox="1">
            <a:spLocks noChangeArrowheads="1"/>
          </p:cNvSpPr>
          <p:nvPr/>
        </p:nvSpPr>
        <p:spPr bwMode="auto">
          <a:xfrm>
            <a:off x="2971800" y="152401"/>
            <a:ext cx="541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BÃI BIỂN NON NƯỚC (ĐÀ NẴNG)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7B0D91A-CA78-45E3-8C15-301C5ACA2C0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4" y="708026"/>
            <a:ext cx="9113837" cy="6149975"/>
          </a:xfrm>
        </p:spPr>
      </p:pic>
      <p:sp>
        <p:nvSpPr>
          <p:cNvPr id="100355" name="TextBox 5">
            <a:extLst>
              <a:ext uri="{FF2B5EF4-FFF2-40B4-BE49-F238E27FC236}">
                <a16:creationId xmlns:a16="http://schemas.microsoft.com/office/drawing/2014/main" id="{778353EE-5CA2-4053-80F8-F3B6DEC34D9F}"/>
              </a:ext>
            </a:extLst>
          </p:cNvPr>
          <p:cNvSpPr txBox="1">
            <a:spLocks noChangeArrowheads="1"/>
          </p:cNvSpPr>
          <p:nvPr/>
        </p:nvSpPr>
        <p:spPr bwMode="auto">
          <a:xfrm>
            <a:off x="2971800" y="152401"/>
            <a:ext cx="6172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BÃI BIỂN NHA TRANG (KHÁNH HOÀ )</a:t>
            </a:r>
          </a:p>
        </p:txBody>
      </p:sp>
      <p:pic>
        <p:nvPicPr>
          <p:cNvPr id="8" name="Picture 7">
            <a:extLst>
              <a:ext uri="{FF2B5EF4-FFF2-40B4-BE49-F238E27FC236}">
                <a16:creationId xmlns:a16="http://schemas.microsoft.com/office/drawing/2014/main" id="{06516399-C51D-4D2B-9CC0-3845618D1D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614364"/>
            <a:ext cx="9144000" cy="624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72511CF3-C6D5-4875-9184-D928E26E0C4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614364"/>
            <a:ext cx="9372600" cy="624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6"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80">
                                          <p:stCondLst>
                                            <p:cond delay="0"/>
                                          </p:stCondLst>
                                        </p:cTn>
                                        <p:tgtEl>
                                          <p:spTgt spid="9"/>
                                        </p:tgtEl>
                                      </p:cBhvr>
                                    </p:animEffect>
                                    <p:anim calcmode="lin" valueType="num">
                                      <p:cBhvr>
                                        <p:cTn id="2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6" dur="26">
                                          <p:stCondLst>
                                            <p:cond delay="650"/>
                                          </p:stCondLst>
                                        </p:cTn>
                                        <p:tgtEl>
                                          <p:spTgt spid="9"/>
                                        </p:tgtEl>
                                      </p:cBhvr>
                                      <p:to x="100000" y="60000"/>
                                    </p:animScale>
                                    <p:animScale>
                                      <p:cBhvr>
                                        <p:cTn id="27" dur="166" decel="50000">
                                          <p:stCondLst>
                                            <p:cond delay="676"/>
                                          </p:stCondLst>
                                        </p:cTn>
                                        <p:tgtEl>
                                          <p:spTgt spid="9"/>
                                        </p:tgtEl>
                                      </p:cBhvr>
                                      <p:to x="100000" y="100000"/>
                                    </p:animScale>
                                    <p:animScale>
                                      <p:cBhvr>
                                        <p:cTn id="28" dur="26">
                                          <p:stCondLst>
                                            <p:cond delay="1312"/>
                                          </p:stCondLst>
                                        </p:cTn>
                                        <p:tgtEl>
                                          <p:spTgt spid="9"/>
                                        </p:tgtEl>
                                      </p:cBhvr>
                                      <p:to x="100000" y="80000"/>
                                    </p:animScale>
                                    <p:animScale>
                                      <p:cBhvr>
                                        <p:cTn id="29" dur="166" decel="50000">
                                          <p:stCondLst>
                                            <p:cond delay="1338"/>
                                          </p:stCondLst>
                                        </p:cTn>
                                        <p:tgtEl>
                                          <p:spTgt spid="9"/>
                                        </p:tgtEl>
                                      </p:cBhvr>
                                      <p:to x="100000" y="100000"/>
                                    </p:animScale>
                                    <p:animScale>
                                      <p:cBhvr>
                                        <p:cTn id="30" dur="26">
                                          <p:stCondLst>
                                            <p:cond delay="1642"/>
                                          </p:stCondLst>
                                        </p:cTn>
                                        <p:tgtEl>
                                          <p:spTgt spid="9"/>
                                        </p:tgtEl>
                                      </p:cBhvr>
                                      <p:to x="100000" y="90000"/>
                                    </p:animScale>
                                    <p:animScale>
                                      <p:cBhvr>
                                        <p:cTn id="31" dur="166" decel="50000">
                                          <p:stCondLst>
                                            <p:cond delay="1668"/>
                                          </p:stCondLst>
                                        </p:cTn>
                                        <p:tgtEl>
                                          <p:spTgt spid="9"/>
                                        </p:tgtEl>
                                      </p:cBhvr>
                                      <p:to x="100000" y="100000"/>
                                    </p:animScale>
                                    <p:animScale>
                                      <p:cBhvr>
                                        <p:cTn id="32" dur="26">
                                          <p:stCondLst>
                                            <p:cond delay="1808"/>
                                          </p:stCondLst>
                                        </p:cTn>
                                        <p:tgtEl>
                                          <p:spTgt spid="9"/>
                                        </p:tgtEl>
                                      </p:cBhvr>
                                      <p:to x="100000" y="95000"/>
                                    </p:animScale>
                                    <p:animScale>
                                      <p:cBhvr>
                                        <p:cTn id="33"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F3DF5BB-2949-4F77-ADBC-992F3F0713F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4" y="838200"/>
            <a:ext cx="9113837" cy="6019800"/>
          </a:xfrm>
        </p:spPr>
      </p:pic>
      <p:sp>
        <p:nvSpPr>
          <p:cNvPr id="101379" name="TextBox 3">
            <a:extLst>
              <a:ext uri="{FF2B5EF4-FFF2-40B4-BE49-F238E27FC236}">
                <a16:creationId xmlns:a16="http://schemas.microsoft.com/office/drawing/2014/main" id="{F921C7D1-64E8-452A-A157-F12175B06947}"/>
              </a:ext>
            </a:extLst>
          </p:cNvPr>
          <p:cNvSpPr txBox="1">
            <a:spLocks noChangeArrowheads="1"/>
          </p:cNvSpPr>
          <p:nvPr/>
        </p:nvSpPr>
        <p:spPr bwMode="auto">
          <a:xfrm>
            <a:off x="2971800" y="152401"/>
            <a:ext cx="6172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BÃI BIỂN MŨI NÉ (BÌNH THUẬN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0313FA3-17DF-4EF1-9A1F-3F7052C9236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7010400"/>
          </a:xfrm>
        </p:spPr>
      </p:pic>
      <p:sp>
        <p:nvSpPr>
          <p:cNvPr id="5" name="TextBox 4">
            <a:extLst>
              <a:ext uri="{FF2B5EF4-FFF2-40B4-BE49-F238E27FC236}">
                <a16:creationId xmlns:a16="http://schemas.microsoft.com/office/drawing/2014/main" id="{37004A23-C786-4E95-B116-33B55665B55D}"/>
              </a:ext>
            </a:extLst>
          </p:cNvPr>
          <p:cNvSpPr txBox="1">
            <a:spLocks noChangeArrowheads="1"/>
          </p:cNvSpPr>
          <p:nvPr/>
        </p:nvSpPr>
        <p:spPr bwMode="auto">
          <a:xfrm>
            <a:off x="7315200" y="228601"/>
            <a:ext cx="289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VỊNH CAM RANH</a:t>
            </a:r>
          </a:p>
        </p:txBody>
      </p:sp>
      <p:pic>
        <p:nvPicPr>
          <p:cNvPr id="6" name="Picture 5">
            <a:extLst>
              <a:ext uri="{FF2B5EF4-FFF2-40B4-BE49-F238E27FC236}">
                <a16:creationId xmlns:a16="http://schemas.microsoft.com/office/drawing/2014/main" id="{0003B74C-8F31-4F27-9FE1-16935F4255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481A02C-F64F-48F2-971C-386FC709A966}"/>
              </a:ext>
            </a:extLst>
          </p:cNvPr>
          <p:cNvSpPr txBox="1">
            <a:spLocks noChangeArrowheads="1"/>
          </p:cNvSpPr>
          <p:nvPr/>
        </p:nvSpPr>
        <p:spPr bwMode="auto">
          <a:xfrm>
            <a:off x="6477000" y="458788"/>
            <a:ext cx="3886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VỊNH VÂN PHONG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3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1000" fill="hold"/>
                                        <p:tgtEl>
                                          <p:spTgt spid="6"/>
                                        </p:tgtEl>
                                        <p:attrNameLst>
                                          <p:attrName>ppt_w</p:attrName>
                                        </p:attrNameLst>
                                      </p:cBhvr>
                                      <p:tavLst>
                                        <p:tav tm="0">
                                          <p:val>
                                            <p:fltVal val="0"/>
                                          </p:val>
                                        </p:tav>
                                        <p:tav tm="100000">
                                          <p:val>
                                            <p:strVal val="#ppt_w"/>
                                          </p:val>
                                        </p:tav>
                                      </p:tavLst>
                                    </p:anim>
                                    <p:anim calcmode="lin" valueType="num">
                                      <p:cBhvr>
                                        <p:cTn id="42" dur="1000" fill="hold"/>
                                        <p:tgtEl>
                                          <p:spTgt spid="6"/>
                                        </p:tgtEl>
                                        <p:attrNameLst>
                                          <p:attrName>ppt_h</p:attrName>
                                        </p:attrNameLst>
                                      </p:cBhvr>
                                      <p:tavLst>
                                        <p:tav tm="0">
                                          <p:val>
                                            <p:fltVal val="0"/>
                                          </p:val>
                                        </p:tav>
                                        <p:tav tm="100000">
                                          <p:val>
                                            <p:strVal val="#ppt_h"/>
                                          </p:val>
                                        </p:tav>
                                      </p:tavLst>
                                    </p:anim>
                                    <p:anim calcmode="lin" valueType="num">
                                      <p:cBhvr>
                                        <p:cTn id="43" dur="1000" fill="hold"/>
                                        <p:tgtEl>
                                          <p:spTgt spid="6"/>
                                        </p:tgtEl>
                                        <p:attrNameLst>
                                          <p:attrName>style.rotation</p:attrName>
                                        </p:attrNameLst>
                                      </p:cBhvr>
                                      <p:tavLst>
                                        <p:tav tm="0">
                                          <p:val>
                                            <p:fltVal val="90"/>
                                          </p:val>
                                        </p:tav>
                                        <p:tav tm="100000">
                                          <p:val>
                                            <p:fltVal val="0"/>
                                          </p:val>
                                        </p:tav>
                                      </p:tavLst>
                                    </p:anim>
                                    <p:animEffect transition="in" filter="fade">
                                      <p:cBhvr>
                                        <p:cTn id="44" dur="1000"/>
                                        <p:tgtEl>
                                          <p:spTgt spid="6"/>
                                        </p:tgtEl>
                                      </p:cBhvr>
                                    </p:animEffect>
                                  </p:childTnLst>
                                </p:cTn>
                              </p:par>
                              <p:par>
                                <p:cTn id="45" presetID="31"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1000" fill="hold"/>
                                        <p:tgtEl>
                                          <p:spTgt spid="7"/>
                                        </p:tgtEl>
                                        <p:attrNameLst>
                                          <p:attrName>ppt_w</p:attrName>
                                        </p:attrNameLst>
                                      </p:cBhvr>
                                      <p:tavLst>
                                        <p:tav tm="0">
                                          <p:val>
                                            <p:fltVal val="0"/>
                                          </p:val>
                                        </p:tav>
                                        <p:tav tm="100000">
                                          <p:val>
                                            <p:strVal val="#ppt_w"/>
                                          </p:val>
                                        </p:tav>
                                      </p:tavLst>
                                    </p:anim>
                                    <p:anim calcmode="lin" valueType="num">
                                      <p:cBhvr>
                                        <p:cTn id="48" dur="1000" fill="hold"/>
                                        <p:tgtEl>
                                          <p:spTgt spid="7"/>
                                        </p:tgtEl>
                                        <p:attrNameLst>
                                          <p:attrName>ppt_h</p:attrName>
                                        </p:attrNameLst>
                                      </p:cBhvr>
                                      <p:tavLst>
                                        <p:tav tm="0">
                                          <p:val>
                                            <p:fltVal val="0"/>
                                          </p:val>
                                        </p:tav>
                                        <p:tav tm="100000">
                                          <p:val>
                                            <p:strVal val="#ppt_h"/>
                                          </p:val>
                                        </p:tav>
                                      </p:tavLst>
                                    </p:anim>
                                    <p:anim calcmode="lin" valueType="num">
                                      <p:cBhvr>
                                        <p:cTn id="49" dur="1000" fill="hold"/>
                                        <p:tgtEl>
                                          <p:spTgt spid="7"/>
                                        </p:tgtEl>
                                        <p:attrNameLst>
                                          <p:attrName>style.rotation</p:attrName>
                                        </p:attrNameLst>
                                      </p:cBhvr>
                                      <p:tavLst>
                                        <p:tav tm="0">
                                          <p:val>
                                            <p:fltVal val="90"/>
                                          </p:val>
                                        </p:tav>
                                        <p:tav tm="100000">
                                          <p:val>
                                            <p:fltVal val="0"/>
                                          </p:val>
                                        </p:tav>
                                      </p:tavLst>
                                    </p:anim>
                                    <p:animEffect transition="in" filter="fade">
                                      <p:cBhvr>
                                        <p:cTn id="5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1565" y="119492"/>
            <a:ext cx="5805055" cy="4397089"/>
          </a:xfrm>
          <a:prstGeom prst="rect">
            <a:avLst/>
          </a:prstGeom>
          <a:ln>
            <a:noFill/>
          </a:ln>
          <a:effectLst>
            <a:outerShdw blurRad="292100" dist="139700" dir="2700000" algn="tl" rotWithShape="0">
              <a:srgbClr val="333333">
                <a:alpha val="65000"/>
              </a:srgbClr>
            </a:outerShdw>
          </a:effectLst>
        </p:spPr>
      </p:pic>
      <p:sp>
        <p:nvSpPr>
          <p:cNvPr id="3" name="Rectangle: Rounded Corners 7">
            <a:extLst>
              <a:ext uri="{FF2B5EF4-FFF2-40B4-BE49-F238E27FC236}">
                <a16:creationId xmlns:a16="http://schemas.microsoft.com/office/drawing/2014/main" id="{6C91D51F-57AB-4119-83AD-B895C0474862}"/>
              </a:ext>
            </a:extLst>
          </p:cNvPr>
          <p:cNvSpPr/>
          <p:nvPr/>
        </p:nvSpPr>
        <p:spPr>
          <a:xfrm>
            <a:off x="2979665" y="5458690"/>
            <a:ext cx="4445434" cy="839167"/>
          </a:xfrm>
          <a:custGeom>
            <a:avLst/>
            <a:gdLst>
              <a:gd name="connsiteX0" fmla="*/ 0 w 4445434"/>
              <a:gd name="connsiteY0" fmla="*/ 139864 h 839167"/>
              <a:gd name="connsiteX1" fmla="*/ 139864 w 4445434"/>
              <a:gd name="connsiteY1" fmla="*/ 0 h 839167"/>
              <a:gd name="connsiteX2" fmla="*/ 818279 w 4445434"/>
              <a:gd name="connsiteY2" fmla="*/ 0 h 839167"/>
              <a:gd name="connsiteX3" fmla="*/ 1371723 w 4445434"/>
              <a:gd name="connsiteY3" fmla="*/ 0 h 839167"/>
              <a:gd name="connsiteX4" fmla="*/ 1883510 w 4445434"/>
              <a:gd name="connsiteY4" fmla="*/ 0 h 839167"/>
              <a:gd name="connsiteX5" fmla="*/ 2520267 w 4445434"/>
              <a:gd name="connsiteY5" fmla="*/ 0 h 839167"/>
              <a:gd name="connsiteX6" fmla="*/ 3073711 w 4445434"/>
              <a:gd name="connsiteY6" fmla="*/ 0 h 839167"/>
              <a:gd name="connsiteX7" fmla="*/ 3752126 w 4445434"/>
              <a:gd name="connsiteY7" fmla="*/ 0 h 839167"/>
              <a:gd name="connsiteX8" fmla="*/ 4305570 w 4445434"/>
              <a:gd name="connsiteY8" fmla="*/ 0 h 839167"/>
              <a:gd name="connsiteX9" fmla="*/ 4445434 w 4445434"/>
              <a:gd name="connsiteY9" fmla="*/ 139864 h 839167"/>
              <a:gd name="connsiteX10" fmla="*/ 4445434 w 4445434"/>
              <a:gd name="connsiteY10" fmla="*/ 699303 h 839167"/>
              <a:gd name="connsiteX11" fmla="*/ 4305570 w 4445434"/>
              <a:gd name="connsiteY11" fmla="*/ 839167 h 839167"/>
              <a:gd name="connsiteX12" fmla="*/ 3835440 w 4445434"/>
              <a:gd name="connsiteY12" fmla="*/ 839167 h 839167"/>
              <a:gd name="connsiteX13" fmla="*/ 3157025 w 4445434"/>
              <a:gd name="connsiteY13" fmla="*/ 839167 h 839167"/>
              <a:gd name="connsiteX14" fmla="*/ 2645239 w 4445434"/>
              <a:gd name="connsiteY14" fmla="*/ 839167 h 839167"/>
              <a:gd name="connsiteX15" fmla="*/ 2050138 w 4445434"/>
              <a:gd name="connsiteY15" fmla="*/ 839167 h 839167"/>
              <a:gd name="connsiteX16" fmla="*/ 1371723 w 4445434"/>
              <a:gd name="connsiteY16" fmla="*/ 839167 h 839167"/>
              <a:gd name="connsiteX17" fmla="*/ 776622 w 4445434"/>
              <a:gd name="connsiteY17" fmla="*/ 839167 h 839167"/>
              <a:gd name="connsiteX18" fmla="*/ 139864 w 4445434"/>
              <a:gd name="connsiteY18" fmla="*/ 839167 h 839167"/>
              <a:gd name="connsiteX19" fmla="*/ 0 w 4445434"/>
              <a:gd name="connsiteY19" fmla="*/ 699303 h 839167"/>
              <a:gd name="connsiteX20" fmla="*/ 0 w 4445434"/>
              <a:gd name="connsiteY20" fmla="*/ 139864 h 83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45434" h="839167" extrusionOk="0">
                <a:moveTo>
                  <a:pt x="0" y="139864"/>
                </a:moveTo>
                <a:cubicBezTo>
                  <a:pt x="-12879" y="54675"/>
                  <a:pt x="46076" y="6209"/>
                  <a:pt x="139864" y="0"/>
                </a:cubicBezTo>
                <a:cubicBezTo>
                  <a:pt x="410411" y="-6973"/>
                  <a:pt x="607032" y="59359"/>
                  <a:pt x="818279" y="0"/>
                </a:cubicBezTo>
                <a:cubicBezTo>
                  <a:pt x="1029527" y="-59359"/>
                  <a:pt x="1154135" y="1819"/>
                  <a:pt x="1371723" y="0"/>
                </a:cubicBezTo>
                <a:cubicBezTo>
                  <a:pt x="1589311" y="-1819"/>
                  <a:pt x="1723370" y="50848"/>
                  <a:pt x="1883510" y="0"/>
                </a:cubicBezTo>
                <a:cubicBezTo>
                  <a:pt x="2043650" y="-50848"/>
                  <a:pt x="2286050" y="48502"/>
                  <a:pt x="2520267" y="0"/>
                </a:cubicBezTo>
                <a:cubicBezTo>
                  <a:pt x="2754484" y="-48502"/>
                  <a:pt x="2837166" y="54986"/>
                  <a:pt x="3073711" y="0"/>
                </a:cubicBezTo>
                <a:cubicBezTo>
                  <a:pt x="3310256" y="-54986"/>
                  <a:pt x="3532724" y="30906"/>
                  <a:pt x="3752126" y="0"/>
                </a:cubicBezTo>
                <a:cubicBezTo>
                  <a:pt x="3971529" y="-30906"/>
                  <a:pt x="4115418" y="23654"/>
                  <a:pt x="4305570" y="0"/>
                </a:cubicBezTo>
                <a:cubicBezTo>
                  <a:pt x="4373895" y="14756"/>
                  <a:pt x="4434962" y="50473"/>
                  <a:pt x="4445434" y="139864"/>
                </a:cubicBezTo>
                <a:cubicBezTo>
                  <a:pt x="4506835" y="363996"/>
                  <a:pt x="4401865" y="433875"/>
                  <a:pt x="4445434" y="699303"/>
                </a:cubicBezTo>
                <a:cubicBezTo>
                  <a:pt x="4457205" y="794071"/>
                  <a:pt x="4383033" y="841423"/>
                  <a:pt x="4305570" y="839167"/>
                </a:cubicBezTo>
                <a:cubicBezTo>
                  <a:pt x="4131966" y="874928"/>
                  <a:pt x="3963080" y="799116"/>
                  <a:pt x="3835440" y="839167"/>
                </a:cubicBezTo>
                <a:cubicBezTo>
                  <a:pt x="3707800" y="879218"/>
                  <a:pt x="3327495" y="774232"/>
                  <a:pt x="3157025" y="839167"/>
                </a:cubicBezTo>
                <a:cubicBezTo>
                  <a:pt x="2986556" y="904102"/>
                  <a:pt x="2791393" y="822819"/>
                  <a:pt x="2645239" y="839167"/>
                </a:cubicBezTo>
                <a:cubicBezTo>
                  <a:pt x="2499085" y="855515"/>
                  <a:pt x="2229066" y="815625"/>
                  <a:pt x="2050138" y="839167"/>
                </a:cubicBezTo>
                <a:cubicBezTo>
                  <a:pt x="1871210" y="862709"/>
                  <a:pt x="1542494" y="809626"/>
                  <a:pt x="1371723" y="839167"/>
                </a:cubicBezTo>
                <a:cubicBezTo>
                  <a:pt x="1200953" y="868708"/>
                  <a:pt x="939959" y="800675"/>
                  <a:pt x="776622" y="839167"/>
                </a:cubicBezTo>
                <a:cubicBezTo>
                  <a:pt x="613285" y="877659"/>
                  <a:pt x="406504" y="777829"/>
                  <a:pt x="139864" y="839167"/>
                </a:cubicBezTo>
                <a:cubicBezTo>
                  <a:pt x="41292" y="840045"/>
                  <a:pt x="3652" y="769965"/>
                  <a:pt x="0" y="699303"/>
                </a:cubicBezTo>
                <a:cubicBezTo>
                  <a:pt x="-63639" y="535809"/>
                  <a:pt x="33968" y="309990"/>
                  <a:pt x="0" y="139864"/>
                </a:cubicBezTo>
                <a:close/>
              </a:path>
            </a:pathLst>
          </a:custGeom>
          <a:noFill/>
          <a:ln>
            <a:solidFill>
              <a:schemeClr val="tx1"/>
            </a:solidFill>
            <a:prstDash val="sys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err="1">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Cầu</a:t>
            </a:r>
            <a:r>
              <a:rPr lang="en-US" sz="5000" b="1" dirty="0">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 </a:t>
            </a:r>
            <a:r>
              <a:rPr lang="en-US" sz="5000" b="1" dirty="0" err="1">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Rồng</a:t>
            </a:r>
            <a:r>
              <a:rPr lang="en-US" sz="5000" b="1" dirty="0">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 – </a:t>
            </a:r>
            <a:r>
              <a:rPr lang="en-US" sz="5000" b="1" dirty="0" err="1">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Đà</a:t>
            </a:r>
            <a:r>
              <a:rPr lang="en-US" sz="5000" b="1" dirty="0">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 </a:t>
            </a:r>
            <a:r>
              <a:rPr lang="en-US" sz="5000" b="1" dirty="0" err="1">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Nẵng</a:t>
            </a:r>
            <a:endParaRPr lang="en-US" sz="5000" b="1" dirty="0">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endParaRPr>
          </a:p>
        </p:txBody>
      </p:sp>
      <p:pic>
        <p:nvPicPr>
          <p:cNvPr id="5" name="Picture 4"/>
          <p:cNvPicPr>
            <a:picLocks noChangeAspect="1"/>
          </p:cNvPicPr>
          <p:nvPr/>
        </p:nvPicPr>
        <p:blipFill>
          <a:blip r:embed="rId5"/>
          <a:stretch>
            <a:fillRect/>
          </a:stretch>
        </p:blipFill>
        <p:spPr>
          <a:xfrm>
            <a:off x="5973085" y="119491"/>
            <a:ext cx="6068393" cy="4397089"/>
          </a:xfrm>
          <a:prstGeom prst="rect">
            <a:avLst/>
          </a:prstGeom>
          <a:ln>
            <a:noFill/>
          </a:ln>
          <a:effectLst>
            <a:outerShdw blurRad="292100" dist="139700" dir="2700000" algn="tl" rotWithShape="0">
              <a:srgbClr val="333333">
                <a:alpha val="65000"/>
              </a:srgbClr>
            </a:outerShdw>
          </a:effectLst>
        </p:spPr>
      </p:pic>
      <p:sp>
        <p:nvSpPr>
          <p:cNvPr id="6" name="Oval 5"/>
          <p:cNvSpPr/>
          <p:nvPr/>
        </p:nvSpPr>
        <p:spPr>
          <a:xfrm>
            <a:off x="312200" y="4988729"/>
            <a:ext cx="1468580" cy="138545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latin typeface="#9Slide03 Arima Madurai Bold" panose="00000800000000000000" pitchFamily="2" charset="0"/>
                <a:cs typeface="#9Slide03 Arima Madurai Bold" panose="00000800000000000000" pitchFamily="2" charset="0"/>
              </a:rPr>
              <a:t>1</a:t>
            </a:r>
          </a:p>
        </p:txBody>
      </p:sp>
      <p:pic>
        <p:nvPicPr>
          <p:cNvPr id="7" name="Đồng hồ đếm ngược 5 phút - 5 Minutes">
            <a:hlinkClick r:id="" action="ppaction://media"/>
            <a:extLst>
              <a:ext uri="{FF2B5EF4-FFF2-40B4-BE49-F238E27FC236}">
                <a16:creationId xmlns:a16="http://schemas.microsoft.com/office/drawing/2014/main" id="{7693E37C-A53E-4D50-B992-E703BC46D2B5}"/>
              </a:ext>
            </a:extLst>
          </p:cNvPr>
          <p:cNvPicPr>
            <a:picLocks noChangeAspect="1"/>
          </p:cNvPicPr>
          <p:nvPr>
            <a:videoFile r:link="rId1"/>
            <p:extLst>
              <p:ext uri="{DAA4B4D4-6D71-4841-9C94-3DE7FCFB9230}">
                <p14:media xmlns:p14="http://schemas.microsoft.com/office/powerpoint/2010/main" r:embed="rId2">
                  <p14:trim st="290495"/>
                </p14:media>
              </p:ext>
            </p:extLst>
          </p:nvPr>
        </p:nvPicPr>
        <p:blipFill>
          <a:blip r:embed="rId6"/>
          <a:stretch>
            <a:fillRect/>
          </a:stretch>
        </p:blipFill>
        <p:spPr>
          <a:xfrm>
            <a:off x="8423563" y="4783762"/>
            <a:ext cx="3191800" cy="1795388"/>
          </a:xfrm>
          <a:prstGeom prst="rect">
            <a:avLst/>
          </a:prstGeom>
        </p:spPr>
      </p:pic>
    </p:spTree>
    <p:extLst>
      <p:ext uri="{BB962C8B-B14F-4D97-AF65-F5344CB8AC3E}">
        <p14:creationId xmlns:p14="http://schemas.microsoft.com/office/powerpoint/2010/main" val="159382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7"/>
                </p:tgtEl>
              </p:cMediaNode>
            </p:video>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Content Placeholder 3">
            <a:extLst>
              <a:ext uri="{FF2B5EF4-FFF2-40B4-BE49-F238E27FC236}">
                <a16:creationId xmlns:a16="http://schemas.microsoft.com/office/drawing/2014/main" id="{AC1A51C1-352D-4971-B688-BF9354A8902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1" y="762000"/>
            <a:ext cx="9117013" cy="6096000"/>
          </a:xfrm>
        </p:spPr>
      </p:pic>
      <p:sp>
        <p:nvSpPr>
          <p:cNvPr id="103427" name="TextBox 3">
            <a:extLst>
              <a:ext uri="{FF2B5EF4-FFF2-40B4-BE49-F238E27FC236}">
                <a16:creationId xmlns:a16="http://schemas.microsoft.com/office/drawing/2014/main" id="{DA65705B-414D-44B0-88DD-2F0776140A5F}"/>
              </a:ext>
            </a:extLst>
          </p:cNvPr>
          <p:cNvSpPr txBox="1">
            <a:spLocks noChangeArrowheads="1"/>
          </p:cNvSpPr>
          <p:nvPr/>
        </p:nvSpPr>
        <p:spPr bwMode="auto">
          <a:xfrm>
            <a:off x="5410200" y="122238"/>
            <a:ext cx="1295400" cy="4619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Bão</a:t>
            </a:r>
          </a:p>
        </p:txBody>
      </p:sp>
      <p:pic>
        <p:nvPicPr>
          <p:cNvPr id="6" name="Picture 5">
            <a:extLst>
              <a:ext uri="{FF2B5EF4-FFF2-40B4-BE49-F238E27FC236}">
                <a16:creationId xmlns:a16="http://schemas.microsoft.com/office/drawing/2014/main" id="{18305531-61E3-44CC-BE22-02FA4ED7D1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8580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2D50569-33B2-48CC-8339-BE1E7EC7E4AB}"/>
              </a:ext>
            </a:extLst>
          </p:cNvPr>
          <p:cNvCxnSpPr/>
          <p:nvPr/>
        </p:nvCxnSpPr>
        <p:spPr>
          <a:xfrm>
            <a:off x="4557485" y="638625"/>
            <a:ext cx="0" cy="6110514"/>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0B6A95C-04E8-4DC3-8967-73F9AEB3F88C}"/>
              </a:ext>
            </a:extLst>
          </p:cNvPr>
          <p:cNvCxnSpPr/>
          <p:nvPr/>
        </p:nvCxnSpPr>
        <p:spPr>
          <a:xfrm>
            <a:off x="8418286" y="638625"/>
            <a:ext cx="0" cy="6110514"/>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078333F-D43A-4FAA-94F9-46F0E0ACE88C}"/>
              </a:ext>
            </a:extLst>
          </p:cNvPr>
          <p:cNvSpPr/>
          <p:nvPr/>
        </p:nvSpPr>
        <p:spPr>
          <a:xfrm>
            <a:off x="1172516" y="892007"/>
            <a:ext cx="2058308" cy="619272"/>
          </a:xfrm>
          <a:prstGeom prst="rect">
            <a:avLst/>
          </a:prstGeom>
        </p:spPr>
        <p:txBody>
          <a:bodyPr wrap="square">
            <a:spAutoFit/>
          </a:bodyPr>
          <a:lstStyle/>
          <a:p>
            <a:pPr indent="179705" algn="just">
              <a:lnSpc>
                <a:spcPct val="107000"/>
              </a:lnSpc>
              <a:spcAft>
                <a:spcPts val="600"/>
              </a:spcAft>
            </a:pPr>
            <a:r>
              <a:rPr lang="en-US" sz="3200" b="1" dirty="0" err="1">
                <a:solidFill>
                  <a:srgbClr val="C00000"/>
                </a:solidFill>
                <a:latin typeface="#9Slide05 Fourth Medium" panose="00000600000000000000" pitchFamily="2" charset="0"/>
                <a:ea typeface="Arial" panose="020B0604020202020204" pitchFamily="34" charset="0"/>
                <a:cs typeface="#9Slide03 Arima Madurai Bold" panose="00000800000000000000" pitchFamily="2" charset="0"/>
              </a:rPr>
              <a:t>Thuận</a:t>
            </a:r>
            <a:r>
              <a:rPr lang="en-US" sz="3200" b="1" dirty="0">
                <a:solidFill>
                  <a:srgbClr val="C0000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b="1" dirty="0" err="1">
                <a:solidFill>
                  <a:srgbClr val="C00000"/>
                </a:solidFill>
                <a:latin typeface="#9Slide05 Fourth Medium" panose="00000600000000000000" pitchFamily="2" charset="0"/>
                <a:ea typeface="Arial" panose="020B0604020202020204" pitchFamily="34" charset="0"/>
                <a:cs typeface="#9Slide03 Arima Madurai Bold" panose="00000800000000000000" pitchFamily="2" charset="0"/>
              </a:rPr>
              <a:t>lợi</a:t>
            </a:r>
            <a:endParaRPr lang="en-US" sz="3200" b="1" dirty="0">
              <a:solidFill>
                <a:srgbClr val="C00000"/>
              </a:solidFill>
              <a:effectLst/>
              <a:latin typeface="#9Slide05 Fourth Medium" panose="00000600000000000000" pitchFamily="2" charset="0"/>
              <a:ea typeface="Times New Roman" panose="02020603050405020304" pitchFamily="18" charset="0"/>
              <a:cs typeface="#9Slide03 Arima Madurai Bold" panose="00000800000000000000" pitchFamily="2" charset="0"/>
            </a:endParaRPr>
          </a:p>
        </p:txBody>
      </p:sp>
      <p:sp>
        <p:nvSpPr>
          <p:cNvPr id="9" name="Rectangle 8">
            <a:extLst>
              <a:ext uri="{FF2B5EF4-FFF2-40B4-BE49-F238E27FC236}">
                <a16:creationId xmlns:a16="http://schemas.microsoft.com/office/drawing/2014/main" id="{1F599CB3-F707-42D0-B4E8-AEF5682BCAAA}"/>
              </a:ext>
            </a:extLst>
          </p:cNvPr>
          <p:cNvSpPr/>
          <p:nvPr/>
        </p:nvSpPr>
        <p:spPr>
          <a:xfrm>
            <a:off x="5396173" y="892006"/>
            <a:ext cx="2058308" cy="619272"/>
          </a:xfrm>
          <a:prstGeom prst="rect">
            <a:avLst/>
          </a:prstGeom>
        </p:spPr>
        <p:txBody>
          <a:bodyPr wrap="square">
            <a:spAutoFit/>
          </a:bodyPr>
          <a:lstStyle/>
          <a:p>
            <a:pPr indent="179705" algn="just">
              <a:lnSpc>
                <a:spcPct val="107000"/>
              </a:lnSpc>
              <a:spcAft>
                <a:spcPts val="600"/>
              </a:spcAft>
            </a:pPr>
            <a:r>
              <a:rPr lang="en-US" sz="3200" b="1" dirty="0" err="1">
                <a:solidFill>
                  <a:srgbClr val="C00000"/>
                </a:solidFill>
                <a:latin typeface="#9Slide05 Fourth Medium" panose="00000600000000000000" pitchFamily="2" charset="0"/>
                <a:ea typeface="Arial" panose="020B0604020202020204" pitchFamily="34" charset="0"/>
                <a:cs typeface="#9Slide03 Arima Madurai Bold" panose="00000800000000000000" pitchFamily="2" charset="0"/>
              </a:rPr>
              <a:t>Khó</a:t>
            </a:r>
            <a:r>
              <a:rPr lang="en-US" sz="3200" b="1" dirty="0">
                <a:solidFill>
                  <a:srgbClr val="C0000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b="1" dirty="0" err="1">
                <a:solidFill>
                  <a:srgbClr val="C00000"/>
                </a:solidFill>
                <a:latin typeface="#9Slide05 Fourth Medium" panose="00000600000000000000" pitchFamily="2" charset="0"/>
                <a:ea typeface="Arial" panose="020B0604020202020204" pitchFamily="34" charset="0"/>
                <a:cs typeface="#9Slide03 Arima Madurai Bold" panose="00000800000000000000" pitchFamily="2" charset="0"/>
              </a:rPr>
              <a:t>khăn</a:t>
            </a:r>
            <a:endParaRPr lang="en-US" sz="3200" b="1" dirty="0">
              <a:solidFill>
                <a:srgbClr val="C00000"/>
              </a:solidFill>
              <a:effectLst/>
              <a:latin typeface="#9Slide05 Fourth Medium" panose="00000600000000000000" pitchFamily="2" charset="0"/>
              <a:ea typeface="Times New Roman" panose="02020603050405020304" pitchFamily="18" charset="0"/>
              <a:cs typeface="#9Slide03 Arima Madurai Bold" panose="00000800000000000000" pitchFamily="2" charset="0"/>
            </a:endParaRPr>
          </a:p>
        </p:txBody>
      </p:sp>
      <p:sp>
        <p:nvSpPr>
          <p:cNvPr id="10" name="Rectangle 9">
            <a:extLst>
              <a:ext uri="{FF2B5EF4-FFF2-40B4-BE49-F238E27FC236}">
                <a16:creationId xmlns:a16="http://schemas.microsoft.com/office/drawing/2014/main" id="{2BDBADC0-0AB1-4C52-A94D-35856C2E8C4F}"/>
              </a:ext>
            </a:extLst>
          </p:cNvPr>
          <p:cNvSpPr/>
          <p:nvPr/>
        </p:nvSpPr>
        <p:spPr>
          <a:xfrm>
            <a:off x="9466033" y="892005"/>
            <a:ext cx="2058308" cy="619272"/>
          </a:xfrm>
          <a:prstGeom prst="rect">
            <a:avLst/>
          </a:prstGeom>
        </p:spPr>
        <p:txBody>
          <a:bodyPr wrap="square">
            <a:spAutoFit/>
          </a:bodyPr>
          <a:lstStyle/>
          <a:p>
            <a:pPr indent="179705" algn="just">
              <a:lnSpc>
                <a:spcPct val="107000"/>
              </a:lnSpc>
              <a:spcAft>
                <a:spcPts val="600"/>
              </a:spcAft>
            </a:pPr>
            <a:r>
              <a:rPr lang="en-US" sz="3200" b="1" dirty="0" err="1">
                <a:solidFill>
                  <a:srgbClr val="C00000"/>
                </a:solidFill>
                <a:latin typeface="#9Slide05 Fourth Medium" panose="00000600000000000000" pitchFamily="2" charset="0"/>
                <a:ea typeface="Arial" panose="020B0604020202020204" pitchFamily="34" charset="0"/>
                <a:cs typeface="#9Slide03 Arima Madurai Bold" panose="00000800000000000000" pitchFamily="2" charset="0"/>
              </a:rPr>
              <a:t>Giải</a:t>
            </a:r>
            <a:r>
              <a:rPr lang="en-US" sz="3200" b="1" dirty="0">
                <a:solidFill>
                  <a:srgbClr val="C0000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b="1" dirty="0" err="1">
                <a:solidFill>
                  <a:srgbClr val="C00000"/>
                </a:solidFill>
                <a:latin typeface="#9Slide05 Fourth Medium" panose="00000600000000000000" pitchFamily="2" charset="0"/>
                <a:ea typeface="Arial" panose="020B0604020202020204" pitchFamily="34" charset="0"/>
                <a:cs typeface="#9Slide03 Arima Madurai Bold" panose="00000800000000000000" pitchFamily="2" charset="0"/>
              </a:rPr>
              <a:t>pháp</a:t>
            </a:r>
            <a:endParaRPr lang="en-US" sz="3200" b="1" dirty="0">
              <a:solidFill>
                <a:srgbClr val="C00000"/>
              </a:solidFill>
              <a:effectLst/>
              <a:latin typeface="#9Slide05 Fourth Medium" panose="00000600000000000000" pitchFamily="2" charset="0"/>
              <a:ea typeface="Times New Roman" panose="02020603050405020304" pitchFamily="18" charset="0"/>
              <a:cs typeface="#9Slide03 Arima Madurai Bold" panose="00000800000000000000" pitchFamily="2" charset="0"/>
            </a:endParaRPr>
          </a:p>
        </p:txBody>
      </p:sp>
      <p:pic>
        <p:nvPicPr>
          <p:cNvPr id="12" name="image444.png" descr="Crab">
            <a:extLst>
              <a:ext uri="{FF2B5EF4-FFF2-40B4-BE49-F238E27FC236}">
                <a16:creationId xmlns:a16="http://schemas.microsoft.com/office/drawing/2014/main" id="{550968D9-C63D-4D5B-800D-425C9E47F882}"/>
              </a:ext>
            </a:extLst>
          </p:cNvPr>
          <p:cNvPicPr/>
          <p:nvPr/>
        </p:nvPicPr>
        <p:blipFill>
          <a:blip r:embed="rId2"/>
          <a:srcRect/>
          <a:stretch>
            <a:fillRect/>
          </a:stretch>
        </p:blipFill>
        <p:spPr>
          <a:xfrm>
            <a:off x="474382" y="1649042"/>
            <a:ext cx="697954" cy="553357"/>
          </a:xfrm>
          <a:prstGeom prst="rect">
            <a:avLst/>
          </a:prstGeom>
          <a:ln/>
        </p:spPr>
      </p:pic>
      <p:sp>
        <p:nvSpPr>
          <p:cNvPr id="13" name="Rectangle 12">
            <a:extLst>
              <a:ext uri="{FF2B5EF4-FFF2-40B4-BE49-F238E27FC236}">
                <a16:creationId xmlns:a16="http://schemas.microsoft.com/office/drawing/2014/main" id="{583DB95E-92B1-4E1A-98AE-E5894F834548}"/>
              </a:ext>
            </a:extLst>
          </p:cNvPr>
          <p:cNvSpPr/>
          <p:nvPr/>
        </p:nvSpPr>
        <p:spPr>
          <a:xfrm>
            <a:off x="1277256" y="1581670"/>
            <a:ext cx="3280229" cy="487506"/>
          </a:xfrm>
          <a:prstGeom prst="rect">
            <a:avLst/>
          </a:prstGeom>
        </p:spPr>
        <p:txBody>
          <a:bodyPr wrap="square">
            <a:spAutoFit/>
          </a:bodyPr>
          <a:lstStyle/>
          <a:p>
            <a:pPr indent="179705" algn="just">
              <a:lnSpc>
                <a:spcPct val="107000"/>
              </a:lnSpc>
              <a:spcAft>
                <a:spcPts val="600"/>
              </a:spcAft>
            </a:pPr>
            <a:r>
              <a:rPr lang="en-US" sz="2400" dirty="0" err="1">
                <a:latin typeface="#9Slide05 Fourth Medium" panose="00000600000000000000" pitchFamily="2" charset="0"/>
                <a:ea typeface="Arial" panose="020B0604020202020204" pitchFamily="34" charset="0"/>
                <a:cs typeface="#9Slide03 Arima Madurai Bold" panose="00000800000000000000" pitchFamily="2" charset="0"/>
              </a:rPr>
              <a:t>Nuôi</a:t>
            </a:r>
            <a:r>
              <a:rPr lang="en-US" sz="2400" dirty="0">
                <a:latin typeface="#9Slide05 Fourth Medium" panose="00000600000000000000" pitchFamily="2" charset="0"/>
                <a:ea typeface="Arial" panose="020B0604020202020204" pitchFamily="34" charset="0"/>
                <a:cs typeface="#9Slide03 Arima Madurai Bold" panose="00000800000000000000" pitchFamily="2" charset="0"/>
              </a:rPr>
              <a:t> </a:t>
            </a:r>
            <a:r>
              <a:rPr lang="en-US" sz="2400" dirty="0" err="1">
                <a:latin typeface="#9Slide05 Fourth Medium" panose="00000600000000000000" pitchFamily="2" charset="0"/>
                <a:ea typeface="Arial" panose="020B0604020202020204" pitchFamily="34" charset="0"/>
                <a:cs typeface="#9Slide03 Arima Madurai Bold" panose="00000800000000000000" pitchFamily="2" charset="0"/>
              </a:rPr>
              <a:t>trồng</a:t>
            </a:r>
            <a:r>
              <a:rPr lang="en-US" sz="2400" dirty="0">
                <a:latin typeface="#9Slide05 Fourth Medium" panose="00000600000000000000" pitchFamily="2" charset="0"/>
                <a:ea typeface="Arial" panose="020B0604020202020204" pitchFamily="34" charset="0"/>
                <a:cs typeface="#9Slide03 Arima Madurai Bold" panose="00000800000000000000" pitchFamily="2" charset="0"/>
              </a:rPr>
              <a:t> </a:t>
            </a:r>
            <a:r>
              <a:rPr lang="en-US" sz="2400" dirty="0" err="1">
                <a:latin typeface="#9Slide05 Fourth Medium" panose="00000600000000000000" pitchFamily="2" charset="0"/>
                <a:ea typeface="Arial" panose="020B0604020202020204" pitchFamily="34" charset="0"/>
                <a:cs typeface="#9Slide03 Arima Madurai Bold" panose="00000800000000000000" pitchFamily="2" charset="0"/>
              </a:rPr>
              <a:t>thuỷ</a:t>
            </a:r>
            <a:r>
              <a:rPr lang="en-US" sz="2400" dirty="0">
                <a:latin typeface="#9Slide05 Fourth Medium" panose="00000600000000000000" pitchFamily="2" charset="0"/>
                <a:ea typeface="Arial" panose="020B0604020202020204" pitchFamily="34" charset="0"/>
                <a:cs typeface="#9Slide03 Arima Madurai Bold" panose="00000800000000000000" pitchFamily="2" charset="0"/>
              </a:rPr>
              <a:t> </a:t>
            </a:r>
            <a:r>
              <a:rPr lang="en-US" sz="2400" dirty="0" err="1">
                <a:latin typeface="#9Slide05 Fourth Medium" panose="00000600000000000000" pitchFamily="2" charset="0"/>
                <a:ea typeface="Arial" panose="020B0604020202020204" pitchFamily="34" charset="0"/>
                <a:cs typeface="#9Slide03 Arima Madurai Bold" panose="00000800000000000000" pitchFamily="2" charset="0"/>
              </a:rPr>
              <a:t>hải</a:t>
            </a:r>
            <a:r>
              <a:rPr lang="en-US" sz="2400" dirty="0">
                <a:latin typeface="#9Slide05 Fourth Medium" panose="00000600000000000000" pitchFamily="2" charset="0"/>
                <a:ea typeface="Arial" panose="020B0604020202020204" pitchFamily="34" charset="0"/>
                <a:cs typeface="#9Slide03 Arima Madurai Bold" panose="00000800000000000000" pitchFamily="2" charset="0"/>
              </a:rPr>
              <a:t>  </a:t>
            </a:r>
            <a:r>
              <a:rPr lang="en-US" sz="2400" dirty="0" err="1">
                <a:latin typeface="#9Slide05 Fourth Medium" panose="00000600000000000000" pitchFamily="2" charset="0"/>
                <a:ea typeface="Arial" panose="020B0604020202020204" pitchFamily="34" charset="0"/>
                <a:cs typeface="#9Slide03 Arima Madurai Bold" panose="00000800000000000000" pitchFamily="2" charset="0"/>
              </a:rPr>
              <a:t>sản</a:t>
            </a:r>
            <a:endParaRPr lang="en-US" sz="2400" dirty="0">
              <a:effectLst/>
              <a:latin typeface="#9Slide05 Fourth Medium" panose="00000600000000000000" pitchFamily="2" charset="0"/>
              <a:ea typeface="Times New Roman" panose="02020603050405020304" pitchFamily="18" charset="0"/>
              <a:cs typeface="#9Slide03 Arima Madurai Bold" panose="00000800000000000000" pitchFamily="2" charset="0"/>
            </a:endParaRPr>
          </a:p>
        </p:txBody>
      </p:sp>
      <p:sp>
        <p:nvSpPr>
          <p:cNvPr id="15" name="Rectangle 14">
            <a:extLst>
              <a:ext uri="{FF2B5EF4-FFF2-40B4-BE49-F238E27FC236}">
                <a16:creationId xmlns:a16="http://schemas.microsoft.com/office/drawing/2014/main" id="{814BDC1E-52A0-4F92-A0BD-31AF10FEAC38}"/>
              </a:ext>
            </a:extLst>
          </p:cNvPr>
          <p:cNvSpPr/>
          <p:nvPr/>
        </p:nvSpPr>
        <p:spPr>
          <a:xfrm>
            <a:off x="1241060" y="2240154"/>
            <a:ext cx="2851855" cy="487506"/>
          </a:xfrm>
          <a:prstGeom prst="rect">
            <a:avLst/>
          </a:prstGeom>
        </p:spPr>
        <p:txBody>
          <a:bodyPr wrap="square">
            <a:spAutoFit/>
          </a:bodyPr>
          <a:lstStyle/>
          <a:p>
            <a:pPr indent="179705" algn="just">
              <a:lnSpc>
                <a:spcPct val="107000"/>
              </a:lnSpc>
              <a:spcAft>
                <a:spcPts val="600"/>
              </a:spcAft>
            </a:pPr>
            <a:r>
              <a:rPr lang="en-US" sz="24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Nuôi</a:t>
            </a:r>
            <a:r>
              <a:rPr lang="en-US" sz="24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trồng</a:t>
            </a:r>
            <a:r>
              <a:rPr lang="en-US" sz="24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chim</a:t>
            </a:r>
            <a:r>
              <a:rPr lang="en-US" sz="24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Yến</a:t>
            </a:r>
            <a:r>
              <a:rPr lang="en-US" sz="24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endParaRPr lang="en-US" sz="2400" dirty="0">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endParaRPr>
          </a:p>
        </p:txBody>
      </p:sp>
      <p:pic>
        <p:nvPicPr>
          <p:cNvPr id="16" name="Picture 34" descr="186">
            <a:extLst>
              <a:ext uri="{FF2B5EF4-FFF2-40B4-BE49-F238E27FC236}">
                <a16:creationId xmlns:a16="http://schemas.microsoft.com/office/drawing/2014/main" id="{AB160939-0A5B-4CE4-A0BB-6AD849891B2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77786" y="2966750"/>
            <a:ext cx="805952" cy="79805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E9ACE9C9-3E79-48BD-A9DC-EB614A950109}"/>
              </a:ext>
            </a:extLst>
          </p:cNvPr>
          <p:cNvSpPr/>
          <p:nvPr/>
        </p:nvSpPr>
        <p:spPr>
          <a:xfrm>
            <a:off x="1134911" y="2857852"/>
            <a:ext cx="3342230" cy="882678"/>
          </a:xfrm>
          <a:prstGeom prst="rect">
            <a:avLst/>
          </a:prstGeom>
        </p:spPr>
        <p:txBody>
          <a:bodyPr wrap="square">
            <a:spAutoFit/>
          </a:bodyPr>
          <a:lstStyle/>
          <a:p>
            <a:pPr indent="179705" algn="just">
              <a:lnSpc>
                <a:spcPct val="107000"/>
              </a:lnSpc>
              <a:spcAft>
                <a:spcPts val="600"/>
              </a:spcAft>
            </a:pPr>
            <a:r>
              <a:rPr lang="en-US" sz="2400" dirty="0" err="1">
                <a:latin typeface="#9Slide05 Fourth Medium" panose="00000600000000000000" pitchFamily="2" charset="0"/>
                <a:ea typeface="Arial" panose="020B0604020202020204" pitchFamily="34" charset="0"/>
                <a:cs typeface="#9Slide03 Arima Madurai Bold" panose="00000800000000000000" pitchFamily="2" charset="0"/>
              </a:rPr>
              <a:t>Khoáng</a:t>
            </a:r>
            <a:r>
              <a:rPr lang="en-US" sz="2400" dirty="0">
                <a:latin typeface="#9Slide05 Fourth Medium" panose="00000600000000000000" pitchFamily="2" charset="0"/>
                <a:ea typeface="Arial" panose="020B0604020202020204" pitchFamily="34" charset="0"/>
                <a:cs typeface="#9Slide03 Arima Madurai Bold" panose="00000800000000000000" pitchFamily="2" charset="0"/>
              </a:rPr>
              <a:t> </a:t>
            </a:r>
            <a:r>
              <a:rPr lang="en-US" sz="2400" dirty="0" err="1">
                <a:latin typeface="#9Slide05 Fourth Medium" panose="00000600000000000000" pitchFamily="2" charset="0"/>
                <a:ea typeface="Arial" panose="020B0604020202020204" pitchFamily="34" charset="0"/>
                <a:cs typeface="#9Slide03 Arima Madurai Bold" panose="00000800000000000000" pitchFamily="2" charset="0"/>
              </a:rPr>
              <a:t>sản</a:t>
            </a:r>
            <a:r>
              <a:rPr lang="en-US" sz="2400" dirty="0">
                <a:latin typeface="#9Slide05 Fourth Medium" panose="00000600000000000000" pitchFamily="2" charset="0"/>
                <a:ea typeface="Arial" panose="020B0604020202020204" pitchFamily="34" charset="0"/>
                <a:cs typeface="#9Slide03 Arima Madurai Bold" panose="00000800000000000000" pitchFamily="2" charset="0"/>
              </a:rPr>
              <a:t>: </a:t>
            </a:r>
            <a:r>
              <a:rPr lang="en-US" sz="2400" dirty="0" err="1">
                <a:latin typeface="#9Slide05 Fourth Medium" panose="00000600000000000000" pitchFamily="2" charset="0"/>
                <a:ea typeface="Arial" panose="020B0604020202020204" pitchFamily="34" charset="0"/>
                <a:cs typeface="#9Slide03 Arima Madurai Bold" panose="00000800000000000000" pitchFamily="2" charset="0"/>
              </a:rPr>
              <a:t>cát</a:t>
            </a:r>
            <a:r>
              <a:rPr lang="en-US" sz="2400" dirty="0">
                <a:latin typeface="#9Slide05 Fourth Medium" panose="00000600000000000000" pitchFamily="2" charset="0"/>
                <a:ea typeface="Arial" panose="020B0604020202020204" pitchFamily="34" charset="0"/>
                <a:cs typeface="#9Slide03 Arima Madurai Bold" panose="00000800000000000000" pitchFamily="2" charset="0"/>
              </a:rPr>
              <a:t>, titan, ... =&gt; </a:t>
            </a:r>
            <a:r>
              <a:rPr lang="en-US" sz="2400" dirty="0" err="1">
                <a:latin typeface="#9Slide05 Fourth Medium" panose="00000600000000000000" pitchFamily="2" charset="0"/>
                <a:ea typeface="Arial" panose="020B0604020202020204" pitchFamily="34" charset="0"/>
                <a:cs typeface="#9Slide03 Arima Madurai Bold" panose="00000800000000000000" pitchFamily="2" charset="0"/>
              </a:rPr>
              <a:t>phát</a:t>
            </a:r>
            <a:r>
              <a:rPr lang="en-US" sz="2400" dirty="0">
                <a:latin typeface="#9Slide05 Fourth Medium" panose="00000600000000000000" pitchFamily="2" charset="0"/>
                <a:ea typeface="Arial" panose="020B0604020202020204" pitchFamily="34" charset="0"/>
                <a:cs typeface="#9Slide03 Arima Madurai Bold" panose="00000800000000000000" pitchFamily="2" charset="0"/>
              </a:rPr>
              <a:t> </a:t>
            </a:r>
            <a:r>
              <a:rPr lang="en-US" sz="2400" dirty="0" err="1">
                <a:latin typeface="#9Slide05 Fourth Medium" panose="00000600000000000000" pitchFamily="2" charset="0"/>
                <a:ea typeface="Arial" panose="020B0604020202020204" pitchFamily="34" charset="0"/>
                <a:cs typeface="#9Slide03 Arima Madurai Bold" panose="00000800000000000000" pitchFamily="2" charset="0"/>
              </a:rPr>
              <a:t>triển</a:t>
            </a:r>
            <a:r>
              <a:rPr lang="en-US" sz="2400" dirty="0">
                <a:latin typeface="#9Slide05 Fourth Medium" panose="00000600000000000000" pitchFamily="2" charset="0"/>
                <a:ea typeface="Arial" panose="020B0604020202020204" pitchFamily="34" charset="0"/>
                <a:cs typeface="#9Slide03 Arima Madurai Bold" panose="00000800000000000000" pitchFamily="2" charset="0"/>
              </a:rPr>
              <a:t> </a:t>
            </a:r>
            <a:r>
              <a:rPr lang="en-US" sz="2400" dirty="0" err="1">
                <a:latin typeface="#9Slide05 Fourth Medium" panose="00000600000000000000" pitchFamily="2" charset="0"/>
                <a:ea typeface="Arial" panose="020B0604020202020204" pitchFamily="34" charset="0"/>
                <a:cs typeface="#9Slide03 Arima Madurai Bold" panose="00000800000000000000" pitchFamily="2" charset="0"/>
              </a:rPr>
              <a:t>công</a:t>
            </a:r>
            <a:r>
              <a:rPr lang="en-US" sz="2400" dirty="0">
                <a:latin typeface="#9Slide05 Fourth Medium" panose="00000600000000000000" pitchFamily="2" charset="0"/>
                <a:ea typeface="Arial" panose="020B0604020202020204" pitchFamily="34" charset="0"/>
                <a:cs typeface="#9Slide03 Arima Madurai Bold" panose="00000800000000000000" pitchFamily="2" charset="0"/>
              </a:rPr>
              <a:t> </a:t>
            </a:r>
            <a:r>
              <a:rPr lang="en-US" sz="2400" dirty="0" err="1">
                <a:latin typeface="#9Slide05 Fourth Medium" panose="00000600000000000000" pitchFamily="2" charset="0"/>
                <a:ea typeface="Arial" panose="020B0604020202020204" pitchFamily="34" charset="0"/>
                <a:cs typeface="#9Slide03 Arima Madurai Bold" panose="00000800000000000000" pitchFamily="2" charset="0"/>
              </a:rPr>
              <a:t>nghiệp</a:t>
            </a:r>
            <a:endParaRPr lang="en-US" sz="2400" dirty="0">
              <a:effectLst/>
              <a:latin typeface="#9Slide05 Fourth Medium" panose="00000600000000000000" pitchFamily="2" charset="0"/>
              <a:ea typeface="Times New Roman" panose="02020603050405020304" pitchFamily="18" charset="0"/>
              <a:cs typeface="#9Slide03 Arima Madurai Bold" panose="00000800000000000000" pitchFamily="2" charset="0"/>
            </a:endParaRPr>
          </a:p>
        </p:txBody>
      </p:sp>
      <p:pic>
        <p:nvPicPr>
          <p:cNvPr id="18" name="Picture 16">
            <a:extLst>
              <a:ext uri="{FF2B5EF4-FFF2-40B4-BE49-F238E27FC236}">
                <a16:creationId xmlns:a16="http://schemas.microsoft.com/office/drawing/2014/main" id="{F396465E-7D5C-4B57-B0FD-D73A907BF3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439" y="4014555"/>
            <a:ext cx="909087" cy="553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a:extLst>
              <a:ext uri="{FF2B5EF4-FFF2-40B4-BE49-F238E27FC236}">
                <a16:creationId xmlns:a16="http://schemas.microsoft.com/office/drawing/2014/main" id="{E843732A-E6A8-40BF-B4EF-663F50E80CF6}"/>
              </a:ext>
            </a:extLst>
          </p:cNvPr>
          <p:cNvSpPr/>
          <p:nvPr/>
        </p:nvSpPr>
        <p:spPr>
          <a:xfrm>
            <a:off x="1867480" y="3856789"/>
            <a:ext cx="2609661" cy="882678"/>
          </a:xfrm>
          <a:prstGeom prst="rect">
            <a:avLst/>
          </a:prstGeom>
        </p:spPr>
        <p:txBody>
          <a:bodyPr wrap="square">
            <a:spAutoFit/>
          </a:bodyPr>
          <a:lstStyle/>
          <a:p>
            <a:pPr indent="179705" algn="just">
              <a:lnSpc>
                <a:spcPct val="107000"/>
              </a:lnSpc>
              <a:spcAft>
                <a:spcPts val="600"/>
              </a:spcAft>
            </a:pPr>
            <a:r>
              <a:rPr lang="en-US" sz="24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Rừng</a:t>
            </a:r>
            <a:r>
              <a:rPr lang="en-US" sz="24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gỗ</a:t>
            </a:r>
            <a:r>
              <a:rPr lang="en-US" sz="24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chim</a:t>
            </a:r>
            <a:r>
              <a:rPr lang="en-US" sz="24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thú</a:t>
            </a:r>
            <a:r>
              <a:rPr lang="en-US" sz="24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quý</a:t>
            </a:r>
            <a:r>
              <a:rPr lang="en-US" sz="24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hiếm</a:t>
            </a:r>
            <a:endParaRPr lang="en-US" sz="2400" dirty="0">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endParaRPr>
          </a:p>
        </p:txBody>
      </p:sp>
      <p:pic>
        <p:nvPicPr>
          <p:cNvPr id="23" name="Picture 22" descr="A picture containing clock&#10;&#10;Description automatically generated">
            <a:extLst>
              <a:ext uri="{FF2B5EF4-FFF2-40B4-BE49-F238E27FC236}">
                <a16:creationId xmlns:a16="http://schemas.microsoft.com/office/drawing/2014/main" id="{1A5421E2-7323-4B6B-9AB3-A50CA448470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92490" y="4088803"/>
            <a:ext cx="553357" cy="553357"/>
          </a:xfrm>
          <a:prstGeom prst="rect">
            <a:avLst/>
          </a:prstGeom>
        </p:spPr>
      </p:pic>
      <p:pic>
        <p:nvPicPr>
          <p:cNvPr id="25" name="Graphic 24" descr="Pig">
            <a:extLst>
              <a:ext uri="{FF2B5EF4-FFF2-40B4-BE49-F238E27FC236}">
                <a16:creationId xmlns:a16="http://schemas.microsoft.com/office/drawing/2014/main" id="{330BFA7C-D7B7-4713-9C29-5CAD5C74DEA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1890" y="5189777"/>
            <a:ext cx="914400" cy="744451"/>
          </a:xfrm>
          <a:prstGeom prst="rect">
            <a:avLst/>
          </a:prstGeom>
        </p:spPr>
      </p:pic>
      <p:pic>
        <p:nvPicPr>
          <p:cNvPr id="27" name="Graphic 26" descr="Sheep">
            <a:extLst>
              <a:ext uri="{FF2B5EF4-FFF2-40B4-BE49-F238E27FC236}">
                <a16:creationId xmlns:a16="http://schemas.microsoft.com/office/drawing/2014/main" id="{F7641B9A-6438-4B40-9F45-9A256318F16B}"/>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7614" y="4710868"/>
            <a:ext cx="914400" cy="744451"/>
          </a:xfrm>
          <a:prstGeom prst="rect">
            <a:avLst/>
          </a:prstGeom>
        </p:spPr>
      </p:pic>
      <p:pic>
        <p:nvPicPr>
          <p:cNvPr id="29" name="Picture 28" descr="A picture containing graphics, plant&#10;&#10;Description automatically generated">
            <a:extLst>
              <a:ext uri="{FF2B5EF4-FFF2-40B4-BE49-F238E27FC236}">
                <a16:creationId xmlns:a16="http://schemas.microsoft.com/office/drawing/2014/main" id="{DCE1535D-6A83-4C6A-8499-29C448726F1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2588" y="4931076"/>
            <a:ext cx="738881" cy="756050"/>
          </a:xfrm>
          <a:prstGeom prst="rect">
            <a:avLst/>
          </a:prstGeom>
        </p:spPr>
      </p:pic>
      <p:sp>
        <p:nvSpPr>
          <p:cNvPr id="30" name="Rectangle 29">
            <a:extLst>
              <a:ext uri="{FF2B5EF4-FFF2-40B4-BE49-F238E27FC236}">
                <a16:creationId xmlns:a16="http://schemas.microsoft.com/office/drawing/2014/main" id="{39A1BDB8-3198-4422-AA57-5BA110DF8F34}"/>
              </a:ext>
            </a:extLst>
          </p:cNvPr>
          <p:cNvSpPr/>
          <p:nvPr/>
        </p:nvSpPr>
        <p:spPr>
          <a:xfrm>
            <a:off x="1472649" y="4837710"/>
            <a:ext cx="3163886" cy="953210"/>
          </a:xfrm>
          <a:prstGeom prst="rect">
            <a:avLst/>
          </a:prstGeom>
        </p:spPr>
        <p:txBody>
          <a:bodyPr wrap="square">
            <a:spAutoFit/>
          </a:bodyPr>
          <a:lstStyle/>
          <a:p>
            <a:pPr indent="179705" algn="just">
              <a:lnSpc>
                <a:spcPct val="107000"/>
              </a:lnSpc>
              <a:spcAft>
                <a:spcPts val="600"/>
              </a:spcAft>
            </a:pPr>
            <a:r>
              <a:rPr lang="en-US" sz="2400" dirty="0" err="1">
                <a:latin typeface="#9Slide05 Fourth Medium" panose="00000600000000000000" pitchFamily="2" charset="0"/>
                <a:ea typeface="Arial" panose="020B0604020202020204" pitchFamily="34" charset="0"/>
                <a:cs typeface="#9Slide03 Arima Madurai Bold" panose="00000800000000000000" pitchFamily="2" charset="0"/>
              </a:rPr>
              <a:t>Đông</a:t>
            </a:r>
            <a:r>
              <a:rPr lang="en-US" sz="2400" dirty="0">
                <a:latin typeface="#9Slide05 Fourth Medium" panose="00000600000000000000" pitchFamily="2" charset="0"/>
                <a:ea typeface="Arial" panose="020B0604020202020204" pitchFamily="34" charset="0"/>
                <a:cs typeface="#9Slide03 Arima Madurai Bold" panose="00000800000000000000" pitchFamily="2" charset="0"/>
              </a:rPr>
              <a:t>: </a:t>
            </a:r>
            <a:r>
              <a:rPr lang="en-US" sz="2400" dirty="0" err="1">
                <a:latin typeface="#9Slide05 Fourth Medium" panose="00000600000000000000" pitchFamily="2" charset="0"/>
                <a:ea typeface="Arial" panose="020B0604020202020204" pitchFamily="34" charset="0"/>
                <a:cs typeface="#9Slide03 Arima Madurai Bold" panose="00000800000000000000" pitchFamily="2" charset="0"/>
              </a:rPr>
              <a:t>Trồng</a:t>
            </a:r>
            <a:r>
              <a:rPr lang="en-US" sz="2400" dirty="0">
                <a:latin typeface="#9Slide05 Fourth Medium" panose="00000600000000000000" pitchFamily="2" charset="0"/>
                <a:ea typeface="Arial" panose="020B0604020202020204" pitchFamily="34" charset="0"/>
                <a:cs typeface="#9Slide03 Arima Madurai Bold" panose="00000800000000000000" pitchFamily="2" charset="0"/>
              </a:rPr>
              <a:t> </a:t>
            </a:r>
            <a:r>
              <a:rPr lang="en-US" sz="2400" dirty="0" err="1">
                <a:latin typeface="#9Slide05 Fourth Medium" panose="00000600000000000000" pitchFamily="2" charset="0"/>
                <a:ea typeface="Arial" panose="020B0604020202020204" pitchFamily="34" charset="0"/>
                <a:cs typeface="#9Slide03 Arima Madurai Bold" panose="00000800000000000000" pitchFamily="2" charset="0"/>
              </a:rPr>
              <a:t>trọt</a:t>
            </a:r>
            <a:r>
              <a:rPr lang="en-US" sz="2400" dirty="0">
                <a:latin typeface="#9Slide05 Fourth Medium" panose="00000600000000000000" pitchFamily="2" charset="0"/>
                <a:ea typeface="Arial" panose="020B0604020202020204" pitchFamily="34" charset="0"/>
                <a:cs typeface="#9Slide03 Arima Madurai Bold" panose="00000800000000000000" pitchFamily="2" charset="0"/>
              </a:rPr>
              <a:t>.</a:t>
            </a:r>
          </a:p>
          <a:p>
            <a:pPr indent="179705" algn="just">
              <a:lnSpc>
                <a:spcPct val="107000"/>
              </a:lnSpc>
              <a:spcAft>
                <a:spcPts val="600"/>
              </a:spcAft>
            </a:pPr>
            <a:r>
              <a:rPr lang="en-US" sz="2400" dirty="0" err="1">
                <a:latin typeface="#9Slide05 Fourth Medium" panose="00000600000000000000" pitchFamily="2" charset="0"/>
                <a:ea typeface="Arial" panose="020B0604020202020204" pitchFamily="34" charset="0"/>
                <a:cs typeface="#9Slide03 Arima Madurai Bold" panose="00000800000000000000" pitchFamily="2" charset="0"/>
              </a:rPr>
              <a:t>Tây</a:t>
            </a:r>
            <a:r>
              <a:rPr lang="en-US" sz="2400" dirty="0">
                <a:latin typeface="#9Slide05 Fourth Medium" panose="00000600000000000000" pitchFamily="2" charset="0"/>
                <a:ea typeface="Arial" panose="020B0604020202020204" pitchFamily="34" charset="0"/>
                <a:cs typeface="#9Slide03 Arima Madurai Bold" panose="00000800000000000000" pitchFamily="2" charset="0"/>
              </a:rPr>
              <a:t>: </a:t>
            </a:r>
            <a:r>
              <a:rPr lang="en-US" sz="2400" dirty="0" err="1">
                <a:latin typeface="#9Slide05 Fourth Medium" panose="00000600000000000000" pitchFamily="2" charset="0"/>
                <a:ea typeface="Arial" panose="020B0604020202020204" pitchFamily="34" charset="0"/>
                <a:cs typeface="#9Slide03 Arima Madurai Bold" panose="00000800000000000000" pitchFamily="2" charset="0"/>
              </a:rPr>
              <a:t>chăn</a:t>
            </a:r>
            <a:r>
              <a:rPr lang="en-US" sz="2400" dirty="0">
                <a:latin typeface="#9Slide05 Fourth Medium" panose="00000600000000000000" pitchFamily="2" charset="0"/>
                <a:ea typeface="Arial" panose="020B0604020202020204" pitchFamily="34" charset="0"/>
                <a:cs typeface="#9Slide03 Arima Madurai Bold" panose="00000800000000000000" pitchFamily="2" charset="0"/>
              </a:rPr>
              <a:t> </a:t>
            </a:r>
            <a:r>
              <a:rPr lang="en-US" sz="2400" dirty="0" err="1">
                <a:latin typeface="#9Slide05 Fourth Medium" panose="00000600000000000000" pitchFamily="2" charset="0"/>
                <a:ea typeface="Arial" panose="020B0604020202020204" pitchFamily="34" charset="0"/>
                <a:cs typeface="#9Slide03 Arima Madurai Bold" panose="00000800000000000000" pitchFamily="2" charset="0"/>
              </a:rPr>
              <a:t>nuôi</a:t>
            </a:r>
            <a:r>
              <a:rPr lang="en-US" sz="2400" dirty="0">
                <a:latin typeface="#9Slide05 Fourth Medium" panose="00000600000000000000" pitchFamily="2" charset="0"/>
                <a:ea typeface="Arial" panose="020B0604020202020204" pitchFamily="34" charset="0"/>
                <a:cs typeface="#9Slide03 Arima Madurai Bold" panose="00000800000000000000" pitchFamily="2" charset="0"/>
              </a:rPr>
              <a:t> </a:t>
            </a:r>
            <a:r>
              <a:rPr lang="en-US" sz="2400" dirty="0" err="1">
                <a:latin typeface="#9Slide05 Fourth Medium" panose="00000600000000000000" pitchFamily="2" charset="0"/>
                <a:ea typeface="Arial" panose="020B0604020202020204" pitchFamily="34" charset="0"/>
                <a:cs typeface="#9Slide03 Arima Madurai Bold" panose="00000800000000000000" pitchFamily="2" charset="0"/>
              </a:rPr>
              <a:t>gia</a:t>
            </a:r>
            <a:r>
              <a:rPr lang="en-US" sz="2400" dirty="0">
                <a:latin typeface="#9Slide05 Fourth Medium" panose="00000600000000000000" pitchFamily="2" charset="0"/>
                <a:ea typeface="Arial" panose="020B0604020202020204" pitchFamily="34" charset="0"/>
                <a:cs typeface="#9Slide03 Arima Madurai Bold" panose="00000800000000000000" pitchFamily="2" charset="0"/>
              </a:rPr>
              <a:t> </a:t>
            </a:r>
            <a:r>
              <a:rPr lang="en-US" sz="2400" dirty="0" err="1">
                <a:latin typeface="#9Slide05 Fourth Medium" panose="00000600000000000000" pitchFamily="2" charset="0"/>
                <a:ea typeface="Arial" panose="020B0604020202020204" pitchFamily="34" charset="0"/>
                <a:cs typeface="#9Slide03 Arima Madurai Bold" panose="00000800000000000000" pitchFamily="2" charset="0"/>
              </a:rPr>
              <a:t>súc</a:t>
            </a:r>
            <a:endParaRPr lang="en-US" sz="2400" dirty="0">
              <a:effectLst/>
              <a:latin typeface="#9Slide05 Fourth Medium" panose="00000600000000000000" pitchFamily="2" charset="0"/>
              <a:ea typeface="Times New Roman" panose="02020603050405020304" pitchFamily="18" charset="0"/>
              <a:cs typeface="#9Slide03 Arima Madurai Bold" panose="00000800000000000000" pitchFamily="2" charset="0"/>
            </a:endParaRPr>
          </a:p>
        </p:txBody>
      </p:sp>
      <p:pic>
        <p:nvPicPr>
          <p:cNvPr id="31" name="image450.png" descr="Umbrella">
            <a:extLst>
              <a:ext uri="{FF2B5EF4-FFF2-40B4-BE49-F238E27FC236}">
                <a16:creationId xmlns:a16="http://schemas.microsoft.com/office/drawing/2014/main" id="{88A609E7-BFA3-4771-9DAC-89514E1EF4AB}"/>
              </a:ext>
            </a:extLst>
          </p:cNvPr>
          <p:cNvPicPr/>
          <p:nvPr/>
        </p:nvPicPr>
        <p:blipFill>
          <a:blip r:embed="rId11"/>
          <a:srcRect/>
          <a:stretch>
            <a:fillRect/>
          </a:stretch>
        </p:blipFill>
        <p:spPr>
          <a:xfrm>
            <a:off x="6856924" y="2857852"/>
            <a:ext cx="501443" cy="524712"/>
          </a:xfrm>
          <a:prstGeom prst="rect">
            <a:avLst/>
          </a:prstGeom>
          <a:ln/>
        </p:spPr>
      </p:pic>
      <p:sp>
        <p:nvSpPr>
          <p:cNvPr id="32" name="Rectangle 31">
            <a:extLst>
              <a:ext uri="{FF2B5EF4-FFF2-40B4-BE49-F238E27FC236}">
                <a16:creationId xmlns:a16="http://schemas.microsoft.com/office/drawing/2014/main" id="{1E5112E5-3A69-44D8-8DC3-44CFE486B7A6}"/>
              </a:ext>
            </a:extLst>
          </p:cNvPr>
          <p:cNvSpPr/>
          <p:nvPr/>
        </p:nvSpPr>
        <p:spPr>
          <a:xfrm>
            <a:off x="809117" y="5817774"/>
            <a:ext cx="3921204" cy="487506"/>
          </a:xfrm>
          <a:prstGeom prst="rect">
            <a:avLst/>
          </a:prstGeom>
        </p:spPr>
        <p:txBody>
          <a:bodyPr wrap="square">
            <a:spAutoFit/>
          </a:bodyPr>
          <a:lstStyle/>
          <a:p>
            <a:pPr indent="179705" algn="just">
              <a:lnSpc>
                <a:spcPct val="107000"/>
              </a:lnSpc>
              <a:spcAft>
                <a:spcPts val="600"/>
              </a:spcAft>
            </a:pPr>
            <a:r>
              <a:rPr lang="en-US" sz="24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Làm</a:t>
            </a:r>
            <a:r>
              <a:rPr lang="en-US" sz="24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muối</a:t>
            </a:r>
            <a:r>
              <a:rPr lang="en-US" sz="24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phát</a:t>
            </a:r>
            <a:r>
              <a:rPr lang="en-US" sz="24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triển</a:t>
            </a:r>
            <a:r>
              <a:rPr lang="en-US" sz="24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ít</a:t>
            </a:r>
            <a:r>
              <a:rPr lang="en-US" sz="24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m</a:t>
            </a:r>
            <a:r>
              <a:rPr lang="vi-VN" sz="24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ư</a:t>
            </a:r>
            <a:r>
              <a:rPr lang="en-US" sz="24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a)</a:t>
            </a:r>
            <a:endParaRPr lang="en-US" sz="2400" dirty="0">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endParaRPr>
          </a:p>
        </p:txBody>
      </p:sp>
      <p:sp>
        <p:nvSpPr>
          <p:cNvPr id="33" name="Rectangle 32">
            <a:extLst>
              <a:ext uri="{FF2B5EF4-FFF2-40B4-BE49-F238E27FC236}">
                <a16:creationId xmlns:a16="http://schemas.microsoft.com/office/drawing/2014/main" id="{A90EED2D-5F78-437B-B8A9-57133A8B96CB}"/>
              </a:ext>
            </a:extLst>
          </p:cNvPr>
          <p:cNvSpPr/>
          <p:nvPr/>
        </p:nvSpPr>
        <p:spPr>
          <a:xfrm>
            <a:off x="0" y="6307627"/>
            <a:ext cx="4274991" cy="553357"/>
          </a:xfrm>
          <a:prstGeom prst="rect">
            <a:avLst/>
          </a:prstGeom>
        </p:spPr>
        <p:txBody>
          <a:bodyPr wrap="square">
            <a:spAutoFit/>
          </a:bodyPr>
          <a:lstStyle/>
          <a:p>
            <a:pPr indent="179705" algn="just">
              <a:lnSpc>
                <a:spcPct val="107000"/>
              </a:lnSpc>
              <a:spcAft>
                <a:spcPts val="600"/>
              </a:spcAft>
            </a:pPr>
            <a:r>
              <a:rPr lang="en-US" sz="2800" dirty="0">
                <a:solidFill>
                  <a:srgbClr val="C00000"/>
                </a:solidFill>
                <a:latin typeface="#9Slide05 Fourth Medium" panose="00000600000000000000" pitchFamily="2" charset="0"/>
                <a:ea typeface="Arial" panose="020B0604020202020204" pitchFamily="34" charset="0"/>
                <a:cs typeface="#9Slide03 Arima Madurai Bold" panose="00000800000000000000" pitchFamily="2" charset="0"/>
              </a:rPr>
              <a:t>=&gt; C</a:t>
            </a:r>
            <a:r>
              <a:rPr lang="vi-VN" sz="2800" dirty="0">
                <a:solidFill>
                  <a:srgbClr val="C00000"/>
                </a:solidFill>
                <a:latin typeface="#9Slide05 Fourth Medium" panose="00000600000000000000" pitchFamily="2" charset="0"/>
                <a:ea typeface="Arial" panose="020B0604020202020204" pitchFamily="34" charset="0"/>
                <a:cs typeface="#9Slide03 Arima Madurai Bold" panose="00000800000000000000" pitchFamily="2" charset="0"/>
              </a:rPr>
              <a:t>ơ</a:t>
            </a:r>
            <a:r>
              <a:rPr lang="en-US" sz="2800" dirty="0">
                <a:solidFill>
                  <a:srgbClr val="C0000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2800" dirty="0" err="1">
                <a:solidFill>
                  <a:srgbClr val="C00000"/>
                </a:solidFill>
                <a:latin typeface="#9Slide05 Fourth Medium" panose="00000600000000000000" pitchFamily="2" charset="0"/>
                <a:ea typeface="Arial" panose="020B0604020202020204" pitchFamily="34" charset="0"/>
                <a:cs typeface="#9Slide03 Arima Madurai Bold" panose="00000800000000000000" pitchFamily="2" charset="0"/>
              </a:rPr>
              <a:t>cấu</a:t>
            </a:r>
            <a:r>
              <a:rPr lang="en-US" sz="2800" dirty="0">
                <a:solidFill>
                  <a:srgbClr val="C0000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2800" dirty="0" err="1">
                <a:solidFill>
                  <a:srgbClr val="C00000"/>
                </a:solidFill>
                <a:latin typeface="#9Slide05 Fourth Medium" panose="00000600000000000000" pitchFamily="2" charset="0"/>
                <a:ea typeface="Arial" panose="020B0604020202020204" pitchFamily="34" charset="0"/>
                <a:cs typeface="#9Slide03 Arima Madurai Bold" panose="00000800000000000000" pitchFamily="2" charset="0"/>
              </a:rPr>
              <a:t>kinh</a:t>
            </a:r>
            <a:r>
              <a:rPr lang="en-US" sz="2800" dirty="0">
                <a:solidFill>
                  <a:srgbClr val="C0000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2800" dirty="0" err="1">
                <a:solidFill>
                  <a:srgbClr val="C00000"/>
                </a:solidFill>
                <a:latin typeface="#9Slide05 Fourth Medium" panose="00000600000000000000" pitchFamily="2" charset="0"/>
                <a:ea typeface="Arial" panose="020B0604020202020204" pitchFamily="34" charset="0"/>
                <a:cs typeface="#9Slide03 Arima Madurai Bold" panose="00000800000000000000" pitchFamily="2" charset="0"/>
              </a:rPr>
              <a:t>tế</a:t>
            </a:r>
            <a:r>
              <a:rPr lang="en-US" sz="2800" dirty="0">
                <a:solidFill>
                  <a:srgbClr val="C0000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2800" dirty="0" err="1">
                <a:solidFill>
                  <a:srgbClr val="C00000"/>
                </a:solidFill>
                <a:latin typeface="#9Slide05 Fourth Medium" panose="00000600000000000000" pitchFamily="2" charset="0"/>
                <a:ea typeface="Arial" panose="020B0604020202020204" pitchFamily="34" charset="0"/>
                <a:cs typeface="#9Slide03 Arima Madurai Bold" panose="00000800000000000000" pitchFamily="2" charset="0"/>
              </a:rPr>
              <a:t>đa</a:t>
            </a:r>
            <a:r>
              <a:rPr lang="en-US" sz="2800" dirty="0">
                <a:solidFill>
                  <a:srgbClr val="C0000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2800" dirty="0" err="1">
                <a:solidFill>
                  <a:srgbClr val="C00000"/>
                </a:solidFill>
                <a:latin typeface="#9Slide05 Fourth Medium" panose="00000600000000000000" pitchFamily="2" charset="0"/>
                <a:ea typeface="Arial" panose="020B0604020202020204" pitchFamily="34" charset="0"/>
                <a:cs typeface="#9Slide03 Arima Madurai Bold" panose="00000800000000000000" pitchFamily="2" charset="0"/>
              </a:rPr>
              <a:t>dạng</a:t>
            </a:r>
            <a:endParaRPr lang="en-US" sz="2800" dirty="0">
              <a:solidFill>
                <a:srgbClr val="C00000"/>
              </a:solidFill>
              <a:effectLst/>
              <a:latin typeface="#9Slide05 Fourth Medium" panose="00000600000000000000" pitchFamily="2" charset="0"/>
              <a:ea typeface="Times New Roman" panose="02020603050405020304" pitchFamily="18" charset="0"/>
              <a:cs typeface="#9Slide03 Arima Madurai Bold" panose="00000800000000000000" pitchFamily="2" charset="0"/>
            </a:endParaRPr>
          </a:p>
        </p:txBody>
      </p:sp>
      <p:sp>
        <p:nvSpPr>
          <p:cNvPr id="35" name="Rectangle 34">
            <a:extLst>
              <a:ext uri="{FF2B5EF4-FFF2-40B4-BE49-F238E27FC236}">
                <a16:creationId xmlns:a16="http://schemas.microsoft.com/office/drawing/2014/main" id="{5E996B45-B55B-45D3-8BAD-0AFFA91CE73A}"/>
              </a:ext>
            </a:extLst>
          </p:cNvPr>
          <p:cNvSpPr/>
          <p:nvPr/>
        </p:nvSpPr>
        <p:spPr>
          <a:xfrm>
            <a:off x="5466400" y="1478804"/>
            <a:ext cx="2932309" cy="882678"/>
          </a:xfrm>
          <a:prstGeom prst="rect">
            <a:avLst/>
          </a:prstGeom>
        </p:spPr>
        <p:txBody>
          <a:bodyPr wrap="square">
            <a:spAutoFit/>
          </a:bodyPr>
          <a:lstStyle/>
          <a:p>
            <a:pPr indent="179705" algn="just">
              <a:lnSpc>
                <a:spcPct val="107000"/>
              </a:lnSpc>
              <a:spcAft>
                <a:spcPts val="600"/>
              </a:spcAft>
            </a:pPr>
            <a:r>
              <a:rPr lang="en-US" sz="2400" dirty="0" err="1">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rPr>
              <a:t>Đồng</a:t>
            </a:r>
            <a:r>
              <a:rPr lang="en-US" sz="2400" dirty="0">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rPr>
              <a:t>bằng</a:t>
            </a:r>
            <a:r>
              <a:rPr lang="en-US" sz="2400" dirty="0">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rPr>
              <a:t>b</a:t>
            </a:r>
            <a:r>
              <a:rPr lang="en-US" sz="24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ị</a:t>
            </a:r>
            <a:r>
              <a:rPr lang="en-US"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chia </a:t>
            </a:r>
            <a:r>
              <a:rPr lang="en-US" sz="24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hẹp</a:t>
            </a:r>
            <a:r>
              <a:rPr lang="en-US"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đất</a:t>
            </a:r>
            <a:r>
              <a:rPr lang="en-US"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có</a:t>
            </a:r>
            <a:r>
              <a:rPr lang="en-US"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độ</a:t>
            </a:r>
            <a:r>
              <a:rPr lang="en-US"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phì</a:t>
            </a:r>
            <a:r>
              <a:rPr lang="en-US"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thấp</a:t>
            </a:r>
            <a:endParaRPr lang="en-US" sz="2400" dirty="0">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endParaRPr>
          </a:p>
        </p:txBody>
      </p:sp>
      <p:pic>
        <p:nvPicPr>
          <p:cNvPr id="36" name="Picture 5">
            <a:extLst>
              <a:ext uri="{FF2B5EF4-FFF2-40B4-BE49-F238E27FC236}">
                <a16:creationId xmlns:a16="http://schemas.microsoft.com/office/drawing/2014/main" id="{03EFFF95-BE0A-4FF2-9F6E-77AD04EB169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1438" y="5852116"/>
            <a:ext cx="533078" cy="527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13">
            <a:extLst>
              <a:ext uri="{FF2B5EF4-FFF2-40B4-BE49-F238E27FC236}">
                <a16:creationId xmlns:a16="http://schemas.microsoft.com/office/drawing/2014/main" id="{80256EB3-1A78-4C08-8F25-F254C140732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27359" y="2681828"/>
            <a:ext cx="1008198" cy="75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16">
            <a:extLst>
              <a:ext uri="{FF2B5EF4-FFF2-40B4-BE49-F238E27FC236}">
                <a16:creationId xmlns:a16="http://schemas.microsoft.com/office/drawing/2014/main" id="{DDEB0CDE-1128-4BEA-B1B1-1F03D1C120B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03802" y="2764359"/>
            <a:ext cx="916632" cy="699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ectangle 39">
            <a:extLst>
              <a:ext uri="{FF2B5EF4-FFF2-40B4-BE49-F238E27FC236}">
                <a16:creationId xmlns:a16="http://schemas.microsoft.com/office/drawing/2014/main" id="{0B56819F-BF99-4739-86E5-8AE6F63A8671}"/>
              </a:ext>
            </a:extLst>
          </p:cNvPr>
          <p:cNvSpPr/>
          <p:nvPr/>
        </p:nvSpPr>
        <p:spPr>
          <a:xfrm>
            <a:off x="4555228" y="3476319"/>
            <a:ext cx="3782713" cy="1277850"/>
          </a:xfrm>
          <a:prstGeom prst="rect">
            <a:avLst/>
          </a:prstGeom>
        </p:spPr>
        <p:txBody>
          <a:bodyPr wrap="square">
            <a:spAutoFit/>
          </a:bodyPr>
          <a:lstStyle/>
          <a:p>
            <a:pPr indent="179705" algn="just">
              <a:lnSpc>
                <a:spcPct val="107000"/>
              </a:lnSpc>
              <a:spcAft>
                <a:spcPts val="600"/>
              </a:spcAft>
            </a:pPr>
            <a:r>
              <a:rPr lang="en-US" sz="2400" dirty="0" err="1">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rPr>
              <a:t>Thiên</a:t>
            </a:r>
            <a:r>
              <a:rPr lang="en-US" sz="2400" dirty="0">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rPr>
              <a:t> tai, </a:t>
            </a:r>
            <a:r>
              <a:rPr lang="en-US" sz="2400" dirty="0" err="1">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rPr>
              <a:t>hạn</a:t>
            </a:r>
            <a:r>
              <a:rPr lang="en-US" sz="2400" dirty="0">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rPr>
              <a:t>hán</a:t>
            </a:r>
            <a:r>
              <a:rPr lang="en-US" sz="2400" dirty="0">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rPr>
              <a:t>, m</a:t>
            </a:r>
            <a:r>
              <a:rPr lang="vi-VN" sz="2400" dirty="0">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rPr>
              <a:t>ư</a:t>
            </a:r>
            <a:r>
              <a:rPr lang="en-US" sz="2400" dirty="0">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rPr>
              <a:t>a </a:t>
            </a:r>
            <a:r>
              <a:rPr lang="en-US" sz="2400" dirty="0" err="1">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rPr>
              <a:t>bão</a:t>
            </a:r>
            <a:r>
              <a:rPr lang="en-US" sz="2400" dirty="0">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Sa </a:t>
            </a:r>
            <a:r>
              <a:rPr lang="en-US" sz="24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mạc</a:t>
            </a:r>
            <a:r>
              <a:rPr lang="en-US"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hoá</a:t>
            </a:r>
            <a:r>
              <a:rPr lang="en-US"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Ninh</a:t>
            </a:r>
            <a:r>
              <a:rPr lang="en-US"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Thuận</a:t>
            </a:r>
            <a:r>
              <a:rPr lang="en-US"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Bình</a:t>
            </a:r>
            <a:r>
              <a:rPr lang="en-US"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Thuận</a:t>
            </a:r>
            <a:r>
              <a:rPr lang="en-US"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a:t>
            </a:r>
            <a:endParaRPr lang="en-US" sz="2400" dirty="0">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endParaRPr>
          </a:p>
        </p:txBody>
      </p:sp>
      <p:sp>
        <p:nvSpPr>
          <p:cNvPr id="41" name="Rectangle 40">
            <a:extLst>
              <a:ext uri="{FF2B5EF4-FFF2-40B4-BE49-F238E27FC236}">
                <a16:creationId xmlns:a16="http://schemas.microsoft.com/office/drawing/2014/main" id="{8322258E-1D48-4CBB-B0ED-F9476CE954DC}"/>
              </a:ext>
            </a:extLst>
          </p:cNvPr>
          <p:cNvSpPr/>
          <p:nvPr/>
        </p:nvSpPr>
        <p:spPr>
          <a:xfrm>
            <a:off x="4517004" y="5789417"/>
            <a:ext cx="3782713" cy="882678"/>
          </a:xfrm>
          <a:prstGeom prst="rect">
            <a:avLst/>
          </a:prstGeom>
        </p:spPr>
        <p:txBody>
          <a:bodyPr wrap="square">
            <a:spAutoFit/>
          </a:bodyPr>
          <a:lstStyle/>
          <a:p>
            <a:pPr indent="179705" algn="just">
              <a:lnSpc>
                <a:spcPct val="107000"/>
              </a:lnSpc>
              <a:spcAft>
                <a:spcPts val="600"/>
              </a:spcAft>
            </a:pPr>
            <a:r>
              <a:rPr lang="en-US" sz="2400" dirty="0" err="1">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rPr>
              <a:t>Môi</a:t>
            </a:r>
            <a:r>
              <a:rPr lang="en-US" sz="2400" dirty="0">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rPr>
              <a:t> tr</a:t>
            </a:r>
            <a:r>
              <a:rPr lang="vi-VN" sz="2400" dirty="0">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rPr>
              <a:t>ư</a:t>
            </a:r>
            <a:r>
              <a:rPr lang="en-US" sz="24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ờng</a:t>
            </a:r>
            <a:r>
              <a:rPr lang="en-US"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ven</a:t>
            </a:r>
            <a:r>
              <a:rPr lang="en-US"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biển</a:t>
            </a:r>
            <a:r>
              <a:rPr lang="en-US"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suy</a:t>
            </a:r>
            <a:r>
              <a:rPr lang="en-US"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thoái</a:t>
            </a:r>
            <a:r>
              <a:rPr lang="en-US"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do </a:t>
            </a:r>
            <a:r>
              <a:rPr lang="en-US" sz="24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mất</a:t>
            </a:r>
            <a:r>
              <a:rPr lang="en-US"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rừng</a:t>
            </a:r>
            <a:r>
              <a:rPr lang="en-US"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và</a:t>
            </a:r>
            <a:r>
              <a:rPr lang="en-US"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ô </a:t>
            </a:r>
            <a:r>
              <a:rPr lang="en-US" sz="24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nhiễm</a:t>
            </a:r>
            <a:endParaRPr lang="en-US" sz="2400" dirty="0">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endParaRPr>
          </a:p>
        </p:txBody>
      </p:sp>
      <p:pic>
        <p:nvPicPr>
          <p:cNvPr id="42" name="Picture 10">
            <a:extLst>
              <a:ext uri="{FF2B5EF4-FFF2-40B4-BE49-F238E27FC236}">
                <a16:creationId xmlns:a16="http://schemas.microsoft.com/office/drawing/2014/main" id="{60EE40BE-E52C-4287-A584-A96AF125F6C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91877" y="4891904"/>
            <a:ext cx="146685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ectangle 44">
            <a:extLst>
              <a:ext uri="{FF2B5EF4-FFF2-40B4-BE49-F238E27FC236}">
                <a16:creationId xmlns:a16="http://schemas.microsoft.com/office/drawing/2014/main" id="{73912CB2-51F1-4996-968C-E3A3BECBC98C}"/>
              </a:ext>
            </a:extLst>
          </p:cNvPr>
          <p:cNvSpPr/>
          <p:nvPr/>
        </p:nvSpPr>
        <p:spPr>
          <a:xfrm>
            <a:off x="9382092" y="1774351"/>
            <a:ext cx="2896995" cy="487506"/>
          </a:xfrm>
          <a:prstGeom prst="rect">
            <a:avLst/>
          </a:prstGeom>
        </p:spPr>
        <p:txBody>
          <a:bodyPr wrap="square">
            <a:spAutoFit/>
          </a:bodyPr>
          <a:lstStyle/>
          <a:p>
            <a:pPr indent="179705" algn="just">
              <a:lnSpc>
                <a:spcPct val="107000"/>
              </a:lnSpc>
              <a:spcAft>
                <a:spcPts val="600"/>
              </a:spcAft>
            </a:pPr>
            <a:r>
              <a:rPr lang="en-US" sz="2400" dirty="0" err="1">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rPr>
              <a:t>Bảo</a:t>
            </a:r>
            <a:r>
              <a:rPr lang="en-US" sz="2400" dirty="0">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rPr>
              <a:t>vệ</a:t>
            </a:r>
            <a:r>
              <a:rPr lang="en-US" sz="2400" dirty="0">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rPr>
              <a:t>và</a:t>
            </a:r>
            <a:r>
              <a:rPr lang="en-US" sz="2400" dirty="0">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rPr>
              <a:t>trồng</a:t>
            </a:r>
            <a:r>
              <a:rPr lang="en-US" sz="2400" dirty="0">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rPr>
              <a:t>rừng</a:t>
            </a:r>
            <a:endParaRPr lang="en-US" sz="2400" dirty="0">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endParaRPr>
          </a:p>
        </p:txBody>
      </p:sp>
      <p:pic>
        <p:nvPicPr>
          <p:cNvPr id="47" name="Picture 32">
            <a:extLst>
              <a:ext uri="{FF2B5EF4-FFF2-40B4-BE49-F238E27FC236}">
                <a16:creationId xmlns:a16="http://schemas.microsoft.com/office/drawing/2014/main" id="{0A1B9CD6-45B2-4043-9DDD-699DA67B1E3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953672" y="2526811"/>
            <a:ext cx="981075" cy="122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Rectangle 47">
            <a:extLst>
              <a:ext uri="{FF2B5EF4-FFF2-40B4-BE49-F238E27FC236}">
                <a16:creationId xmlns:a16="http://schemas.microsoft.com/office/drawing/2014/main" id="{BD079180-0E87-406E-BB60-605EE4407EC9}"/>
              </a:ext>
            </a:extLst>
          </p:cNvPr>
          <p:cNvSpPr/>
          <p:nvPr/>
        </p:nvSpPr>
        <p:spPr>
          <a:xfrm>
            <a:off x="8496449" y="3722364"/>
            <a:ext cx="3714308" cy="882678"/>
          </a:xfrm>
          <a:prstGeom prst="rect">
            <a:avLst/>
          </a:prstGeom>
        </p:spPr>
        <p:txBody>
          <a:bodyPr wrap="square">
            <a:spAutoFit/>
          </a:bodyPr>
          <a:lstStyle/>
          <a:p>
            <a:pPr indent="179705" algn="just">
              <a:lnSpc>
                <a:spcPct val="107000"/>
              </a:lnSpc>
              <a:spcAft>
                <a:spcPts val="600"/>
              </a:spcAft>
            </a:pPr>
            <a:r>
              <a:rPr lang="en-US" sz="24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Đầu</a:t>
            </a:r>
            <a:r>
              <a:rPr lang="en-US"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t</a:t>
            </a:r>
            <a:r>
              <a:rPr lang="vi-VN"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ư</a:t>
            </a:r>
            <a:r>
              <a:rPr lang="en-US"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CSVC </a:t>
            </a:r>
            <a:r>
              <a:rPr lang="en-US" sz="24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kĩ</a:t>
            </a:r>
            <a:r>
              <a:rPr lang="en-US"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thuật</a:t>
            </a:r>
            <a:r>
              <a:rPr lang="en-US"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cho</a:t>
            </a:r>
            <a:r>
              <a:rPr lang="en-US"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công</a:t>
            </a:r>
            <a:r>
              <a:rPr lang="en-US"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tác</a:t>
            </a:r>
            <a:r>
              <a:rPr lang="en-US"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dự</a:t>
            </a:r>
            <a:r>
              <a:rPr lang="en-US"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báo</a:t>
            </a:r>
            <a:r>
              <a:rPr lang="en-US"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thời</a:t>
            </a:r>
            <a:r>
              <a:rPr lang="en-US"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tiết</a:t>
            </a:r>
            <a:endParaRPr lang="en-US" sz="2400" dirty="0">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endParaRPr>
          </a:p>
        </p:txBody>
      </p:sp>
      <p:sp>
        <p:nvSpPr>
          <p:cNvPr id="49" name="Rectangle 48">
            <a:extLst>
              <a:ext uri="{FF2B5EF4-FFF2-40B4-BE49-F238E27FC236}">
                <a16:creationId xmlns:a16="http://schemas.microsoft.com/office/drawing/2014/main" id="{DF478354-E30B-4A35-AEEC-29B2A92AC20A}"/>
              </a:ext>
            </a:extLst>
          </p:cNvPr>
          <p:cNvSpPr/>
          <p:nvPr/>
        </p:nvSpPr>
        <p:spPr>
          <a:xfrm>
            <a:off x="8496449" y="5817774"/>
            <a:ext cx="3714308" cy="882678"/>
          </a:xfrm>
          <a:prstGeom prst="rect">
            <a:avLst/>
          </a:prstGeom>
        </p:spPr>
        <p:txBody>
          <a:bodyPr wrap="square">
            <a:spAutoFit/>
          </a:bodyPr>
          <a:lstStyle/>
          <a:p>
            <a:pPr indent="179705" algn="just">
              <a:lnSpc>
                <a:spcPct val="107000"/>
              </a:lnSpc>
              <a:spcAft>
                <a:spcPts val="600"/>
              </a:spcAft>
            </a:pPr>
            <a:r>
              <a:rPr lang="en-US" sz="24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Đầu</a:t>
            </a:r>
            <a:r>
              <a:rPr lang="en-US"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t</a:t>
            </a:r>
            <a:r>
              <a:rPr lang="vi-VN"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ư</a:t>
            </a:r>
            <a:r>
              <a:rPr lang="en-US"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phát</a:t>
            </a:r>
            <a:r>
              <a:rPr lang="en-US"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triển</a:t>
            </a:r>
            <a:r>
              <a:rPr lang="en-US"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thuỷ</a:t>
            </a:r>
            <a:r>
              <a:rPr lang="en-US"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lợi</a:t>
            </a:r>
            <a:r>
              <a:rPr lang="en-US"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hồ</a:t>
            </a:r>
            <a:r>
              <a:rPr lang="en-US"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chứa</a:t>
            </a:r>
            <a:r>
              <a:rPr lang="en-US"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n</a:t>
            </a:r>
            <a:r>
              <a:rPr lang="vi-VN" sz="24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ư</a:t>
            </a:r>
            <a:r>
              <a:rPr lang="en-US" sz="24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ớc</a:t>
            </a:r>
            <a:endParaRPr lang="en-US" sz="2400" dirty="0">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endParaRPr>
          </a:p>
        </p:txBody>
      </p:sp>
      <p:pic>
        <p:nvPicPr>
          <p:cNvPr id="50" name="Picture 31" descr="228">
            <a:extLst>
              <a:ext uri="{FF2B5EF4-FFF2-40B4-BE49-F238E27FC236}">
                <a16:creationId xmlns:a16="http://schemas.microsoft.com/office/drawing/2014/main" id="{3AD9AAA2-3A92-4F1C-BACE-AC229D9391F9}"/>
              </a:ext>
            </a:extLst>
          </p:cNvPr>
          <p:cNvPicPr>
            <a:picLocks noChangeAspect="1" noChangeArrowheads="1"/>
          </p:cNvPicPr>
          <p:nvPr/>
        </p:nvPicPr>
        <p:blipFill>
          <a:blip r:embed="rId17" cstate="hqprint">
            <a:extLst>
              <a:ext uri="{28A0092B-C50C-407E-A947-70E740481C1C}">
                <a14:useLocalDpi xmlns:a14="http://schemas.microsoft.com/office/drawing/2010/main" val="0"/>
              </a:ext>
            </a:extLst>
          </a:blip>
          <a:srcRect/>
          <a:stretch>
            <a:fillRect/>
          </a:stretch>
        </p:blipFill>
        <p:spPr bwMode="auto">
          <a:xfrm>
            <a:off x="8989498" y="4723547"/>
            <a:ext cx="859862" cy="104723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0" descr="065">
            <a:extLst>
              <a:ext uri="{FF2B5EF4-FFF2-40B4-BE49-F238E27FC236}">
                <a16:creationId xmlns:a16="http://schemas.microsoft.com/office/drawing/2014/main" id="{3D698D90-EA51-4E58-B3C5-BB4368E94A1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630825" y="2678462"/>
            <a:ext cx="747999" cy="108029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6" descr="134">
            <a:extLst>
              <a:ext uri="{FF2B5EF4-FFF2-40B4-BE49-F238E27FC236}">
                <a16:creationId xmlns:a16="http://schemas.microsoft.com/office/drawing/2014/main" id="{72A22388-CA32-461E-9F5A-2C7C7E6B4324}"/>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193352" y="4609525"/>
            <a:ext cx="1384106" cy="114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Rounded Corners 7">
            <a:extLst>
              <a:ext uri="{FF2B5EF4-FFF2-40B4-BE49-F238E27FC236}">
                <a16:creationId xmlns:a16="http://schemas.microsoft.com/office/drawing/2014/main" id="{6C91D51F-57AB-4119-83AD-B895C0474862}"/>
              </a:ext>
            </a:extLst>
          </p:cNvPr>
          <p:cNvSpPr/>
          <p:nvPr/>
        </p:nvSpPr>
        <p:spPr>
          <a:xfrm>
            <a:off x="275140" y="124265"/>
            <a:ext cx="11390387" cy="745585"/>
          </a:xfrm>
          <a:custGeom>
            <a:avLst/>
            <a:gdLst>
              <a:gd name="connsiteX0" fmla="*/ 0 w 11390387"/>
              <a:gd name="connsiteY0" fmla="*/ 124267 h 745585"/>
              <a:gd name="connsiteX1" fmla="*/ 124267 w 11390387"/>
              <a:gd name="connsiteY1" fmla="*/ 0 h 745585"/>
              <a:gd name="connsiteX2" fmla="*/ 933517 w 11390387"/>
              <a:gd name="connsiteY2" fmla="*/ 0 h 745585"/>
              <a:gd name="connsiteX3" fmla="*/ 1408512 w 11390387"/>
              <a:gd name="connsiteY3" fmla="*/ 0 h 745585"/>
              <a:gd name="connsiteX4" fmla="*/ 1772088 w 11390387"/>
              <a:gd name="connsiteY4" fmla="*/ 0 h 745585"/>
              <a:gd name="connsiteX5" fmla="*/ 2469920 w 11390387"/>
              <a:gd name="connsiteY5" fmla="*/ 0 h 745585"/>
              <a:gd name="connsiteX6" fmla="*/ 2944915 w 11390387"/>
              <a:gd name="connsiteY6" fmla="*/ 0 h 745585"/>
              <a:gd name="connsiteX7" fmla="*/ 3754165 w 11390387"/>
              <a:gd name="connsiteY7" fmla="*/ 0 h 745585"/>
              <a:gd name="connsiteX8" fmla="*/ 4117742 w 11390387"/>
              <a:gd name="connsiteY8" fmla="*/ 0 h 745585"/>
              <a:gd name="connsiteX9" fmla="*/ 4926992 w 11390387"/>
              <a:gd name="connsiteY9" fmla="*/ 0 h 745585"/>
              <a:gd name="connsiteX10" fmla="*/ 5179150 w 11390387"/>
              <a:gd name="connsiteY10" fmla="*/ 0 h 745585"/>
              <a:gd name="connsiteX11" fmla="*/ 5765563 w 11390387"/>
              <a:gd name="connsiteY11" fmla="*/ 0 h 745585"/>
              <a:gd name="connsiteX12" fmla="*/ 6351976 w 11390387"/>
              <a:gd name="connsiteY12" fmla="*/ 0 h 745585"/>
              <a:gd name="connsiteX13" fmla="*/ 6826971 w 11390387"/>
              <a:gd name="connsiteY13" fmla="*/ 0 h 745585"/>
              <a:gd name="connsiteX14" fmla="*/ 7636222 w 11390387"/>
              <a:gd name="connsiteY14" fmla="*/ 0 h 745585"/>
              <a:gd name="connsiteX15" fmla="*/ 8445472 w 11390387"/>
              <a:gd name="connsiteY15" fmla="*/ 0 h 745585"/>
              <a:gd name="connsiteX16" fmla="*/ 8809048 w 11390387"/>
              <a:gd name="connsiteY16" fmla="*/ 0 h 745585"/>
              <a:gd name="connsiteX17" fmla="*/ 9395462 w 11390387"/>
              <a:gd name="connsiteY17" fmla="*/ 0 h 745585"/>
              <a:gd name="connsiteX18" fmla="*/ 10204712 w 11390387"/>
              <a:gd name="connsiteY18" fmla="*/ 0 h 745585"/>
              <a:gd name="connsiteX19" fmla="*/ 11266120 w 11390387"/>
              <a:gd name="connsiteY19" fmla="*/ 0 h 745585"/>
              <a:gd name="connsiteX20" fmla="*/ 11390387 w 11390387"/>
              <a:gd name="connsiteY20" fmla="*/ 124267 h 745585"/>
              <a:gd name="connsiteX21" fmla="*/ 11390387 w 11390387"/>
              <a:gd name="connsiteY21" fmla="*/ 621318 h 745585"/>
              <a:gd name="connsiteX22" fmla="*/ 11266120 w 11390387"/>
              <a:gd name="connsiteY22" fmla="*/ 745585 h 745585"/>
              <a:gd name="connsiteX23" fmla="*/ 10902544 w 11390387"/>
              <a:gd name="connsiteY23" fmla="*/ 745585 h 745585"/>
              <a:gd name="connsiteX24" fmla="*/ 10650386 w 11390387"/>
              <a:gd name="connsiteY24" fmla="*/ 745585 h 745585"/>
              <a:gd name="connsiteX25" fmla="*/ 10398228 w 11390387"/>
              <a:gd name="connsiteY25" fmla="*/ 745585 h 745585"/>
              <a:gd name="connsiteX26" fmla="*/ 9811815 w 11390387"/>
              <a:gd name="connsiteY26" fmla="*/ 745585 h 745585"/>
              <a:gd name="connsiteX27" fmla="*/ 9448239 w 11390387"/>
              <a:gd name="connsiteY27" fmla="*/ 745585 h 745585"/>
              <a:gd name="connsiteX28" fmla="*/ 8750407 w 11390387"/>
              <a:gd name="connsiteY28" fmla="*/ 745585 h 745585"/>
              <a:gd name="connsiteX29" fmla="*/ 8386831 w 11390387"/>
              <a:gd name="connsiteY29" fmla="*/ 745585 h 745585"/>
              <a:gd name="connsiteX30" fmla="*/ 7688999 w 11390387"/>
              <a:gd name="connsiteY30" fmla="*/ 745585 h 745585"/>
              <a:gd name="connsiteX31" fmla="*/ 7436841 w 11390387"/>
              <a:gd name="connsiteY31" fmla="*/ 745585 h 745585"/>
              <a:gd name="connsiteX32" fmla="*/ 6739009 w 11390387"/>
              <a:gd name="connsiteY32" fmla="*/ 745585 h 745585"/>
              <a:gd name="connsiteX33" fmla="*/ 6375433 w 11390387"/>
              <a:gd name="connsiteY33" fmla="*/ 745585 h 745585"/>
              <a:gd name="connsiteX34" fmla="*/ 6123275 w 11390387"/>
              <a:gd name="connsiteY34" fmla="*/ 745585 h 745585"/>
              <a:gd name="connsiteX35" fmla="*/ 5759699 w 11390387"/>
              <a:gd name="connsiteY35" fmla="*/ 745585 h 745585"/>
              <a:gd name="connsiteX36" fmla="*/ 5061867 w 11390387"/>
              <a:gd name="connsiteY36" fmla="*/ 745585 h 745585"/>
              <a:gd name="connsiteX37" fmla="*/ 4698291 w 11390387"/>
              <a:gd name="connsiteY37" fmla="*/ 745585 h 745585"/>
              <a:gd name="connsiteX38" fmla="*/ 4446133 w 11390387"/>
              <a:gd name="connsiteY38" fmla="*/ 745585 h 745585"/>
              <a:gd name="connsiteX39" fmla="*/ 4082557 w 11390387"/>
              <a:gd name="connsiteY39" fmla="*/ 745585 h 745585"/>
              <a:gd name="connsiteX40" fmla="*/ 3607562 w 11390387"/>
              <a:gd name="connsiteY40" fmla="*/ 745585 h 745585"/>
              <a:gd name="connsiteX41" fmla="*/ 3021149 w 11390387"/>
              <a:gd name="connsiteY41" fmla="*/ 745585 h 745585"/>
              <a:gd name="connsiteX42" fmla="*/ 2657573 w 11390387"/>
              <a:gd name="connsiteY42" fmla="*/ 745585 h 745585"/>
              <a:gd name="connsiteX43" fmla="*/ 1848322 w 11390387"/>
              <a:gd name="connsiteY43" fmla="*/ 745585 h 745585"/>
              <a:gd name="connsiteX44" fmla="*/ 1261909 w 11390387"/>
              <a:gd name="connsiteY44" fmla="*/ 745585 h 745585"/>
              <a:gd name="connsiteX45" fmla="*/ 124267 w 11390387"/>
              <a:gd name="connsiteY45" fmla="*/ 745585 h 745585"/>
              <a:gd name="connsiteX46" fmla="*/ 0 w 11390387"/>
              <a:gd name="connsiteY46" fmla="*/ 621318 h 745585"/>
              <a:gd name="connsiteX47" fmla="*/ 0 w 11390387"/>
              <a:gd name="connsiteY47" fmla="*/ 124267 h 74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90387" h="745585" extrusionOk="0">
                <a:moveTo>
                  <a:pt x="0" y="124267"/>
                </a:moveTo>
                <a:cubicBezTo>
                  <a:pt x="-13249" y="47464"/>
                  <a:pt x="42408" y="4965"/>
                  <a:pt x="124267" y="0"/>
                </a:cubicBezTo>
                <a:cubicBezTo>
                  <a:pt x="383463" y="-76277"/>
                  <a:pt x="565221" y="23189"/>
                  <a:pt x="933517" y="0"/>
                </a:cubicBezTo>
                <a:cubicBezTo>
                  <a:pt x="1301813" y="-23189"/>
                  <a:pt x="1223348" y="38628"/>
                  <a:pt x="1408512" y="0"/>
                </a:cubicBezTo>
                <a:cubicBezTo>
                  <a:pt x="1593677" y="-38628"/>
                  <a:pt x="1590881" y="7741"/>
                  <a:pt x="1772088" y="0"/>
                </a:cubicBezTo>
                <a:cubicBezTo>
                  <a:pt x="1953295" y="-7741"/>
                  <a:pt x="2168752" y="47262"/>
                  <a:pt x="2469920" y="0"/>
                </a:cubicBezTo>
                <a:cubicBezTo>
                  <a:pt x="2771088" y="-47262"/>
                  <a:pt x="2752881" y="1010"/>
                  <a:pt x="2944915" y="0"/>
                </a:cubicBezTo>
                <a:cubicBezTo>
                  <a:pt x="3136950" y="-1010"/>
                  <a:pt x="3512743" y="27809"/>
                  <a:pt x="3754165" y="0"/>
                </a:cubicBezTo>
                <a:cubicBezTo>
                  <a:pt x="3995587" y="-27809"/>
                  <a:pt x="4019916" y="18453"/>
                  <a:pt x="4117742" y="0"/>
                </a:cubicBezTo>
                <a:cubicBezTo>
                  <a:pt x="4215568" y="-18453"/>
                  <a:pt x="4587164" y="30429"/>
                  <a:pt x="4926992" y="0"/>
                </a:cubicBezTo>
                <a:cubicBezTo>
                  <a:pt x="5266820" y="-30429"/>
                  <a:pt x="5085384" y="13750"/>
                  <a:pt x="5179150" y="0"/>
                </a:cubicBezTo>
                <a:cubicBezTo>
                  <a:pt x="5272916" y="-13750"/>
                  <a:pt x="5602804" y="7470"/>
                  <a:pt x="5765563" y="0"/>
                </a:cubicBezTo>
                <a:cubicBezTo>
                  <a:pt x="5928322" y="-7470"/>
                  <a:pt x="6076344" y="55297"/>
                  <a:pt x="6351976" y="0"/>
                </a:cubicBezTo>
                <a:cubicBezTo>
                  <a:pt x="6627608" y="-55297"/>
                  <a:pt x="6612873" y="35726"/>
                  <a:pt x="6826971" y="0"/>
                </a:cubicBezTo>
                <a:cubicBezTo>
                  <a:pt x="7041070" y="-35726"/>
                  <a:pt x="7271720" y="7088"/>
                  <a:pt x="7636222" y="0"/>
                </a:cubicBezTo>
                <a:cubicBezTo>
                  <a:pt x="8000724" y="-7088"/>
                  <a:pt x="8201986" y="37421"/>
                  <a:pt x="8445472" y="0"/>
                </a:cubicBezTo>
                <a:cubicBezTo>
                  <a:pt x="8688958" y="-37421"/>
                  <a:pt x="8717161" y="6315"/>
                  <a:pt x="8809048" y="0"/>
                </a:cubicBezTo>
                <a:cubicBezTo>
                  <a:pt x="8900935" y="-6315"/>
                  <a:pt x="9117703" y="22645"/>
                  <a:pt x="9395462" y="0"/>
                </a:cubicBezTo>
                <a:cubicBezTo>
                  <a:pt x="9673221" y="-22645"/>
                  <a:pt x="9860691" y="75080"/>
                  <a:pt x="10204712" y="0"/>
                </a:cubicBezTo>
                <a:cubicBezTo>
                  <a:pt x="10548733" y="-75080"/>
                  <a:pt x="10907400" y="36214"/>
                  <a:pt x="11266120" y="0"/>
                </a:cubicBezTo>
                <a:cubicBezTo>
                  <a:pt x="11325193" y="17090"/>
                  <a:pt x="11393796" y="58169"/>
                  <a:pt x="11390387" y="124267"/>
                </a:cubicBezTo>
                <a:cubicBezTo>
                  <a:pt x="11435928" y="243051"/>
                  <a:pt x="11353880" y="374766"/>
                  <a:pt x="11390387" y="621318"/>
                </a:cubicBezTo>
                <a:cubicBezTo>
                  <a:pt x="11392313" y="689541"/>
                  <a:pt x="11335203" y="749874"/>
                  <a:pt x="11266120" y="745585"/>
                </a:cubicBezTo>
                <a:cubicBezTo>
                  <a:pt x="11151765" y="786474"/>
                  <a:pt x="11066742" y="707247"/>
                  <a:pt x="10902544" y="745585"/>
                </a:cubicBezTo>
                <a:cubicBezTo>
                  <a:pt x="10738346" y="783923"/>
                  <a:pt x="10703943" y="736301"/>
                  <a:pt x="10650386" y="745585"/>
                </a:cubicBezTo>
                <a:cubicBezTo>
                  <a:pt x="10596829" y="754869"/>
                  <a:pt x="10468194" y="745022"/>
                  <a:pt x="10398228" y="745585"/>
                </a:cubicBezTo>
                <a:cubicBezTo>
                  <a:pt x="10328262" y="746148"/>
                  <a:pt x="9962689" y="680657"/>
                  <a:pt x="9811815" y="745585"/>
                </a:cubicBezTo>
                <a:cubicBezTo>
                  <a:pt x="9660941" y="810513"/>
                  <a:pt x="9623958" y="729774"/>
                  <a:pt x="9448239" y="745585"/>
                </a:cubicBezTo>
                <a:cubicBezTo>
                  <a:pt x="9272520" y="761396"/>
                  <a:pt x="9054450" y="679512"/>
                  <a:pt x="8750407" y="745585"/>
                </a:cubicBezTo>
                <a:cubicBezTo>
                  <a:pt x="8446364" y="811658"/>
                  <a:pt x="8508635" y="730109"/>
                  <a:pt x="8386831" y="745585"/>
                </a:cubicBezTo>
                <a:cubicBezTo>
                  <a:pt x="8265027" y="761061"/>
                  <a:pt x="7871788" y="662209"/>
                  <a:pt x="7688999" y="745585"/>
                </a:cubicBezTo>
                <a:cubicBezTo>
                  <a:pt x="7506210" y="828961"/>
                  <a:pt x="7498919" y="732830"/>
                  <a:pt x="7436841" y="745585"/>
                </a:cubicBezTo>
                <a:cubicBezTo>
                  <a:pt x="7374763" y="758340"/>
                  <a:pt x="6986141" y="684651"/>
                  <a:pt x="6739009" y="745585"/>
                </a:cubicBezTo>
                <a:cubicBezTo>
                  <a:pt x="6491877" y="806519"/>
                  <a:pt x="6518026" y="738873"/>
                  <a:pt x="6375433" y="745585"/>
                </a:cubicBezTo>
                <a:cubicBezTo>
                  <a:pt x="6232840" y="752297"/>
                  <a:pt x="6181923" y="731767"/>
                  <a:pt x="6123275" y="745585"/>
                </a:cubicBezTo>
                <a:cubicBezTo>
                  <a:pt x="6064627" y="759403"/>
                  <a:pt x="5849867" y="740484"/>
                  <a:pt x="5759699" y="745585"/>
                </a:cubicBezTo>
                <a:cubicBezTo>
                  <a:pt x="5669531" y="750686"/>
                  <a:pt x="5252550" y="735336"/>
                  <a:pt x="5061867" y="745585"/>
                </a:cubicBezTo>
                <a:cubicBezTo>
                  <a:pt x="4871184" y="755834"/>
                  <a:pt x="4811336" y="744427"/>
                  <a:pt x="4698291" y="745585"/>
                </a:cubicBezTo>
                <a:cubicBezTo>
                  <a:pt x="4585246" y="746743"/>
                  <a:pt x="4531394" y="724550"/>
                  <a:pt x="4446133" y="745585"/>
                </a:cubicBezTo>
                <a:cubicBezTo>
                  <a:pt x="4360872" y="766620"/>
                  <a:pt x="4258241" y="714598"/>
                  <a:pt x="4082557" y="745585"/>
                </a:cubicBezTo>
                <a:cubicBezTo>
                  <a:pt x="3906873" y="776572"/>
                  <a:pt x="3718895" y="696376"/>
                  <a:pt x="3607562" y="745585"/>
                </a:cubicBezTo>
                <a:cubicBezTo>
                  <a:pt x="3496229" y="794794"/>
                  <a:pt x="3226132" y="732124"/>
                  <a:pt x="3021149" y="745585"/>
                </a:cubicBezTo>
                <a:cubicBezTo>
                  <a:pt x="2816166" y="759046"/>
                  <a:pt x="2810171" y="736631"/>
                  <a:pt x="2657573" y="745585"/>
                </a:cubicBezTo>
                <a:cubicBezTo>
                  <a:pt x="2504975" y="754539"/>
                  <a:pt x="2067513" y="676942"/>
                  <a:pt x="1848322" y="745585"/>
                </a:cubicBezTo>
                <a:cubicBezTo>
                  <a:pt x="1629131" y="814228"/>
                  <a:pt x="1495698" y="709146"/>
                  <a:pt x="1261909" y="745585"/>
                </a:cubicBezTo>
                <a:cubicBezTo>
                  <a:pt x="1028120" y="782024"/>
                  <a:pt x="546570" y="637024"/>
                  <a:pt x="124267" y="745585"/>
                </a:cubicBezTo>
                <a:cubicBezTo>
                  <a:pt x="49900" y="739023"/>
                  <a:pt x="11177" y="677855"/>
                  <a:pt x="0" y="621318"/>
                </a:cubicBezTo>
                <a:cubicBezTo>
                  <a:pt x="-46589" y="484094"/>
                  <a:pt x="54371" y="336274"/>
                  <a:pt x="0" y="124267"/>
                </a:cubicBezTo>
                <a:close/>
              </a:path>
            </a:pathLst>
          </a:custGeom>
          <a:noFill/>
          <a:ln>
            <a:solidFill>
              <a:schemeClr val="tx1"/>
            </a:solidFill>
            <a:prstDash val="sys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00B05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2. </a:t>
            </a:r>
            <a:r>
              <a:rPr lang="en-US" sz="5400" b="1" dirty="0" err="1">
                <a:solidFill>
                  <a:srgbClr val="00B05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điều</a:t>
            </a:r>
            <a:r>
              <a:rPr lang="en-US" sz="5400" b="1" dirty="0">
                <a:solidFill>
                  <a:srgbClr val="00B05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00B05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kiện</a:t>
            </a:r>
            <a:r>
              <a:rPr lang="en-US" sz="5400" b="1" dirty="0">
                <a:solidFill>
                  <a:srgbClr val="00B05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00B05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tự</a:t>
            </a:r>
            <a:r>
              <a:rPr lang="en-US" sz="5400" b="1" dirty="0">
                <a:solidFill>
                  <a:srgbClr val="00B05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00B05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nhiên</a:t>
            </a:r>
            <a:r>
              <a:rPr lang="en-US" sz="5400" b="1" dirty="0">
                <a:solidFill>
                  <a:srgbClr val="00B05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00B05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và</a:t>
            </a:r>
            <a:r>
              <a:rPr lang="en-US" sz="5400" b="1" dirty="0">
                <a:solidFill>
                  <a:srgbClr val="00B05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00B05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tài</a:t>
            </a:r>
            <a:r>
              <a:rPr lang="en-US" sz="5400" b="1" dirty="0">
                <a:solidFill>
                  <a:srgbClr val="00B05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00B05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nguyên</a:t>
            </a:r>
            <a:r>
              <a:rPr lang="en-US" sz="5400" b="1" dirty="0">
                <a:solidFill>
                  <a:srgbClr val="00B05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00B05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thiên</a:t>
            </a:r>
            <a:r>
              <a:rPr lang="en-US" sz="5400" b="1" dirty="0">
                <a:solidFill>
                  <a:srgbClr val="00B05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00B05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nhiên</a:t>
            </a:r>
            <a:endParaRPr lang="en-US" sz="5400" b="1" dirty="0">
              <a:solidFill>
                <a:srgbClr val="00B05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endParaRPr>
          </a:p>
        </p:txBody>
      </p:sp>
      <p:pic>
        <p:nvPicPr>
          <p:cNvPr id="46" name="image456.png" descr="Fish"/>
          <p:cNvPicPr/>
          <p:nvPr/>
        </p:nvPicPr>
        <p:blipFill>
          <a:blip r:embed="rId20"/>
          <a:srcRect/>
          <a:stretch>
            <a:fillRect/>
          </a:stretch>
        </p:blipFill>
        <p:spPr>
          <a:xfrm rot="19429166">
            <a:off x="22344" y="1216854"/>
            <a:ext cx="739172" cy="897948"/>
          </a:xfrm>
          <a:prstGeom prst="rect">
            <a:avLst/>
          </a:prstGeom>
          <a:ln/>
        </p:spPr>
      </p:pic>
      <p:pic>
        <p:nvPicPr>
          <p:cNvPr id="2" name="Picture 1"/>
          <p:cNvPicPr>
            <a:picLocks noChangeAspect="1"/>
          </p:cNvPicPr>
          <p:nvPr/>
        </p:nvPicPr>
        <p:blipFill rotWithShape="1">
          <a:blip r:embed="rId21">
            <a:extLst>
              <a:ext uri="{BEBA8EAE-BF5A-486C-A8C5-ECC9F3942E4B}">
                <a14:imgProps xmlns:a14="http://schemas.microsoft.com/office/drawing/2010/main">
                  <a14:imgLayer r:embed="rId22">
                    <a14:imgEffect>
                      <a14:backgroundRemoval t="10000" b="90000" l="10000" r="90000"/>
                    </a14:imgEffect>
                  </a14:imgLayer>
                </a14:imgProps>
              </a:ext>
            </a:extLst>
          </a:blip>
          <a:srcRect l="23737" t="37273" r="23737" b="22727"/>
          <a:stretch/>
        </p:blipFill>
        <p:spPr>
          <a:xfrm>
            <a:off x="231874" y="2232202"/>
            <a:ext cx="734231" cy="559145"/>
          </a:xfrm>
          <a:prstGeom prst="rect">
            <a:avLst/>
          </a:prstGeom>
        </p:spPr>
      </p:pic>
      <p:pic>
        <p:nvPicPr>
          <p:cNvPr id="3" name="Picture 2"/>
          <p:cNvPicPr>
            <a:picLocks noChangeAspect="1"/>
          </p:cNvPicPr>
          <p:nvPr/>
        </p:nvPicPr>
        <p:blipFill rotWithShape="1">
          <a:blip r:embed="rId23">
            <a:extLst>
              <a:ext uri="{BEBA8EAE-BF5A-486C-A8C5-ECC9F3942E4B}">
                <a14:imgProps xmlns:a14="http://schemas.microsoft.com/office/drawing/2010/main">
                  <a14:imgLayer r:embed="rId24">
                    <a14:imgEffect>
                      <a14:backgroundRemoval t="2667" b="96500" l="10000" r="90000">
                        <a14:foregroundMark x1="51667" y1="2667" x2="51667" y2="2667"/>
                        <a14:foregroundMark x1="49917" y1="96500" x2="48917" y2="96167"/>
                      </a14:backgroundRemoval>
                    </a14:imgEffect>
                  </a14:imgLayer>
                </a14:imgProps>
              </a:ext>
            </a:extLst>
          </a:blip>
          <a:srcRect l="8393" r="14854" b="4520"/>
          <a:stretch/>
        </p:blipFill>
        <p:spPr>
          <a:xfrm>
            <a:off x="69859" y="3921836"/>
            <a:ext cx="604966" cy="752584"/>
          </a:xfrm>
          <a:prstGeom prst="rect">
            <a:avLst/>
          </a:prstGeom>
        </p:spPr>
      </p:pic>
      <p:pic>
        <p:nvPicPr>
          <p:cNvPr id="53" name="image500.png" descr="Desert scene">
            <a:extLst>
              <a:ext uri="{FF2B5EF4-FFF2-40B4-BE49-F238E27FC236}">
                <a16:creationId xmlns:a16="http://schemas.microsoft.com/office/drawing/2014/main" id="{B533711D-2B32-4BB9-A8E5-D6922A184EF2}"/>
              </a:ext>
            </a:extLst>
          </p:cNvPr>
          <p:cNvPicPr/>
          <p:nvPr/>
        </p:nvPicPr>
        <p:blipFill>
          <a:blip r:embed="rId25"/>
          <a:srcRect/>
          <a:stretch>
            <a:fillRect/>
          </a:stretch>
        </p:blipFill>
        <p:spPr>
          <a:xfrm>
            <a:off x="7414192" y="2726517"/>
            <a:ext cx="906130" cy="708189"/>
          </a:xfrm>
          <a:prstGeom prst="rect">
            <a:avLst/>
          </a:prstGeom>
          <a:ln/>
        </p:spPr>
      </p:pic>
      <p:pic>
        <p:nvPicPr>
          <p:cNvPr id="54" name="Picture 53"/>
          <p:cNvPicPr>
            <a:picLocks noChangeAspect="1"/>
          </p:cNvPicPr>
          <p:nvPr/>
        </p:nvPicPr>
        <p:blipFill rotWithShape="1">
          <a:blip r:embed="rId23">
            <a:extLst>
              <a:ext uri="{BEBA8EAE-BF5A-486C-A8C5-ECC9F3942E4B}">
                <a14:imgProps xmlns:a14="http://schemas.microsoft.com/office/drawing/2010/main">
                  <a14:imgLayer r:embed="rId24">
                    <a14:imgEffect>
                      <a14:backgroundRemoval t="2667" b="96500" l="10000" r="90000">
                        <a14:foregroundMark x1="51667" y1="2667" x2="51667" y2="2667"/>
                        <a14:foregroundMark x1="49917" y1="96500" x2="48917" y2="96167"/>
                      </a14:backgroundRemoval>
                    </a14:imgEffect>
                  </a14:imgLayer>
                </a14:imgProps>
              </a:ext>
            </a:extLst>
          </a:blip>
          <a:srcRect l="8393" r="14854" b="4520"/>
          <a:stretch/>
        </p:blipFill>
        <p:spPr>
          <a:xfrm>
            <a:off x="8481263" y="1434510"/>
            <a:ext cx="604966" cy="752584"/>
          </a:xfrm>
          <a:prstGeom prst="rect">
            <a:avLst/>
          </a:prstGeom>
        </p:spPr>
      </p:pic>
      <p:pic>
        <p:nvPicPr>
          <p:cNvPr id="55" name="Picture 54"/>
          <p:cNvPicPr>
            <a:picLocks noChangeAspect="1"/>
          </p:cNvPicPr>
          <p:nvPr/>
        </p:nvPicPr>
        <p:blipFill rotWithShape="1">
          <a:blip r:embed="rId23">
            <a:extLst>
              <a:ext uri="{BEBA8EAE-BF5A-486C-A8C5-ECC9F3942E4B}">
                <a14:imgProps xmlns:a14="http://schemas.microsoft.com/office/drawing/2010/main">
                  <a14:imgLayer r:embed="rId24">
                    <a14:imgEffect>
                      <a14:backgroundRemoval t="2667" b="96500" l="10000" r="90000">
                        <a14:foregroundMark x1="51667" y1="2667" x2="51667" y2="2667"/>
                        <a14:foregroundMark x1="49917" y1="96500" x2="48917" y2="96167"/>
                      </a14:backgroundRemoval>
                    </a14:imgEffect>
                  </a14:imgLayer>
                </a14:imgProps>
              </a:ext>
            </a:extLst>
          </a:blip>
          <a:srcRect l="8393" r="14854" b="4520"/>
          <a:stretch/>
        </p:blipFill>
        <p:spPr>
          <a:xfrm>
            <a:off x="9060014" y="1612025"/>
            <a:ext cx="604966" cy="752584"/>
          </a:xfrm>
          <a:prstGeom prst="rect">
            <a:avLst/>
          </a:prstGeom>
        </p:spPr>
      </p:pic>
      <p:pic>
        <p:nvPicPr>
          <p:cNvPr id="56" name="Picture 55"/>
          <p:cNvPicPr>
            <a:picLocks noChangeAspect="1"/>
          </p:cNvPicPr>
          <p:nvPr/>
        </p:nvPicPr>
        <p:blipFill rotWithShape="1">
          <a:blip r:embed="rId23">
            <a:extLst>
              <a:ext uri="{BEBA8EAE-BF5A-486C-A8C5-ECC9F3942E4B}">
                <a14:imgProps xmlns:a14="http://schemas.microsoft.com/office/drawing/2010/main">
                  <a14:imgLayer r:embed="rId24">
                    <a14:imgEffect>
                      <a14:backgroundRemoval t="2667" b="96500" l="10000" r="90000">
                        <a14:foregroundMark x1="51667" y1="2667" x2="51667" y2="2667"/>
                        <a14:foregroundMark x1="49917" y1="96500" x2="48917" y2="96167"/>
                      </a14:backgroundRemoval>
                    </a14:imgEffect>
                  </a14:imgLayer>
                </a14:imgProps>
              </a:ext>
            </a:extLst>
          </a:blip>
          <a:srcRect l="8393" r="14854" b="4520"/>
          <a:stretch/>
        </p:blipFill>
        <p:spPr>
          <a:xfrm>
            <a:off x="8688085" y="1911550"/>
            <a:ext cx="604966" cy="752584"/>
          </a:xfrm>
          <a:prstGeom prst="rect">
            <a:avLst/>
          </a:prstGeom>
        </p:spPr>
      </p:pic>
      <p:pic>
        <p:nvPicPr>
          <p:cNvPr id="3074" name="Picture 2" descr="No Trash Cliparts 28 - 507 X 338 - WebComicms.Net"/>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722629" y="4774710"/>
            <a:ext cx="1674142" cy="11160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27">
            <a:extLst>
              <a:ext uri="{BEBA8EAE-BF5A-486C-A8C5-ECC9F3942E4B}">
                <a14:imgProps xmlns:a14="http://schemas.microsoft.com/office/drawing/2010/main">
                  <a14:imgLayer r:embed="rId28">
                    <a14:imgEffect>
                      <a14:backgroundRemoval t="25417" b="92417" l="3250" r="90500">
                        <a14:foregroundMark x1="3333" y1="48000" x2="3333" y2="48000"/>
                        <a14:foregroundMark x1="19833" y1="25417" x2="19833" y2="25417"/>
                        <a14:foregroundMark x1="19167" y1="73083" x2="19167" y2="73083"/>
                        <a14:foregroundMark x1="9083" y1="82417" x2="9083" y2="82417"/>
                        <a14:foregroundMark x1="13750" y1="92417" x2="13750" y2="92417"/>
                        <a14:foregroundMark x1="84750" y1="69833" x2="84750" y2="69833"/>
                        <a14:foregroundMark x1="90500" y1="67333" x2="90500" y2="67333"/>
                      </a14:backgroundRemoval>
                    </a14:imgEffect>
                  </a14:imgLayer>
                </a14:imgProps>
              </a:ext>
            </a:extLst>
          </a:blip>
          <a:srcRect l="-4661" t="22227" r="10593" b="7570"/>
          <a:stretch/>
        </p:blipFill>
        <p:spPr>
          <a:xfrm>
            <a:off x="4490191" y="1385463"/>
            <a:ext cx="1152405" cy="860042"/>
          </a:xfrm>
          <a:prstGeom prst="rect">
            <a:avLst/>
          </a:prstGeom>
        </p:spPr>
      </p:pic>
    </p:spTree>
    <p:extLst>
      <p:ext uri="{BB962C8B-B14F-4D97-AF65-F5344CB8AC3E}">
        <p14:creationId xmlns:p14="http://schemas.microsoft.com/office/powerpoint/2010/main" val="3242159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9" descr="Luoc do tu nhien vung Duyen Hai Nam Trung Bo .jpg">
            <a:extLst>
              <a:ext uri="{FF2B5EF4-FFF2-40B4-BE49-F238E27FC236}">
                <a16:creationId xmlns:a16="http://schemas.microsoft.com/office/drawing/2014/main" id="{E1F751FF-7AAA-4F60-BAB7-2CAEF57246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533400"/>
            <a:ext cx="5105400" cy="6324600"/>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104451" name="Oval 25">
            <a:extLst>
              <a:ext uri="{FF2B5EF4-FFF2-40B4-BE49-F238E27FC236}">
                <a16:creationId xmlns:a16="http://schemas.microsoft.com/office/drawing/2014/main" id="{FD49815E-E2AE-4BC6-BD88-B539B037FF6B}"/>
              </a:ext>
            </a:extLst>
          </p:cNvPr>
          <p:cNvSpPr>
            <a:spLocks noChangeArrowheads="1"/>
          </p:cNvSpPr>
          <p:nvPr/>
        </p:nvSpPr>
        <p:spPr bwMode="auto">
          <a:xfrm rot="19782040">
            <a:off x="9677400" y="609600"/>
            <a:ext cx="990600" cy="6096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104452" name="Oval 26">
            <a:extLst>
              <a:ext uri="{FF2B5EF4-FFF2-40B4-BE49-F238E27FC236}">
                <a16:creationId xmlns:a16="http://schemas.microsoft.com/office/drawing/2014/main" id="{7F77E14C-C090-464D-94EF-1CEAD9FB956F}"/>
              </a:ext>
            </a:extLst>
          </p:cNvPr>
          <p:cNvSpPr>
            <a:spLocks noChangeArrowheads="1"/>
          </p:cNvSpPr>
          <p:nvPr/>
        </p:nvSpPr>
        <p:spPr bwMode="auto">
          <a:xfrm rot="1305426">
            <a:off x="9296400" y="5105400"/>
            <a:ext cx="1371600" cy="7620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104453" name="TextBox 13">
            <a:extLst>
              <a:ext uri="{FF2B5EF4-FFF2-40B4-BE49-F238E27FC236}">
                <a16:creationId xmlns:a16="http://schemas.microsoft.com/office/drawing/2014/main" id="{214591A2-D111-4B24-8ECD-1F67D25BB29C}"/>
              </a:ext>
            </a:extLst>
          </p:cNvPr>
          <p:cNvSpPr txBox="1">
            <a:spLocks noChangeArrowheads="1"/>
          </p:cNvSpPr>
          <p:nvPr/>
        </p:nvSpPr>
        <p:spPr bwMode="auto">
          <a:xfrm>
            <a:off x="1524000" y="533400"/>
            <a:ext cx="3886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II.  ĐIỀU KIỆN TỰ NHIÊN VÀ TÀI NGUYÊN THIÊN NHIÊN</a:t>
            </a:r>
          </a:p>
        </p:txBody>
      </p:sp>
      <p:sp>
        <p:nvSpPr>
          <p:cNvPr id="16391" name="TextBox 4">
            <a:extLst>
              <a:ext uri="{FF2B5EF4-FFF2-40B4-BE49-F238E27FC236}">
                <a16:creationId xmlns:a16="http://schemas.microsoft.com/office/drawing/2014/main" id="{C8FAF604-8C2E-4536-A081-13FACBFC3DD9}"/>
              </a:ext>
            </a:extLst>
          </p:cNvPr>
          <p:cNvSpPr txBox="1">
            <a:spLocks noChangeArrowheads="1"/>
          </p:cNvSpPr>
          <p:nvPr/>
        </p:nvSpPr>
        <p:spPr bwMode="auto">
          <a:xfrm>
            <a:off x="1539875" y="1733551"/>
            <a:ext cx="2057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latin typeface="Times New Roman" panose="02020603050405020304" pitchFamily="18" charset="0"/>
                <a:cs typeface="Times New Roman" panose="02020603050405020304" pitchFamily="18" charset="0"/>
              </a:rPr>
              <a:t>* Thuận lợi</a:t>
            </a:r>
            <a:endParaRPr lang="en-US" altLang="en-US" sz="1800"/>
          </a:p>
        </p:txBody>
      </p:sp>
      <p:sp>
        <p:nvSpPr>
          <p:cNvPr id="16392" name="TextBox 10">
            <a:extLst>
              <a:ext uri="{FF2B5EF4-FFF2-40B4-BE49-F238E27FC236}">
                <a16:creationId xmlns:a16="http://schemas.microsoft.com/office/drawing/2014/main" id="{C9DAEBDE-01F0-4658-A6CB-447DA22D0DDF}"/>
              </a:ext>
            </a:extLst>
          </p:cNvPr>
          <p:cNvSpPr txBox="1">
            <a:spLocks noChangeArrowheads="1"/>
          </p:cNvSpPr>
          <p:nvPr/>
        </p:nvSpPr>
        <p:spPr bwMode="auto">
          <a:xfrm>
            <a:off x="1576388" y="4872038"/>
            <a:ext cx="2057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latin typeface="Times New Roman" panose="02020603050405020304" pitchFamily="18" charset="0"/>
                <a:cs typeface="Times New Roman" panose="02020603050405020304" pitchFamily="18" charset="0"/>
              </a:rPr>
              <a:t>* Khó khăn:</a:t>
            </a:r>
            <a:endParaRPr lang="en-US" altLang="en-US" sz="1800"/>
          </a:p>
        </p:txBody>
      </p:sp>
      <p:sp>
        <p:nvSpPr>
          <p:cNvPr id="2" name="TextBox 1">
            <a:extLst>
              <a:ext uri="{FF2B5EF4-FFF2-40B4-BE49-F238E27FC236}">
                <a16:creationId xmlns:a16="http://schemas.microsoft.com/office/drawing/2014/main" id="{4A203ABA-E846-4E08-BB4E-81395CC3F8DA}"/>
              </a:ext>
            </a:extLst>
          </p:cNvPr>
          <p:cNvSpPr txBox="1">
            <a:spLocks noChangeArrowheads="1"/>
          </p:cNvSpPr>
          <p:nvPr/>
        </p:nvSpPr>
        <p:spPr bwMode="auto">
          <a:xfrm>
            <a:off x="1554163" y="2195513"/>
            <a:ext cx="3643312"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400">
                <a:latin typeface="Times New Roman" panose="02020603050405020304" pitchFamily="18" charset="0"/>
                <a:cs typeface="Times New Roman" panose="02020603050405020304" pitchFamily="18" charset="0"/>
              </a:rPr>
              <a:t>-</a:t>
            </a:r>
            <a:r>
              <a:rPr lang="vi-VN" altLang="en-US" sz="2400">
                <a:latin typeface="Times New Roman" panose="02020603050405020304" pitchFamily="18" charset="0"/>
                <a:cs typeface="Times New Roman" panose="02020603050405020304" pitchFamily="18" charset="0"/>
              </a:rPr>
              <a:t>Tiềm năng nổi bật là kinh tế biển (nhiều hải sản, bãi biển đẹp, nhiều vũng vịnh để xây dựng cảng nước sâu,..), có một số khoáng sản (cát thủy tinh, titan, vàng).</a:t>
            </a:r>
            <a:endParaRPr lang="en-US" altLang="en-US" sz="2400">
              <a:latin typeface="Times New Roman" panose="02020603050405020304" pitchFamily="18" charset="0"/>
              <a:cs typeface="Times New Roman" panose="02020603050405020304" pitchFamily="18" charset="0"/>
            </a:endParaRPr>
          </a:p>
        </p:txBody>
      </p:sp>
      <p:sp>
        <p:nvSpPr>
          <p:cNvPr id="16394" name="TextBox 2">
            <a:extLst>
              <a:ext uri="{FF2B5EF4-FFF2-40B4-BE49-F238E27FC236}">
                <a16:creationId xmlns:a16="http://schemas.microsoft.com/office/drawing/2014/main" id="{BC764698-C770-49E1-BB7D-FF721EAD977B}"/>
              </a:ext>
            </a:extLst>
          </p:cNvPr>
          <p:cNvSpPr txBox="1">
            <a:spLocks noChangeArrowheads="1"/>
          </p:cNvSpPr>
          <p:nvPr/>
        </p:nvSpPr>
        <p:spPr bwMode="auto">
          <a:xfrm>
            <a:off x="1576389" y="5429250"/>
            <a:ext cx="37798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222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400">
                <a:latin typeface="Times New Roman" panose="02020603050405020304" pitchFamily="18" charset="0"/>
                <a:cs typeface="Times New Roman" panose="02020603050405020304" pitchFamily="18" charset="0"/>
              </a:rPr>
              <a:t>- Nhiều thiên tai như: bão lụt, hạn hán, hiện tượng sa mạc hoá</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barn(inVertical)">
                                      <p:cBhvr>
                                        <p:cTn id="7" dur="500"/>
                                        <p:tgtEl>
                                          <p:spTgt spid="163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392"/>
                                        </p:tgtEl>
                                        <p:attrNameLst>
                                          <p:attrName>style.visibility</p:attrName>
                                        </p:attrNameLst>
                                      </p:cBhvr>
                                      <p:to>
                                        <p:strVal val="visible"/>
                                      </p:to>
                                    </p:set>
                                    <p:animEffect transition="in" filter="barn(inVertical)">
                                      <p:cBhvr>
                                        <p:cTn id="19" dur="500"/>
                                        <p:tgtEl>
                                          <p:spTgt spid="1639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394"/>
                                        </p:tgtEl>
                                        <p:attrNameLst>
                                          <p:attrName>style.visibility</p:attrName>
                                        </p:attrNameLst>
                                      </p:cBhvr>
                                      <p:to>
                                        <p:strVal val="visible"/>
                                      </p:to>
                                    </p:set>
                                    <p:animEffect transition="in" filter="wipe(down)">
                                      <p:cBhvr>
                                        <p:cTn id="24" dur="500"/>
                                        <p:tgtEl>
                                          <p:spTgt spid="16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p:bldP spid="16392" grpId="0"/>
      <p:bldP spid="2" grpId="0"/>
      <p:bldP spid="1639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96585B-3080-430A-9255-457D1F0B67F8}"/>
              </a:ext>
            </a:extLst>
          </p:cNvPr>
          <p:cNvSpPr/>
          <p:nvPr/>
        </p:nvSpPr>
        <p:spPr>
          <a:xfrm>
            <a:off x="301873" y="3148895"/>
            <a:ext cx="6237266" cy="1673150"/>
          </a:xfrm>
          <a:prstGeom prst="rect">
            <a:avLst/>
          </a:prstGeom>
          <a:solidFill>
            <a:srgbClr val="ACF848"/>
          </a:solidFill>
        </p:spPr>
        <p:txBody>
          <a:bodyPr wrap="square">
            <a:spAutoFit/>
          </a:bodyPr>
          <a:lstStyle/>
          <a:p>
            <a:pPr indent="179705" algn="just">
              <a:lnSpc>
                <a:spcPct val="107000"/>
              </a:lnSpc>
              <a:spcAft>
                <a:spcPts val="600"/>
              </a:spcAft>
            </a:pPr>
            <a:r>
              <a:rPr lang="en-US" sz="32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Tại</a:t>
            </a:r>
            <a:r>
              <a:rPr lang="en-US" sz="32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sao</a:t>
            </a:r>
            <a:r>
              <a:rPr lang="en-US" sz="32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vấn</a:t>
            </a:r>
            <a:r>
              <a:rPr lang="en-US" sz="32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đề</a:t>
            </a:r>
            <a:r>
              <a:rPr lang="en-US" sz="32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bảo</a:t>
            </a:r>
            <a:r>
              <a:rPr lang="en-US" sz="32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vệ</a:t>
            </a:r>
            <a:r>
              <a:rPr lang="en-US" sz="32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và</a:t>
            </a:r>
            <a:r>
              <a:rPr lang="en-US" sz="32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phát</a:t>
            </a:r>
            <a:r>
              <a:rPr lang="en-US" sz="32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triển</a:t>
            </a:r>
            <a:r>
              <a:rPr lang="en-US" sz="32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rừng</a:t>
            </a:r>
            <a:r>
              <a:rPr lang="en-US" sz="32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có</a:t>
            </a:r>
            <a:r>
              <a:rPr lang="en-US" sz="32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tầm</a:t>
            </a:r>
            <a:r>
              <a:rPr lang="en-US" sz="32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quan</a:t>
            </a:r>
            <a:r>
              <a:rPr lang="en-US" sz="32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trọng</a:t>
            </a:r>
            <a:r>
              <a:rPr lang="en-US" sz="32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đặc</a:t>
            </a:r>
            <a:r>
              <a:rPr lang="en-US" sz="32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biệt</a:t>
            </a:r>
            <a:r>
              <a:rPr lang="en-US" sz="32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ở </a:t>
            </a:r>
            <a:r>
              <a:rPr lang="en-US" sz="32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các</a:t>
            </a:r>
            <a:r>
              <a:rPr lang="en-US" sz="32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tỉnh</a:t>
            </a:r>
            <a:r>
              <a:rPr lang="en-US" sz="32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Duyên</a:t>
            </a:r>
            <a:r>
              <a:rPr lang="en-US" sz="32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hải</a:t>
            </a:r>
            <a:r>
              <a:rPr lang="en-US" sz="32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Nam </a:t>
            </a:r>
            <a:r>
              <a:rPr lang="en-US" sz="32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Trung</a:t>
            </a:r>
            <a:r>
              <a:rPr lang="en-US" sz="32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Bộ</a:t>
            </a:r>
            <a:r>
              <a:rPr lang="en-US" sz="3200" dirty="0">
                <a:solidFill>
                  <a:srgbClr val="002060"/>
                </a:solidFill>
                <a:latin typeface="#9Slide05 Fourth Medium" panose="00000600000000000000" pitchFamily="2" charset="0"/>
                <a:ea typeface="Times New Roman" panose="02020603050405020304" pitchFamily="18" charset="0"/>
                <a:cs typeface="#9Slide03 Arima Madurai Bold" panose="00000800000000000000" pitchFamily="2" charset="0"/>
              </a:rPr>
              <a:t>?</a:t>
            </a:r>
            <a:endParaRPr lang="en-US" sz="3200" dirty="0">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endParaRPr>
          </a:p>
        </p:txBody>
      </p:sp>
      <p:sp>
        <p:nvSpPr>
          <p:cNvPr id="116" name="Rectangle: Rounded Corners 7">
            <a:extLst>
              <a:ext uri="{FF2B5EF4-FFF2-40B4-BE49-F238E27FC236}">
                <a16:creationId xmlns:a16="http://schemas.microsoft.com/office/drawing/2014/main" id="{6C91D51F-57AB-4119-83AD-B895C0474862}"/>
              </a:ext>
            </a:extLst>
          </p:cNvPr>
          <p:cNvSpPr/>
          <p:nvPr/>
        </p:nvSpPr>
        <p:spPr>
          <a:xfrm>
            <a:off x="275140" y="124265"/>
            <a:ext cx="11390387" cy="745585"/>
          </a:xfrm>
          <a:custGeom>
            <a:avLst/>
            <a:gdLst>
              <a:gd name="connsiteX0" fmla="*/ 0 w 11390387"/>
              <a:gd name="connsiteY0" fmla="*/ 124267 h 745585"/>
              <a:gd name="connsiteX1" fmla="*/ 124267 w 11390387"/>
              <a:gd name="connsiteY1" fmla="*/ 0 h 745585"/>
              <a:gd name="connsiteX2" fmla="*/ 933517 w 11390387"/>
              <a:gd name="connsiteY2" fmla="*/ 0 h 745585"/>
              <a:gd name="connsiteX3" fmla="*/ 1408512 w 11390387"/>
              <a:gd name="connsiteY3" fmla="*/ 0 h 745585"/>
              <a:gd name="connsiteX4" fmla="*/ 1772088 w 11390387"/>
              <a:gd name="connsiteY4" fmla="*/ 0 h 745585"/>
              <a:gd name="connsiteX5" fmla="*/ 2469920 w 11390387"/>
              <a:gd name="connsiteY5" fmla="*/ 0 h 745585"/>
              <a:gd name="connsiteX6" fmla="*/ 2944915 w 11390387"/>
              <a:gd name="connsiteY6" fmla="*/ 0 h 745585"/>
              <a:gd name="connsiteX7" fmla="*/ 3754165 w 11390387"/>
              <a:gd name="connsiteY7" fmla="*/ 0 h 745585"/>
              <a:gd name="connsiteX8" fmla="*/ 4117742 w 11390387"/>
              <a:gd name="connsiteY8" fmla="*/ 0 h 745585"/>
              <a:gd name="connsiteX9" fmla="*/ 4926992 w 11390387"/>
              <a:gd name="connsiteY9" fmla="*/ 0 h 745585"/>
              <a:gd name="connsiteX10" fmla="*/ 5179150 w 11390387"/>
              <a:gd name="connsiteY10" fmla="*/ 0 h 745585"/>
              <a:gd name="connsiteX11" fmla="*/ 5765563 w 11390387"/>
              <a:gd name="connsiteY11" fmla="*/ 0 h 745585"/>
              <a:gd name="connsiteX12" fmla="*/ 6351976 w 11390387"/>
              <a:gd name="connsiteY12" fmla="*/ 0 h 745585"/>
              <a:gd name="connsiteX13" fmla="*/ 6826971 w 11390387"/>
              <a:gd name="connsiteY13" fmla="*/ 0 h 745585"/>
              <a:gd name="connsiteX14" fmla="*/ 7636222 w 11390387"/>
              <a:gd name="connsiteY14" fmla="*/ 0 h 745585"/>
              <a:gd name="connsiteX15" fmla="*/ 8445472 w 11390387"/>
              <a:gd name="connsiteY15" fmla="*/ 0 h 745585"/>
              <a:gd name="connsiteX16" fmla="*/ 8809048 w 11390387"/>
              <a:gd name="connsiteY16" fmla="*/ 0 h 745585"/>
              <a:gd name="connsiteX17" fmla="*/ 9395462 w 11390387"/>
              <a:gd name="connsiteY17" fmla="*/ 0 h 745585"/>
              <a:gd name="connsiteX18" fmla="*/ 10204712 w 11390387"/>
              <a:gd name="connsiteY18" fmla="*/ 0 h 745585"/>
              <a:gd name="connsiteX19" fmla="*/ 11266120 w 11390387"/>
              <a:gd name="connsiteY19" fmla="*/ 0 h 745585"/>
              <a:gd name="connsiteX20" fmla="*/ 11390387 w 11390387"/>
              <a:gd name="connsiteY20" fmla="*/ 124267 h 745585"/>
              <a:gd name="connsiteX21" fmla="*/ 11390387 w 11390387"/>
              <a:gd name="connsiteY21" fmla="*/ 621318 h 745585"/>
              <a:gd name="connsiteX22" fmla="*/ 11266120 w 11390387"/>
              <a:gd name="connsiteY22" fmla="*/ 745585 h 745585"/>
              <a:gd name="connsiteX23" fmla="*/ 10902544 w 11390387"/>
              <a:gd name="connsiteY23" fmla="*/ 745585 h 745585"/>
              <a:gd name="connsiteX24" fmla="*/ 10650386 w 11390387"/>
              <a:gd name="connsiteY24" fmla="*/ 745585 h 745585"/>
              <a:gd name="connsiteX25" fmla="*/ 10398228 w 11390387"/>
              <a:gd name="connsiteY25" fmla="*/ 745585 h 745585"/>
              <a:gd name="connsiteX26" fmla="*/ 9811815 w 11390387"/>
              <a:gd name="connsiteY26" fmla="*/ 745585 h 745585"/>
              <a:gd name="connsiteX27" fmla="*/ 9448239 w 11390387"/>
              <a:gd name="connsiteY27" fmla="*/ 745585 h 745585"/>
              <a:gd name="connsiteX28" fmla="*/ 8750407 w 11390387"/>
              <a:gd name="connsiteY28" fmla="*/ 745585 h 745585"/>
              <a:gd name="connsiteX29" fmla="*/ 8386831 w 11390387"/>
              <a:gd name="connsiteY29" fmla="*/ 745585 h 745585"/>
              <a:gd name="connsiteX30" fmla="*/ 7688999 w 11390387"/>
              <a:gd name="connsiteY30" fmla="*/ 745585 h 745585"/>
              <a:gd name="connsiteX31" fmla="*/ 7436841 w 11390387"/>
              <a:gd name="connsiteY31" fmla="*/ 745585 h 745585"/>
              <a:gd name="connsiteX32" fmla="*/ 6739009 w 11390387"/>
              <a:gd name="connsiteY32" fmla="*/ 745585 h 745585"/>
              <a:gd name="connsiteX33" fmla="*/ 6375433 w 11390387"/>
              <a:gd name="connsiteY33" fmla="*/ 745585 h 745585"/>
              <a:gd name="connsiteX34" fmla="*/ 6123275 w 11390387"/>
              <a:gd name="connsiteY34" fmla="*/ 745585 h 745585"/>
              <a:gd name="connsiteX35" fmla="*/ 5759699 w 11390387"/>
              <a:gd name="connsiteY35" fmla="*/ 745585 h 745585"/>
              <a:gd name="connsiteX36" fmla="*/ 5061867 w 11390387"/>
              <a:gd name="connsiteY36" fmla="*/ 745585 h 745585"/>
              <a:gd name="connsiteX37" fmla="*/ 4698291 w 11390387"/>
              <a:gd name="connsiteY37" fmla="*/ 745585 h 745585"/>
              <a:gd name="connsiteX38" fmla="*/ 4446133 w 11390387"/>
              <a:gd name="connsiteY38" fmla="*/ 745585 h 745585"/>
              <a:gd name="connsiteX39" fmla="*/ 4082557 w 11390387"/>
              <a:gd name="connsiteY39" fmla="*/ 745585 h 745585"/>
              <a:gd name="connsiteX40" fmla="*/ 3607562 w 11390387"/>
              <a:gd name="connsiteY40" fmla="*/ 745585 h 745585"/>
              <a:gd name="connsiteX41" fmla="*/ 3021149 w 11390387"/>
              <a:gd name="connsiteY41" fmla="*/ 745585 h 745585"/>
              <a:gd name="connsiteX42" fmla="*/ 2657573 w 11390387"/>
              <a:gd name="connsiteY42" fmla="*/ 745585 h 745585"/>
              <a:gd name="connsiteX43" fmla="*/ 1848322 w 11390387"/>
              <a:gd name="connsiteY43" fmla="*/ 745585 h 745585"/>
              <a:gd name="connsiteX44" fmla="*/ 1261909 w 11390387"/>
              <a:gd name="connsiteY44" fmla="*/ 745585 h 745585"/>
              <a:gd name="connsiteX45" fmla="*/ 124267 w 11390387"/>
              <a:gd name="connsiteY45" fmla="*/ 745585 h 745585"/>
              <a:gd name="connsiteX46" fmla="*/ 0 w 11390387"/>
              <a:gd name="connsiteY46" fmla="*/ 621318 h 745585"/>
              <a:gd name="connsiteX47" fmla="*/ 0 w 11390387"/>
              <a:gd name="connsiteY47" fmla="*/ 124267 h 74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90387" h="745585" extrusionOk="0">
                <a:moveTo>
                  <a:pt x="0" y="124267"/>
                </a:moveTo>
                <a:cubicBezTo>
                  <a:pt x="-13249" y="47464"/>
                  <a:pt x="42408" y="4965"/>
                  <a:pt x="124267" y="0"/>
                </a:cubicBezTo>
                <a:cubicBezTo>
                  <a:pt x="383463" y="-76277"/>
                  <a:pt x="565221" y="23189"/>
                  <a:pt x="933517" y="0"/>
                </a:cubicBezTo>
                <a:cubicBezTo>
                  <a:pt x="1301813" y="-23189"/>
                  <a:pt x="1223348" y="38628"/>
                  <a:pt x="1408512" y="0"/>
                </a:cubicBezTo>
                <a:cubicBezTo>
                  <a:pt x="1593677" y="-38628"/>
                  <a:pt x="1590881" y="7741"/>
                  <a:pt x="1772088" y="0"/>
                </a:cubicBezTo>
                <a:cubicBezTo>
                  <a:pt x="1953295" y="-7741"/>
                  <a:pt x="2168752" y="47262"/>
                  <a:pt x="2469920" y="0"/>
                </a:cubicBezTo>
                <a:cubicBezTo>
                  <a:pt x="2771088" y="-47262"/>
                  <a:pt x="2752881" y="1010"/>
                  <a:pt x="2944915" y="0"/>
                </a:cubicBezTo>
                <a:cubicBezTo>
                  <a:pt x="3136950" y="-1010"/>
                  <a:pt x="3512743" y="27809"/>
                  <a:pt x="3754165" y="0"/>
                </a:cubicBezTo>
                <a:cubicBezTo>
                  <a:pt x="3995587" y="-27809"/>
                  <a:pt x="4019916" y="18453"/>
                  <a:pt x="4117742" y="0"/>
                </a:cubicBezTo>
                <a:cubicBezTo>
                  <a:pt x="4215568" y="-18453"/>
                  <a:pt x="4587164" y="30429"/>
                  <a:pt x="4926992" y="0"/>
                </a:cubicBezTo>
                <a:cubicBezTo>
                  <a:pt x="5266820" y="-30429"/>
                  <a:pt x="5085384" y="13750"/>
                  <a:pt x="5179150" y="0"/>
                </a:cubicBezTo>
                <a:cubicBezTo>
                  <a:pt x="5272916" y="-13750"/>
                  <a:pt x="5602804" y="7470"/>
                  <a:pt x="5765563" y="0"/>
                </a:cubicBezTo>
                <a:cubicBezTo>
                  <a:pt x="5928322" y="-7470"/>
                  <a:pt x="6076344" y="55297"/>
                  <a:pt x="6351976" y="0"/>
                </a:cubicBezTo>
                <a:cubicBezTo>
                  <a:pt x="6627608" y="-55297"/>
                  <a:pt x="6612873" y="35726"/>
                  <a:pt x="6826971" y="0"/>
                </a:cubicBezTo>
                <a:cubicBezTo>
                  <a:pt x="7041070" y="-35726"/>
                  <a:pt x="7271720" y="7088"/>
                  <a:pt x="7636222" y="0"/>
                </a:cubicBezTo>
                <a:cubicBezTo>
                  <a:pt x="8000724" y="-7088"/>
                  <a:pt x="8201986" y="37421"/>
                  <a:pt x="8445472" y="0"/>
                </a:cubicBezTo>
                <a:cubicBezTo>
                  <a:pt x="8688958" y="-37421"/>
                  <a:pt x="8717161" y="6315"/>
                  <a:pt x="8809048" y="0"/>
                </a:cubicBezTo>
                <a:cubicBezTo>
                  <a:pt x="8900935" y="-6315"/>
                  <a:pt x="9117703" y="22645"/>
                  <a:pt x="9395462" y="0"/>
                </a:cubicBezTo>
                <a:cubicBezTo>
                  <a:pt x="9673221" y="-22645"/>
                  <a:pt x="9860691" y="75080"/>
                  <a:pt x="10204712" y="0"/>
                </a:cubicBezTo>
                <a:cubicBezTo>
                  <a:pt x="10548733" y="-75080"/>
                  <a:pt x="10907400" y="36214"/>
                  <a:pt x="11266120" y="0"/>
                </a:cubicBezTo>
                <a:cubicBezTo>
                  <a:pt x="11325193" y="17090"/>
                  <a:pt x="11393796" y="58169"/>
                  <a:pt x="11390387" y="124267"/>
                </a:cubicBezTo>
                <a:cubicBezTo>
                  <a:pt x="11435928" y="243051"/>
                  <a:pt x="11353880" y="374766"/>
                  <a:pt x="11390387" y="621318"/>
                </a:cubicBezTo>
                <a:cubicBezTo>
                  <a:pt x="11392313" y="689541"/>
                  <a:pt x="11335203" y="749874"/>
                  <a:pt x="11266120" y="745585"/>
                </a:cubicBezTo>
                <a:cubicBezTo>
                  <a:pt x="11151765" y="786474"/>
                  <a:pt x="11066742" y="707247"/>
                  <a:pt x="10902544" y="745585"/>
                </a:cubicBezTo>
                <a:cubicBezTo>
                  <a:pt x="10738346" y="783923"/>
                  <a:pt x="10703943" y="736301"/>
                  <a:pt x="10650386" y="745585"/>
                </a:cubicBezTo>
                <a:cubicBezTo>
                  <a:pt x="10596829" y="754869"/>
                  <a:pt x="10468194" y="745022"/>
                  <a:pt x="10398228" y="745585"/>
                </a:cubicBezTo>
                <a:cubicBezTo>
                  <a:pt x="10328262" y="746148"/>
                  <a:pt x="9962689" y="680657"/>
                  <a:pt x="9811815" y="745585"/>
                </a:cubicBezTo>
                <a:cubicBezTo>
                  <a:pt x="9660941" y="810513"/>
                  <a:pt x="9623958" y="729774"/>
                  <a:pt x="9448239" y="745585"/>
                </a:cubicBezTo>
                <a:cubicBezTo>
                  <a:pt x="9272520" y="761396"/>
                  <a:pt x="9054450" y="679512"/>
                  <a:pt x="8750407" y="745585"/>
                </a:cubicBezTo>
                <a:cubicBezTo>
                  <a:pt x="8446364" y="811658"/>
                  <a:pt x="8508635" y="730109"/>
                  <a:pt x="8386831" y="745585"/>
                </a:cubicBezTo>
                <a:cubicBezTo>
                  <a:pt x="8265027" y="761061"/>
                  <a:pt x="7871788" y="662209"/>
                  <a:pt x="7688999" y="745585"/>
                </a:cubicBezTo>
                <a:cubicBezTo>
                  <a:pt x="7506210" y="828961"/>
                  <a:pt x="7498919" y="732830"/>
                  <a:pt x="7436841" y="745585"/>
                </a:cubicBezTo>
                <a:cubicBezTo>
                  <a:pt x="7374763" y="758340"/>
                  <a:pt x="6986141" y="684651"/>
                  <a:pt x="6739009" y="745585"/>
                </a:cubicBezTo>
                <a:cubicBezTo>
                  <a:pt x="6491877" y="806519"/>
                  <a:pt x="6518026" y="738873"/>
                  <a:pt x="6375433" y="745585"/>
                </a:cubicBezTo>
                <a:cubicBezTo>
                  <a:pt x="6232840" y="752297"/>
                  <a:pt x="6181923" y="731767"/>
                  <a:pt x="6123275" y="745585"/>
                </a:cubicBezTo>
                <a:cubicBezTo>
                  <a:pt x="6064627" y="759403"/>
                  <a:pt x="5849867" y="740484"/>
                  <a:pt x="5759699" y="745585"/>
                </a:cubicBezTo>
                <a:cubicBezTo>
                  <a:pt x="5669531" y="750686"/>
                  <a:pt x="5252550" y="735336"/>
                  <a:pt x="5061867" y="745585"/>
                </a:cubicBezTo>
                <a:cubicBezTo>
                  <a:pt x="4871184" y="755834"/>
                  <a:pt x="4811336" y="744427"/>
                  <a:pt x="4698291" y="745585"/>
                </a:cubicBezTo>
                <a:cubicBezTo>
                  <a:pt x="4585246" y="746743"/>
                  <a:pt x="4531394" y="724550"/>
                  <a:pt x="4446133" y="745585"/>
                </a:cubicBezTo>
                <a:cubicBezTo>
                  <a:pt x="4360872" y="766620"/>
                  <a:pt x="4258241" y="714598"/>
                  <a:pt x="4082557" y="745585"/>
                </a:cubicBezTo>
                <a:cubicBezTo>
                  <a:pt x="3906873" y="776572"/>
                  <a:pt x="3718895" y="696376"/>
                  <a:pt x="3607562" y="745585"/>
                </a:cubicBezTo>
                <a:cubicBezTo>
                  <a:pt x="3496229" y="794794"/>
                  <a:pt x="3226132" y="732124"/>
                  <a:pt x="3021149" y="745585"/>
                </a:cubicBezTo>
                <a:cubicBezTo>
                  <a:pt x="2816166" y="759046"/>
                  <a:pt x="2810171" y="736631"/>
                  <a:pt x="2657573" y="745585"/>
                </a:cubicBezTo>
                <a:cubicBezTo>
                  <a:pt x="2504975" y="754539"/>
                  <a:pt x="2067513" y="676942"/>
                  <a:pt x="1848322" y="745585"/>
                </a:cubicBezTo>
                <a:cubicBezTo>
                  <a:pt x="1629131" y="814228"/>
                  <a:pt x="1495698" y="709146"/>
                  <a:pt x="1261909" y="745585"/>
                </a:cubicBezTo>
                <a:cubicBezTo>
                  <a:pt x="1028120" y="782024"/>
                  <a:pt x="546570" y="637024"/>
                  <a:pt x="124267" y="745585"/>
                </a:cubicBezTo>
                <a:cubicBezTo>
                  <a:pt x="49900" y="739023"/>
                  <a:pt x="11177" y="677855"/>
                  <a:pt x="0" y="621318"/>
                </a:cubicBezTo>
                <a:cubicBezTo>
                  <a:pt x="-46589" y="484094"/>
                  <a:pt x="54371" y="336274"/>
                  <a:pt x="0" y="124267"/>
                </a:cubicBezTo>
                <a:close/>
              </a:path>
            </a:pathLst>
          </a:custGeom>
          <a:noFill/>
          <a:ln>
            <a:solidFill>
              <a:schemeClr val="tx1"/>
            </a:solidFill>
            <a:prstDash val="sys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2.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điều</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kiện</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tự</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nhiên</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và</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tài</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nguyên</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thiên</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nhiên</a:t>
            </a:r>
            <a:endPar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endParaRPr>
          </a:p>
        </p:txBody>
      </p:sp>
      <p:pic>
        <p:nvPicPr>
          <p:cNvPr id="2050" name="Picture 2" descr="Vector minh họa cảnh ngoài trời trong rừng và tự nhiên | Tải hình ảnh  shutterstock , istockphoto, 123rf ... trong 5 giâ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182" y="1348738"/>
            <a:ext cx="5028035" cy="45133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17" name="Rectangle 116"/>
          <p:cNvSpPr/>
          <p:nvPr/>
        </p:nvSpPr>
        <p:spPr>
          <a:xfrm>
            <a:off x="254433" y="1234599"/>
            <a:ext cx="3548715" cy="609398"/>
          </a:xfrm>
          <a:prstGeom prst="rect">
            <a:avLst/>
          </a:prstGeom>
          <a:ln w="3175">
            <a:noFill/>
          </a:ln>
        </p:spPr>
        <p:txBody>
          <a:bodyPr wrap="square">
            <a:spAutoFit/>
          </a:bodyPr>
          <a:lstStyle/>
          <a:p>
            <a:pPr algn="ctr">
              <a:lnSpc>
                <a:spcPct val="120000"/>
              </a:lnSpc>
              <a:spcAft>
                <a:spcPts val="600"/>
              </a:spcAft>
            </a:pPr>
            <a:r>
              <a:rPr lang="en-US" sz="2800" dirty="0" err="1">
                <a:solidFill>
                  <a:srgbClr val="0070C0"/>
                </a:solidFill>
                <a:latin typeface="#9Slide05 Fourth Medium" panose="00000600000000000000" pitchFamily="2" charset="0"/>
                <a:ea typeface="Times New Roman" panose="02020603050405020304" pitchFamily="18" charset="0"/>
              </a:rPr>
              <a:t>Hoạt</a:t>
            </a:r>
            <a:r>
              <a:rPr lang="en-US" sz="2800" dirty="0">
                <a:solidFill>
                  <a:srgbClr val="0070C0"/>
                </a:solidFill>
                <a:latin typeface="#9Slide05 Fourth Medium" panose="00000600000000000000" pitchFamily="2" charset="0"/>
                <a:ea typeface="Times New Roman" panose="02020603050405020304" pitchFamily="18" charset="0"/>
              </a:rPr>
              <a:t> </a:t>
            </a:r>
            <a:r>
              <a:rPr lang="en-US" sz="2800" dirty="0" err="1">
                <a:solidFill>
                  <a:srgbClr val="0070C0"/>
                </a:solidFill>
                <a:latin typeface="#9Slide05 Fourth Medium" panose="00000600000000000000" pitchFamily="2" charset="0"/>
                <a:ea typeface="Times New Roman" panose="02020603050405020304" pitchFamily="18" charset="0"/>
              </a:rPr>
              <a:t>động</a:t>
            </a:r>
            <a:r>
              <a:rPr lang="en-US" sz="2800" dirty="0">
                <a:solidFill>
                  <a:srgbClr val="0070C0"/>
                </a:solidFill>
                <a:latin typeface="#9Slide05 Fourth Medium" panose="00000600000000000000" pitchFamily="2" charset="0"/>
                <a:ea typeface="Times New Roman" panose="02020603050405020304" pitchFamily="18" charset="0"/>
              </a:rPr>
              <a:t> </a:t>
            </a:r>
            <a:r>
              <a:rPr lang="en-US" sz="2800" dirty="0" err="1">
                <a:solidFill>
                  <a:srgbClr val="0070C0"/>
                </a:solidFill>
                <a:latin typeface="#9Slide05 Fourth Medium" panose="00000600000000000000" pitchFamily="2" charset="0"/>
                <a:ea typeface="Times New Roman" panose="02020603050405020304" pitchFamily="18" charset="0"/>
              </a:rPr>
              <a:t>cá</a:t>
            </a:r>
            <a:r>
              <a:rPr lang="en-US" sz="2800" dirty="0">
                <a:solidFill>
                  <a:srgbClr val="0070C0"/>
                </a:solidFill>
                <a:latin typeface="#9Slide05 Fourth Medium" panose="00000600000000000000" pitchFamily="2" charset="0"/>
                <a:ea typeface="Times New Roman" panose="02020603050405020304" pitchFamily="18" charset="0"/>
              </a:rPr>
              <a:t> </a:t>
            </a:r>
            <a:r>
              <a:rPr lang="en-US" sz="2800" dirty="0" err="1">
                <a:solidFill>
                  <a:srgbClr val="0070C0"/>
                </a:solidFill>
                <a:latin typeface="#9Slide05 Fourth Medium" panose="00000600000000000000" pitchFamily="2" charset="0"/>
                <a:ea typeface="Times New Roman" panose="02020603050405020304" pitchFamily="18" charset="0"/>
              </a:rPr>
              <a:t>nhân</a:t>
            </a:r>
            <a:endParaRPr lang="en-US" sz="2800" dirty="0">
              <a:solidFill>
                <a:srgbClr val="0070C0"/>
              </a:solidFill>
              <a:latin typeface="#9Slide05 Fourth Medium" panose="00000600000000000000" pitchFamily="2" charset="0"/>
              <a:ea typeface="Times New Roman" panose="02020603050405020304" pitchFamily="18" charset="0"/>
            </a:endParaRPr>
          </a:p>
        </p:txBody>
      </p:sp>
      <p:pic>
        <p:nvPicPr>
          <p:cNvPr id="118" name="Picture 117">
            <a:extLst>
              <a:ext uri="{FF2B5EF4-FFF2-40B4-BE49-F238E27FC236}">
                <a16:creationId xmlns:a16="http://schemas.microsoft.com/office/drawing/2014/main" id="{29C5F4E6-73FE-483B-BAAC-E8F9E8AD941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3609523" y="869849"/>
            <a:ext cx="604812" cy="1338897"/>
          </a:xfrm>
          <a:prstGeom prst="rect">
            <a:avLst/>
          </a:prstGeom>
        </p:spPr>
      </p:pic>
    </p:spTree>
    <p:extLst>
      <p:ext uri="{BB962C8B-B14F-4D97-AF65-F5344CB8AC3E}">
        <p14:creationId xmlns:p14="http://schemas.microsoft.com/office/powerpoint/2010/main" val="2156489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Rounded Corners 7">
            <a:extLst>
              <a:ext uri="{FF2B5EF4-FFF2-40B4-BE49-F238E27FC236}">
                <a16:creationId xmlns:a16="http://schemas.microsoft.com/office/drawing/2014/main" id="{6C91D51F-57AB-4119-83AD-B895C0474862}"/>
              </a:ext>
            </a:extLst>
          </p:cNvPr>
          <p:cNvSpPr/>
          <p:nvPr/>
        </p:nvSpPr>
        <p:spPr>
          <a:xfrm>
            <a:off x="275140" y="124265"/>
            <a:ext cx="11390387" cy="745585"/>
          </a:xfrm>
          <a:custGeom>
            <a:avLst/>
            <a:gdLst>
              <a:gd name="connsiteX0" fmla="*/ 0 w 11390387"/>
              <a:gd name="connsiteY0" fmla="*/ 124267 h 745585"/>
              <a:gd name="connsiteX1" fmla="*/ 124267 w 11390387"/>
              <a:gd name="connsiteY1" fmla="*/ 0 h 745585"/>
              <a:gd name="connsiteX2" fmla="*/ 933517 w 11390387"/>
              <a:gd name="connsiteY2" fmla="*/ 0 h 745585"/>
              <a:gd name="connsiteX3" fmla="*/ 1408512 w 11390387"/>
              <a:gd name="connsiteY3" fmla="*/ 0 h 745585"/>
              <a:gd name="connsiteX4" fmla="*/ 1772088 w 11390387"/>
              <a:gd name="connsiteY4" fmla="*/ 0 h 745585"/>
              <a:gd name="connsiteX5" fmla="*/ 2469920 w 11390387"/>
              <a:gd name="connsiteY5" fmla="*/ 0 h 745585"/>
              <a:gd name="connsiteX6" fmla="*/ 2944915 w 11390387"/>
              <a:gd name="connsiteY6" fmla="*/ 0 h 745585"/>
              <a:gd name="connsiteX7" fmla="*/ 3754165 w 11390387"/>
              <a:gd name="connsiteY7" fmla="*/ 0 h 745585"/>
              <a:gd name="connsiteX8" fmla="*/ 4117742 w 11390387"/>
              <a:gd name="connsiteY8" fmla="*/ 0 h 745585"/>
              <a:gd name="connsiteX9" fmla="*/ 4926992 w 11390387"/>
              <a:gd name="connsiteY9" fmla="*/ 0 h 745585"/>
              <a:gd name="connsiteX10" fmla="*/ 5179150 w 11390387"/>
              <a:gd name="connsiteY10" fmla="*/ 0 h 745585"/>
              <a:gd name="connsiteX11" fmla="*/ 5765563 w 11390387"/>
              <a:gd name="connsiteY11" fmla="*/ 0 h 745585"/>
              <a:gd name="connsiteX12" fmla="*/ 6351976 w 11390387"/>
              <a:gd name="connsiteY12" fmla="*/ 0 h 745585"/>
              <a:gd name="connsiteX13" fmla="*/ 6826971 w 11390387"/>
              <a:gd name="connsiteY13" fmla="*/ 0 h 745585"/>
              <a:gd name="connsiteX14" fmla="*/ 7636222 w 11390387"/>
              <a:gd name="connsiteY14" fmla="*/ 0 h 745585"/>
              <a:gd name="connsiteX15" fmla="*/ 8445472 w 11390387"/>
              <a:gd name="connsiteY15" fmla="*/ 0 h 745585"/>
              <a:gd name="connsiteX16" fmla="*/ 8809048 w 11390387"/>
              <a:gd name="connsiteY16" fmla="*/ 0 h 745585"/>
              <a:gd name="connsiteX17" fmla="*/ 9395462 w 11390387"/>
              <a:gd name="connsiteY17" fmla="*/ 0 h 745585"/>
              <a:gd name="connsiteX18" fmla="*/ 10204712 w 11390387"/>
              <a:gd name="connsiteY18" fmla="*/ 0 h 745585"/>
              <a:gd name="connsiteX19" fmla="*/ 11266120 w 11390387"/>
              <a:gd name="connsiteY19" fmla="*/ 0 h 745585"/>
              <a:gd name="connsiteX20" fmla="*/ 11390387 w 11390387"/>
              <a:gd name="connsiteY20" fmla="*/ 124267 h 745585"/>
              <a:gd name="connsiteX21" fmla="*/ 11390387 w 11390387"/>
              <a:gd name="connsiteY21" fmla="*/ 621318 h 745585"/>
              <a:gd name="connsiteX22" fmla="*/ 11266120 w 11390387"/>
              <a:gd name="connsiteY22" fmla="*/ 745585 h 745585"/>
              <a:gd name="connsiteX23" fmla="*/ 10902544 w 11390387"/>
              <a:gd name="connsiteY23" fmla="*/ 745585 h 745585"/>
              <a:gd name="connsiteX24" fmla="*/ 10650386 w 11390387"/>
              <a:gd name="connsiteY24" fmla="*/ 745585 h 745585"/>
              <a:gd name="connsiteX25" fmla="*/ 10398228 w 11390387"/>
              <a:gd name="connsiteY25" fmla="*/ 745585 h 745585"/>
              <a:gd name="connsiteX26" fmla="*/ 9811815 w 11390387"/>
              <a:gd name="connsiteY26" fmla="*/ 745585 h 745585"/>
              <a:gd name="connsiteX27" fmla="*/ 9448239 w 11390387"/>
              <a:gd name="connsiteY27" fmla="*/ 745585 h 745585"/>
              <a:gd name="connsiteX28" fmla="*/ 8750407 w 11390387"/>
              <a:gd name="connsiteY28" fmla="*/ 745585 h 745585"/>
              <a:gd name="connsiteX29" fmla="*/ 8386831 w 11390387"/>
              <a:gd name="connsiteY29" fmla="*/ 745585 h 745585"/>
              <a:gd name="connsiteX30" fmla="*/ 7688999 w 11390387"/>
              <a:gd name="connsiteY30" fmla="*/ 745585 h 745585"/>
              <a:gd name="connsiteX31" fmla="*/ 7436841 w 11390387"/>
              <a:gd name="connsiteY31" fmla="*/ 745585 h 745585"/>
              <a:gd name="connsiteX32" fmla="*/ 6739009 w 11390387"/>
              <a:gd name="connsiteY32" fmla="*/ 745585 h 745585"/>
              <a:gd name="connsiteX33" fmla="*/ 6375433 w 11390387"/>
              <a:gd name="connsiteY33" fmla="*/ 745585 h 745585"/>
              <a:gd name="connsiteX34" fmla="*/ 6123275 w 11390387"/>
              <a:gd name="connsiteY34" fmla="*/ 745585 h 745585"/>
              <a:gd name="connsiteX35" fmla="*/ 5759699 w 11390387"/>
              <a:gd name="connsiteY35" fmla="*/ 745585 h 745585"/>
              <a:gd name="connsiteX36" fmla="*/ 5061867 w 11390387"/>
              <a:gd name="connsiteY36" fmla="*/ 745585 h 745585"/>
              <a:gd name="connsiteX37" fmla="*/ 4698291 w 11390387"/>
              <a:gd name="connsiteY37" fmla="*/ 745585 h 745585"/>
              <a:gd name="connsiteX38" fmla="*/ 4446133 w 11390387"/>
              <a:gd name="connsiteY38" fmla="*/ 745585 h 745585"/>
              <a:gd name="connsiteX39" fmla="*/ 4082557 w 11390387"/>
              <a:gd name="connsiteY39" fmla="*/ 745585 h 745585"/>
              <a:gd name="connsiteX40" fmla="*/ 3607562 w 11390387"/>
              <a:gd name="connsiteY40" fmla="*/ 745585 h 745585"/>
              <a:gd name="connsiteX41" fmla="*/ 3021149 w 11390387"/>
              <a:gd name="connsiteY41" fmla="*/ 745585 h 745585"/>
              <a:gd name="connsiteX42" fmla="*/ 2657573 w 11390387"/>
              <a:gd name="connsiteY42" fmla="*/ 745585 h 745585"/>
              <a:gd name="connsiteX43" fmla="*/ 1848322 w 11390387"/>
              <a:gd name="connsiteY43" fmla="*/ 745585 h 745585"/>
              <a:gd name="connsiteX44" fmla="*/ 1261909 w 11390387"/>
              <a:gd name="connsiteY44" fmla="*/ 745585 h 745585"/>
              <a:gd name="connsiteX45" fmla="*/ 124267 w 11390387"/>
              <a:gd name="connsiteY45" fmla="*/ 745585 h 745585"/>
              <a:gd name="connsiteX46" fmla="*/ 0 w 11390387"/>
              <a:gd name="connsiteY46" fmla="*/ 621318 h 745585"/>
              <a:gd name="connsiteX47" fmla="*/ 0 w 11390387"/>
              <a:gd name="connsiteY47" fmla="*/ 124267 h 74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90387" h="745585" extrusionOk="0">
                <a:moveTo>
                  <a:pt x="0" y="124267"/>
                </a:moveTo>
                <a:cubicBezTo>
                  <a:pt x="-13249" y="47464"/>
                  <a:pt x="42408" y="4965"/>
                  <a:pt x="124267" y="0"/>
                </a:cubicBezTo>
                <a:cubicBezTo>
                  <a:pt x="383463" y="-76277"/>
                  <a:pt x="565221" y="23189"/>
                  <a:pt x="933517" y="0"/>
                </a:cubicBezTo>
                <a:cubicBezTo>
                  <a:pt x="1301813" y="-23189"/>
                  <a:pt x="1223348" y="38628"/>
                  <a:pt x="1408512" y="0"/>
                </a:cubicBezTo>
                <a:cubicBezTo>
                  <a:pt x="1593677" y="-38628"/>
                  <a:pt x="1590881" y="7741"/>
                  <a:pt x="1772088" y="0"/>
                </a:cubicBezTo>
                <a:cubicBezTo>
                  <a:pt x="1953295" y="-7741"/>
                  <a:pt x="2168752" y="47262"/>
                  <a:pt x="2469920" y="0"/>
                </a:cubicBezTo>
                <a:cubicBezTo>
                  <a:pt x="2771088" y="-47262"/>
                  <a:pt x="2752881" y="1010"/>
                  <a:pt x="2944915" y="0"/>
                </a:cubicBezTo>
                <a:cubicBezTo>
                  <a:pt x="3136950" y="-1010"/>
                  <a:pt x="3512743" y="27809"/>
                  <a:pt x="3754165" y="0"/>
                </a:cubicBezTo>
                <a:cubicBezTo>
                  <a:pt x="3995587" y="-27809"/>
                  <a:pt x="4019916" y="18453"/>
                  <a:pt x="4117742" y="0"/>
                </a:cubicBezTo>
                <a:cubicBezTo>
                  <a:pt x="4215568" y="-18453"/>
                  <a:pt x="4587164" y="30429"/>
                  <a:pt x="4926992" y="0"/>
                </a:cubicBezTo>
                <a:cubicBezTo>
                  <a:pt x="5266820" y="-30429"/>
                  <a:pt x="5085384" y="13750"/>
                  <a:pt x="5179150" y="0"/>
                </a:cubicBezTo>
                <a:cubicBezTo>
                  <a:pt x="5272916" y="-13750"/>
                  <a:pt x="5602804" y="7470"/>
                  <a:pt x="5765563" y="0"/>
                </a:cubicBezTo>
                <a:cubicBezTo>
                  <a:pt x="5928322" y="-7470"/>
                  <a:pt x="6076344" y="55297"/>
                  <a:pt x="6351976" y="0"/>
                </a:cubicBezTo>
                <a:cubicBezTo>
                  <a:pt x="6627608" y="-55297"/>
                  <a:pt x="6612873" y="35726"/>
                  <a:pt x="6826971" y="0"/>
                </a:cubicBezTo>
                <a:cubicBezTo>
                  <a:pt x="7041070" y="-35726"/>
                  <a:pt x="7271720" y="7088"/>
                  <a:pt x="7636222" y="0"/>
                </a:cubicBezTo>
                <a:cubicBezTo>
                  <a:pt x="8000724" y="-7088"/>
                  <a:pt x="8201986" y="37421"/>
                  <a:pt x="8445472" y="0"/>
                </a:cubicBezTo>
                <a:cubicBezTo>
                  <a:pt x="8688958" y="-37421"/>
                  <a:pt x="8717161" y="6315"/>
                  <a:pt x="8809048" y="0"/>
                </a:cubicBezTo>
                <a:cubicBezTo>
                  <a:pt x="8900935" y="-6315"/>
                  <a:pt x="9117703" y="22645"/>
                  <a:pt x="9395462" y="0"/>
                </a:cubicBezTo>
                <a:cubicBezTo>
                  <a:pt x="9673221" y="-22645"/>
                  <a:pt x="9860691" y="75080"/>
                  <a:pt x="10204712" y="0"/>
                </a:cubicBezTo>
                <a:cubicBezTo>
                  <a:pt x="10548733" y="-75080"/>
                  <a:pt x="10907400" y="36214"/>
                  <a:pt x="11266120" y="0"/>
                </a:cubicBezTo>
                <a:cubicBezTo>
                  <a:pt x="11325193" y="17090"/>
                  <a:pt x="11393796" y="58169"/>
                  <a:pt x="11390387" y="124267"/>
                </a:cubicBezTo>
                <a:cubicBezTo>
                  <a:pt x="11435928" y="243051"/>
                  <a:pt x="11353880" y="374766"/>
                  <a:pt x="11390387" y="621318"/>
                </a:cubicBezTo>
                <a:cubicBezTo>
                  <a:pt x="11392313" y="689541"/>
                  <a:pt x="11335203" y="749874"/>
                  <a:pt x="11266120" y="745585"/>
                </a:cubicBezTo>
                <a:cubicBezTo>
                  <a:pt x="11151765" y="786474"/>
                  <a:pt x="11066742" y="707247"/>
                  <a:pt x="10902544" y="745585"/>
                </a:cubicBezTo>
                <a:cubicBezTo>
                  <a:pt x="10738346" y="783923"/>
                  <a:pt x="10703943" y="736301"/>
                  <a:pt x="10650386" y="745585"/>
                </a:cubicBezTo>
                <a:cubicBezTo>
                  <a:pt x="10596829" y="754869"/>
                  <a:pt x="10468194" y="745022"/>
                  <a:pt x="10398228" y="745585"/>
                </a:cubicBezTo>
                <a:cubicBezTo>
                  <a:pt x="10328262" y="746148"/>
                  <a:pt x="9962689" y="680657"/>
                  <a:pt x="9811815" y="745585"/>
                </a:cubicBezTo>
                <a:cubicBezTo>
                  <a:pt x="9660941" y="810513"/>
                  <a:pt x="9623958" y="729774"/>
                  <a:pt x="9448239" y="745585"/>
                </a:cubicBezTo>
                <a:cubicBezTo>
                  <a:pt x="9272520" y="761396"/>
                  <a:pt x="9054450" y="679512"/>
                  <a:pt x="8750407" y="745585"/>
                </a:cubicBezTo>
                <a:cubicBezTo>
                  <a:pt x="8446364" y="811658"/>
                  <a:pt x="8508635" y="730109"/>
                  <a:pt x="8386831" y="745585"/>
                </a:cubicBezTo>
                <a:cubicBezTo>
                  <a:pt x="8265027" y="761061"/>
                  <a:pt x="7871788" y="662209"/>
                  <a:pt x="7688999" y="745585"/>
                </a:cubicBezTo>
                <a:cubicBezTo>
                  <a:pt x="7506210" y="828961"/>
                  <a:pt x="7498919" y="732830"/>
                  <a:pt x="7436841" y="745585"/>
                </a:cubicBezTo>
                <a:cubicBezTo>
                  <a:pt x="7374763" y="758340"/>
                  <a:pt x="6986141" y="684651"/>
                  <a:pt x="6739009" y="745585"/>
                </a:cubicBezTo>
                <a:cubicBezTo>
                  <a:pt x="6491877" y="806519"/>
                  <a:pt x="6518026" y="738873"/>
                  <a:pt x="6375433" y="745585"/>
                </a:cubicBezTo>
                <a:cubicBezTo>
                  <a:pt x="6232840" y="752297"/>
                  <a:pt x="6181923" y="731767"/>
                  <a:pt x="6123275" y="745585"/>
                </a:cubicBezTo>
                <a:cubicBezTo>
                  <a:pt x="6064627" y="759403"/>
                  <a:pt x="5849867" y="740484"/>
                  <a:pt x="5759699" y="745585"/>
                </a:cubicBezTo>
                <a:cubicBezTo>
                  <a:pt x="5669531" y="750686"/>
                  <a:pt x="5252550" y="735336"/>
                  <a:pt x="5061867" y="745585"/>
                </a:cubicBezTo>
                <a:cubicBezTo>
                  <a:pt x="4871184" y="755834"/>
                  <a:pt x="4811336" y="744427"/>
                  <a:pt x="4698291" y="745585"/>
                </a:cubicBezTo>
                <a:cubicBezTo>
                  <a:pt x="4585246" y="746743"/>
                  <a:pt x="4531394" y="724550"/>
                  <a:pt x="4446133" y="745585"/>
                </a:cubicBezTo>
                <a:cubicBezTo>
                  <a:pt x="4360872" y="766620"/>
                  <a:pt x="4258241" y="714598"/>
                  <a:pt x="4082557" y="745585"/>
                </a:cubicBezTo>
                <a:cubicBezTo>
                  <a:pt x="3906873" y="776572"/>
                  <a:pt x="3718895" y="696376"/>
                  <a:pt x="3607562" y="745585"/>
                </a:cubicBezTo>
                <a:cubicBezTo>
                  <a:pt x="3496229" y="794794"/>
                  <a:pt x="3226132" y="732124"/>
                  <a:pt x="3021149" y="745585"/>
                </a:cubicBezTo>
                <a:cubicBezTo>
                  <a:pt x="2816166" y="759046"/>
                  <a:pt x="2810171" y="736631"/>
                  <a:pt x="2657573" y="745585"/>
                </a:cubicBezTo>
                <a:cubicBezTo>
                  <a:pt x="2504975" y="754539"/>
                  <a:pt x="2067513" y="676942"/>
                  <a:pt x="1848322" y="745585"/>
                </a:cubicBezTo>
                <a:cubicBezTo>
                  <a:pt x="1629131" y="814228"/>
                  <a:pt x="1495698" y="709146"/>
                  <a:pt x="1261909" y="745585"/>
                </a:cubicBezTo>
                <a:cubicBezTo>
                  <a:pt x="1028120" y="782024"/>
                  <a:pt x="546570" y="637024"/>
                  <a:pt x="124267" y="745585"/>
                </a:cubicBezTo>
                <a:cubicBezTo>
                  <a:pt x="49900" y="739023"/>
                  <a:pt x="11177" y="677855"/>
                  <a:pt x="0" y="621318"/>
                </a:cubicBezTo>
                <a:cubicBezTo>
                  <a:pt x="-46589" y="484094"/>
                  <a:pt x="54371" y="336274"/>
                  <a:pt x="0" y="124267"/>
                </a:cubicBezTo>
                <a:close/>
              </a:path>
            </a:pathLst>
          </a:custGeom>
          <a:noFill/>
          <a:ln>
            <a:solidFill>
              <a:schemeClr val="tx1"/>
            </a:solidFill>
            <a:prstDash val="sys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2.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điều</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kiện</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tự</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nhiên</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và</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tài</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nguyên</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thiên</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nhiên</a:t>
            </a:r>
            <a:endPar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endParaRPr>
          </a:p>
        </p:txBody>
      </p:sp>
      <p:pic>
        <p:nvPicPr>
          <p:cNvPr id="2" name="Picture 1"/>
          <p:cNvPicPr>
            <a:picLocks noChangeAspect="1"/>
          </p:cNvPicPr>
          <p:nvPr/>
        </p:nvPicPr>
        <p:blipFill rotWithShape="1">
          <a:blip r:embed="rId3"/>
          <a:srcRect l="13851" r="13788"/>
          <a:stretch/>
        </p:blipFill>
        <p:spPr>
          <a:xfrm>
            <a:off x="4462351" y="2388671"/>
            <a:ext cx="3015963" cy="4017127"/>
          </a:xfrm>
          <a:prstGeom prst="rect">
            <a:avLst/>
          </a:prstGeom>
        </p:spPr>
      </p:pic>
      <p:pic>
        <p:nvPicPr>
          <p:cNvPr id="5" name="Picture 4"/>
          <p:cNvPicPr>
            <a:picLocks noChangeAspect="1"/>
          </p:cNvPicPr>
          <p:nvPr/>
        </p:nvPicPr>
        <p:blipFill>
          <a:blip r:embed="rId4"/>
          <a:stretch>
            <a:fillRect/>
          </a:stretch>
        </p:blipFill>
        <p:spPr>
          <a:xfrm>
            <a:off x="7587095" y="869850"/>
            <a:ext cx="4604905" cy="5978949"/>
          </a:xfrm>
          <a:prstGeom prst="rect">
            <a:avLst/>
          </a:prstGeom>
        </p:spPr>
      </p:pic>
      <p:sp>
        <p:nvSpPr>
          <p:cNvPr id="9" name="Rectangle 8"/>
          <p:cNvSpPr/>
          <p:nvPr/>
        </p:nvSpPr>
        <p:spPr>
          <a:xfrm>
            <a:off x="275140" y="2873741"/>
            <a:ext cx="3879273" cy="3046988"/>
          </a:xfrm>
          <a:prstGeom prst="rect">
            <a:avLst/>
          </a:prstGeom>
          <a:ln w="28575">
            <a:solidFill>
              <a:schemeClr val="tx1"/>
            </a:solidFill>
            <a:prstDash val="sysDash"/>
          </a:ln>
        </p:spPr>
        <p:txBody>
          <a:bodyPr wrap="square">
            <a:spAutoFit/>
          </a:bodyPr>
          <a:lstStyle/>
          <a:p>
            <a:pPr algn="just"/>
            <a:r>
              <a:rPr lang="en-US" sz="3200" dirty="0" err="1">
                <a:latin typeface="#9Slide05 Fourth Medium" panose="00000600000000000000" pitchFamily="2" charset="0"/>
              </a:rPr>
              <a:t>Dựa</a:t>
            </a:r>
            <a:r>
              <a:rPr lang="en-US" sz="3200" dirty="0">
                <a:latin typeface="#9Slide05 Fourth Medium" panose="00000600000000000000" pitchFamily="2" charset="0"/>
              </a:rPr>
              <a:t> </a:t>
            </a:r>
            <a:r>
              <a:rPr lang="en-US" sz="3200" dirty="0" err="1">
                <a:latin typeface="#9Slide05 Fourth Medium" panose="00000600000000000000" pitchFamily="2" charset="0"/>
              </a:rPr>
              <a:t>vào</a:t>
            </a:r>
            <a:r>
              <a:rPr lang="en-US" sz="3200" dirty="0">
                <a:latin typeface="#9Slide05 Fourth Medium" panose="00000600000000000000" pitchFamily="2" charset="0"/>
              </a:rPr>
              <a:t> </a:t>
            </a:r>
            <a:r>
              <a:rPr lang="en-US" sz="3200" dirty="0" err="1">
                <a:latin typeface="#9Slide05 Fourth Medium" panose="00000600000000000000" pitchFamily="2" charset="0"/>
              </a:rPr>
              <a:t>Atlat</a:t>
            </a:r>
            <a:r>
              <a:rPr lang="en-US" sz="3200" dirty="0">
                <a:latin typeface="#9Slide05 Fourth Medium" panose="00000600000000000000" pitchFamily="2" charset="0"/>
              </a:rPr>
              <a:t> du </a:t>
            </a:r>
            <a:r>
              <a:rPr lang="en-US" sz="3200" dirty="0" err="1">
                <a:latin typeface="#9Slide05 Fourth Medium" panose="00000600000000000000" pitchFamily="2" charset="0"/>
              </a:rPr>
              <a:t>lịch</a:t>
            </a:r>
            <a:r>
              <a:rPr lang="en-US" sz="3200" dirty="0">
                <a:latin typeface="#9Slide05 Fourth Medium" panose="00000600000000000000" pitchFamily="2" charset="0"/>
              </a:rPr>
              <a:t> </a:t>
            </a:r>
            <a:r>
              <a:rPr lang="en-US" sz="3200" dirty="0" err="1">
                <a:latin typeface="#9Slide05 Fourth Medium" panose="00000600000000000000" pitchFamily="2" charset="0"/>
              </a:rPr>
              <a:t>trang</a:t>
            </a:r>
            <a:r>
              <a:rPr lang="en-US" sz="3200" dirty="0">
                <a:latin typeface="#9Slide05 Fourth Medium" panose="00000600000000000000" pitchFamily="2" charset="0"/>
              </a:rPr>
              <a:t> 25, x</a:t>
            </a:r>
            <a:r>
              <a:rPr lang="vi-VN" sz="3200" dirty="0">
                <a:latin typeface="#9Slide05 Fourth Medium" panose="00000600000000000000" pitchFamily="2" charset="0"/>
              </a:rPr>
              <a:t>ác định các vịnh Dung Quất, Vân Phong, Cam Ranh? Các bãi tắm và điểm du lịch nổi tiếng</a:t>
            </a:r>
            <a:r>
              <a:rPr lang="en-US" sz="3200" dirty="0">
                <a:latin typeface="#9Slide05 Fourth Medium" panose="00000600000000000000" pitchFamily="2" charset="0"/>
              </a:rPr>
              <a:t> </a:t>
            </a:r>
            <a:r>
              <a:rPr lang="en-US" sz="3200" dirty="0" err="1">
                <a:latin typeface="#9Slide05 Fourth Medium" panose="00000600000000000000" pitchFamily="2" charset="0"/>
              </a:rPr>
              <a:t>của</a:t>
            </a:r>
            <a:r>
              <a:rPr lang="en-US" sz="3200" dirty="0">
                <a:latin typeface="#9Slide05 Fourth Medium" panose="00000600000000000000" pitchFamily="2" charset="0"/>
              </a:rPr>
              <a:t> </a:t>
            </a:r>
            <a:r>
              <a:rPr lang="en-US" sz="3200" dirty="0" err="1">
                <a:latin typeface="#9Slide05 Fourth Medium" panose="00000600000000000000" pitchFamily="2" charset="0"/>
              </a:rPr>
              <a:t>vùng</a:t>
            </a:r>
            <a:r>
              <a:rPr lang="vi-VN" sz="3200" dirty="0">
                <a:latin typeface="#9Slide05 Fourth Medium" panose="00000600000000000000" pitchFamily="2" charset="0"/>
              </a:rPr>
              <a:t>? </a:t>
            </a:r>
          </a:p>
        </p:txBody>
      </p:sp>
      <p:sp>
        <p:nvSpPr>
          <p:cNvPr id="10" name="Rectangle 9"/>
          <p:cNvSpPr/>
          <p:nvPr/>
        </p:nvSpPr>
        <p:spPr>
          <a:xfrm>
            <a:off x="254433" y="1234599"/>
            <a:ext cx="3548715" cy="609398"/>
          </a:xfrm>
          <a:prstGeom prst="rect">
            <a:avLst/>
          </a:prstGeom>
          <a:ln w="3175">
            <a:noFill/>
          </a:ln>
        </p:spPr>
        <p:txBody>
          <a:bodyPr wrap="square">
            <a:spAutoFit/>
          </a:bodyPr>
          <a:lstStyle/>
          <a:p>
            <a:pPr algn="ctr">
              <a:lnSpc>
                <a:spcPct val="120000"/>
              </a:lnSpc>
              <a:spcAft>
                <a:spcPts val="600"/>
              </a:spcAft>
            </a:pPr>
            <a:r>
              <a:rPr lang="en-US" sz="2800" dirty="0" err="1">
                <a:solidFill>
                  <a:srgbClr val="0070C0"/>
                </a:solidFill>
                <a:latin typeface="#9Slide05 Fourth Medium" panose="00000600000000000000" pitchFamily="2" charset="0"/>
                <a:ea typeface="Times New Roman" panose="02020603050405020304" pitchFamily="18" charset="0"/>
              </a:rPr>
              <a:t>Hoạt</a:t>
            </a:r>
            <a:r>
              <a:rPr lang="en-US" sz="2800" dirty="0">
                <a:solidFill>
                  <a:srgbClr val="0070C0"/>
                </a:solidFill>
                <a:latin typeface="#9Slide05 Fourth Medium" panose="00000600000000000000" pitchFamily="2" charset="0"/>
                <a:ea typeface="Times New Roman" panose="02020603050405020304" pitchFamily="18" charset="0"/>
              </a:rPr>
              <a:t> </a:t>
            </a:r>
            <a:r>
              <a:rPr lang="en-US" sz="2800" dirty="0" err="1">
                <a:solidFill>
                  <a:srgbClr val="0070C0"/>
                </a:solidFill>
                <a:latin typeface="#9Slide05 Fourth Medium" panose="00000600000000000000" pitchFamily="2" charset="0"/>
                <a:ea typeface="Times New Roman" panose="02020603050405020304" pitchFamily="18" charset="0"/>
              </a:rPr>
              <a:t>động</a:t>
            </a:r>
            <a:r>
              <a:rPr lang="en-US" sz="2800" dirty="0">
                <a:solidFill>
                  <a:srgbClr val="0070C0"/>
                </a:solidFill>
                <a:latin typeface="#9Slide05 Fourth Medium" panose="00000600000000000000" pitchFamily="2" charset="0"/>
                <a:ea typeface="Times New Roman" panose="02020603050405020304" pitchFamily="18" charset="0"/>
              </a:rPr>
              <a:t> </a:t>
            </a:r>
            <a:r>
              <a:rPr lang="en-US" sz="2800" dirty="0" err="1">
                <a:solidFill>
                  <a:srgbClr val="0070C0"/>
                </a:solidFill>
                <a:latin typeface="#9Slide05 Fourth Medium" panose="00000600000000000000" pitchFamily="2" charset="0"/>
                <a:ea typeface="Times New Roman" panose="02020603050405020304" pitchFamily="18" charset="0"/>
              </a:rPr>
              <a:t>cá</a:t>
            </a:r>
            <a:r>
              <a:rPr lang="en-US" sz="2800" dirty="0">
                <a:solidFill>
                  <a:srgbClr val="0070C0"/>
                </a:solidFill>
                <a:latin typeface="#9Slide05 Fourth Medium" panose="00000600000000000000" pitchFamily="2" charset="0"/>
                <a:ea typeface="Times New Roman" panose="02020603050405020304" pitchFamily="18" charset="0"/>
              </a:rPr>
              <a:t> </a:t>
            </a:r>
            <a:r>
              <a:rPr lang="en-US" sz="2800" dirty="0" err="1">
                <a:solidFill>
                  <a:srgbClr val="0070C0"/>
                </a:solidFill>
                <a:latin typeface="#9Slide05 Fourth Medium" panose="00000600000000000000" pitchFamily="2" charset="0"/>
                <a:ea typeface="Times New Roman" panose="02020603050405020304" pitchFamily="18" charset="0"/>
              </a:rPr>
              <a:t>nhân</a:t>
            </a:r>
            <a:endParaRPr lang="en-US" sz="2800" dirty="0">
              <a:solidFill>
                <a:srgbClr val="0070C0"/>
              </a:solidFill>
              <a:latin typeface="#9Slide05 Fourth Medium" panose="00000600000000000000" pitchFamily="2" charset="0"/>
              <a:ea typeface="Times New Roman" panose="02020603050405020304" pitchFamily="18" charset="0"/>
            </a:endParaRPr>
          </a:p>
        </p:txBody>
      </p:sp>
      <p:pic>
        <p:nvPicPr>
          <p:cNvPr id="11" name="Picture 10">
            <a:extLst>
              <a:ext uri="{FF2B5EF4-FFF2-40B4-BE49-F238E27FC236}">
                <a16:creationId xmlns:a16="http://schemas.microsoft.com/office/drawing/2014/main" id="{29C5F4E6-73FE-483B-BAAC-E8F9E8AD941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3609523" y="869849"/>
            <a:ext cx="604812" cy="1338897"/>
          </a:xfrm>
          <a:prstGeom prst="rect">
            <a:avLst/>
          </a:prstGeom>
        </p:spPr>
      </p:pic>
    </p:spTree>
    <p:extLst>
      <p:ext uri="{BB962C8B-B14F-4D97-AF65-F5344CB8AC3E}">
        <p14:creationId xmlns:p14="http://schemas.microsoft.com/office/powerpoint/2010/main" val="2355001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1555" y="135946"/>
            <a:ext cx="5254336" cy="32029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866285" y="1432746"/>
            <a:ext cx="4512363" cy="609398"/>
          </a:xfrm>
          <a:prstGeom prst="rect">
            <a:avLst/>
          </a:prstGeom>
          <a:ln w="3175">
            <a:noFill/>
          </a:ln>
        </p:spPr>
        <p:txBody>
          <a:bodyPr wrap="square">
            <a:spAutoFit/>
          </a:bodyPr>
          <a:lstStyle/>
          <a:p>
            <a:pPr algn="ctr">
              <a:lnSpc>
                <a:spcPct val="120000"/>
              </a:lnSpc>
              <a:spcAft>
                <a:spcPts val="600"/>
              </a:spcAft>
            </a:pPr>
            <a:r>
              <a:rPr lang="en-US" sz="2800" dirty="0" err="1">
                <a:solidFill>
                  <a:schemeClr val="bg1"/>
                </a:solidFill>
                <a:latin typeface="#9Slide05 Fourth Medium" panose="00000600000000000000" pitchFamily="2" charset="0"/>
                <a:ea typeface="Times New Roman" panose="02020603050405020304" pitchFamily="18" charset="0"/>
              </a:rPr>
              <a:t>Bãi</a:t>
            </a:r>
            <a:r>
              <a:rPr lang="en-US" sz="2800" dirty="0">
                <a:solidFill>
                  <a:schemeClr val="bg1"/>
                </a:solidFill>
                <a:latin typeface="#9Slide05 Fourth Medium" panose="00000600000000000000" pitchFamily="2" charset="0"/>
                <a:ea typeface="Times New Roman" panose="02020603050405020304" pitchFamily="18" charset="0"/>
              </a:rPr>
              <a:t> </a:t>
            </a:r>
            <a:r>
              <a:rPr lang="en-US" sz="2800" dirty="0" err="1">
                <a:solidFill>
                  <a:schemeClr val="bg1"/>
                </a:solidFill>
                <a:latin typeface="#9Slide05 Fourth Medium" panose="00000600000000000000" pitchFamily="2" charset="0"/>
                <a:ea typeface="Times New Roman" panose="02020603050405020304" pitchFamily="18" charset="0"/>
              </a:rPr>
              <a:t>tắm</a:t>
            </a:r>
            <a:r>
              <a:rPr lang="en-US" sz="2800" dirty="0">
                <a:solidFill>
                  <a:schemeClr val="bg1"/>
                </a:solidFill>
                <a:latin typeface="#9Slide05 Fourth Medium" panose="00000600000000000000" pitchFamily="2" charset="0"/>
                <a:ea typeface="Times New Roman" panose="02020603050405020304" pitchFamily="18" charset="0"/>
              </a:rPr>
              <a:t> Non </a:t>
            </a:r>
            <a:r>
              <a:rPr lang="en-US" sz="2800" dirty="0" err="1">
                <a:solidFill>
                  <a:schemeClr val="bg1"/>
                </a:solidFill>
                <a:latin typeface="#9Slide05 Fourth Medium" panose="00000600000000000000" pitchFamily="2" charset="0"/>
                <a:ea typeface="Times New Roman" panose="02020603050405020304" pitchFamily="18" charset="0"/>
              </a:rPr>
              <a:t>Nước</a:t>
            </a:r>
            <a:r>
              <a:rPr lang="en-US" sz="2800" dirty="0">
                <a:solidFill>
                  <a:schemeClr val="bg1"/>
                </a:solidFill>
                <a:latin typeface="#9Slide05 Fourth Medium" panose="00000600000000000000" pitchFamily="2" charset="0"/>
                <a:ea typeface="Times New Roman" panose="02020603050405020304" pitchFamily="18" charset="0"/>
              </a:rPr>
              <a:t> – </a:t>
            </a:r>
            <a:r>
              <a:rPr lang="en-US" sz="2800" dirty="0" err="1">
                <a:solidFill>
                  <a:schemeClr val="bg1"/>
                </a:solidFill>
                <a:latin typeface="#9Slide05 Fourth Medium" panose="00000600000000000000" pitchFamily="2" charset="0"/>
                <a:ea typeface="Times New Roman" panose="02020603050405020304" pitchFamily="18" charset="0"/>
              </a:rPr>
              <a:t>Đà</a:t>
            </a:r>
            <a:r>
              <a:rPr lang="en-US" sz="2800" dirty="0">
                <a:solidFill>
                  <a:schemeClr val="bg1"/>
                </a:solidFill>
                <a:latin typeface="#9Slide05 Fourth Medium" panose="00000600000000000000" pitchFamily="2" charset="0"/>
                <a:ea typeface="Times New Roman" panose="02020603050405020304" pitchFamily="18" charset="0"/>
              </a:rPr>
              <a:t> </a:t>
            </a:r>
            <a:r>
              <a:rPr lang="en-US" sz="2800" dirty="0" err="1">
                <a:solidFill>
                  <a:schemeClr val="bg1"/>
                </a:solidFill>
                <a:latin typeface="#9Slide05 Fourth Medium" panose="00000600000000000000" pitchFamily="2" charset="0"/>
                <a:ea typeface="Times New Roman" panose="02020603050405020304" pitchFamily="18" charset="0"/>
              </a:rPr>
              <a:t>Nẵng</a:t>
            </a:r>
            <a:endParaRPr lang="en-US" sz="2800" dirty="0">
              <a:solidFill>
                <a:schemeClr val="bg1"/>
              </a:solidFill>
              <a:latin typeface="#9Slide05 Fourth Medium" panose="00000600000000000000" pitchFamily="2" charset="0"/>
              <a:ea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6511635" y="135946"/>
            <a:ext cx="5306291" cy="32515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6793242" y="1457040"/>
            <a:ext cx="4743074" cy="609398"/>
          </a:xfrm>
          <a:prstGeom prst="rect">
            <a:avLst/>
          </a:prstGeom>
          <a:ln w="3175">
            <a:noFill/>
          </a:ln>
        </p:spPr>
        <p:txBody>
          <a:bodyPr wrap="square">
            <a:spAutoFit/>
          </a:bodyPr>
          <a:lstStyle/>
          <a:p>
            <a:pPr algn="ctr">
              <a:lnSpc>
                <a:spcPct val="120000"/>
              </a:lnSpc>
              <a:spcAft>
                <a:spcPts val="600"/>
              </a:spcAft>
            </a:pPr>
            <a:r>
              <a:rPr lang="en-US" sz="2800" dirty="0" err="1">
                <a:solidFill>
                  <a:schemeClr val="bg1"/>
                </a:solidFill>
                <a:latin typeface="#9Slide05 Fourth Medium" panose="00000600000000000000" pitchFamily="2" charset="0"/>
                <a:ea typeface="Times New Roman" panose="02020603050405020304" pitchFamily="18" charset="0"/>
              </a:rPr>
              <a:t>Bãi</a:t>
            </a:r>
            <a:r>
              <a:rPr lang="en-US" sz="2800" dirty="0">
                <a:solidFill>
                  <a:schemeClr val="bg1"/>
                </a:solidFill>
                <a:latin typeface="#9Slide05 Fourth Medium" panose="00000600000000000000" pitchFamily="2" charset="0"/>
                <a:ea typeface="Times New Roman" panose="02020603050405020304" pitchFamily="18" charset="0"/>
              </a:rPr>
              <a:t> </a:t>
            </a:r>
            <a:r>
              <a:rPr lang="en-US" sz="2800" dirty="0" err="1">
                <a:solidFill>
                  <a:schemeClr val="bg1"/>
                </a:solidFill>
                <a:latin typeface="#9Slide05 Fourth Medium" panose="00000600000000000000" pitchFamily="2" charset="0"/>
                <a:ea typeface="Times New Roman" panose="02020603050405020304" pitchFamily="18" charset="0"/>
              </a:rPr>
              <a:t>biển</a:t>
            </a:r>
            <a:r>
              <a:rPr lang="en-US" sz="2800" dirty="0">
                <a:solidFill>
                  <a:schemeClr val="bg1"/>
                </a:solidFill>
                <a:latin typeface="#9Slide05 Fourth Medium" panose="00000600000000000000" pitchFamily="2" charset="0"/>
                <a:ea typeface="Times New Roman" panose="02020603050405020304" pitchFamily="18" charset="0"/>
              </a:rPr>
              <a:t> Sa </a:t>
            </a:r>
            <a:r>
              <a:rPr lang="en-US" sz="2800" dirty="0" err="1">
                <a:solidFill>
                  <a:schemeClr val="bg1"/>
                </a:solidFill>
                <a:latin typeface="#9Slide05 Fourth Medium" panose="00000600000000000000" pitchFamily="2" charset="0"/>
                <a:ea typeface="Times New Roman" panose="02020603050405020304" pitchFamily="18" charset="0"/>
              </a:rPr>
              <a:t>Huỳnh</a:t>
            </a:r>
            <a:r>
              <a:rPr lang="en-US" sz="2800" dirty="0">
                <a:solidFill>
                  <a:schemeClr val="bg1"/>
                </a:solidFill>
                <a:latin typeface="#9Slide05 Fourth Medium" panose="00000600000000000000" pitchFamily="2" charset="0"/>
                <a:ea typeface="Times New Roman" panose="02020603050405020304" pitchFamily="18" charset="0"/>
              </a:rPr>
              <a:t> – </a:t>
            </a:r>
            <a:r>
              <a:rPr lang="en-US" sz="2800" dirty="0" err="1">
                <a:solidFill>
                  <a:schemeClr val="bg1"/>
                </a:solidFill>
                <a:latin typeface="#9Slide05 Fourth Medium" panose="00000600000000000000" pitchFamily="2" charset="0"/>
                <a:ea typeface="Times New Roman" panose="02020603050405020304" pitchFamily="18" charset="0"/>
              </a:rPr>
              <a:t>Quảng</a:t>
            </a:r>
            <a:r>
              <a:rPr lang="en-US" sz="2800" dirty="0">
                <a:solidFill>
                  <a:schemeClr val="bg1"/>
                </a:solidFill>
                <a:latin typeface="#9Slide05 Fourth Medium" panose="00000600000000000000" pitchFamily="2" charset="0"/>
                <a:ea typeface="Times New Roman" panose="02020603050405020304" pitchFamily="18" charset="0"/>
              </a:rPr>
              <a:t> </a:t>
            </a:r>
            <a:r>
              <a:rPr lang="en-US" sz="2800" dirty="0" err="1">
                <a:solidFill>
                  <a:schemeClr val="bg1"/>
                </a:solidFill>
                <a:latin typeface="#9Slide05 Fourth Medium" panose="00000600000000000000" pitchFamily="2" charset="0"/>
                <a:ea typeface="Times New Roman" panose="02020603050405020304" pitchFamily="18" charset="0"/>
              </a:rPr>
              <a:t>Ngãi</a:t>
            </a:r>
            <a:endParaRPr lang="en-US" sz="2800" dirty="0">
              <a:solidFill>
                <a:schemeClr val="bg1"/>
              </a:solidFill>
              <a:latin typeface="#9Slide05 Fourth Medium" panose="00000600000000000000" pitchFamily="2" charset="0"/>
              <a:ea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661555" y="3501832"/>
            <a:ext cx="5254336" cy="3238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866286" y="4689089"/>
            <a:ext cx="4512363" cy="609398"/>
          </a:xfrm>
          <a:prstGeom prst="rect">
            <a:avLst/>
          </a:prstGeom>
          <a:ln w="3175">
            <a:noFill/>
          </a:ln>
        </p:spPr>
        <p:txBody>
          <a:bodyPr wrap="square">
            <a:spAutoFit/>
          </a:bodyPr>
          <a:lstStyle/>
          <a:p>
            <a:pPr algn="ctr">
              <a:lnSpc>
                <a:spcPct val="120000"/>
              </a:lnSpc>
              <a:spcAft>
                <a:spcPts val="600"/>
              </a:spcAft>
            </a:pPr>
            <a:r>
              <a:rPr lang="en-US" sz="2800" dirty="0" err="1">
                <a:solidFill>
                  <a:schemeClr val="bg1"/>
                </a:solidFill>
                <a:latin typeface="#9Slide05 Fourth Medium" panose="00000600000000000000" pitchFamily="2" charset="0"/>
                <a:ea typeface="Times New Roman" panose="02020603050405020304" pitchFamily="18" charset="0"/>
              </a:rPr>
              <a:t>Mũi</a:t>
            </a:r>
            <a:r>
              <a:rPr lang="en-US" sz="2800" dirty="0">
                <a:solidFill>
                  <a:schemeClr val="bg1"/>
                </a:solidFill>
                <a:latin typeface="#9Slide05 Fourth Medium" panose="00000600000000000000" pitchFamily="2" charset="0"/>
                <a:ea typeface="Times New Roman" panose="02020603050405020304" pitchFamily="18" charset="0"/>
              </a:rPr>
              <a:t> </a:t>
            </a:r>
            <a:r>
              <a:rPr lang="en-US" sz="2800" dirty="0" err="1">
                <a:solidFill>
                  <a:schemeClr val="bg1"/>
                </a:solidFill>
                <a:latin typeface="#9Slide05 Fourth Medium" panose="00000600000000000000" pitchFamily="2" charset="0"/>
                <a:ea typeface="Times New Roman" panose="02020603050405020304" pitchFamily="18" charset="0"/>
              </a:rPr>
              <a:t>Đại</a:t>
            </a:r>
            <a:r>
              <a:rPr lang="en-US" sz="2800" dirty="0">
                <a:solidFill>
                  <a:schemeClr val="bg1"/>
                </a:solidFill>
                <a:latin typeface="#9Slide05 Fourth Medium" panose="00000600000000000000" pitchFamily="2" charset="0"/>
                <a:ea typeface="Times New Roman" panose="02020603050405020304" pitchFamily="18" charset="0"/>
              </a:rPr>
              <a:t> </a:t>
            </a:r>
            <a:r>
              <a:rPr lang="en-US" sz="2800" dirty="0" err="1">
                <a:solidFill>
                  <a:schemeClr val="bg1"/>
                </a:solidFill>
                <a:latin typeface="#9Slide05 Fourth Medium" panose="00000600000000000000" pitchFamily="2" charset="0"/>
                <a:ea typeface="Times New Roman" panose="02020603050405020304" pitchFamily="18" charset="0"/>
              </a:rPr>
              <a:t>Lãnh</a:t>
            </a:r>
            <a:r>
              <a:rPr lang="en-US" sz="2800" dirty="0">
                <a:solidFill>
                  <a:schemeClr val="bg1"/>
                </a:solidFill>
                <a:latin typeface="#9Slide05 Fourth Medium" panose="00000600000000000000" pitchFamily="2" charset="0"/>
                <a:ea typeface="Times New Roman" panose="02020603050405020304" pitchFamily="18" charset="0"/>
              </a:rPr>
              <a:t> – </a:t>
            </a:r>
            <a:r>
              <a:rPr lang="en-US" sz="2800" dirty="0" err="1">
                <a:solidFill>
                  <a:schemeClr val="bg1"/>
                </a:solidFill>
                <a:latin typeface="#9Slide05 Fourth Medium" panose="00000600000000000000" pitchFamily="2" charset="0"/>
                <a:ea typeface="Times New Roman" panose="02020603050405020304" pitchFamily="18" charset="0"/>
              </a:rPr>
              <a:t>Phú</a:t>
            </a:r>
            <a:r>
              <a:rPr lang="en-US" sz="2800" dirty="0">
                <a:solidFill>
                  <a:schemeClr val="bg1"/>
                </a:solidFill>
                <a:latin typeface="#9Slide05 Fourth Medium" panose="00000600000000000000" pitchFamily="2" charset="0"/>
                <a:ea typeface="Times New Roman" panose="02020603050405020304" pitchFamily="18" charset="0"/>
              </a:rPr>
              <a:t> </a:t>
            </a:r>
            <a:r>
              <a:rPr lang="en-US" sz="2800" dirty="0" err="1">
                <a:solidFill>
                  <a:schemeClr val="bg1"/>
                </a:solidFill>
                <a:latin typeface="#9Slide05 Fourth Medium" panose="00000600000000000000" pitchFamily="2" charset="0"/>
                <a:ea typeface="Times New Roman" panose="02020603050405020304" pitchFamily="18" charset="0"/>
              </a:rPr>
              <a:t>Yên</a:t>
            </a:r>
            <a:endParaRPr lang="en-US" sz="2800" dirty="0">
              <a:solidFill>
                <a:schemeClr val="bg1"/>
              </a:solidFill>
              <a:latin typeface="#9Slide05 Fourth Medium" panose="00000600000000000000" pitchFamily="2" charset="0"/>
              <a:ea typeface="Times New Roman" panose="02020603050405020304" pitchFamily="18" charset="0"/>
            </a:endParaRPr>
          </a:p>
        </p:txBody>
      </p:sp>
      <p:pic>
        <p:nvPicPr>
          <p:cNvPr id="11" name="Picture 10"/>
          <p:cNvPicPr>
            <a:picLocks noChangeAspect="1"/>
          </p:cNvPicPr>
          <p:nvPr/>
        </p:nvPicPr>
        <p:blipFill>
          <a:blip r:embed="rId5"/>
          <a:stretch>
            <a:fillRect/>
          </a:stretch>
        </p:blipFill>
        <p:spPr>
          <a:xfrm>
            <a:off x="6511634" y="3501832"/>
            <a:ext cx="5306291" cy="3238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p:cNvSpPr/>
          <p:nvPr/>
        </p:nvSpPr>
        <p:spPr>
          <a:xfrm>
            <a:off x="6652437" y="4689089"/>
            <a:ext cx="5024684" cy="609398"/>
          </a:xfrm>
          <a:prstGeom prst="rect">
            <a:avLst/>
          </a:prstGeom>
          <a:ln w="3175">
            <a:noFill/>
          </a:ln>
        </p:spPr>
        <p:txBody>
          <a:bodyPr wrap="square">
            <a:spAutoFit/>
          </a:bodyPr>
          <a:lstStyle/>
          <a:p>
            <a:pPr algn="ctr">
              <a:lnSpc>
                <a:spcPct val="120000"/>
              </a:lnSpc>
              <a:spcAft>
                <a:spcPts val="600"/>
              </a:spcAft>
            </a:pPr>
            <a:r>
              <a:rPr lang="en-US" sz="2800" dirty="0" err="1">
                <a:solidFill>
                  <a:schemeClr val="bg1"/>
                </a:solidFill>
                <a:latin typeface="#9Slide05 Fourth Medium" panose="00000600000000000000" pitchFamily="2" charset="0"/>
                <a:ea typeface="Times New Roman" panose="02020603050405020304" pitchFamily="18" charset="0"/>
              </a:rPr>
              <a:t>Bãi</a:t>
            </a:r>
            <a:r>
              <a:rPr lang="en-US" sz="2800" dirty="0">
                <a:solidFill>
                  <a:schemeClr val="bg1"/>
                </a:solidFill>
                <a:latin typeface="#9Slide05 Fourth Medium" panose="00000600000000000000" pitchFamily="2" charset="0"/>
                <a:ea typeface="Times New Roman" panose="02020603050405020304" pitchFamily="18" charset="0"/>
              </a:rPr>
              <a:t> </a:t>
            </a:r>
            <a:r>
              <a:rPr lang="en-US" sz="2800" dirty="0" err="1">
                <a:solidFill>
                  <a:schemeClr val="bg1"/>
                </a:solidFill>
                <a:latin typeface="#9Slide05 Fourth Medium" panose="00000600000000000000" pitchFamily="2" charset="0"/>
                <a:ea typeface="Times New Roman" panose="02020603050405020304" pitchFamily="18" charset="0"/>
              </a:rPr>
              <a:t>biển</a:t>
            </a:r>
            <a:r>
              <a:rPr lang="en-US" sz="2800" dirty="0">
                <a:solidFill>
                  <a:schemeClr val="bg1"/>
                </a:solidFill>
                <a:latin typeface="#9Slide05 Fourth Medium" panose="00000600000000000000" pitchFamily="2" charset="0"/>
                <a:ea typeface="Times New Roman" panose="02020603050405020304" pitchFamily="18" charset="0"/>
              </a:rPr>
              <a:t> </a:t>
            </a:r>
            <a:r>
              <a:rPr lang="en-US" sz="2800" dirty="0" err="1">
                <a:solidFill>
                  <a:schemeClr val="bg1"/>
                </a:solidFill>
                <a:latin typeface="#9Slide05 Fourth Medium" panose="00000600000000000000" pitchFamily="2" charset="0"/>
                <a:ea typeface="Times New Roman" panose="02020603050405020304" pitchFamily="18" charset="0"/>
              </a:rPr>
              <a:t>Nha</a:t>
            </a:r>
            <a:r>
              <a:rPr lang="en-US" sz="2800" dirty="0">
                <a:solidFill>
                  <a:schemeClr val="bg1"/>
                </a:solidFill>
                <a:latin typeface="#9Slide05 Fourth Medium" panose="00000600000000000000" pitchFamily="2" charset="0"/>
                <a:ea typeface="Times New Roman" panose="02020603050405020304" pitchFamily="18" charset="0"/>
              </a:rPr>
              <a:t> </a:t>
            </a:r>
            <a:r>
              <a:rPr lang="en-US" sz="2800" dirty="0" err="1">
                <a:solidFill>
                  <a:schemeClr val="bg1"/>
                </a:solidFill>
                <a:latin typeface="#9Slide05 Fourth Medium" panose="00000600000000000000" pitchFamily="2" charset="0"/>
                <a:ea typeface="Times New Roman" panose="02020603050405020304" pitchFamily="18" charset="0"/>
              </a:rPr>
              <a:t>Trang</a:t>
            </a:r>
            <a:r>
              <a:rPr lang="en-US" sz="2800" dirty="0">
                <a:solidFill>
                  <a:schemeClr val="bg1"/>
                </a:solidFill>
                <a:latin typeface="#9Slide05 Fourth Medium" panose="00000600000000000000" pitchFamily="2" charset="0"/>
                <a:ea typeface="Times New Roman" panose="02020603050405020304" pitchFamily="18" charset="0"/>
              </a:rPr>
              <a:t> – </a:t>
            </a:r>
            <a:r>
              <a:rPr lang="en-US" sz="2800" dirty="0" err="1">
                <a:solidFill>
                  <a:schemeClr val="bg1"/>
                </a:solidFill>
                <a:latin typeface="#9Slide05 Fourth Medium" panose="00000600000000000000" pitchFamily="2" charset="0"/>
                <a:ea typeface="Times New Roman" panose="02020603050405020304" pitchFamily="18" charset="0"/>
              </a:rPr>
              <a:t>Khánh</a:t>
            </a:r>
            <a:r>
              <a:rPr lang="en-US" sz="2800" dirty="0">
                <a:solidFill>
                  <a:schemeClr val="bg1"/>
                </a:solidFill>
                <a:latin typeface="#9Slide05 Fourth Medium" panose="00000600000000000000" pitchFamily="2" charset="0"/>
                <a:ea typeface="Times New Roman" panose="02020603050405020304" pitchFamily="18" charset="0"/>
              </a:rPr>
              <a:t> </a:t>
            </a:r>
            <a:r>
              <a:rPr lang="en-US" sz="2800" dirty="0" err="1">
                <a:solidFill>
                  <a:schemeClr val="bg1"/>
                </a:solidFill>
                <a:latin typeface="#9Slide05 Fourth Medium" panose="00000600000000000000" pitchFamily="2" charset="0"/>
                <a:ea typeface="Times New Roman" panose="02020603050405020304" pitchFamily="18" charset="0"/>
              </a:rPr>
              <a:t>Hòa</a:t>
            </a:r>
            <a:endParaRPr lang="en-US" sz="2800" dirty="0">
              <a:solidFill>
                <a:schemeClr val="bg1"/>
              </a:solidFill>
              <a:latin typeface="#9Slide05 Fourth Medium" panose="00000600000000000000" pitchFamily="2" charset="0"/>
              <a:ea typeface="Times New Roman" panose="02020603050405020304" pitchFamily="18" charset="0"/>
            </a:endParaRPr>
          </a:p>
        </p:txBody>
      </p:sp>
    </p:spTree>
    <p:extLst>
      <p:ext uri="{BB962C8B-B14F-4D97-AF65-F5344CB8AC3E}">
        <p14:creationId xmlns:p14="http://schemas.microsoft.com/office/powerpoint/2010/main" val="2694336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EC60E8CC-C653-46B9-ADB4-9EBF2F34963F}"/>
              </a:ext>
            </a:extLst>
          </p:cNvPr>
          <p:cNvGraphicFramePr>
            <a:graphicFrameLocks noGrp="1"/>
          </p:cNvGraphicFramePr>
          <p:nvPr>
            <p:extLst>
              <p:ext uri="{D42A27DB-BD31-4B8C-83A1-F6EECF244321}">
                <p14:modId xmlns:p14="http://schemas.microsoft.com/office/powerpoint/2010/main" val="2161832972"/>
              </p:ext>
            </p:extLst>
          </p:nvPr>
        </p:nvGraphicFramePr>
        <p:xfrm>
          <a:off x="194441" y="986927"/>
          <a:ext cx="11272345" cy="5486400"/>
        </p:xfrm>
        <a:graphic>
          <a:graphicData uri="http://schemas.openxmlformats.org/drawingml/2006/table">
            <a:tbl>
              <a:tblPr firstRow="1" firstCol="1" lastRow="1" lastCol="1" bandRow="1" bandCol="1"/>
              <a:tblGrid>
                <a:gridCol w="11272345">
                  <a:extLst>
                    <a:ext uri="{9D8B030D-6E8A-4147-A177-3AD203B41FA5}">
                      <a16:colId xmlns:a16="http://schemas.microsoft.com/office/drawing/2014/main" val="3324348837"/>
                    </a:ext>
                  </a:extLst>
                </a:gridCol>
              </a:tblGrid>
              <a:tr h="4351338">
                <a:tc>
                  <a:txBody>
                    <a:bodyPr/>
                    <a:lstStyle/>
                    <a:p>
                      <a:pPr marL="0" marR="0" algn="just">
                        <a:spcBef>
                          <a:spcPts val="0"/>
                        </a:spcBef>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II. Điều kiện tự nhiên và tài nguyên thiên nhiên</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b="1" i="1">
                          <a:effectLst/>
                          <a:latin typeface="Times New Roman" panose="02020603050405020304" pitchFamily="18" charset="0"/>
                          <a:ea typeface="Times New Roman" panose="02020603050405020304" pitchFamily="18" charset="0"/>
                          <a:cs typeface="Times New Roman" panose="02020603050405020304" pitchFamily="18" charset="0"/>
                        </a:rPr>
                        <a:t>* Địa hình</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Các tỉnh đều có núi gò đồi ở phía Tây, dải đồng bằng hẹp ở phía Đông bị chia cắt bởi nhiều dãy núi đâm ngang ra sát biển, bờ biển khúc khuỷu có nhiều vũng vịnh.</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a:effectLst/>
                          <a:latin typeface="Times New Roman" panose="02020603050405020304" pitchFamily="18" charset="0"/>
                          <a:ea typeface="Times New Roman" panose="02020603050405020304" pitchFamily="18" charset="0"/>
                          <a:cs typeface="Times New Roman" panose="02020603050405020304" pitchFamily="18" charset="0"/>
                        </a:rPr>
                        <a:t>* Khí hậu</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 Nhiệt đới gió mùa, màu khô nóng kéo dài, </a:t>
                      </a:r>
                      <a:r>
                        <a:rPr lang="vi-VN" altLang="en-US" sz="2000">
                          <a:latin typeface="Times New Roman" panose="02020603050405020304" pitchFamily="18" charset="0"/>
                          <a:cs typeface="Times New Roman" panose="02020603050405020304" pitchFamily="18" charset="0"/>
                        </a:rPr>
                        <a:t>thời tiết thường hạn hán vào mùa khô, lũ lụt trong mùa mưa bão.</a:t>
                      </a:r>
                      <a:endParaRPr lang="en-US" altLang="en-US" sz="200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i="1">
                          <a:effectLst/>
                          <a:latin typeface="Times New Roman" panose="02020603050405020304" pitchFamily="18" charset="0"/>
                          <a:ea typeface="Times New Roman" panose="02020603050405020304" pitchFamily="18" charset="0"/>
                          <a:cs typeface="Times New Roman" panose="02020603050405020304" pitchFamily="18" charset="0"/>
                        </a:rPr>
                        <a:t>* Sông ngòi</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2000">
                          <a:latin typeface="Times New Roman" panose="02020603050405020304" pitchFamily="18" charset="0"/>
                          <a:cs typeface="Times New Roman" panose="02020603050405020304" pitchFamily="18" charset="0"/>
                        </a:rPr>
                        <a:t>Ngắn và dốc, thường có lũ vào mùa mưa.</a:t>
                      </a:r>
                      <a:endParaRPr lang="en-US" altLang="en-US" sz="2000">
                        <a:latin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a:effectLst/>
                          <a:latin typeface="Times New Roman" panose="02020603050405020304" pitchFamily="18" charset="0"/>
                          <a:ea typeface="Times New Roman" panose="02020603050405020304" pitchFamily="18" charset="0"/>
                          <a:cs typeface="Times New Roman" panose="02020603050405020304" pitchFamily="18" charset="0"/>
                        </a:rPr>
                        <a:t>* Tài nguyên:</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Biển: Tiềm năng nổi bật là KT biển.Vùng nước mặn, nước lợ ven bờ thích hợp cho việc nuôi trồng thủy sản. Nhiều hải sản, nhiều bãi biển đẹp, nhiều vũng vịnh để XD cảng nước sâu.</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Trên một số đảo ven bờ có nghề khai thác chim Yến.</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Các qđảo có ý nghĩa KT và quốc phòng.</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Đất NN: </a:t>
                      </a:r>
                    </a:p>
                    <a:p>
                      <a:pPr marL="0" marR="0" algn="just">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Ở các đồng bằng ven biển thích hợp trồng một số cây lương thực và cây CN có giá trị.</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Đất rừng chân núi có đ/k phát triển chăn nuôi  gia súc lớn, đặc biệt là bò đàn.</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Rừng : gỗ đặc sản quý, một số chim thú quý hiếm. Độ che phủ rừng (39%).</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K/sản chính: cát, thạch anh, titan, vàng, đá quý, đá xây dựng.</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b="1" i="1">
                          <a:effectLst/>
                          <a:latin typeface="Times New Roman" panose="02020603050405020304" pitchFamily="18" charset="0"/>
                          <a:ea typeface="Times New Roman" panose="02020603050405020304" pitchFamily="18" charset="0"/>
                          <a:cs typeface="Times New Roman" panose="02020603050405020304" pitchFamily="18" charset="0"/>
                        </a:rPr>
                        <a:t>* Khó khăn</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Thiên tai ( lũ lụt, hạn hán..) hiện tượng sa mạc hóa có nguy cơ mở rộng ở các tỉnh cực nam Trung Bộ ( Bình Thuận, Ninh Thuận).</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38851" marR="38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3613985"/>
                  </a:ext>
                </a:extLst>
              </a:tr>
            </a:tbl>
          </a:graphicData>
        </a:graphic>
      </p:graphicFrame>
      <p:sp>
        <p:nvSpPr>
          <p:cNvPr id="3" name="TextBox 2">
            <a:extLst>
              <a:ext uri="{FF2B5EF4-FFF2-40B4-BE49-F238E27FC236}">
                <a16:creationId xmlns:a16="http://schemas.microsoft.com/office/drawing/2014/main" id="{21CF4242-D0FD-4D6B-AE8A-95CBC79C6805}"/>
              </a:ext>
            </a:extLst>
          </p:cNvPr>
          <p:cNvSpPr txBox="1"/>
          <p:nvPr/>
        </p:nvSpPr>
        <p:spPr>
          <a:xfrm>
            <a:off x="-120773" y="204120"/>
            <a:ext cx="12433543" cy="461665"/>
          </a:xfrm>
          <a:prstGeom prst="rect">
            <a:avLst/>
          </a:prstGeom>
          <a:noFill/>
        </p:spPr>
        <p:txBody>
          <a:bodyPr wrap="square" rtlCol="0">
            <a:spAutoFit/>
          </a:bodyPr>
          <a:lstStyle/>
          <a:p>
            <a:pPr algn="ctr"/>
            <a:r>
              <a:rPr lang="en-US" sz="2400">
                <a:solidFill>
                  <a:srgbClr val="ED3D0D"/>
                </a:solidFill>
                <a:latin typeface="Times New Roman" panose="02020603050405020304" pitchFamily="18" charset="0"/>
                <a:cs typeface="Times New Roman" panose="02020603050405020304" pitchFamily="18" charset="0"/>
              </a:rPr>
              <a:t>Tiết 35 – bài 25 : VÙNG </a:t>
            </a:r>
            <a:r>
              <a:rPr lang="en-US" sz="2400" dirty="0">
                <a:solidFill>
                  <a:srgbClr val="ED3D0D"/>
                </a:solidFill>
                <a:latin typeface="Times New Roman" panose="02020603050405020304" pitchFamily="18" charset="0"/>
                <a:cs typeface="Times New Roman" panose="02020603050405020304" pitchFamily="18" charset="0"/>
              </a:rPr>
              <a:t>DUYÊN </a:t>
            </a:r>
            <a:r>
              <a:rPr lang="en-US" sz="2400">
                <a:solidFill>
                  <a:srgbClr val="ED3D0D"/>
                </a:solidFill>
                <a:latin typeface="Times New Roman" panose="02020603050405020304" pitchFamily="18" charset="0"/>
                <a:cs typeface="Times New Roman" panose="02020603050405020304" pitchFamily="18" charset="0"/>
              </a:rPr>
              <a:t>HẢI NAM </a:t>
            </a:r>
            <a:r>
              <a:rPr lang="en-US" sz="2400" dirty="0">
                <a:solidFill>
                  <a:srgbClr val="ED3D0D"/>
                </a:solidFill>
                <a:latin typeface="Times New Roman" panose="02020603050405020304" pitchFamily="18" charset="0"/>
                <a:cs typeface="Times New Roman" panose="02020603050405020304" pitchFamily="18" charset="0"/>
              </a:rPr>
              <a:t>TRUNG BỘ</a:t>
            </a:r>
          </a:p>
        </p:txBody>
      </p:sp>
    </p:spTree>
    <p:extLst>
      <p:ext uri="{BB962C8B-B14F-4D97-AF65-F5344CB8AC3E}">
        <p14:creationId xmlns:p14="http://schemas.microsoft.com/office/powerpoint/2010/main" val="22590969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7E5555-8995-435B-BB15-27C60418D786}"/>
              </a:ext>
            </a:extLst>
          </p:cNvPr>
          <p:cNvSpPr/>
          <p:nvPr/>
        </p:nvSpPr>
        <p:spPr>
          <a:xfrm>
            <a:off x="5652653" y="1776650"/>
            <a:ext cx="6103237" cy="2062103"/>
          </a:xfrm>
          <a:prstGeom prst="rect">
            <a:avLst/>
          </a:prstGeom>
          <a:solidFill>
            <a:srgbClr val="DEFFF2"/>
          </a:solidFill>
          <a:ln>
            <a:solidFill>
              <a:srgbClr val="002060"/>
            </a:solidFill>
          </a:ln>
        </p:spPr>
        <p:txBody>
          <a:bodyPr wrap="square">
            <a:spAutoFit/>
          </a:bodyPr>
          <a:lstStyle/>
          <a:p>
            <a:pPr algn="just"/>
            <a:r>
              <a:rPr lang="en-US" sz="3200" b="1" dirty="0" err="1">
                <a:solidFill>
                  <a:srgbClr val="002060"/>
                </a:solidFill>
                <a:latin typeface="#9Slide05 Fourth Medium" panose="00000600000000000000" pitchFamily="2" charset="0"/>
                <a:ea typeface="Times New Roman" panose="02020603050405020304" pitchFamily="18" charset="0"/>
                <a:cs typeface="Times New Roman" panose="02020603050405020304" pitchFamily="18" charset="0"/>
              </a:rPr>
              <a:t>Dựa</a:t>
            </a:r>
            <a:r>
              <a:rPr lang="en-US" sz="3200" b="1" dirty="0">
                <a:solidFill>
                  <a:srgbClr val="00206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b="1" dirty="0" err="1">
                <a:solidFill>
                  <a:srgbClr val="002060"/>
                </a:solidFill>
                <a:latin typeface="#9Slide05 Fourth Medium" panose="00000600000000000000" pitchFamily="2" charset="0"/>
                <a:ea typeface="Times New Roman" panose="02020603050405020304" pitchFamily="18" charset="0"/>
                <a:cs typeface="Times New Roman" panose="02020603050405020304" pitchFamily="18" charset="0"/>
              </a:rPr>
              <a:t>vào</a:t>
            </a:r>
            <a:r>
              <a:rPr lang="en-US" sz="3200" b="1" dirty="0">
                <a:solidFill>
                  <a:srgbClr val="00206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b="1" dirty="0" err="1">
                <a:solidFill>
                  <a:srgbClr val="002060"/>
                </a:solidFill>
                <a:latin typeface="#9Slide05 Fourth Medium" panose="00000600000000000000" pitchFamily="2" charset="0"/>
                <a:ea typeface="Times New Roman" panose="02020603050405020304" pitchFamily="18" charset="0"/>
                <a:cs typeface="Times New Roman" panose="02020603050405020304" pitchFamily="18" charset="0"/>
              </a:rPr>
              <a:t>bảng</a:t>
            </a:r>
            <a:r>
              <a:rPr lang="en-US" sz="3200" b="1" dirty="0">
                <a:solidFill>
                  <a:srgbClr val="00206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b="1" dirty="0" err="1">
                <a:solidFill>
                  <a:srgbClr val="002060"/>
                </a:solidFill>
                <a:latin typeface="#9Slide05 Fourth Medium" panose="00000600000000000000" pitchFamily="2" charset="0"/>
                <a:ea typeface="Times New Roman" panose="02020603050405020304" pitchFamily="18" charset="0"/>
                <a:cs typeface="Times New Roman" panose="02020603050405020304" pitchFamily="18" charset="0"/>
              </a:rPr>
              <a:t>số</a:t>
            </a:r>
            <a:r>
              <a:rPr lang="en-US" sz="3200" b="1" dirty="0">
                <a:solidFill>
                  <a:srgbClr val="00206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b="1" dirty="0" err="1">
                <a:solidFill>
                  <a:srgbClr val="002060"/>
                </a:solidFill>
                <a:latin typeface="#9Slide05 Fourth Medium" panose="00000600000000000000" pitchFamily="2" charset="0"/>
                <a:ea typeface="Times New Roman" panose="02020603050405020304" pitchFamily="18" charset="0"/>
                <a:cs typeface="Times New Roman" panose="02020603050405020304" pitchFamily="18" charset="0"/>
              </a:rPr>
              <a:t>liệu</a:t>
            </a:r>
            <a:r>
              <a:rPr lang="en-US" sz="3200" b="1" dirty="0">
                <a:solidFill>
                  <a:srgbClr val="00206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b="1" dirty="0" err="1">
                <a:solidFill>
                  <a:srgbClr val="002060"/>
                </a:solidFill>
                <a:latin typeface="#9Slide05 Fourth Medium" panose="00000600000000000000" pitchFamily="2" charset="0"/>
                <a:ea typeface="Times New Roman" panose="02020603050405020304" pitchFamily="18" charset="0"/>
                <a:cs typeface="Times New Roman" panose="02020603050405020304" pitchFamily="18" charset="0"/>
              </a:rPr>
              <a:t>và</a:t>
            </a:r>
            <a:r>
              <a:rPr lang="en-US" sz="3200" b="1" dirty="0">
                <a:solidFill>
                  <a:srgbClr val="00206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b="1" dirty="0" err="1">
                <a:solidFill>
                  <a:srgbClr val="002060"/>
                </a:solidFill>
                <a:latin typeface="#9Slide05 Fourth Medium" panose="00000600000000000000" pitchFamily="2" charset="0"/>
                <a:ea typeface="Times New Roman" panose="02020603050405020304" pitchFamily="18" charset="0"/>
                <a:cs typeface="Times New Roman" panose="02020603050405020304" pitchFamily="18" charset="0"/>
              </a:rPr>
              <a:t>hình</a:t>
            </a:r>
            <a:r>
              <a:rPr lang="en-US" sz="3200" b="1" dirty="0">
                <a:solidFill>
                  <a:srgbClr val="00206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b="1" dirty="0" err="1">
                <a:solidFill>
                  <a:srgbClr val="002060"/>
                </a:solidFill>
                <a:latin typeface="#9Slide05 Fourth Medium" panose="00000600000000000000" pitchFamily="2" charset="0"/>
                <a:ea typeface="Times New Roman" panose="02020603050405020304" pitchFamily="18" charset="0"/>
                <a:cs typeface="Times New Roman" panose="02020603050405020304" pitchFamily="18" charset="0"/>
              </a:rPr>
              <a:t>ảnh</a:t>
            </a:r>
            <a:r>
              <a:rPr lang="en-US" sz="3200" b="1" dirty="0">
                <a:solidFill>
                  <a:srgbClr val="002060"/>
                </a:solidFill>
                <a:latin typeface="#9Slide05 Fourth Medium" panose="00000600000000000000" pitchFamily="2" charset="0"/>
                <a:ea typeface="Times New Roman" panose="02020603050405020304" pitchFamily="18" charset="0"/>
                <a:cs typeface="Times New Roman" panose="02020603050405020304" pitchFamily="18" charset="0"/>
              </a:rPr>
              <a:t> ở slide </a:t>
            </a:r>
            <a:r>
              <a:rPr lang="en-US" sz="3200" b="1" dirty="0" err="1">
                <a:solidFill>
                  <a:srgbClr val="002060"/>
                </a:solidFill>
                <a:latin typeface="#9Slide05 Fourth Medium" panose="00000600000000000000" pitchFamily="2" charset="0"/>
                <a:ea typeface="Times New Roman" panose="02020603050405020304" pitchFamily="18" charset="0"/>
                <a:cs typeface="Times New Roman" panose="02020603050405020304" pitchFamily="18" charset="0"/>
              </a:rPr>
              <a:t>kế</a:t>
            </a:r>
            <a:r>
              <a:rPr lang="en-US" sz="3200" b="1" dirty="0">
                <a:solidFill>
                  <a:srgbClr val="00206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b="1" dirty="0" err="1">
                <a:solidFill>
                  <a:srgbClr val="002060"/>
                </a:solidFill>
                <a:latin typeface="#9Slide05 Fourth Medium" panose="00000600000000000000" pitchFamily="2" charset="0"/>
                <a:ea typeface="Times New Roman" panose="02020603050405020304" pitchFamily="18" charset="0"/>
                <a:cs typeface="Times New Roman" panose="02020603050405020304" pitchFamily="18" charset="0"/>
              </a:rPr>
              <a:t>tiếp</a:t>
            </a:r>
            <a:r>
              <a:rPr lang="en-US" sz="3200" b="1" dirty="0">
                <a:solidFill>
                  <a:srgbClr val="002060"/>
                </a:solidFill>
                <a:latin typeface="#9Slide05 Fourth Medium" panose="00000600000000000000" pitchFamily="2" charset="0"/>
                <a:ea typeface="Times New Roman" panose="02020603050405020304" pitchFamily="18" charset="0"/>
                <a:cs typeface="Times New Roman" panose="02020603050405020304" pitchFamily="18" charset="0"/>
              </a:rPr>
              <a:t>, n</a:t>
            </a:r>
            <a:r>
              <a:rPr lang="vi-VN" sz="3200" b="1" dirty="0">
                <a:solidFill>
                  <a:srgbClr val="002060"/>
                </a:solidFill>
                <a:latin typeface="#9Slide05 Fourth Medium" panose="00000600000000000000" pitchFamily="2" charset="0"/>
                <a:ea typeface="Times New Roman" panose="02020603050405020304" pitchFamily="18" charset="0"/>
                <a:cs typeface="Times New Roman" panose="02020603050405020304" pitchFamily="18" charset="0"/>
              </a:rPr>
              <a:t>êu nhận xét về đặc điểm dân cư – xã hội ở Duyên hải Nam Trung Bộ so với cả nước</a:t>
            </a:r>
            <a:r>
              <a:rPr lang="en-US" sz="3200" b="1" dirty="0">
                <a:solidFill>
                  <a:srgbClr val="002060"/>
                </a:solidFill>
                <a:latin typeface="#9Slide05 Fourth Medium" panose="00000600000000000000" pitchFamily="2" charset="0"/>
                <a:ea typeface="Times New Roman" panose="02020603050405020304" pitchFamily="18" charset="0"/>
                <a:cs typeface="Times New Roman" panose="02020603050405020304" pitchFamily="18" charset="0"/>
              </a:rPr>
              <a:t>?</a:t>
            </a:r>
            <a:endParaRPr lang="en-US" sz="3200" dirty="0">
              <a:solidFill>
                <a:srgbClr val="002060"/>
              </a:solidFill>
              <a:latin typeface="#9Slide05 Fourth Medium" panose="00000600000000000000" pitchFamily="2" charset="0"/>
            </a:endParaRPr>
          </a:p>
        </p:txBody>
      </p:sp>
      <p:sp>
        <p:nvSpPr>
          <p:cNvPr id="6" name="Rectangle: Rounded Corners 7">
            <a:extLst>
              <a:ext uri="{FF2B5EF4-FFF2-40B4-BE49-F238E27FC236}">
                <a16:creationId xmlns:a16="http://schemas.microsoft.com/office/drawing/2014/main" id="{6C91D51F-57AB-4119-83AD-B895C0474862}"/>
              </a:ext>
            </a:extLst>
          </p:cNvPr>
          <p:cNvSpPr/>
          <p:nvPr/>
        </p:nvSpPr>
        <p:spPr>
          <a:xfrm>
            <a:off x="2727395" y="108770"/>
            <a:ext cx="7053915" cy="745585"/>
          </a:xfrm>
          <a:custGeom>
            <a:avLst/>
            <a:gdLst>
              <a:gd name="connsiteX0" fmla="*/ 0 w 7053915"/>
              <a:gd name="connsiteY0" fmla="*/ 124267 h 745585"/>
              <a:gd name="connsiteX1" fmla="*/ 124267 w 7053915"/>
              <a:gd name="connsiteY1" fmla="*/ 0 h 745585"/>
              <a:gd name="connsiteX2" fmla="*/ 827490 w 7053915"/>
              <a:gd name="connsiteY2" fmla="*/ 0 h 745585"/>
              <a:gd name="connsiteX3" fmla="*/ 1326551 w 7053915"/>
              <a:gd name="connsiteY3" fmla="*/ 0 h 745585"/>
              <a:gd name="connsiteX4" fmla="*/ 1757558 w 7053915"/>
              <a:gd name="connsiteY4" fmla="*/ 0 h 745585"/>
              <a:gd name="connsiteX5" fmla="*/ 2392727 w 7053915"/>
              <a:gd name="connsiteY5" fmla="*/ 0 h 745585"/>
              <a:gd name="connsiteX6" fmla="*/ 2891789 w 7053915"/>
              <a:gd name="connsiteY6" fmla="*/ 0 h 745585"/>
              <a:gd name="connsiteX7" fmla="*/ 3595011 w 7053915"/>
              <a:gd name="connsiteY7" fmla="*/ 0 h 745585"/>
              <a:gd name="connsiteX8" fmla="*/ 4026019 w 7053915"/>
              <a:gd name="connsiteY8" fmla="*/ 0 h 745585"/>
              <a:gd name="connsiteX9" fmla="*/ 4729241 w 7053915"/>
              <a:gd name="connsiteY9" fmla="*/ 0 h 745585"/>
              <a:gd name="connsiteX10" fmla="*/ 5092195 w 7053915"/>
              <a:gd name="connsiteY10" fmla="*/ 0 h 745585"/>
              <a:gd name="connsiteX11" fmla="*/ 5659310 w 7053915"/>
              <a:gd name="connsiteY11" fmla="*/ 0 h 745585"/>
              <a:gd name="connsiteX12" fmla="*/ 6226425 w 7053915"/>
              <a:gd name="connsiteY12" fmla="*/ 0 h 745585"/>
              <a:gd name="connsiteX13" fmla="*/ 6929648 w 7053915"/>
              <a:gd name="connsiteY13" fmla="*/ 0 h 745585"/>
              <a:gd name="connsiteX14" fmla="*/ 7053915 w 7053915"/>
              <a:gd name="connsiteY14" fmla="*/ 124267 h 745585"/>
              <a:gd name="connsiteX15" fmla="*/ 7053915 w 7053915"/>
              <a:gd name="connsiteY15" fmla="*/ 621318 h 745585"/>
              <a:gd name="connsiteX16" fmla="*/ 6929648 w 7053915"/>
              <a:gd name="connsiteY16" fmla="*/ 745585 h 745585"/>
              <a:gd name="connsiteX17" fmla="*/ 6294479 w 7053915"/>
              <a:gd name="connsiteY17" fmla="*/ 745585 h 745585"/>
              <a:gd name="connsiteX18" fmla="*/ 5931525 w 7053915"/>
              <a:gd name="connsiteY18" fmla="*/ 745585 h 745585"/>
              <a:gd name="connsiteX19" fmla="*/ 5500518 w 7053915"/>
              <a:gd name="connsiteY19" fmla="*/ 745585 h 745585"/>
              <a:gd name="connsiteX20" fmla="*/ 4797295 w 7053915"/>
              <a:gd name="connsiteY20" fmla="*/ 745585 h 745585"/>
              <a:gd name="connsiteX21" fmla="*/ 4230180 w 7053915"/>
              <a:gd name="connsiteY21" fmla="*/ 745585 h 745585"/>
              <a:gd name="connsiteX22" fmla="*/ 3799173 w 7053915"/>
              <a:gd name="connsiteY22" fmla="*/ 745585 h 745585"/>
              <a:gd name="connsiteX23" fmla="*/ 3232058 w 7053915"/>
              <a:gd name="connsiteY23" fmla="*/ 745585 h 745585"/>
              <a:gd name="connsiteX24" fmla="*/ 2869104 w 7053915"/>
              <a:gd name="connsiteY24" fmla="*/ 745585 h 745585"/>
              <a:gd name="connsiteX25" fmla="*/ 2506150 w 7053915"/>
              <a:gd name="connsiteY25" fmla="*/ 745585 h 745585"/>
              <a:gd name="connsiteX26" fmla="*/ 1939035 w 7053915"/>
              <a:gd name="connsiteY26" fmla="*/ 745585 h 745585"/>
              <a:gd name="connsiteX27" fmla="*/ 1508028 w 7053915"/>
              <a:gd name="connsiteY27" fmla="*/ 745585 h 745585"/>
              <a:gd name="connsiteX28" fmla="*/ 872859 w 7053915"/>
              <a:gd name="connsiteY28" fmla="*/ 745585 h 745585"/>
              <a:gd name="connsiteX29" fmla="*/ 124267 w 7053915"/>
              <a:gd name="connsiteY29" fmla="*/ 745585 h 745585"/>
              <a:gd name="connsiteX30" fmla="*/ 0 w 7053915"/>
              <a:gd name="connsiteY30" fmla="*/ 621318 h 745585"/>
              <a:gd name="connsiteX31" fmla="*/ 0 w 7053915"/>
              <a:gd name="connsiteY31" fmla="*/ 124267 h 74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53915" h="745585" extrusionOk="0">
                <a:moveTo>
                  <a:pt x="0" y="124267"/>
                </a:moveTo>
                <a:cubicBezTo>
                  <a:pt x="-13249" y="47464"/>
                  <a:pt x="42408" y="4965"/>
                  <a:pt x="124267" y="0"/>
                </a:cubicBezTo>
                <a:cubicBezTo>
                  <a:pt x="280698" y="-10651"/>
                  <a:pt x="669073" y="44035"/>
                  <a:pt x="827490" y="0"/>
                </a:cubicBezTo>
                <a:cubicBezTo>
                  <a:pt x="985907" y="-44035"/>
                  <a:pt x="1152314" y="11937"/>
                  <a:pt x="1326551" y="0"/>
                </a:cubicBezTo>
                <a:cubicBezTo>
                  <a:pt x="1500788" y="-11937"/>
                  <a:pt x="1629013" y="21218"/>
                  <a:pt x="1757558" y="0"/>
                </a:cubicBezTo>
                <a:cubicBezTo>
                  <a:pt x="1886103" y="-21218"/>
                  <a:pt x="2099092" y="39299"/>
                  <a:pt x="2392727" y="0"/>
                </a:cubicBezTo>
                <a:cubicBezTo>
                  <a:pt x="2686362" y="-39299"/>
                  <a:pt x="2730110" y="13465"/>
                  <a:pt x="2891789" y="0"/>
                </a:cubicBezTo>
                <a:cubicBezTo>
                  <a:pt x="3053468" y="-13465"/>
                  <a:pt x="3330898" y="37119"/>
                  <a:pt x="3595011" y="0"/>
                </a:cubicBezTo>
                <a:cubicBezTo>
                  <a:pt x="3859124" y="-37119"/>
                  <a:pt x="3849367" y="28122"/>
                  <a:pt x="4026019" y="0"/>
                </a:cubicBezTo>
                <a:cubicBezTo>
                  <a:pt x="4202671" y="-28122"/>
                  <a:pt x="4500268" y="65832"/>
                  <a:pt x="4729241" y="0"/>
                </a:cubicBezTo>
                <a:cubicBezTo>
                  <a:pt x="4958214" y="-65832"/>
                  <a:pt x="4967840" y="4173"/>
                  <a:pt x="5092195" y="0"/>
                </a:cubicBezTo>
                <a:cubicBezTo>
                  <a:pt x="5216550" y="-4173"/>
                  <a:pt x="5437535" y="2506"/>
                  <a:pt x="5659310" y="0"/>
                </a:cubicBezTo>
                <a:cubicBezTo>
                  <a:pt x="5881086" y="-2506"/>
                  <a:pt x="5964910" y="64969"/>
                  <a:pt x="6226425" y="0"/>
                </a:cubicBezTo>
                <a:cubicBezTo>
                  <a:pt x="6487940" y="-64969"/>
                  <a:pt x="6747710" y="17708"/>
                  <a:pt x="6929648" y="0"/>
                </a:cubicBezTo>
                <a:cubicBezTo>
                  <a:pt x="7008003" y="11911"/>
                  <a:pt x="7068075" y="43238"/>
                  <a:pt x="7053915" y="124267"/>
                </a:cubicBezTo>
                <a:cubicBezTo>
                  <a:pt x="7108241" y="243624"/>
                  <a:pt x="7038286" y="479674"/>
                  <a:pt x="7053915" y="621318"/>
                </a:cubicBezTo>
                <a:cubicBezTo>
                  <a:pt x="7048262" y="684622"/>
                  <a:pt x="6987229" y="729067"/>
                  <a:pt x="6929648" y="745585"/>
                </a:cubicBezTo>
                <a:cubicBezTo>
                  <a:pt x="6693211" y="764290"/>
                  <a:pt x="6505567" y="733085"/>
                  <a:pt x="6294479" y="745585"/>
                </a:cubicBezTo>
                <a:cubicBezTo>
                  <a:pt x="6083391" y="758085"/>
                  <a:pt x="6018397" y="721305"/>
                  <a:pt x="5931525" y="745585"/>
                </a:cubicBezTo>
                <a:cubicBezTo>
                  <a:pt x="5844653" y="769865"/>
                  <a:pt x="5615277" y="724144"/>
                  <a:pt x="5500518" y="745585"/>
                </a:cubicBezTo>
                <a:cubicBezTo>
                  <a:pt x="5385759" y="767026"/>
                  <a:pt x="5034939" y="685639"/>
                  <a:pt x="4797295" y="745585"/>
                </a:cubicBezTo>
                <a:cubicBezTo>
                  <a:pt x="4559651" y="805531"/>
                  <a:pt x="4402398" y="683014"/>
                  <a:pt x="4230180" y="745585"/>
                </a:cubicBezTo>
                <a:cubicBezTo>
                  <a:pt x="4057963" y="808156"/>
                  <a:pt x="3952069" y="735327"/>
                  <a:pt x="3799173" y="745585"/>
                </a:cubicBezTo>
                <a:cubicBezTo>
                  <a:pt x="3646277" y="755843"/>
                  <a:pt x="3503761" y="716902"/>
                  <a:pt x="3232058" y="745585"/>
                </a:cubicBezTo>
                <a:cubicBezTo>
                  <a:pt x="2960356" y="774268"/>
                  <a:pt x="3022026" y="739194"/>
                  <a:pt x="2869104" y="745585"/>
                </a:cubicBezTo>
                <a:cubicBezTo>
                  <a:pt x="2716182" y="751976"/>
                  <a:pt x="2682856" y="735577"/>
                  <a:pt x="2506150" y="745585"/>
                </a:cubicBezTo>
                <a:cubicBezTo>
                  <a:pt x="2329444" y="755593"/>
                  <a:pt x="2124521" y="699080"/>
                  <a:pt x="1939035" y="745585"/>
                </a:cubicBezTo>
                <a:cubicBezTo>
                  <a:pt x="1753549" y="792090"/>
                  <a:pt x="1665677" y="720043"/>
                  <a:pt x="1508028" y="745585"/>
                </a:cubicBezTo>
                <a:cubicBezTo>
                  <a:pt x="1350379" y="771127"/>
                  <a:pt x="1138552" y="674853"/>
                  <a:pt x="872859" y="745585"/>
                </a:cubicBezTo>
                <a:cubicBezTo>
                  <a:pt x="607166" y="816317"/>
                  <a:pt x="370933" y="662142"/>
                  <a:pt x="124267" y="745585"/>
                </a:cubicBezTo>
                <a:cubicBezTo>
                  <a:pt x="53335" y="752758"/>
                  <a:pt x="-5746" y="671853"/>
                  <a:pt x="0" y="621318"/>
                </a:cubicBezTo>
                <a:cubicBezTo>
                  <a:pt x="-34145" y="462367"/>
                  <a:pt x="58847" y="249989"/>
                  <a:pt x="0" y="124267"/>
                </a:cubicBezTo>
                <a:close/>
              </a:path>
            </a:pathLst>
          </a:custGeom>
          <a:noFill/>
          <a:ln>
            <a:solidFill>
              <a:schemeClr val="tx1"/>
            </a:solidFill>
            <a:prstDash val="sys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II</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I</a:t>
            </a:r>
            <a:r>
              <a:rPr lang="en-US" sz="5400" b="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Đặc</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điểm</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dân</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cư</a:t>
            </a:r>
            <a:r>
              <a:rPr lang="en-US" sz="5400" b="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a:t>
            </a:r>
            <a:endPar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endParaRPr>
          </a:p>
        </p:txBody>
      </p:sp>
      <p:sp>
        <p:nvSpPr>
          <p:cNvPr id="7" name="Rectangle 6"/>
          <p:cNvSpPr/>
          <p:nvPr/>
        </p:nvSpPr>
        <p:spPr>
          <a:xfrm>
            <a:off x="110193" y="1452844"/>
            <a:ext cx="3330475" cy="683264"/>
          </a:xfrm>
          <a:prstGeom prst="rect">
            <a:avLst/>
          </a:prstGeom>
          <a:ln w="3175">
            <a:noFill/>
          </a:ln>
        </p:spPr>
        <p:txBody>
          <a:bodyPr wrap="square">
            <a:spAutoFit/>
          </a:bodyPr>
          <a:lstStyle/>
          <a:p>
            <a:pPr algn="ctr">
              <a:lnSpc>
                <a:spcPct val="120000"/>
              </a:lnSpc>
              <a:spcAft>
                <a:spcPts val="600"/>
              </a:spcAft>
            </a:pPr>
            <a:r>
              <a:rPr lang="en-US" sz="3200" dirty="0" err="1">
                <a:latin typeface="#9Slide05 Fourth Medium" panose="00000600000000000000" pitchFamily="2" charset="0"/>
                <a:ea typeface="Times New Roman" panose="02020603050405020304" pitchFamily="18" charset="0"/>
              </a:rPr>
              <a:t>Làm</a:t>
            </a:r>
            <a:r>
              <a:rPr lang="en-US" sz="3200" dirty="0">
                <a:latin typeface="#9Slide05 Fourth Medium" panose="00000600000000000000" pitchFamily="2" charset="0"/>
                <a:ea typeface="Times New Roman" panose="02020603050405020304" pitchFamily="18" charset="0"/>
              </a:rPr>
              <a:t> </a:t>
            </a:r>
            <a:r>
              <a:rPr lang="en-US" sz="3200" dirty="0" err="1">
                <a:latin typeface="#9Slide05 Fourth Medium" panose="00000600000000000000" pitchFamily="2" charset="0"/>
                <a:ea typeface="Times New Roman" panose="02020603050405020304" pitchFamily="18" charset="0"/>
              </a:rPr>
              <a:t>việc</a:t>
            </a:r>
            <a:r>
              <a:rPr lang="en-US" sz="3200" dirty="0">
                <a:latin typeface="#9Slide05 Fourth Medium" panose="00000600000000000000" pitchFamily="2" charset="0"/>
                <a:ea typeface="Times New Roman" panose="02020603050405020304" pitchFamily="18" charset="0"/>
              </a:rPr>
              <a:t>: </a:t>
            </a:r>
            <a:r>
              <a:rPr lang="en-US" sz="3200" dirty="0" err="1">
                <a:latin typeface="#9Slide05 Fourth Medium" panose="00000600000000000000" pitchFamily="2" charset="0"/>
                <a:ea typeface="Times New Roman" panose="02020603050405020304" pitchFamily="18" charset="0"/>
              </a:rPr>
              <a:t>cá</a:t>
            </a:r>
            <a:r>
              <a:rPr lang="en-US" sz="3200" dirty="0">
                <a:latin typeface="#9Slide05 Fourth Medium" panose="00000600000000000000" pitchFamily="2" charset="0"/>
                <a:ea typeface="Times New Roman" panose="02020603050405020304" pitchFamily="18" charset="0"/>
              </a:rPr>
              <a:t> </a:t>
            </a:r>
            <a:r>
              <a:rPr lang="en-US" sz="3200" dirty="0" err="1">
                <a:latin typeface="#9Slide05 Fourth Medium" panose="00000600000000000000" pitchFamily="2" charset="0"/>
                <a:ea typeface="Times New Roman" panose="02020603050405020304" pitchFamily="18" charset="0"/>
              </a:rPr>
              <a:t>nhân</a:t>
            </a:r>
            <a:endParaRPr lang="en-US" sz="3200" dirty="0">
              <a:latin typeface="#9Slide05 Fourth Medium" panose="00000600000000000000" pitchFamily="2" charset="0"/>
              <a:ea typeface="Times New Roman" panose="02020603050405020304" pitchFamily="18" charset="0"/>
            </a:endParaRPr>
          </a:p>
        </p:txBody>
      </p:sp>
      <p:sp>
        <p:nvSpPr>
          <p:cNvPr id="8" name="Rectangle 7"/>
          <p:cNvSpPr/>
          <p:nvPr/>
        </p:nvSpPr>
        <p:spPr>
          <a:xfrm>
            <a:off x="751079" y="3115424"/>
            <a:ext cx="1859984" cy="683264"/>
          </a:xfrm>
          <a:prstGeom prst="rect">
            <a:avLst/>
          </a:prstGeom>
          <a:ln w="3175">
            <a:noFill/>
          </a:ln>
        </p:spPr>
        <p:txBody>
          <a:bodyPr wrap="square">
            <a:spAutoFit/>
          </a:bodyPr>
          <a:lstStyle/>
          <a:p>
            <a:pPr algn="just">
              <a:lnSpc>
                <a:spcPct val="120000"/>
              </a:lnSpc>
              <a:spcAft>
                <a:spcPts val="600"/>
              </a:spcAft>
            </a:pPr>
            <a:r>
              <a:rPr lang="en-US" sz="3200" dirty="0" err="1">
                <a:latin typeface="#9Slide05 Fourth Medium" panose="00000600000000000000" pitchFamily="2" charset="0"/>
                <a:ea typeface="Times New Roman" panose="02020603050405020304" pitchFamily="18" charset="0"/>
              </a:rPr>
              <a:t>Thời</a:t>
            </a:r>
            <a:r>
              <a:rPr lang="en-US" sz="3200" dirty="0">
                <a:latin typeface="#9Slide05 Fourth Medium" panose="00000600000000000000" pitchFamily="2" charset="0"/>
                <a:ea typeface="Times New Roman" panose="02020603050405020304" pitchFamily="18" charset="0"/>
              </a:rPr>
              <a:t> </a:t>
            </a:r>
            <a:r>
              <a:rPr lang="en-US" sz="3200" dirty="0" err="1">
                <a:latin typeface="#9Slide05 Fourth Medium" panose="00000600000000000000" pitchFamily="2" charset="0"/>
                <a:ea typeface="Times New Roman" panose="02020603050405020304" pitchFamily="18" charset="0"/>
              </a:rPr>
              <a:t>gian</a:t>
            </a:r>
            <a:r>
              <a:rPr lang="en-US" sz="3200" dirty="0">
                <a:latin typeface="#9Slide05 Fourth Medium" panose="00000600000000000000" pitchFamily="2" charset="0"/>
                <a:ea typeface="Times New Roman" panose="02020603050405020304" pitchFamily="18" charset="0"/>
              </a:rPr>
              <a:t>:</a:t>
            </a:r>
          </a:p>
        </p:txBody>
      </p:sp>
      <p:grpSp>
        <p:nvGrpSpPr>
          <p:cNvPr id="9" name="Graphic 2057">
            <a:extLst>
              <a:ext uri="{FF2B5EF4-FFF2-40B4-BE49-F238E27FC236}">
                <a16:creationId xmlns:a16="http://schemas.microsoft.com/office/drawing/2014/main" id="{35423614-59A3-4B18-887A-F5EA72F90B83}"/>
              </a:ext>
            </a:extLst>
          </p:cNvPr>
          <p:cNvGrpSpPr/>
          <p:nvPr/>
        </p:nvGrpSpPr>
        <p:grpSpPr>
          <a:xfrm>
            <a:off x="2744216" y="2843030"/>
            <a:ext cx="1001230" cy="1120991"/>
            <a:chOff x="3699145" y="4775954"/>
            <a:chExt cx="551673" cy="617661"/>
          </a:xfrm>
          <a:solidFill>
            <a:schemeClr val="accent1"/>
          </a:solidFill>
        </p:grpSpPr>
        <p:sp>
          <p:nvSpPr>
            <p:cNvPr id="10" name="Freeform: Shape 3835">
              <a:extLst>
                <a:ext uri="{FF2B5EF4-FFF2-40B4-BE49-F238E27FC236}">
                  <a16:creationId xmlns:a16="http://schemas.microsoft.com/office/drawing/2014/main" id="{A18C6DC7-B905-4198-BFD9-32CA01C0C675}"/>
                </a:ext>
              </a:extLst>
            </p:cNvPr>
            <p:cNvSpPr/>
            <p:nvPr/>
          </p:nvSpPr>
          <p:spPr>
            <a:xfrm>
              <a:off x="3726867" y="4850427"/>
              <a:ext cx="135996" cy="118470"/>
            </a:xfrm>
            <a:custGeom>
              <a:avLst/>
              <a:gdLst>
                <a:gd name="connsiteX0" fmla="*/ 9237 w 135996"/>
                <a:gd name="connsiteY0" fmla="*/ 118470 h 118470"/>
                <a:gd name="connsiteX1" fmla="*/ 135996 w 135996"/>
                <a:gd name="connsiteY1" fmla="*/ 21400 h 118470"/>
                <a:gd name="connsiteX2" fmla="*/ 121309 w 135996"/>
                <a:gd name="connsiteY2" fmla="*/ 10621 h 118470"/>
                <a:gd name="connsiteX3" fmla="*/ 91873 w 135996"/>
                <a:gd name="connsiteY3" fmla="*/ 725 h 118470"/>
                <a:gd name="connsiteX4" fmla="*/ 60167 w 135996"/>
                <a:gd name="connsiteY4" fmla="*/ 2742 h 118470"/>
                <a:gd name="connsiteX5" fmla="*/ 31866 w 135996"/>
                <a:gd name="connsiteY5" fmla="*/ 16609 h 118470"/>
                <a:gd name="connsiteX6" fmla="*/ 10939 w 135996"/>
                <a:gd name="connsiteY6" fmla="*/ 40372 h 118470"/>
                <a:gd name="connsiteX7" fmla="*/ 727 w 135996"/>
                <a:gd name="connsiteY7" fmla="*/ 70376 h 118470"/>
                <a:gd name="connsiteX8" fmla="*/ 2681 w 135996"/>
                <a:gd name="connsiteY8" fmla="*/ 101514 h 118470"/>
                <a:gd name="connsiteX9" fmla="*/ 9237 w 135996"/>
                <a:gd name="connsiteY9" fmla="*/ 118470 h 118470"/>
                <a:gd name="connsiteX10" fmla="*/ 9237 w 135996"/>
                <a:gd name="connsiteY10" fmla="*/ 118470 h 11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996" h="118470">
                  <a:moveTo>
                    <a:pt x="9237" y="118470"/>
                  </a:moveTo>
                  <a:lnTo>
                    <a:pt x="135996" y="21400"/>
                  </a:lnTo>
                  <a:cubicBezTo>
                    <a:pt x="131458" y="17428"/>
                    <a:pt x="126667" y="13772"/>
                    <a:pt x="121309" y="10621"/>
                  </a:cubicBezTo>
                  <a:cubicBezTo>
                    <a:pt x="111981" y="5515"/>
                    <a:pt x="102084" y="2111"/>
                    <a:pt x="91873" y="725"/>
                  </a:cubicBezTo>
                  <a:cubicBezTo>
                    <a:pt x="81410" y="-662"/>
                    <a:pt x="70379" y="-95"/>
                    <a:pt x="60167" y="2742"/>
                  </a:cubicBezTo>
                  <a:cubicBezTo>
                    <a:pt x="50019" y="5578"/>
                    <a:pt x="40375" y="10116"/>
                    <a:pt x="31866" y="16609"/>
                  </a:cubicBezTo>
                  <a:cubicBezTo>
                    <a:pt x="23104" y="23416"/>
                    <a:pt x="16044" y="31611"/>
                    <a:pt x="10939" y="40372"/>
                  </a:cubicBezTo>
                  <a:cubicBezTo>
                    <a:pt x="5581" y="49701"/>
                    <a:pt x="2177" y="59913"/>
                    <a:pt x="727" y="70376"/>
                  </a:cubicBezTo>
                  <a:cubicBezTo>
                    <a:pt x="-660" y="80840"/>
                    <a:pt x="-92" y="91303"/>
                    <a:pt x="2681" y="101514"/>
                  </a:cubicBezTo>
                  <a:cubicBezTo>
                    <a:pt x="4131" y="107439"/>
                    <a:pt x="6400" y="113113"/>
                    <a:pt x="9237" y="118470"/>
                  </a:cubicBezTo>
                  <a:lnTo>
                    <a:pt x="9237" y="118470"/>
                  </a:lnTo>
                  <a:close/>
                </a:path>
              </a:pathLst>
            </a:custGeom>
            <a:solidFill>
              <a:srgbClr val="006EA4"/>
            </a:solidFill>
            <a:ln w="6301" cap="flat">
              <a:noFill/>
              <a:prstDash val="solid"/>
              <a:miter/>
            </a:ln>
          </p:spPr>
          <p:txBody>
            <a:bodyPr rtlCol="0" anchor="ctr"/>
            <a:lstStyle/>
            <a:p>
              <a:endParaRPr lang="en-US"/>
            </a:p>
          </p:txBody>
        </p:sp>
        <p:sp>
          <p:nvSpPr>
            <p:cNvPr id="11" name="Freeform: Shape 3836">
              <a:extLst>
                <a:ext uri="{FF2B5EF4-FFF2-40B4-BE49-F238E27FC236}">
                  <a16:creationId xmlns:a16="http://schemas.microsoft.com/office/drawing/2014/main" id="{6A454873-225F-4D87-AE9E-C119D70ADDFF}"/>
                </a:ext>
              </a:extLst>
            </p:cNvPr>
            <p:cNvSpPr/>
            <p:nvPr/>
          </p:nvSpPr>
          <p:spPr>
            <a:xfrm>
              <a:off x="4087008" y="4842251"/>
              <a:ext cx="136022" cy="118704"/>
            </a:xfrm>
            <a:custGeom>
              <a:avLst/>
              <a:gdLst>
                <a:gd name="connsiteX0" fmla="*/ 0 w 136022"/>
                <a:gd name="connsiteY0" fmla="*/ 21382 h 118704"/>
                <a:gd name="connsiteX1" fmla="*/ 126760 w 136022"/>
                <a:gd name="connsiteY1" fmla="*/ 118705 h 118704"/>
                <a:gd name="connsiteX2" fmla="*/ 133567 w 136022"/>
                <a:gd name="connsiteY2" fmla="*/ 101749 h 118704"/>
                <a:gd name="connsiteX3" fmla="*/ 135269 w 136022"/>
                <a:gd name="connsiteY3" fmla="*/ 70359 h 118704"/>
                <a:gd name="connsiteX4" fmla="*/ 125121 w 136022"/>
                <a:gd name="connsiteY4" fmla="*/ 40355 h 118704"/>
                <a:gd name="connsiteX5" fmla="*/ 104446 w 136022"/>
                <a:gd name="connsiteY5" fmla="*/ 16844 h 118704"/>
                <a:gd name="connsiteX6" fmla="*/ 76144 w 136022"/>
                <a:gd name="connsiteY6" fmla="*/ 2724 h 118704"/>
                <a:gd name="connsiteX7" fmla="*/ 44438 w 136022"/>
                <a:gd name="connsiteY7" fmla="*/ 770 h 118704"/>
                <a:gd name="connsiteX8" fmla="*/ 14750 w 136022"/>
                <a:gd name="connsiteY8" fmla="*/ 10667 h 118704"/>
                <a:gd name="connsiteX9" fmla="*/ 0 w 136022"/>
                <a:gd name="connsiteY9" fmla="*/ 21382 h 118704"/>
                <a:gd name="connsiteX10" fmla="*/ 0 w 136022"/>
                <a:gd name="connsiteY10" fmla="*/ 21382 h 1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022" h="118704">
                  <a:moveTo>
                    <a:pt x="0" y="21382"/>
                  </a:moveTo>
                  <a:lnTo>
                    <a:pt x="126760" y="118705"/>
                  </a:lnTo>
                  <a:cubicBezTo>
                    <a:pt x="129848" y="113032"/>
                    <a:pt x="131865" y="107359"/>
                    <a:pt x="133567" y="101749"/>
                  </a:cubicBezTo>
                  <a:cubicBezTo>
                    <a:pt x="136151" y="91286"/>
                    <a:pt x="136656" y="80822"/>
                    <a:pt x="135269" y="70359"/>
                  </a:cubicBezTo>
                  <a:cubicBezTo>
                    <a:pt x="134134" y="59895"/>
                    <a:pt x="130479" y="49684"/>
                    <a:pt x="125121" y="40355"/>
                  </a:cubicBezTo>
                  <a:cubicBezTo>
                    <a:pt x="120015" y="31593"/>
                    <a:pt x="112955" y="23399"/>
                    <a:pt x="104446" y="16844"/>
                  </a:cubicBezTo>
                  <a:cubicBezTo>
                    <a:pt x="95684" y="10036"/>
                    <a:pt x="86040" y="5498"/>
                    <a:pt x="76144" y="2724"/>
                  </a:cubicBezTo>
                  <a:cubicBezTo>
                    <a:pt x="65680" y="-112"/>
                    <a:pt x="54902" y="-680"/>
                    <a:pt x="44438" y="770"/>
                  </a:cubicBezTo>
                  <a:cubicBezTo>
                    <a:pt x="33975" y="2157"/>
                    <a:pt x="24079" y="5561"/>
                    <a:pt x="14750" y="10667"/>
                  </a:cubicBezTo>
                  <a:cubicBezTo>
                    <a:pt x="9581" y="13755"/>
                    <a:pt x="4538" y="17411"/>
                    <a:pt x="0" y="21382"/>
                  </a:cubicBezTo>
                  <a:lnTo>
                    <a:pt x="0" y="21382"/>
                  </a:lnTo>
                  <a:close/>
                </a:path>
              </a:pathLst>
            </a:custGeom>
            <a:solidFill>
              <a:srgbClr val="006EA4"/>
            </a:solidFill>
            <a:ln w="6301" cap="flat">
              <a:noFill/>
              <a:prstDash val="solid"/>
              <a:miter/>
            </a:ln>
          </p:spPr>
          <p:txBody>
            <a:bodyPr rtlCol="0" anchor="ctr"/>
            <a:lstStyle/>
            <a:p>
              <a:endParaRPr lang="en-US"/>
            </a:p>
          </p:txBody>
        </p:sp>
        <p:sp>
          <p:nvSpPr>
            <p:cNvPr id="12" name="Freeform: Shape 3837">
              <a:extLst>
                <a:ext uri="{FF2B5EF4-FFF2-40B4-BE49-F238E27FC236}">
                  <a16:creationId xmlns:a16="http://schemas.microsoft.com/office/drawing/2014/main" id="{378EA231-2BD0-4684-9870-A27DB86F3D8C}"/>
                </a:ext>
              </a:extLst>
            </p:cNvPr>
            <p:cNvSpPr/>
            <p:nvPr/>
          </p:nvSpPr>
          <p:spPr>
            <a:xfrm>
              <a:off x="3739192" y="4883173"/>
              <a:ext cx="482770" cy="482770"/>
            </a:xfrm>
            <a:custGeom>
              <a:avLst/>
              <a:gdLst>
                <a:gd name="connsiteX0" fmla="*/ 412047 w 482770"/>
                <a:gd name="connsiteY0" fmla="*/ 70723 h 482770"/>
                <a:gd name="connsiteX1" fmla="*/ 333634 w 482770"/>
                <a:gd name="connsiteY1" fmla="*/ 18342 h 482770"/>
                <a:gd name="connsiteX2" fmla="*/ 333886 w 482770"/>
                <a:gd name="connsiteY2" fmla="*/ 18090 h 482770"/>
                <a:gd name="connsiteX3" fmla="*/ 246459 w 482770"/>
                <a:gd name="connsiteY3" fmla="*/ 0 h 482770"/>
                <a:gd name="connsiteX4" fmla="*/ 241417 w 482770"/>
                <a:gd name="connsiteY4" fmla="*/ 0 h 482770"/>
                <a:gd name="connsiteX5" fmla="*/ 241417 w 482770"/>
                <a:gd name="connsiteY5" fmla="*/ 0 h 482770"/>
                <a:gd name="connsiteX6" fmla="*/ 149136 w 482770"/>
                <a:gd name="connsiteY6" fmla="*/ 18406 h 482770"/>
                <a:gd name="connsiteX7" fmla="*/ 70723 w 482770"/>
                <a:gd name="connsiteY7" fmla="*/ 70786 h 482770"/>
                <a:gd name="connsiteX8" fmla="*/ 18090 w 482770"/>
                <a:gd name="connsiteY8" fmla="*/ 149136 h 482770"/>
                <a:gd name="connsiteX9" fmla="*/ 0 w 482770"/>
                <a:gd name="connsiteY9" fmla="*/ 241417 h 482770"/>
                <a:gd name="connsiteX10" fmla="*/ 18090 w 482770"/>
                <a:gd name="connsiteY10" fmla="*/ 333949 h 482770"/>
                <a:gd name="connsiteX11" fmla="*/ 70723 w 482770"/>
                <a:gd name="connsiteY11" fmla="*/ 412047 h 482770"/>
                <a:gd name="connsiteX12" fmla="*/ 149136 w 482770"/>
                <a:gd name="connsiteY12" fmla="*/ 464680 h 482770"/>
                <a:gd name="connsiteX13" fmla="*/ 241417 w 482770"/>
                <a:gd name="connsiteY13" fmla="*/ 482770 h 482770"/>
                <a:gd name="connsiteX14" fmla="*/ 333949 w 482770"/>
                <a:gd name="connsiteY14" fmla="*/ 464680 h 482770"/>
                <a:gd name="connsiteX15" fmla="*/ 412047 w 482770"/>
                <a:gd name="connsiteY15" fmla="*/ 412047 h 482770"/>
                <a:gd name="connsiteX16" fmla="*/ 464680 w 482770"/>
                <a:gd name="connsiteY16" fmla="*/ 333949 h 482770"/>
                <a:gd name="connsiteX17" fmla="*/ 482770 w 482770"/>
                <a:gd name="connsiteY17" fmla="*/ 241417 h 482770"/>
                <a:gd name="connsiteX18" fmla="*/ 482770 w 482770"/>
                <a:gd name="connsiteY18" fmla="*/ 241417 h 482770"/>
                <a:gd name="connsiteX19" fmla="*/ 464680 w 482770"/>
                <a:gd name="connsiteY19" fmla="*/ 149136 h 482770"/>
                <a:gd name="connsiteX20" fmla="*/ 412047 w 482770"/>
                <a:gd name="connsiteY20" fmla="*/ 70723 h 482770"/>
                <a:gd name="connsiteX21" fmla="*/ 412047 w 482770"/>
                <a:gd name="connsiteY21" fmla="*/ 70723 h 48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2770" h="482770">
                  <a:moveTo>
                    <a:pt x="412047" y="70723"/>
                  </a:moveTo>
                  <a:cubicBezTo>
                    <a:pt x="389986" y="48346"/>
                    <a:pt x="363386" y="30508"/>
                    <a:pt x="333634" y="18342"/>
                  </a:cubicBezTo>
                  <a:lnTo>
                    <a:pt x="333886" y="18090"/>
                  </a:lnTo>
                  <a:cubicBezTo>
                    <a:pt x="306719" y="7060"/>
                    <a:pt x="277283" y="567"/>
                    <a:pt x="246459" y="0"/>
                  </a:cubicBezTo>
                  <a:lnTo>
                    <a:pt x="241417" y="0"/>
                  </a:lnTo>
                  <a:lnTo>
                    <a:pt x="241417" y="0"/>
                  </a:lnTo>
                  <a:cubicBezTo>
                    <a:pt x="208576" y="0"/>
                    <a:pt x="177438" y="6492"/>
                    <a:pt x="149136" y="18406"/>
                  </a:cubicBezTo>
                  <a:cubicBezTo>
                    <a:pt x="119700" y="30571"/>
                    <a:pt x="93100" y="48409"/>
                    <a:pt x="70723" y="70786"/>
                  </a:cubicBezTo>
                  <a:cubicBezTo>
                    <a:pt x="48346" y="93163"/>
                    <a:pt x="30571" y="119763"/>
                    <a:pt x="18090" y="149136"/>
                  </a:cubicBezTo>
                  <a:cubicBezTo>
                    <a:pt x="6492" y="177438"/>
                    <a:pt x="0" y="208576"/>
                    <a:pt x="0" y="241417"/>
                  </a:cubicBezTo>
                  <a:cubicBezTo>
                    <a:pt x="0" y="274257"/>
                    <a:pt x="6492" y="305395"/>
                    <a:pt x="18090" y="333949"/>
                  </a:cubicBezTo>
                  <a:cubicBezTo>
                    <a:pt x="30508" y="363386"/>
                    <a:pt x="48346" y="389986"/>
                    <a:pt x="70723" y="412047"/>
                  </a:cubicBezTo>
                  <a:cubicBezTo>
                    <a:pt x="93100" y="434424"/>
                    <a:pt x="119700" y="452514"/>
                    <a:pt x="149136" y="464680"/>
                  </a:cubicBezTo>
                  <a:cubicBezTo>
                    <a:pt x="177438" y="476278"/>
                    <a:pt x="208576" y="482770"/>
                    <a:pt x="241417" y="482770"/>
                  </a:cubicBezTo>
                  <a:cubicBezTo>
                    <a:pt x="274257" y="482770"/>
                    <a:pt x="305395" y="476278"/>
                    <a:pt x="333949" y="464680"/>
                  </a:cubicBezTo>
                  <a:cubicBezTo>
                    <a:pt x="363386" y="452514"/>
                    <a:pt x="389986" y="434424"/>
                    <a:pt x="412047" y="412047"/>
                  </a:cubicBezTo>
                  <a:cubicBezTo>
                    <a:pt x="434424" y="389986"/>
                    <a:pt x="452515" y="363386"/>
                    <a:pt x="464680" y="333949"/>
                  </a:cubicBezTo>
                  <a:cubicBezTo>
                    <a:pt x="476278" y="305395"/>
                    <a:pt x="482770" y="274257"/>
                    <a:pt x="482770" y="241417"/>
                  </a:cubicBezTo>
                  <a:lnTo>
                    <a:pt x="482770" y="241417"/>
                  </a:lnTo>
                  <a:cubicBezTo>
                    <a:pt x="482770" y="208576"/>
                    <a:pt x="476278" y="177438"/>
                    <a:pt x="464680" y="149136"/>
                  </a:cubicBezTo>
                  <a:cubicBezTo>
                    <a:pt x="452515" y="119700"/>
                    <a:pt x="434361" y="93100"/>
                    <a:pt x="412047" y="70723"/>
                  </a:cubicBezTo>
                  <a:lnTo>
                    <a:pt x="412047" y="70723"/>
                  </a:lnTo>
                  <a:close/>
                </a:path>
              </a:pathLst>
            </a:custGeom>
            <a:solidFill>
              <a:srgbClr val="FFFFFF"/>
            </a:solidFill>
            <a:ln w="6301" cap="flat">
              <a:noFill/>
              <a:prstDash val="solid"/>
              <a:miter/>
            </a:ln>
          </p:spPr>
          <p:txBody>
            <a:bodyPr rtlCol="0" anchor="ctr"/>
            <a:lstStyle/>
            <a:p>
              <a:endParaRPr lang="en-US"/>
            </a:p>
          </p:txBody>
        </p:sp>
        <p:sp>
          <p:nvSpPr>
            <p:cNvPr id="13" name="Freeform: Shape 3838">
              <a:extLst>
                <a:ext uri="{FF2B5EF4-FFF2-40B4-BE49-F238E27FC236}">
                  <a16:creationId xmlns:a16="http://schemas.microsoft.com/office/drawing/2014/main" id="{54ACED33-78CD-4DF7-A886-763FACFC0DAB}"/>
                </a:ext>
              </a:extLst>
            </p:cNvPr>
            <p:cNvSpPr/>
            <p:nvPr/>
          </p:nvSpPr>
          <p:spPr>
            <a:xfrm>
              <a:off x="3766107" y="5321757"/>
              <a:ext cx="41853" cy="41034"/>
            </a:xfrm>
            <a:custGeom>
              <a:avLst/>
              <a:gdLst>
                <a:gd name="connsiteX0" fmla="*/ 30571 w 41853"/>
                <a:gd name="connsiteY0" fmla="*/ 6240 h 41034"/>
                <a:gd name="connsiteX1" fmla="*/ 23196 w 41853"/>
                <a:gd name="connsiteY1" fmla="*/ 0 h 41034"/>
                <a:gd name="connsiteX2" fmla="*/ 0 w 41853"/>
                <a:gd name="connsiteY2" fmla="*/ 41034 h 41034"/>
                <a:gd name="connsiteX3" fmla="*/ 27419 w 41853"/>
                <a:gd name="connsiteY3" fmla="*/ 41034 h 41034"/>
                <a:gd name="connsiteX4" fmla="*/ 41854 w 41853"/>
                <a:gd name="connsiteY4" fmla="*/ 15254 h 41034"/>
                <a:gd name="connsiteX5" fmla="*/ 41035 w 41853"/>
                <a:gd name="connsiteY5" fmla="*/ 14434 h 41034"/>
                <a:gd name="connsiteX6" fmla="*/ 30571 w 41853"/>
                <a:gd name="connsiteY6" fmla="*/ 6240 h 41034"/>
                <a:gd name="connsiteX7" fmla="*/ 30571 w 41853"/>
                <a:gd name="connsiteY7" fmla="*/ 6240 h 4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53" h="41034">
                  <a:moveTo>
                    <a:pt x="30571" y="6240"/>
                  </a:moveTo>
                  <a:cubicBezTo>
                    <a:pt x="28050" y="4286"/>
                    <a:pt x="25465" y="2269"/>
                    <a:pt x="23196" y="0"/>
                  </a:cubicBezTo>
                  <a:lnTo>
                    <a:pt x="0" y="41034"/>
                  </a:lnTo>
                  <a:lnTo>
                    <a:pt x="27419" y="41034"/>
                  </a:lnTo>
                  <a:lnTo>
                    <a:pt x="41854" y="15254"/>
                  </a:lnTo>
                  <a:lnTo>
                    <a:pt x="41035" y="14434"/>
                  </a:lnTo>
                  <a:cubicBezTo>
                    <a:pt x="37063" y="11598"/>
                    <a:pt x="33660" y="8761"/>
                    <a:pt x="30571" y="6240"/>
                  </a:cubicBezTo>
                  <a:lnTo>
                    <a:pt x="30571" y="6240"/>
                  </a:lnTo>
                  <a:close/>
                </a:path>
              </a:pathLst>
            </a:custGeom>
            <a:solidFill>
              <a:srgbClr val="006EA4"/>
            </a:solidFill>
            <a:ln w="6301" cap="flat">
              <a:noFill/>
              <a:prstDash val="solid"/>
              <a:miter/>
            </a:ln>
          </p:spPr>
          <p:txBody>
            <a:bodyPr rtlCol="0" anchor="ctr"/>
            <a:lstStyle/>
            <a:p>
              <a:endParaRPr lang="en-US"/>
            </a:p>
          </p:txBody>
        </p:sp>
        <p:sp>
          <p:nvSpPr>
            <p:cNvPr id="14" name="Freeform: Shape 3839">
              <a:extLst>
                <a:ext uri="{FF2B5EF4-FFF2-40B4-BE49-F238E27FC236}">
                  <a16:creationId xmlns:a16="http://schemas.microsoft.com/office/drawing/2014/main" id="{B48755CA-736D-47BE-968D-8A8306F11811}"/>
                </a:ext>
              </a:extLst>
            </p:cNvPr>
            <p:cNvSpPr/>
            <p:nvPr/>
          </p:nvSpPr>
          <p:spPr>
            <a:xfrm>
              <a:off x="4148088" y="5324593"/>
              <a:ext cx="40404" cy="38198"/>
            </a:xfrm>
            <a:custGeom>
              <a:avLst/>
              <a:gdLst>
                <a:gd name="connsiteX0" fmla="*/ 0 w 40404"/>
                <a:gd name="connsiteY0" fmla="*/ 15002 h 38198"/>
                <a:gd name="connsiteX1" fmla="*/ 12985 w 40404"/>
                <a:gd name="connsiteY1" fmla="*/ 38198 h 38198"/>
                <a:gd name="connsiteX2" fmla="*/ 40404 w 40404"/>
                <a:gd name="connsiteY2" fmla="*/ 38198 h 38198"/>
                <a:gd name="connsiteX3" fmla="*/ 18910 w 40404"/>
                <a:gd name="connsiteY3" fmla="*/ 0 h 38198"/>
                <a:gd name="connsiteX4" fmla="*/ 11535 w 40404"/>
                <a:gd name="connsiteY4" fmla="*/ 5925 h 38198"/>
                <a:gd name="connsiteX5" fmla="*/ 11535 w 40404"/>
                <a:gd name="connsiteY5" fmla="*/ 5925 h 38198"/>
                <a:gd name="connsiteX6" fmla="*/ 1072 w 40404"/>
                <a:gd name="connsiteY6" fmla="*/ 14119 h 38198"/>
                <a:gd name="connsiteX7" fmla="*/ 0 w 40404"/>
                <a:gd name="connsiteY7" fmla="*/ 15002 h 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04" h="38198">
                  <a:moveTo>
                    <a:pt x="0" y="15002"/>
                  </a:moveTo>
                  <a:lnTo>
                    <a:pt x="12985" y="38198"/>
                  </a:lnTo>
                  <a:lnTo>
                    <a:pt x="40404" y="38198"/>
                  </a:lnTo>
                  <a:lnTo>
                    <a:pt x="18910" y="0"/>
                  </a:lnTo>
                  <a:cubicBezTo>
                    <a:pt x="16641" y="1954"/>
                    <a:pt x="14119" y="3971"/>
                    <a:pt x="11535" y="5925"/>
                  </a:cubicBezTo>
                  <a:lnTo>
                    <a:pt x="11535" y="5925"/>
                  </a:lnTo>
                  <a:cubicBezTo>
                    <a:pt x="8131" y="8762"/>
                    <a:pt x="4475" y="11598"/>
                    <a:pt x="1072" y="14119"/>
                  </a:cubicBezTo>
                  <a:lnTo>
                    <a:pt x="0" y="15002"/>
                  </a:lnTo>
                  <a:close/>
                </a:path>
              </a:pathLst>
            </a:custGeom>
            <a:solidFill>
              <a:srgbClr val="006EA4"/>
            </a:solidFill>
            <a:ln w="6301" cap="flat">
              <a:noFill/>
              <a:prstDash val="solid"/>
              <a:miter/>
            </a:ln>
          </p:spPr>
          <p:txBody>
            <a:bodyPr rtlCol="0" anchor="ctr"/>
            <a:lstStyle/>
            <a:p>
              <a:endParaRPr lang="en-US"/>
            </a:p>
          </p:txBody>
        </p:sp>
        <p:sp>
          <p:nvSpPr>
            <p:cNvPr id="15" name="Freeform: Shape 3840">
              <a:extLst>
                <a:ext uri="{FF2B5EF4-FFF2-40B4-BE49-F238E27FC236}">
                  <a16:creationId xmlns:a16="http://schemas.microsoft.com/office/drawing/2014/main" id="{9A301F2D-BEE0-4570-904F-977D164526AB}"/>
                </a:ext>
              </a:extLst>
            </p:cNvPr>
            <p:cNvSpPr/>
            <p:nvPr/>
          </p:nvSpPr>
          <p:spPr>
            <a:xfrm>
              <a:off x="3699145" y="4814529"/>
              <a:ext cx="551673" cy="579085"/>
            </a:xfrm>
            <a:custGeom>
              <a:avLst/>
              <a:gdLst>
                <a:gd name="connsiteX0" fmla="*/ 286570 w 551673"/>
                <a:gd name="connsiteY0" fmla="*/ 68643 h 579085"/>
                <a:gd name="connsiteX1" fmla="*/ 373997 w 551673"/>
                <a:gd name="connsiteY1" fmla="*/ 86734 h 579085"/>
                <a:gd name="connsiteX2" fmla="*/ 373744 w 551673"/>
                <a:gd name="connsiteY2" fmla="*/ 86986 h 579085"/>
                <a:gd name="connsiteX3" fmla="*/ 452158 w 551673"/>
                <a:gd name="connsiteY3" fmla="*/ 139366 h 579085"/>
                <a:gd name="connsiteX4" fmla="*/ 504790 w 551673"/>
                <a:gd name="connsiteY4" fmla="*/ 217716 h 579085"/>
                <a:gd name="connsiteX5" fmla="*/ 522881 w 551673"/>
                <a:gd name="connsiteY5" fmla="*/ 309997 h 579085"/>
                <a:gd name="connsiteX6" fmla="*/ 522881 w 551673"/>
                <a:gd name="connsiteY6" fmla="*/ 309997 h 579085"/>
                <a:gd name="connsiteX7" fmla="*/ 504790 w 551673"/>
                <a:gd name="connsiteY7" fmla="*/ 402530 h 579085"/>
                <a:gd name="connsiteX8" fmla="*/ 452158 w 551673"/>
                <a:gd name="connsiteY8" fmla="*/ 480628 h 579085"/>
                <a:gd name="connsiteX9" fmla="*/ 374060 w 551673"/>
                <a:gd name="connsiteY9" fmla="*/ 533260 h 579085"/>
                <a:gd name="connsiteX10" fmla="*/ 281527 w 551673"/>
                <a:gd name="connsiteY10" fmla="*/ 551351 h 579085"/>
                <a:gd name="connsiteX11" fmla="*/ 189247 w 551673"/>
                <a:gd name="connsiteY11" fmla="*/ 533260 h 579085"/>
                <a:gd name="connsiteX12" fmla="*/ 110833 w 551673"/>
                <a:gd name="connsiteY12" fmla="*/ 480628 h 579085"/>
                <a:gd name="connsiteX13" fmla="*/ 58201 w 551673"/>
                <a:gd name="connsiteY13" fmla="*/ 402530 h 579085"/>
                <a:gd name="connsiteX14" fmla="*/ 40110 w 551673"/>
                <a:gd name="connsiteY14" fmla="*/ 309997 h 579085"/>
                <a:gd name="connsiteX15" fmla="*/ 58201 w 551673"/>
                <a:gd name="connsiteY15" fmla="*/ 217716 h 579085"/>
                <a:gd name="connsiteX16" fmla="*/ 110833 w 551673"/>
                <a:gd name="connsiteY16" fmla="*/ 139366 h 579085"/>
                <a:gd name="connsiteX17" fmla="*/ 189247 w 551673"/>
                <a:gd name="connsiteY17" fmla="*/ 86986 h 579085"/>
                <a:gd name="connsiteX18" fmla="*/ 281527 w 551673"/>
                <a:gd name="connsiteY18" fmla="*/ 68580 h 579085"/>
                <a:gd name="connsiteX19" fmla="*/ 281527 w 551673"/>
                <a:gd name="connsiteY19" fmla="*/ 68580 h 579085"/>
                <a:gd name="connsiteX20" fmla="*/ 286570 w 551673"/>
                <a:gd name="connsiteY20" fmla="*/ 68580 h 579085"/>
                <a:gd name="connsiteX21" fmla="*/ 514623 w 551673"/>
                <a:gd name="connsiteY21" fmla="*/ 146426 h 579085"/>
                <a:gd name="connsiteX22" fmla="*/ 387864 w 551673"/>
                <a:gd name="connsiteY22" fmla="*/ 49103 h 579085"/>
                <a:gd name="connsiteX23" fmla="*/ 402551 w 551673"/>
                <a:gd name="connsiteY23" fmla="*/ 38325 h 579085"/>
                <a:gd name="connsiteX24" fmla="*/ 432239 w 551673"/>
                <a:gd name="connsiteY24" fmla="*/ 28428 h 579085"/>
                <a:gd name="connsiteX25" fmla="*/ 463945 w 551673"/>
                <a:gd name="connsiteY25" fmla="*/ 30382 h 579085"/>
                <a:gd name="connsiteX26" fmla="*/ 492247 w 551673"/>
                <a:gd name="connsiteY26" fmla="*/ 44502 h 579085"/>
                <a:gd name="connsiteX27" fmla="*/ 512922 w 551673"/>
                <a:gd name="connsiteY27" fmla="*/ 68013 h 579085"/>
                <a:gd name="connsiteX28" fmla="*/ 523070 w 551673"/>
                <a:gd name="connsiteY28" fmla="*/ 98017 h 579085"/>
                <a:gd name="connsiteX29" fmla="*/ 521368 w 551673"/>
                <a:gd name="connsiteY29" fmla="*/ 129407 h 579085"/>
                <a:gd name="connsiteX30" fmla="*/ 514623 w 551673"/>
                <a:gd name="connsiteY30" fmla="*/ 146426 h 579085"/>
                <a:gd name="connsiteX31" fmla="*/ 514623 w 551673"/>
                <a:gd name="connsiteY31" fmla="*/ 146426 h 579085"/>
                <a:gd name="connsiteX32" fmla="*/ 163718 w 551673"/>
                <a:gd name="connsiteY32" fmla="*/ 57298 h 579085"/>
                <a:gd name="connsiteX33" fmla="*/ 36959 w 551673"/>
                <a:gd name="connsiteY33" fmla="*/ 154368 h 579085"/>
                <a:gd name="connsiteX34" fmla="*/ 30466 w 551673"/>
                <a:gd name="connsiteY34" fmla="*/ 137412 h 579085"/>
                <a:gd name="connsiteX35" fmla="*/ 28512 w 551673"/>
                <a:gd name="connsiteY35" fmla="*/ 106274 h 579085"/>
                <a:gd name="connsiteX36" fmla="*/ 38724 w 551673"/>
                <a:gd name="connsiteY36" fmla="*/ 76270 h 579085"/>
                <a:gd name="connsiteX37" fmla="*/ 59651 w 551673"/>
                <a:gd name="connsiteY37" fmla="*/ 52507 h 579085"/>
                <a:gd name="connsiteX38" fmla="*/ 87952 w 551673"/>
                <a:gd name="connsiteY38" fmla="*/ 38640 h 579085"/>
                <a:gd name="connsiteX39" fmla="*/ 119658 w 551673"/>
                <a:gd name="connsiteY39" fmla="*/ 36623 h 579085"/>
                <a:gd name="connsiteX40" fmla="*/ 149095 w 551673"/>
                <a:gd name="connsiteY40" fmla="*/ 46519 h 579085"/>
                <a:gd name="connsiteX41" fmla="*/ 163718 w 551673"/>
                <a:gd name="connsiteY41" fmla="*/ 57298 h 579085"/>
                <a:gd name="connsiteX42" fmla="*/ 163718 w 551673"/>
                <a:gd name="connsiteY42" fmla="*/ 57298 h 579085"/>
                <a:gd name="connsiteX43" fmla="*/ 281464 w 551673"/>
                <a:gd name="connsiteY43" fmla="*/ 40909 h 579085"/>
                <a:gd name="connsiteX44" fmla="*/ 197693 w 551673"/>
                <a:gd name="connsiteY44" fmla="*/ 54209 h 579085"/>
                <a:gd name="connsiteX45" fmla="*/ 195676 w 551673"/>
                <a:gd name="connsiteY45" fmla="*/ 51688 h 579085"/>
                <a:gd name="connsiteX46" fmla="*/ 195109 w 551673"/>
                <a:gd name="connsiteY46" fmla="*/ 50868 h 579085"/>
                <a:gd name="connsiteX47" fmla="*/ 163151 w 551673"/>
                <a:gd name="connsiteY47" fmla="*/ 22881 h 579085"/>
                <a:gd name="connsiteX48" fmla="*/ 122999 w 551673"/>
                <a:gd name="connsiteY48" fmla="*/ 9266 h 579085"/>
                <a:gd name="connsiteX49" fmla="*/ 80830 w 551673"/>
                <a:gd name="connsiteY49" fmla="*/ 11787 h 579085"/>
                <a:gd name="connsiteX50" fmla="*/ 42632 w 551673"/>
                <a:gd name="connsiteY50" fmla="*/ 30760 h 579085"/>
                <a:gd name="connsiteX51" fmla="*/ 14582 w 551673"/>
                <a:gd name="connsiteY51" fmla="*/ 62466 h 579085"/>
                <a:gd name="connsiteX52" fmla="*/ 1030 w 551673"/>
                <a:gd name="connsiteY52" fmla="*/ 102681 h 579085"/>
                <a:gd name="connsiteX53" fmla="*/ 3551 w 551673"/>
                <a:gd name="connsiteY53" fmla="*/ 145103 h 579085"/>
                <a:gd name="connsiteX54" fmla="*/ 22524 w 551673"/>
                <a:gd name="connsiteY54" fmla="*/ 182986 h 579085"/>
                <a:gd name="connsiteX55" fmla="*/ 23091 w 551673"/>
                <a:gd name="connsiteY55" fmla="*/ 183805 h 579085"/>
                <a:gd name="connsiteX56" fmla="*/ 39543 w 551673"/>
                <a:gd name="connsiteY56" fmla="*/ 192314 h 579085"/>
                <a:gd name="connsiteX57" fmla="*/ 32735 w 551673"/>
                <a:gd name="connsiteY57" fmla="*/ 207001 h 579085"/>
                <a:gd name="connsiteX58" fmla="*/ 12376 w 551673"/>
                <a:gd name="connsiteY58" fmla="*/ 309997 h 579085"/>
                <a:gd name="connsiteX59" fmla="*/ 32735 w 551673"/>
                <a:gd name="connsiteY59" fmla="*/ 412993 h 579085"/>
                <a:gd name="connsiteX60" fmla="*/ 73203 w 551673"/>
                <a:gd name="connsiteY60" fmla="*/ 480628 h 579085"/>
                <a:gd name="connsiteX61" fmla="*/ 31034 w 551673"/>
                <a:gd name="connsiteY61" fmla="*/ 555322 h 579085"/>
                <a:gd name="connsiteX62" fmla="*/ 30466 w 551673"/>
                <a:gd name="connsiteY62" fmla="*/ 556772 h 579085"/>
                <a:gd name="connsiteX63" fmla="*/ 19435 w 551673"/>
                <a:gd name="connsiteY63" fmla="*/ 575997 h 579085"/>
                <a:gd name="connsiteX64" fmla="*/ 41812 w 551673"/>
                <a:gd name="connsiteY64" fmla="*/ 575997 h 579085"/>
                <a:gd name="connsiteX65" fmla="*/ 43262 w 551673"/>
                <a:gd name="connsiteY65" fmla="*/ 575997 h 579085"/>
                <a:gd name="connsiteX66" fmla="*/ 102702 w 551673"/>
                <a:gd name="connsiteY66" fmla="*/ 575997 h 579085"/>
                <a:gd name="connsiteX67" fmla="*/ 102954 w 551673"/>
                <a:gd name="connsiteY67" fmla="*/ 575997 h 579085"/>
                <a:gd name="connsiteX68" fmla="*/ 110581 w 551673"/>
                <a:gd name="connsiteY68" fmla="*/ 575997 h 579085"/>
                <a:gd name="connsiteX69" fmla="*/ 114237 w 551673"/>
                <a:gd name="connsiteY69" fmla="*/ 569504 h 579085"/>
                <a:gd name="connsiteX70" fmla="*/ 114552 w 551673"/>
                <a:gd name="connsiteY70" fmla="*/ 568937 h 579085"/>
                <a:gd name="connsiteX71" fmla="*/ 114552 w 551673"/>
                <a:gd name="connsiteY71" fmla="*/ 568937 h 579085"/>
                <a:gd name="connsiteX72" fmla="*/ 133777 w 551673"/>
                <a:gd name="connsiteY72" fmla="*/ 534962 h 579085"/>
                <a:gd name="connsiteX73" fmla="*/ 178783 w 551673"/>
                <a:gd name="connsiteY73" fmla="*/ 558726 h 579085"/>
                <a:gd name="connsiteX74" fmla="*/ 281527 w 551673"/>
                <a:gd name="connsiteY74" fmla="*/ 579085 h 579085"/>
                <a:gd name="connsiteX75" fmla="*/ 384523 w 551673"/>
                <a:gd name="connsiteY75" fmla="*/ 558726 h 579085"/>
                <a:gd name="connsiteX76" fmla="*/ 424423 w 551673"/>
                <a:gd name="connsiteY76" fmla="*/ 538051 h 579085"/>
                <a:gd name="connsiteX77" fmla="*/ 441946 w 551673"/>
                <a:gd name="connsiteY77" fmla="*/ 568874 h 579085"/>
                <a:gd name="connsiteX78" fmla="*/ 441946 w 551673"/>
                <a:gd name="connsiteY78" fmla="*/ 568874 h 579085"/>
                <a:gd name="connsiteX79" fmla="*/ 442261 w 551673"/>
                <a:gd name="connsiteY79" fmla="*/ 569441 h 579085"/>
                <a:gd name="connsiteX80" fmla="*/ 445917 w 551673"/>
                <a:gd name="connsiteY80" fmla="*/ 575934 h 579085"/>
                <a:gd name="connsiteX81" fmla="*/ 453544 w 551673"/>
                <a:gd name="connsiteY81" fmla="*/ 575934 h 579085"/>
                <a:gd name="connsiteX82" fmla="*/ 453796 w 551673"/>
                <a:gd name="connsiteY82" fmla="*/ 575934 h 579085"/>
                <a:gd name="connsiteX83" fmla="*/ 513237 w 551673"/>
                <a:gd name="connsiteY83" fmla="*/ 575934 h 579085"/>
                <a:gd name="connsiteX84" fmla="*/ 514939 w 551673"/>
                <a:gd name="connsiteY84" fmla="*/ 575934 h 579085"/>
                <a:gd name="connsiteX85" fmla="*/ 537000 w 551673"/>
                <a:gd name="connsiteY85" fmla="*/ 575934 h 579085"/>
                <a:gd name="connsiteX86" fmla="*/ 525969 w 551673"/>
                <a:gd name="connsiteY86" fmla="*/ 556709 h 579085"/>
                <a:gd name="connsiteX87" fmla="*/ 525402 w 551673"/>
                <a:gd name="connsiteY87" fmla="*/ 555259 h 579085"/>
                <a:gd name="connsiteX88" fmla="*/ 485817 w 551673"/>
                <a:gd name="connsiteY88" fmla="*/ 485355 h 579085"/>
                <a:gd name="connsiteX89" fmla="*/ 530256 w 551673"/>
                <a:gd name="connsiteY89" fmla="*/ 412930 h 579085"/>
                <a:gd name="connsiteX90" fmla="*/ 550615 w 551673"/>
                <a:gd name="connsiteY90" fmla="*/ 309934 h 579085"/>
                <a:gd name="connsiteX91" fmla="*/ 550615 w 551673"/>
                <a:gd name="connsiteY91" fmla="*/ 309934 h 579085"/>
                <a:gd name="connsiteX92" fmla="*/ 530256 w 551673"/>
                <a:gd name="connsiteY92" fmla="*/ 206938 h 579085"/>
                <a:gd name="connsiteX93" fmla="*/ 520107 w 551673"/>
                <a:gd name="connsiteY93" fmla="*/ 185128 h 579085"/>
                <a:gd name="connsiteX94" fmla="*/ 520927 w 551673"/>
                <a:gd name="connsiteY94" fmla="*/ 185696 h 579085"/>
                <a:gd name="connsiteX95" fmla="*/ 528869 w 551673"/>
                <a:gd name="connsiteY95" fmla="*/ 175547 h 579085"/>
                <a:gd name="connsiteX96" fmla="*/ 529436 w 551673"/>
                <a:gd name="connsiteY96" fmla="*/ 174665 h 579085"/>
                <a:gd name="connsiteX97" fmla="*/ 548094 w 551673"/>
                <a:gd name="connsiteY97" fmla="*/ 136782 h 579085"/>
                <a:gd name="connsiteX98" fmla="*/ 550615 w 551673"/>
                <a:gd name="connsiteY98" fmla="*/ 94613 h 579085"/>
                <a:gd name="connsiteX99" fmla="*/ 537063 w 551673"/>
                <a:gd name="connsiteY99" fmla="*/ 54146 h 579085"/>
                <a:gd name="connsiteX100" fmla="*/ 509013 w 551673"/>
                <a:gd name="connsiteY100" fmla="*/ 22440 h 579085"/>
                <a:gd name="connsiteX101" fmla="*/ 471068 w 551673"/>
                <a:gd name="connsiteY101" fmla="*/ 3782 h 579085"/>
                <a:gd name="connsiteX102" fmla="*/ 428646 w 551673"/>
                <a:gd name="connsiteY102" fmla="*/ 946 h 579085"/>
                <a:gd name="connsiteX103" fmla="*/ 388431 w 551673"/>
                <a:gd name="connsiteY103" fmla="*/ 14561 h 579085"/>
                <a:gd name="connsiteX104" fmla="*/ 356473 w 551673"/>
                <a:gd name="connsiteY104" fmla="*/ 42611 h 579085"/>
                <a:gd name="connsiteX105" fmla="*/ 355906 w 551673"/>
                <a:gd name="connsiteY105" fmla="*/ 43430 h 579085"/>
                <a:gd name="connsiteX106" fmla="*/ 351116 w 551673"/>
                <a:gd name="connsiteY106" fmla="*/ 49922 h 579085"/>
                <a:gd name="connsiteX107" fmla="*/ 294512 w 551673"/>
                <a:gd name="connsiteY107" fmla="*/ 41161 h 579085"/>
                <a:gd name="connsiteX108" fmla="*/ 294512 w 551673"/>
                <a:gd name="connsiteY108" fmla="*/ 40909 h 579085"/>
                <a:gd name="connsiteX109" fmla="*/ 281464 w 551673"/>
                <a:gd name="connsiteY109" fmla="*/ 40909 h 579085"/>
                <a:gd name="connsiteX110" fmla="*/ 281464 w 551673"/>
                <a:gd name="connsiteY110" fmla="*/ 40909 h 579085"/>
                <a:gd name="connsiteX111" fmla="*/ 97533 w 551673"/>
                <a:gd name="connsiteY111" fmla="*/ 513468 h 579085"/>
                <a:gd name="connsiteX112" fmla="*/ 107997 w 551673"/>
                <a:gd name="connsiteY112" fmla="*/ 521662 h 579085"/>
                <a:gd name="connsiteX113" fmla="*/ 108816 w 551673"/>
                <a:gd name="connsiteY113" fmla="*/ 522482 h 579085"/>
                <a:gd name="connsiteX114" fmla="*/ 94382 w 551673"/>
                <a:gd name="connsiteY114" fmla="*/ 548262 h 579085"/>
                <a:gd name="connsiteX115" fmla="*/ 66962 w 551673"/>
                <a:gd name="connsiteY115" fmla="*/ 548262 h 579085"/>
                <a:gd name="connsiteX116" fmla="*/ 90159 w 551673"/>
                <a:gd name="connsiteY116" fmla="*/ 507228 h 579085"/>
                <a:gd name="connsiteX117" fmla="*/ 97533 w 551673"/>
                <a:gd name="connsiteY117" fmla="*/ 513468 h 579085"/>
                <a:gd name="connsiteX118" fmla="*/ 97533 w 551673"/>
                <a:gd name="connsiteY118" fmla="*/ 513468 h 579085"/>
                <a:gd name="connsiteX119" fmla="*/ 460541 w 551673"/>
                <a:gd name="connsiteY119" fmla="*/ 515989 h 579085"/>
                <a:gd name="connsiteX120" fmla="*/ 467916 w 551673"/>
                <a:gd name="connsiteY120" fmla="*/ 510064 h 579085"/>
                <a:gd name="connsiteX121" fmla="*/ 489410 w 551673"/>
                <a:gd name="connsiteY121" fmla="*/ 548262 h 579085"/>
                <a:gd name="connsiteX122" fmla="*/ 461991 w 551673"/>
                <a:gd name="connsiteY122" fmla="*/ 548262 h 579085"/>
                <a:gd name="connsiteX123" fmla="*/ 449006 w 551673"/>
                <a:gd name="connsiteY123" fmla="*/ 525066 h 579085"/>
                <a:gd name="connsiteX124" fmla="*/ 450141 w 551673"/>
                <a:gd name="connsiteY124" fmla="*/ 524183 h 579085"/>
                <a:gd name="connsiteX125" fmla="*/ 460541 w 551673"/>
                <a:gd name="connsiteY125" fmla="*/ 515989 h 579085"/>
                <a:gd name="connsiteX126" fmla="*/ 460541 w 551673"/>
                <a:gd name="connsiteY126" fmla="*/ 515989 h 57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551673" h="579085">
                  <a:moveTo>
                    <a:pt x="286570" y="68643"/>
                  </a:moveTo>
                  <a:cubicBezTo>
                    <a:pt x="317393" y="69211"/>
                    <a:pt x="346829" y="75703"/>
                    <a:pt x="373997" y="86734"/>
                  </a:cubicBezTo>
                  <a:lnTo>
                    <a:pt x="373744" y="86986"/>
                  </a:lnTo>
                  <a:cubicBezTo>
                    <a:pt x="403433" y="99151"/>
                    <a:pt x="430033" y="116990"/>
                    <a:pt x="452158" y="139366"/>
                  </a:cubicBezTo>
                  <a:cubicBezTo>
                    <a:pt x="474534" y="161743"/>
                    <a:pt x="492625" y="188343"/>
                    <a:pt x="504790" y="217716"/>
                  </a:cubicBezTo>
                  <a:cubicBezTo>
                    <a:pt x="516388" y="246019"/>
                    <a:pt x="522881" y="277157"/>
                    <a:pt x="522881" y="309997"/>
                  </a:cubicBezTo>
                  <a:lnTo>
                    <a:pt x="522881" y="309997"/>
                  </a:lnTo>
                  <a:cubicBezTo>
                    <a:pt x="522881" y="342837"/>
                    <a:pt x="516388" y="373976"/>
                    <a:pt x="504790" y="402530"/>
                  </a:cubicBezTo>
                  <a:cubicBezTo>
                    <a:pt x="492625" y="431966"/>
                    <a:pt x="474534" y="458566"/>
                    <a:pt x="452158" y="480628"/>
                  </a:cubicBezTo>
                  <a:cubicBezTo>
                    <a:pt x="430096" y="503004"/>
                    <a:pt x="403496" y="521095"/>
                    <a:pt x="374060" y="533260"/>
                  </a:cubicBezTo>
                  <a:cubicBezTo>
                    <a:pt x="345506" y="544858"/>
                    <a:pt x="314367" y="551351"/>
                    <a:pt x="281527" y="551351"/>
                  </a:cubicBezTo>
                  <a:cubicBezTo>
                    <a:pt x="248687" y="551351"/>
                    <a:pt x="217548" y="544858"/>
                    <a:pt x="189247" y="533260"/>
                  </a:cubicBezTo>
                  <a:cubicBezTo>
                    <a:pt x="159810" y="521095"/>
                    <a:pt x="133210" y="503004"/>
                    <a:pt x="110833" y="480628"/>
                  </a:cubicBezTo>
                  <a:cubicBezTo>
                    <a:pt x="88457" y="458566"/>
                    <a:pt x="70681" y="431966"/>
                    <a:pt x="58201" y="402530"/>
                  </a:cubicBezTo>
                  <a:cubicBezTo>
                    <a:pt x="46603" y="373976"/>
                    <a:pt x="40110" y="342837"/>
                    <a:pt x="40110" y="309997"/>
                  </a:cubicBezTo>
                  <a:cubicBezTo>
                    <a:pt x="40110" y="277157"/>
                    <a:pt x="46603" y="246019"/>
                    <a:pt x="58201" y="217716"/>
                  </a:cubicBezTo>
                  <a:cubicBezTo>
                    <a:pt x="70618" y="188280"/>
                    <a:pt x="88457" y="161680"/>
                    <a:pt x="110833" y="139366"/>
                  </a:cubicBezTo>
                  <a:cubicBezTo>
                    <a:pt x="133210" y="116990"/>
                    <a:pt x="159810" y="99151"/>
                    <a:pt x="189247" y="86986"/>
                  </a:cubicBezTo>
                  <a:cubicBezTo>
                    <a:pt x="217548" y="75073"/>
                    <a:pt x="248687" y="68580"/>
                    <a:pt x="281527" y="68580"/>
                  </a:cubicBezTo>
                  <a:lnTo>
                    <a:pt x="281527" y="68580"/>
                  </a:lnTo>
                  <a:lnTo>
                    <a:pt x="286570" y="68580"/>
                  </a:lnTo>
                  <a:close/>
                  <a:moveTo>
                    <a:pt x="514623" y="146426"/>
                  </a:moveTo>
                  <a:lnTo>
                    <a:pt x="387864" y="49103"/>
                  </a:lnTo>
                  <a:cubicBezTo>
                    <a:pt x="392402" y="45132"/>
                    <a:pt x="397508" y="41476"/>
                    <a:pt x="402551" y="38325"/>
                  </a:cubicBezTo>
                  <a:cubicBezTo>
                    <a:pt x="411879" y="33219"/>
                    <a:pt x="421776" y="29815"/>
                    <a:pt x="432239" y="28428"/>
                  </a:cubicBezTo>
                  <a:cubicBezTo>
                    <a:pt x="442703" y="26979"/>
                    <a:pt x="453481" y="27546"/>
                    <a:pt x="463945" y="30382"/>
                  </a:cubicBezTo>
                  <a:cubicBezTo>
                    <a:pt x="473841" y="33219"/>
                    <a:pt x="483485" y="37757"/>
                    <a:pt x="492247" y="44502"/>
                  </a:cubicBezTo>
                  <a:cubicBezTo>
                    <a:pt x="500756" y="50994"/>
                    <a:pt x="507816" y="59188"/>
                    <a:pt x="512922" y="68013"/>
                  </a:cubicBezTo>
                  <a:cubicBezTo>
                    <a:pt x="518279" y="77342"/>
                    <a:pt x="521998" y="87553"/>
                    <a:pt x="523070" y="98017"/>
                  </a:cubicBezTo>
                  <a:cubicBezTo>
                    <a:pt x="524520" y="108480"/>
                    <a:pt x="523952" y="118944"/>
                    <a:pt x="521368" y="129407"/>
                  </a:cubicBezTo>
                  <a:cubicBezTo>
                    <a:pt x="519729" y="135143"/>
                    <a:pt x="517712" y="140816"/>
                    <a:pt x="514623" y="146426"/>
                  </a:cubicBezTo>
                  <a:lnTo>
                    <a:pt x="514623" y="146426"/>
                  </a:lnTo>
                  <a:close/>
                  <a:moveTo>
                    <a:pt x="163718" y="57298"/>
                  </a:moveTo>
                  <a:lnTo>
                    <a:pt x="36959" y="154368"/>
                  </a:lnTo>
                  <a:cubicBezTo>
                    <a:pt x="34122" y="149011"/>
                    <a:pt x="31853" y="143338"/>
                    <a:pt x="30466" y="137412"/>
                  </a:cubicBezTo>
                  <a:cubicBezTo>
                    <a:pt x="27630" y="127201"/>
                    <a:pt x="27062" y="116738"/>
                    <a:pt x="28512" y="106274"/>
                  </a:cubicBezTo>
                  <a:cubicBezTo>
                    <a:pt x="29962" y="95811"/>
                    <a:pt x="33303" y="85599"/>
                    <a:pt x="38724" y="76270"/>
                  </a:cubicBezTo>
                  <a:cubicBezTo>
                    <a:pt x="43829" y="67509"/>
                    <a:pt x="50889" y="59314"/>
                    <a:pt x="59651" y="52507"/>
                  </a:cubicBezTo>
                  <a:cubicBezTo>
                    <a:pt x="68160" y="46014"/>
                    <a:pt x="77741" y="41476"/>
                    <a:pt x="87952" y="38640"/>
                  </a:cubicBezTo>
                  <a:cubicBezTo>
                    <a:pt x="98164" y="35803"/>
                    <a:pt x="109195" y="35236"/>
                    <a:pt x="119658" y="36623"/>
                  </a:cubicBezTo>
                  <a:cubicBezTo>
                    <a:pt x="129869" y="38072"/>
                    <a:pt x="139766" y="41413"/>
                    <a:pt x="149095" y="46519"/>
                  </a:cubicBezTo>
                  <a:cubicBezTo>
                    <a:pt x="154389" y="49670"/>
                    <a:pt x="159180" y="53326"/>
                    <a:pt x="163718" y="57298"/>
                  </a:cubicBezTo>
                  <a:lnTo>
                    <a:pt x="163718" y="57298"/>
                  </a:lnTo>
                  <a:close/>
                  <a:moveTo>
                    <a:pt x="281464" y="40909"/>
                  </a:moveTo>
                  <a:cubicBezTo>
                    <a:pt x="252343" y="40909"/>
                    <a:pt x="223978" y="45447"/>
                    <a:pt x="197693" y="54209"/>
                  </a:cubicBezTo>
                  <a:lnTo>
                    <a:pt x="195676" y="51688"/>
                  </a:lnTo>
                  <a:lnTo>
                    <a:pt x="195109" y="50868"/>
                  </a:lnTo>
                  <a:cubicBezTo>
                    <a:pt x="186032" y="39270"/>
                    <a:pt x="175316" y="29941"/>
                    <a:pt x="163151" y="22881"/>
                  </a:cubicBezTo>
                  <a:cubicBezTo>
                    <a:pt x="150670" y="15822"/>
                    <a:pt x="137118" y="11283"/>
                    <a:pt x="122999" y="9266"/>
                  </a:cubicBezTo>
                  <a:cubicBezTo>
                    <a:pt x="109132" y="7312"/>
                    <a:pt x="94697" y="8131"/>
                    <a:pt x="80830" y="11787"/>
                  </a:cubicBezTo>
                  <a:cubicBezTo>
                    <a:pt x="67215" y="15443"/>
                    <a:pt x="54230" y="21684"/>
                    <a:pt x="42632" y="30760"/>
                  </a:cubicBezTo>
                  <a:cubicBezTo>
                    <a:pt x="31034" y="39522"/>
                    <a:pt x="21705" y="50553"/>
                    <a:pt x="14582" y="62466"/>
                  </a:cubicBezTo>
                  <a:cubicBezTo>
                    <a:pt x="7522" y="74884"/>
                    <a:pt x="2732" y="88751"/>
                    <a:pt x="1030" y="102681"/>
                  </a:cubicBezTo>
                  <a:cubicBezTo>
                    <a:pt x="-924" y="116801"/>
                    <a:pt x="-105" y="131235"/>
                    <a:pt x="3551" y="145103"/>
                  </a:cubicBezTo>
                  <a:cubicBezTo>
                    <a:pt x="7207" y="158403"/>
                    <a:pt x="13447" y="171387"/>
                    <a:pt x="22524" y="182986"/>
                  </a:cubicBezTo>
                  <a:lnTo>
                    <a:pt x="23091" y="183805"/>
                  </a:lnTo>
                  <a:lnTo>
                    <a:pt x="39543" y="192314"/>
                  </a:lnTo>
                  <a:cubicBezTo>
                    <a:pt x="36959" y="197105"/>
                    <a:pt x="34752" y="202211"/>
                    <a:pt x="32735" y="207001"/>
                  </a:cubicBezTo>
                  <a:cubicBezTo>
                    <a:pt x="19435" y="238959"/>
                    <a:pt x="12376" y="273816"/>
                    <a:pt x="12376" y="309997"/>
                  </a:cubicBezTo>
                  <a:cubicBezTo>
                    <a:pt x="12376" y="346493"/>
                    <a:pt x="19435" y="381287"/>
                    <a:pt x="32735" y="412993"/>
                  </a:cubicBezTo>
                  <a:cubicBezTo>
                    <a:pt x="42884" y="437576"/>
                    <a:pt x="56751" y="460268"/>
                    <a:pt x="73203" y="480628"/>
                  </a:cubicBezTo>
                  <a:lnTo>
                    <a:pt x="31034" y="555322"/>
                  </a:lnTo>
                  <a:lnTo>
                    <a:pt x="30466" y="556772"/>
                  </a:lnTo>
                  <a:lnTo>
                    <a:pt x="19435" y="575997"/>
                  </a:lnTo>
                  <a:lnTo>
                    <a:pt x="41812" y="575997"/>
                  </a:lnTo>
                  <a:lnTo>
                    <a:pt x="43262" y="575997"/>
                  </a:lnTo>
                  <a:lnTo>
                    <a:pt x="102702" y="575997"/>
                  </a:lnTo>
                  <a:lnTo>
                    <a:pt x="102954" y="575997"/>
                  </a:lnTo>
                  <a:lnTo>
                    <a:pt x="110581" y="575997"/>
                  </a:lnTo>
                  <a:lnTo>
                    <a:pt x="114237" y="569504"/>
                  </a:lnTo>
                  <a:lnTo>
                    <a:pt x="114552" y="568937"/>
                  </a:lnTo>
                  <a:lnTo>
                    <a:pt x="114552" y="568937"/>
                  </a:lnTo>
                  <a:lnTo>
                    <a:pt x="133777" y="534962"/>
                  </a:lnTo>
                  <a:cubicBezTo>
                    <a:pt x="147897" y="544291"/>
                    <a:pt x="162899" y="552233"/>
                    <a:pt x="178783" y="558726"/>
                  </a:cubicBezTo>
                  <a:cubicBezTo>
                    <a:pt x="210489" y="572026"/>
                    <a:pt x="245283" y="579085"/>
                    <a:pt x="281527" y="579085"/>
                  </a:cubicBezTo>
                  <a:cubicBezTo>
                    <a:pt x="318023" y="579085"/>
                    <a:pt x="352817" y="572026"/>
                    <a:pt x="384523" y="558726"/>
                  </a:cubicBezTo>
                  <a:cubicBezTo>
                    <a:pt x="398390" y="553053"/>
                    <a:pt x="411942" y="545993"/>
                    <a:pt x="424423" y="538051"/>
                  </a:cubicBezTo>
                  <a:lnTo>
                    <a:pt x="441946" y="568874"/>
                  </a:lnTo>
                  <a:lnTo>
                    <a:pt x="441946" y="568874"/>
                  </a:lnTo>
                  <a:lnTo>
                    <a:pt x="442261" y="569441"/>
                  </a:lnTo>
                  <a:lnTo>
                    <a:pt x="445917" y="575934"/>
                  </a:lnTo>
                  <a:lnTo>
                    <a:pt x="453544" y="575934"/>
                  </a:lnTo>
                  <a:lnTo>
                    <a:pt x="453796" y="575934"/>
                  </a:lnTo>
                  <a:lnTo>
                    <a:pt x="513237" y="575934"/>
                  </a:lnTo>
                  <a:lnTo>
                    <a:pt x="514939" y="575934"/>
                  </a:lnTo>
                  <a:lnTo>
                    <a:pt x="537000" y="575934"/>
                  </a:lnTo>
                  <a:lnTo>
                    <a:pt x="525969" y="556709"/>
                  </a:lnTo>
                  <a:lnTo>
                    <a:pt x="525402" y="555259"/>
                  </a:lnTo>
                  <a:lnTo>
                    <a:pt x="485817" y="485355"/>
                  </a:lnTo>
                  <a:cubicBezTo>
                    <a:pt x="504223" y="463861"/>
                    <a:pt x="519225" y="439530"/>
                    <a:pt x="530256" y="412930"/>
                  </a:cubicBezTo>
                  <a:cubicBezTo>
                    <a:pt x="543556" y="381224"/>
                    <a:pt x="550615" y="346430"/>
                    <a:pt x="550615" y="309934"/>
                  </a:cubicBezTo>
                  <a:lnTo>
                    <a:pt x="550615" y="309934"/>
                  </a:lnTo>
                  <a:cubicBezTo>
                    <a:pt x="550615" y="273438"/>
                    <a:pt x="543556" y="238896"/>
                    <a:pt x="530256" y="206938"/>
                  </a:cubicBezTo>
                  <a:cubicBezTo>
                    <a:pt x="527167" y="199563"/>
                    <a:pt x="523763" y="192251"/>
                    <a:pt x="520107" y="185128"/>
                  </a:cubicBezTo>
                  <a:lnTo>
                    <a:pt x="520927" y="185696"/>
                  </a:lnTo>
                  <a:lnTo>
                    <a:pt x="528869" y="175547"/>
                  </a:lnTo>
                  <a:lnTo>
                    <a:pt x="529436" y="174665"/>
                  </a:lnTo>
                  <a:cubicBezTo>
                    <a:pt x="538198" y="163067"/>
                    <a:pt x="544438" y="150082"/>
                    <a:pt x="548094" y="136782"/>
                  </a:cubicBezTo>
                  <a:cubicBezTo>
                    <a:pt x="551750" y="122915"/>
                    <a:pt x="552632" y="108480"/>
                    <a:pt x="550615" y="94613"/>
                  </a:cubicBezTo>
                  <a:cubicBezTo>
                    <a:pt x="548913" y="80431"/>
                    <a:pt x="544375" y="66563"/>
                    <a:pt x="537063" y="54146"/>
                  </a:cubicBezTo>
                  <a:cubicBezTo>
                    <a:pt x="530256" y="42233"/>
                    <a:pt x="520612" y="31202"/>
                    <a:pt x="509013" y="22440"/>
                  </a:cubicBezTo>
                  <a:cubicBezTo>
                    <a:pt x="497415" y="13363"/>
                    <a:pt x="484431" y="7186"/>
                    <a:pt x="471068" y="3782"/>
                  </a:cubicBezTo>
                  <a:cubicBezTo>
                    <a:pt x="457200" y="127"/>
                    <a:pt x="442766" y="-1008"/>
                    <a:pt x="428646" y="946"/>
                  </a:cubicBezTo>
                  <a:cubicBezTo>
                    <a:pt x="414464" y="2963"/>
                    <a:pt x="400912" y="7438"/>
                    <a:pt x="388431" y="14561"/>
                  </a:cubicBezTo>
                  <a:cubicBezTo>
                    <a:pt x="376266" y="21621"/>
                    <a:pt x="365487" y="30949"/>
                    <a:pt x="356473" y="42611"/>
                  </a:cubicBezTo>
                  <a:lnTo>
                    <a:pt x="355906" y="43430"/>
                  </a:lnTo>
                  <a:lnTo>
                    <a:pt x="351116" y="49922"/>
                  </a:lnTo>
                  <a:cubicBezTo>
                    <a:pt x="333025" y="45132"/>
                    <a:pt x="314052" y="41980"/>
                    <a:pt x="294512" y="41161"/>
                  </a:cubicBezTo>
                  <a:lnTo>
                    <a:pt x="294512" y="40909"/>
                  </a:lnTo>
                  <a:lnTo>
                    <a:pt x="281464" y="40909"/>
                  </a:lnTo>
                  <a:lnTo>
                    <a:pt x="281464" y="40909"/>
                  </a:lnTo>
                  <a:close/>
                  <a:moveTo>
                    <a:pt x="97533" y="513468"/>
                  </a:moveTo>
                  <a:cubicBezTo>
                    <a:pt x="100622" y="516052"/>
                    <a:pt x="104026" y="518826"/>
                    <a:pt x="107997" y="521662"/>
                  </a:cubicBezTo>
                  <a:lnTo>
                    <a:pt x="108816" y="522482"/>
                  </a:lnTo>
                  <a:lnTo>
                    <a:pt x="94382" y="548262"/>
                  </a:lnTo>
                  <a:lnTo>
                    <a:pt x="66962" y="548262"/>
                  </a:lnTo>
                  <a:lnTo>
                    <a:pt x="90159" y="507228"/>
                  </a:lnTo>
                  <a:cubicBezTo>
                    <a:pt x="92428" y="509497"/>
                    <a:pt x="94949" y="511451"/>
                    <a:pt x="97533" y="513468"/>
                  </a:cubicBezTo>
                  <a:lnTo>
                    <a:pt x="97533" y="513468"/>
                  </a:lnTo>
                  <a:close/>
                  <a:moveTo>
                    <a:pt x="460541" y="515989"/>
                  </a:moveTo>
                  <a:cubicBezTo>
                    <a:pt x="463062" y="514035"/>
                    <a:pt x="465647" y="512018"/>
                    <a:pt x="467916" y="510064"/>
                  </a:cubicBezTo>
                  <a:lnTo>
                    <a:pt x="489410" y="548262"/>
                  </a:lnTo>
                  <a:lnTo>
                    <a:pt x="461991" y="548262"/>
                  </a:lnTo>
                  <a:lnTo>
                    <a:pt x="449006" y="525066"/>
                  </a:lnTo>
                  <a:lnTo>
                    <a:pt x="450141" y="524183"/>
                  </a:lnTo>
                  <a:cubicBezTo>
                    <a:pt x="453481" y="521662"/>
                    <a:pt x="457200" y="518826"/>
                    <a:pt x="460541" y="515989"/>
                  </a:cubicBezTo>
                  <a:lnTo>
                    <a:pt x="460541" y="515989"/>
                  </a:lnTo>
                  <a:close/>
                </a:path>
              </a:pathLst>
            </a:custGeom>
            <a:solidFill>
              <a:schemeClr val="tx2"/>
            </a:solidFill>
            <a:ln w="6301" cap="flat">
              <a:noFill/>
              <a:prstDash val="solid"/>
              <a:miter/>
            </a:ln>
          </p:spPr>
          <p:txBody>
            <a:bodyPr rtlCol="0" anchor="ctr"/>
            <a:lstStyle/>
            <a:p>
              <a:endParaRPr lang="en-US"/>
            </a:p>
          </p:txBody>
        </p:sp>
        <p:sp>
          <p:nvSpPr>
            <p:cNvPr id="16" name="Freeform: Shape 3841">
              <a:extLst>
                <a:ext uri="{FF2B5EF4-FFF2-40B4-BE49-F238E27FC236}">
                  <a16:creationId xmlns:a16="http://schemas.microsoft.com/office/drawing/2014/main" id="{1C2BBCAA-AF00-429F-ADE3-F41509B49FC1}"/>
                </a:ext>
              </a:extLst>
            </p:cNvPr>
            <p:cNvSpPr/>
            <p:nvPr/>
          </p:nvSpPr>
          <p:spPr>
            <a:xfrm>
              <a:off x="3899674" y="4775954"/>
              <a:ext cx="150522" cy="75513"/>
            </a:xfrm>
            <a:custGeom>
              <a:avLst/>
              <a:gdLst>
                <a:gd name="connsiteX0" fmla="*/ 150523 w 150522"/>
                <a:gd name="connsiteY0" fmla="*/ 75514 h 75513"/>
                <a:gd name="connsiteX1" fmla="*/ 150523 w 150522"/>
                <a:gd name="connsiteY1" fmla="*/ 15254 h 75513"/>
                <a:gd name="connsiteX2" fmla="*/ 135269 w 150522"/>
                <a:gd name="connsiteY2" fmla="*/ 0 h 75513"/>
                <a:gd name="connsiteX3" fmla="*/ 15569 w 150522"/>
                <a:gd name="connsiteY3" fmla="*/ 0 h 75513"/>
                <a:gd name="connsiteX4" fmla="*/ 0 w 150522"/>
                <a:gd name="connsiteY4" fmla="*/ 15254 h 75513"/>
                <a:gd name="connsiteX5" fmla="*/ 0 w 150522"/>
                <a:gd name="connsiteY5" fmla="*/ 75514 h 75513"/>
                <a:gd name="connsiteX6" fmla="*/ 75262 w 150522"/>
                <a:gd name="connsiteY6" fmla="*/ 63601 h 75513"/>
                <a:gd name="connsiteX7" fmla="*/ 150523 w 150522"/>
                <a:gd name="connsiteY7" fmla="*/ 75514 h 75513"/>
                <a:gd name="connsiteX8" fmla="*/ 150523 w 150522"/>
                <a:gd name="connsiteY8" fmla="*/ 75514 h 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522" h="75513">
                  <a:moveTo>
                    <a:pt x="150523" y="75514"/>
                  </a:moveTo>
                  <a:lnTo>
                    <a:pt x="150523" y="15254"/>
                  </a:lnTo>
                  <a:cubicBezTo>
                    <a:pt x="150523" y="6745"/>
                    <a:pt x="143715" y="0"/>
                    <a:pt x="135269" y="0"/>
                  </a:cubicBezTo>
                  <a:lnTo>
                    <a:pt x="15569" y="0"/>
                  </a:lnTo>
                  <a:cubicBezTo>
                    <a:pt x="7060" y="0"/>
                    <a:pt x="0" y="6808"/>
                    <a:pt x="0" y="15254"/>
                  </a:cubicBezTo>
                  <a:lnTo>
                    <a:pt x="0" y="75514"/>
                  </a:lnTo>
                  <a:cubicBezTo>
                    <a:pt x="23763" y="67887"/>
                    <a:pt x="48977" y="63601"/>
                    <a:pt x="75262" y="63601"/>
                  </a:cubicBezTo>
                  <a:cubicBezTo>
                    <a:pt x="101609" y="63663"/>
                    <a:pt x="127075" y="67887"/>
                    <a:pt x="150523" y="75514"/>
                  </a:cubicBezTo>
                  <a:lnTo>
                    <a:pt x="150523" y="75514"/>
                  </a:lnTo>
                  <a:close/>
                </a:path>
              </a:pathLst>
            </a:custGeom>
            <a:solidFill>
              <a:srgbClr val="006EA4"/>
            </a:solidFill>
            <a:ln w="6301" cap="flat">
              <a:noFill/>
              <a:prstDash val="solid"/>
              <a:miter/>
            </a:ln>
          </p:spPr>
          <p:txBody>
            <a:bodyPr rtlCol="0" anchor="ctr"/>
            <a:lstStyle/>
            <a:p>
              <a:endParaRPr lang="en-US"/>
            </a:p>
          </p:txBody>
        </p:sp>
        <p:sp>
          <p:nvSpPr>
            <p:cNvPr id="17" name="Freeform: Shape 3842">
              <a:extLst>
                <a:ext uri="{FF2B5EF4-FFF2-40B4-BE49-F238E27FC236}">
                  <a16:creationId xmlns:a16="http://schemas.microsoft.com/office/drawing/2014/main" id="{BC63D1B4-9343-474D-9223-3B31228A01F7}"/>
                </a:ext>
              </a:extLst>
            </p:cNvPr>
            <p:cNvSpPr/>
            <p:nvPr/>
          </p:nvSpPr>
          <p:spPr>
            <a:xfrm>
              <a:off x="3862043" y="4925594"/>
              <a:ext cx="22313" cy="31453"/>
            </a:xfrm>
            <a:custGeom>
              <a:avLst/>
              <a:gdLst>
                <a:gd name="connsiteX0" fmla="*/ 0 w 22313"/>
                <a:gd name="connsiteY0" fmla="*/ 3404 h 31453"/>
                <a:gd name="connsiteX1" fmla="*/ 6240 w 22313"/>
                <a:gd name="connsiteY1" fmla="*/ 0 h 31453"/>
                <a:gd name="connsiteX2" fmla="*/ 22314 w 22313"/>
                <a:gd name="connsiteY2" fmla="*/ 28050 h 31453"/>
                <a:gd name="connsiteX3" fmla="*/ 16389 w 22313"/>
                <a:gd name="connsiteY3" fmla="*/ 31453 h 31453"/>
              </a:gdLst>
              <a:ahLst/>
              <a:cxnLst>
                <a:cxn ang="0">
                  <a:pos x="connsiteX0" y="connsiteY0"/>
                </a:cxn>
                <a:cxn ang="0">
                  <a:pos x="connsiteX1" y="connsiteY1"/>
                </a:cxn>
                <a:cxn ang="0">
                  <a:pos x="connsiteX2" y="connsiteY2"/>
                </a:cxn>
                <a:cxn ang="0">
                  <a:pos x="connsiteX3" y="connsiteY3"/>
                </a:cxn>
              </a:cxnLst>
              <a:rect l="l" t="t" r="r" b="b"/>
              <a:pathLst>
                <a:path w="22313" h="31453">
                  <a:moveTo>
                    <a:pt x="0" y="3404"/>
                  </a:moveTo>
                  <a:lnTo>
                    <a:pt x="6240" y="0"/>
                  </a:lnTo>
                  <a:lnTo>
                    <a:pt x="22314" y="28050"/>
                  </a:lnTo>
                  <a:lnTo>
                    <a:pt x="16389" y="31453"/>
                  </a:lnTo>
                  <a:close/>
                </a:path>
              </a:pathLst>
            </a:custGeom>
            <a:solidFill>
              <a:srgbClr val="FFBC3D"/>
            </a:solidFill>
            <a:ln w="6301" cap="flat">
              <a:noFill/>
              <a:prstDash val="solid"/>
              <a:miter/>
            </a:ln>
          </p:spPr>
          <p:txBody>
            <a:bodyPr rtlCol="0" anchor="ctr"/>
            <a:lstStyle/>
            <a:p>
              <a:endParaRPr lang="en-US"/>
            </a:p>
          </p:txBody>
        </p:sp>
        <p:sp>
          <p:nvSpPr>
            <p:cNvPr id="18" name="Freeform: Shape 3843">
              <a:extLst>
                <a:ext uri="{FF2B5EF4-FFF2-40B4-BE49-F238E27FC236}">
                  <a16:creationId xmlns:a16="http://schemas.microsoft.com/office/drawing/2014/main" id="{6E3CD4BA-0B55-4697-B6A2-002F8DE47DB9}"/>
                </a:ext>
              </a:extLst>
            </p:cNvPr>
            <p:cNvSpPr/>
            <p:nvPr/>
          </p:nvSpPr>
          <p:spPr>
            <a:xfrm rot="-3615520">
              <a:off x="3792699" y="5003362"/>
              <a:ext cx="6870" cy="32336"/>
            </a:xfrm>
            <a:custGeom>
              <a:avLst/>
              <a:gdLst>
                <a:gd name="connsiteX0" fmla="*/ 0 w 6870"/>
                <a:gd name="connsiteY0" fmla="*/ 0 h 32336"/>
                <a:gd name="connsiteX1" fmla="*/ 6871 w 6870"/>
                <a:gd name="connsiteY1" fmla="*/ 0 h 32336"/>
                <a:gd name="connsiteX2" fmla="*/ 6871 w 6870"/>
                <a:gd name="connsiteY2" fmla="*/ 32337 h 32336"/>
                <a:gd name="connsiteX3" fmla="*/ 0 w 6870"/>
                <a:gd name="connsiteY3" fmla="*/ 32337 h 32336"/>
              </a:gdLst>
              <a:ahLst/>
              <a:cxnLst>
                <a:cxn ang="0">
                  <a:pos x="connsiteX0" y="connsiteY0"/>
                </a:cxn>
                <a:cxn ang="0">
                  <a:pos x="connsiteX1" y="connsiteY1"/>
                </a:cxn>
                <a:cxn ang="0">
                  <a:pos x="connsiteX2" y="connsiteY2"/>
                </a:cxn>
                <a:cxn ang="0">
                  <a:pos x="connsiteX3" y="connsiteY3"/>
                </a:cxn>
              </a:cxnLst>
              <a:rect l="l" t="t" r="r" b="b"/>
              <a:pathLst>
                <a:path w="6870" h="32336">
                  <a:moveTo>
                    <a:pt x="0" y="0"/>
                  </a:moveTo>
                  <a:lnTo>
                    <a:pt x="6871" y="0"/>
                  </a:lnTo>
                  <a:lnTo>
                    <a:pt x="6871" y="32337"/>
                  </a:lnTo>
                  <a:lnTo>
                    <a:pt x="0" y="32337"/>
                  </a:lnTo>
                  <a:close/>
                </a:path>
              </a:pathLst>
            </a:custGeom>
            <a:solidFill>
              <a:srgbClr val="FFBC3D"/>
            </a:solidFill>
            <a:ln w="6301" cap="flat">
              <a:noFill/>
              <a:prstDash val="solid"/>
              <a:miter/>
            </a:ln>
          </p:spPr>
          <p:txBody>
            <a:bodyPr rtlCol="0" anchor="ctr"/>
            <a:lstStyle/>
            <a:p>
              <a:endParaRPr lang="en-US"/>
            </a:p>
          </p:txBody>
        </p:sp>
        <p:sp>
          <p:nvSpPr>
            <p:cNvPr id="19" name="Freeform: Shape 3844">
              <a:extLst>
                <a:ext uri="{FF2B5EF4-FFF2-40B4-BE49-F238E27FC236}">
                  <a16:creationId xmlns:a16="http://schemas.microsoft.com/office/drawing/2014/main" id="{6C7FB676-8AC8-4955-BF92-AEC488523DE8}"/>
                </a:ext>
              </a:extLst>
            </p:cNvPr>
            <p:cNvSpPr/>
            <p:nvPr/>
          </p:nvSpPr>
          <p:spPr>
            <a:xfrm>
              <a:off x="3751988" y="5122573"/>
              <a:ext cx="32525" cy="6807"/>
            </a:xfrm>
            <a:custGeom>
              <a:avLst/>
              <a:gdLst>
                <a:gd name="connsiteX0" fmla="*/ 0 w 32525"/>
                <a:gd name="connsiteY0" fmla="*/ 0 h 6807"/>
                <a:gd name="connsiteX1" fmla="*/ 32525 w 32525"/>
                <a:gd name="connsiteY1" fmla="*/ 0 h 6807"/>
                <a:gd name="connsiteX2" fmla="*/ 32525 w 32525"/>
                <a:gd name="connsiteY2" fmla="*/ 6808 h 6807"/>
                <a:gd name="connsiteX3" fmla="*/ 0 w 32525"/>
                <a:gd name="connsiteY3" fmla="*/ 6808 h 6807"/>
              </a:gdLst>
              <a:ahLst/>
              <a:cxnLst>
                <a:cxn ang="0">
                  <a:pos x="connsiteX0" y="connsiteY0"/>
                </a:cxn>
                <a:cxn ang="0">
                  <a:pos x="connsiteX1" y="connsiteY1"/>
                </a:cxn>
                <a:cxn ang="0">
                  <a:pos x="connsiteX2" y="connsiteY2"/>
                </a:cxn>
                <a:cxn ang="0">
                  <a:pos x="connsiteX3" y="connsiteY3"/>
                </a:cxn>
              </a:cxnLst>
              <a:rect l="l" t="t" r="r" b="b"/>
              <a:pathLst>
                <a:path w="32525" h="6807">
                  <a:moveTo>
                    <a:pt x="0" y="0"/>
                  </a:moveTo>
                  <a:lnTo>
                    <a:pt x="32525" y="0"/>
                  </a:lnTo>
                  <a:lnTo>
                    <a:pt x="32525" y="6808"/>
                  </a:lnTo>
                  <a:lnTo>
                    <a:pt x="0" y="6808"/>
                  </a:lnTo>
                  <a:close/>
                </a:path>
              </a:pathLst>
            </a:custGeom>
            <a:solidFill>
              <a:srgbClr val="FFBC3D"/>
            </a:solidFill>
            <a:ln w="6301" cap="flat">
              <a:noFill/>
              <a:prstDash val="solid"/>
              <a:miter/>
            </a:ln>
          </p:spPr>
          <p:txBody>
            <a:bodyPr rtlCol="0" anchor="ctr"/>
            <a:lstStyle/>
            <a:p>
              <a:endParaRPr lang="en-US"/>
            </a:p>
          </p:txBody>
        </p:sp>
        <p:sp>
          <p:nvSpPr>
            <p:cNvPr id="20" name="Freeform: Shape 3845">
              <a:extLst>
                <a:ext uri="{FF2B5EF4-FFF2-40B4-BE49-F238E27FC236}">
                  <a16:creationId xmlns:a16="http://schemas.microsoft.com/office/drawing/2014/main" id="{C67DE611-8FB6-4996-BD52-19B7EC41A322}"/>
                </a:ext>
              </a:extLst>
            </p:cNvPr>
            <p:cNvSpPr/>
            <p:nvPr/>
          </p:nvSpPr>
          <p:spPr>
            <a:xfrm>
              <a:off x="3781676" y="5220715"/>
              <a:ext cx="31390" cy="22376"/>
            </a:xfrm>
            <a:custGeom>
              <a:avLst/>
              <a:gdLst>
                <a:gd name="connsiteX0" fmla="*/ 3404 w 31390"/>
                <a:gd name="connsiteY0" fmla="*/ 22377 h 22376"/>
                <a:gd name="connsiteX1" fmla="*/ 0 w 31390"/>
                <a:gd name="connsiteY1" fmla="*/ 16452 h 22376"/>
                <a:gd name="connsiteX2" fmla="*/ 27987 w 31390"/>
                <a:gd name="connsiteY2" fmla="*/ 0 h 22376"/>
                <a:gd name="connsiteX3" fmla="*/ 31390 w 31390"/>
                <a:gd name="connsiteY3" fmla="*/ 6240 h 22376"/>
              </a:gdLst>
              <a:ahLst/>
              <a:cxnLst>
                <a:cxn ang="0">
                  <a:pos x="connsiteX0" y="connsiteY0"/>
                </a:cxn>
                <a:cxn ang="0">
                  <a:pos x="connsiteX1" y="connsiteY1"/>
                </a:cxn>
                <a:cxn ang="0">
                  <a:pos x="connsiteX2" y="connsiteY2"/>
                </a:cxn>
                <a:cxn ang="0">
                  <a:pos x="connsiteX3" y="connsiteY3"/>
                </a:cxn>
              </a:cxnLst>
              <a:rect l="l" t="t" r="r" b="b"/>
              <a:pathLst>
                <a:path w="31390" h="22376">
                  <a:moveTo>
                    <a:pt x="3404" y="22377"/>
                  </a:moveTo>
                  <a:lnTo>
                    <a:pt x="0" y="16452"/>
                  </a:lnTo>
                  <a:lnTo>
                    <a:pt x="27987" y="0"/>
                  </a:lnTo>
                  <a:lnTo>
                    <a:pt x="31390" y="6240"/>
                  </a:lnTo>
                  <a:close/>
                </a:path>
              </a:pathLst>
            </a:custGeom>
            <a:solidFill>
              <a:srgbClr val="FFBC3D"/>
            </a:solidFill>
            <a:ln w="6301" cap="flat">
              <a:noFill/>
              <a:prstDash val="solid"/>
              <a:miter/>
            </a:ln>
          </p:spPr>
          <p:txBody>
            <a:bodyPr rtlCol="0" anchor="ctr"/>
            <a:lstStyle/>
            <a:p>
              <a:endParaRPr lang="en-US"/>
            </a:p>
          </p:txBody>
        </p:sp>
        <p:sp>
          <p:nvSpPr>
            <p:cNvPr id="21" name="Freeform: Shape 3846">
              <a:extLst>
                <a:ext uri="{FF2B5EF4-FFF2-40B4-BE49-F238E27FC236}">
                  <a16:creationId xmlns:a16="http://schemas.microsoft.com/office/drawing/2014/main" id="{491A58C8-0FEB-4393-9DE9-13D9C8CD7269}"/>
                </a:ext>
              </a:extLst>
            </p:cNvPr>
            <p:cNvSpPr/>
            <p:nvPr/>
          </p:nvSpPr>
          <p:spPr>
            <a:xfrm rot="-3607504">
              <a:off x="4161691" y="5213345"/>
              <a:ext cx="6870" cy="32335"/>
            </a:xfrm>
            <a:custGeom>
              <a:avLst/>
              <a:gdLst>
                <a:gd name="connsiteX0" fmla="*/ 0 w 6870"/>
                <a:gd name="connsiteY0" fmla="*/ 0 h 32335"/>
                <a:gd name="connsiteX1" fmla="*/ 6870 w 6870"/>
                <a:gd name="connsiteY1" fmla="*/ 0 h 32335"/>
                <a:gd name="connsiteX2" fmla="*/ 6870 w 6870"/>
                <a:gd name="connsiteY2" fmla="*/ 32336 h 32335"/>
                <a:gd name="connsiteX3" fmla="*/ 0 w 6870"/>
                <a:gd name="connsiteY3" fmla="*/ 32336 h 32335"/>
              </a:gdLst>
              <a:ahLst/>
              <a:cxnLst>
                <a:cxn ang="0">
                  <a:pos x="connsiteX0" y="connsiteY0"/>
                </a:cxn>
                <a:cxn ang="0">
                  <a:pos x="connsiteX1" y="connsiteY1"/>
                </a:cxn>
                <a:cxn ang="0">
                  <a:pos x="connsiteX2" y="connsiteY2"/>
                </a:cxn>
                <a:cxn ang="0">
                  <a:pos x="connsiteX3" y="connsiteY3"/>
                </a:cxn>
              </a:cxnLst>
              <a:rect l="l" t="t" r="r" b="b"/>
              <a:pathLst>
                <a:path w="6870" h="32335">
                  <a:moveTo>
                    <a:pt x="0" y="0"/>
                  </a:moveTo>
                  <a:lnTo>
                    <a:pt x="6870" y="0"/>
                  </a:lnTo>
                  <a:lnTo>
                    <a:pt x="6870" y="32336"/>
                  </a:lnTo>
                  <a:lnTo>
                    <a:pt x="0" y="32336"/>
                  </a:lnTo>
                  <a:close/>
                </a:path>
              </a:pathLst>
            </a:custGeom>
            <a:solidFill>
              <a:srgbClr val="FFBC3D"/>
            </a:solidFill>
            <a:ln w="6301" cap="flat">
              <a:noFill/>
              <a:prstDash val="solid"/>
              <a:miter/>
            </a:ln>
          </p:spPr>
          <p:txBody>
            <a:bodyPr rtlCol="0" anchor="ctr"/>
            <a:lstStyle/>
            <a:p>
              <a:endParaRPr lang="en-US"/>
            </a:p>
          </p:txBody>
        </p:sp>
        <p:sp>
          <p:nvSpPr>
            <p:cNvPr id="22" name="Freeform: Shape 3847">
              <a:extLst>
                <a:ext uri="{FF2B5EF4-FFF2-40B4-BE49-F238E27FC236}">
                  <a16:creationId xmlns:a16="http://schemas.microsoft.com/office/drawing/2014/main" id="{07954CB5-CD2C-47F6-8543-188FF3BA9ACE}"/>
                </a:ext>
              </a:extLst>
            </p:cNvPr>
            <p:cNvSpPr/>
            <p:nvPr/>
          </p:nvSpPr>
          <p:spPr>
            <a:xfrm>
              <a:off x="4176957" y="5119736"/>
              <a:ext cx="32272" cy="7059"/>
            </a:xfrm>
            <a:custGeom>
              <a:avLst/>
              <a:gdLst>
                <a:gd name="connsiteX0" fmla="*/ 0 w 32272"/>
                <a:gd name="connsiteY0" fmla="*/ 0 h 7059"/>
                <a:gd name="connsiteX1" fmla="*/ 32273 w 32272"/>
                <a:gd name="connsiteY1" fmla="*/ 0 h 7059"/>
                <a:gd name="connsiteX2" fmla="*/ 32273 w 32272"/>
                <a:gd name="connsiteY2" fmla="*/ 7060 h 7059"/>
                <a:gd name="connsiteX3" fmla="*/ 0 w 32272"/>
                <a:gd name="connsiteY3" fmla="*/ 7060 h 7059"/>
              </a:gdLst>
              <a:ahLst/>
              <a:cxnLst>
                <a:cxn ang="0">
                  <a:pos x="connsiteX0" y="connsiteY0"/>
                </a:cxn>
                <a:cxn ang="0">
                  <a:pos x="connsiteX1" y="connsiteY1"/>
                </a:cxn>
                <a:cxn ang="0">
                  <a:pos x="connsiteX2" y="connsiteY2"/>
                </a:cxn>
                <a:cxn ang="0">
                  <a:pos x="connsiteX3" y="connsiteY3"/>
                </a:cxn>
              </a:cxnLst>
              <a:rect l="l" t="t" r="r" b="b"/>
              <a:pathLst>
                <a:path w="32272" h="7059">
                  <a:moveTo>
                    <a:pt x="0" y="0"/>
                  </a:moveTo>
                  <a:lnTo>
                    <a:pt x="32273" y="0"/>
                  </a:lnTo>
                  <a:lnTo>
                    <a:pt x="32273" y="7060"/>
                  </a:lnTo>
                  <a:lnTo>
                    <a:pt x="0" y="7060"/>
                  </a:lnTo>
                  <a:close/>
                </a:path>
              </a:pathLst>
            </a:custGeom>
            <a:solidFill>
              <a:srgbClr val="FFBC3D"/>
            </a:solidFill>
            <a:ln w="6301" cap="flat">
              <a:noFill/>
              <a:prstDash val="solid"/>
              <a:miter/>
            </a:ln>
          </p:spPr>
          <p:txBody>
            <a:bodyPr rtlCol="0" anchor="ctr"/>
            <a:lstStyle/>
            <a:p>
              <a:endParaRPr lang="en-US"/>
            </a:p>
          </p:txBody>
        </p:sp>
        <p:sp>
          <p:nvSpPr>
            <p:cNvPr id="23" name="Freeform: Shape 3848">
              <a:extLst>
                <a:ext uri="{FF2B5EF4-FFF2-40B4-BE49-F238E27FC236}">
                  <a16:creationId xmlns:a16="http://schemas.microsoft.com/office/drawing/2014/main" id="{94BC4A0A-8A37-49A5-9E81-32C4A53B53BD}"/>
                </a:ext>
              </a:extLst>
            </p:cNvPr>
            <p:cNvSpPr/>
            <p:nvPr/>
          </p:nvSpPr>
          <p:spPr>
            <a:xfrm>
              <a:off x="4148088" y="5005961"/>
              <a:ext cx="31453" cy="22376"/>
            </a:xfrm>
            <a:custGeom>
              <a:avLst/>
              <a:gdLst>
                <a:gd name="connsiteX0" fmla="*/ 28050 w 31453"/>
                <a:gd name="connsiteY0" fmla="*/ 0 h 22376"/>
                <a:gd name="connsiteX1" fmla="*/ 31453 w 31453"/>
                <a:gd name="connsiteY1" fmla="*/ 6240 h 22376"/>
                <a:gd name="connsiteX2" fmla="*/ 3719 w 31453"/>
                <a:gd name="connsiteY2" fmla="*/ 22377 h 22376"/>
                <a:gd name="connsiteX3" fmla="*/ 0 w 31453"/>
                <a:gd name="connsiteY3" fmla="*/ 16452 h 22376"/>
              </a:gdLst>
              <a:ahLst/>
              <a:cxnLst>
                <a:cxn ang="0">
                  <a:pos x="connsiteX0" y="connsiteY0"/>
                </a:cxn>
                <a:cxn ang="0">
                  <a:pos x="connsiteX1" y="connsiteY1"/>
                </a:cxn>
                <a:cxn ang="0">
                  <a:pos x="connsiteX2" y="connsiteY2"/>
                </a:cxn>
                <a:cxn ang="0">
                  <a:pos x="connsiteX3" y="connsiteY3"/>
                </a:cxn>
              </a:cxnLst>
              <a:rect l="l" t="t" r="r" b="b"/>
              <a:pathLst>
                <a:path w="31453" h="22376">
                  <a:moveTo>
                    <a:pt x="28050" y="0"/>
                  </a:moveTo>
                  <a:lnTo>
                    <a:pt x="31453" y="6240"/>
                  </a:lnTo>
                  <a:lnTo>
                    <a:pt x="3719" y="22377"/>
                  </a:lnTo>
                  <a:lnTo>
                    <a:pt x="0" y="16452"/>
                  </a:lnTo>
                  <a:close/>
                </a:path>
              </a:pathLst>
            </a:custGeom>
            <a:solidFill>
              <a:srgbClr val="FFBC3D"/>
            </a:solidFill>
            <a:ln w="6301" cap="flat">
              <a:noFill/>
              <a:prstDash val="solid"/>
              <a:miter/>
            </a:ln>
          </p:spPr>
          <p:txBody>
            <a:bodyPr rtlCol="0" anchor="ctr"/>
            <a:lstStyle/>
            <a:p>
              <a:endParaRPr lang="en-US"/>
            </a:p>
          </p:txBody>
        </p:sp>
        <p:sp>
          <p:nvSpPr>
            <p:cNvPr id="24" name="Freeform: Shape 3849">
              <a:extLst>
                <a:ext uri="{FF2B5EF4-FFF2-40B4-BE49-F238E27FC236}">
                  <a16:creationId xmlns:a16="http://schemas.microsoft.com/office/drawing/2014/main" id="{9BDFB4CC-2DBF-4CDF-96A0-9AD02477F308}"/>
                </a:ext>
              </a:extLst>
            </p:cNvPr>
            <p:cNvSpPr/>
            <p:nvPr/>
          </p:nvSpPr>
          <p:spPr>
            <a:xfrm>
              <a:off x="4074528" y="4924208"/>
              <a:ext cx="22061" cy="31390"/>
            </a:xfrm>
            <a:custGeom>
              <a:avLst/>
              <a:gdLst>
                <a:gd name="connsiteX0" fmla="*/ 16136 w 22061"/>
                <a:gd name="connsiteY0" fmla="*/ 0 h 31390"/>
                <a:gd name="connsiteX1" fmla="*/ 22062 w 22061"/>
                <a:gd name="connsiteY1" fmla="*/ 3404 h 31390"/>
                <a:gd name="connsiteX2" fmla="*/ 5925 w 22061"/>
                <a:gd name="connsiteY2" fmla="*/ 31390 h 31390"/>
                <a:gd name="connsiteX3" fmla="*/ 0 w 22061"/>
                <a:gd name="connsiteY3" fmla="*/ 27987 h 31390"/>
              </a:gdLst>
              <a:ahLst/>
              <a:cxnLst>
                <a:cxn ang="0">
                  <a:pos x="connsiteX0" y="connsiteY0"/>
                </a:cxn>
                <a:cxn ang="0">
                  <a:pos x="connsiteX1" y="connsiteY1"/>
                </a:cxn>
                <a:cxn ang="0">
                  <a:pos x="connsiteX2" y="connsiteY2"/>
                </a:cxn>
                <a:cxn ang="0">
                  <a:pos x="connsiteX3" y="connsiteY3"/>
                </a:cxn>
              </a:cxnLst>
              <a:rect l="l" t="t" r="r" b="b"/>
              <a:pathLst>
                <a:path w="22061" h="31390">
                  <a:moveTo>
                    <a:pt x="16136" y="0"/>
                  </a:moveTo>
                  <a:lnTo>
                    <a:pt x="22062" y="3404"/>
                  </a:lnTo>
                  <a:lnTo>
                    <a:pt x="5925" y="31390"/>
                  </a:lnTo>
                  <a:lnTo>
                    <a:pt x="0" y="27987"/>
                  </a:lnTo>
                  <a:close/>
                </a:path>
              </a:pathLst>
            </a:custGeom>
            <a:solidFill>
              <a:srgbClr val="FFBC3D"/>
            </a:solidFill>
            <a:ln w="6301" cap="flat">
              <a:noFill/>
              <a:prstDash val="solid"/>
              <a:miter/>
            </a:ln>
          </p:spPr>
          <p:txBody>
            <a:bodyPr rtlCol="0" anchor="ctr"/>
            <a:lstStyle/>
            <a:p>
              <a:endParaRPr lang="en-US"/>
            </a:p>
          </p:txBody>
        </p:sp>
        <p:sp>
          <p:nvSpPr>
            <p:cNvPr id="25" name="Freeform: Shape 3850">
              <a:extLst>
                <a:ext uri="{FF2B5EF4-FFF2-40B4-BE49-F238E27FC236}">
                  <a16:creationId xmlns:a16="http://schemas.microsoft.com/office/drawing/2014/main" id="{7335C8E2-76A5-49DC-B71F-3CA3E83C880A}"/>
                </a:ext>
              </a:extLst>
            </p:cNvPr>
            <p:cNvSpPr/>
            <p:nvPr/>
          </p:nvSpPr>
          <p:spPr>
            <a:xfrm>
              <a:off x="3929930" y="4901011"/>
              <a:ext cx="8761" cy="25717"/>
            </a:xfrm>
            <a:custGeom>
              <a:avLst/>
              <a:gdLst>
                <a:gd name="connsiteX0" fmla="*/ 0 w 8761"/>
                <a:gd name="connsiteY0" fmla="*/ 567 h 25717"/>
                <a:gd name="connsiteX1" fmla="*/ 3656 w 8761"/>
                <a:gd name="connsiteY1" fmla="*/ 0 h 25717"/>
                <a:gd name="connsiteX2" fmla="*/ 8762 w 8761"/>
                <a:gd name="connsiteY2" fmla="*/ 24898 h 25717"/>
                <a:gd name="connsiteX3" fmla="*/ 5358 w 8761"/>
                <a:gd name="connsiteY3" fmla="*/ 25717 h 25717"/>
              </a:gdLst>
              <a:ahLst/>
              <a:cxnLst>
                <a:cxn ang="0">
                  <a:pos x="connsiteX0" y="connsiteY0"/>
                </a:cxn>
                <a:cxn ang="0">
                  <a:pos x="connsiteX1" y="connsiteY1"/>
                </a:cxn>
                <a:cxn ang="0">
                  <a:pos x="connsiteX2" y="connsiteY2"/>
                </a:cxn>
                <a:cxn ang="0">
                  <a:pos x="connsiteX3" y="connsiteY3"/>
                </a:cxn>
              </a:cxnLst>
              <a:rect l="l" t="t" r="r" b="b"/>
              <a:pathLst>
                <a:path w="8761" h="25717">
                  <a:moveTo>
                    <a:pt x="0" y="567"/>
                  </a:moveTo>
                  <a:lnTo>
                    <a:pt x="3656" y="0"/>
                  </a:lnTo>
                  <a:lnTo>
                    <a:pt x="8762" y="24898"/>
                  </a:lnTo>
                  <a:lnTo>
                    <a:pt x="5358" y="25717"/>
                  </a:lnTo>
                  <a:close/>
                </a:path>
              </a:pathLst>
            </a:custGeom>
            <a:solidFill>
              <a:srgbClr val="FFBC3D"/>
            </a:solidFill>
            <a:ln w="6301" cap="flat">
              <a:noFill/>
              <a:prstDash val="solid"/>
              <a:miter/>
            </a:ln>
          </p:spPr>
          <p:txBody>
            <a:bodyPr rtlCol="0" anchor="ctr"/>
            <a:lstStyle/>
            <a:p>
              <a:endParaRPr lang="en-US"/>
            </a:p>
          </p:txBody>
        </p:sp>
        <p:sp>
          <p:nvSpPr>
            <p:cNvPr id="26" name="Freeform: Shape 3851">
              <a:extLst>
                <a:ext uri="{FF2B5EF4-FFF2-40B4-BE49-F238E27FC236}">
                  <a16:creationId xmlns:a16="http://schemas.microsoft.com/office/drawing/2014/main" id="{04348D34-12B9-4D11-9585-FB59A3B4A94D}"/>
                </a:ext>
              </a:extLst>
            </p:cNvPr>
            <p:cNvSpPr/>
            <p:nvPr/>
          </p:nvSpPr>
          <p:spPr>
            <a:xfrm>
              <a:off x="3907049" y="4906936"/>
              <a:ext cx="11282" cy="25465"/>
            </a:xfrm>
            <a:custGeom>
              <a:avLst/>
              <a:gdLst>
                <a:gd name="connsiteX0" fmla="*/ 0 w 11282"/>
                <a:gd name="connsiteY0" fmla="*/ 1135 h 25465"/>
                <a:gd name="connsiteX1" fmla="*/ 3404 w 11282"/>
                <a:gd name="connsiteY1" fmla="*/ 0 h 25465"/>
                <a:gd name="connsiteX2" fmla="*/ 11283 w 11282"/>
                <a:gd name="connsiteY2" fmla="*/ 24331 h 25465"/>
                <a:gd name="connsiteX3" fmla="*/ 7879 w 11282"/>
                <a:gd name="connsiteY3" fmla="*/ 25466 h 25465"/>
              </a:gdLst>
              <a:ahLst/>
              <a:cxnLst>
                <a:cxn ang="0">
                  <a:pos x="connsiteX0" y="connsiteY0"/>
                </a:cxn>
                <a:cxn ang="0">
                  <a:pos x="connsiteX1" y="connsiteY1"/>
                </a:cxn>
                <a:cxn ang="0">
                  <a:pos x="connsiteX2" y="connsiteY2"/>
                </a:cxn>
                <a:cxn ang="0">
                  <a:pos x="connsiteX3" y="connsiteY3"/>
                </a:cxn>
              </a:cxnLst>
              <a:rect l="l" t="t" r="r" b="b"/>
              <a:pathLst>
                <a:path w="11282" h="25465">
                  <a:moveTo>
                    <a:pt x="0" y="1135"/>
                  </a:moveTo>
                  <a:lnTo>
                    <a:pt x="3404" y="0"/>
                  </a:lnTo>
                  <a:lnTo>
                    <a:pt x="11283" y="24331"/>
                  </a:lnTo>
                  <a:lnTo>
                    <a:pt x="7879" y="25466"/>
                  </a:lnTo>
                  <a:close/>
                </a:path>
              </a:pathLst>
            </a:custGeom>
            <a:solidFill>
              <a:srgbClr val="FFBC3D"/>
            </a:solidFill>
            <a:ln w="6301" cap="flat">
              <a:noFill/>
              <a:prstDash val="solid"/>
              <a:miter/>
            </a:ln>
          </p:spPr>
          <p:txBody>
            <a:bodyPr rtlCol="0" anchor="ctr"/>
            <a:lstStyle/>
            <a:p>
              <a:endParaRPr lang="en-US"/>
            </a:p>
          </p:txBody>
        </p:sp>
        <p:sp>
          <p:nvSpPr>
            <p:cNvPr id="27" name="Freeform: Shape 3852">
              <a:extLst>
                <a:ext uri="{FF2B5EF4-FFF2-40B4-BE49-F238E27FC236}">
                  <a16:creationId xmlns:a16="http://schemas.microsoft.com/office/drawing/2014/main" id="{E12E307F-D4AD-444E-B574-A33DD58372C1}"/>
                </a:ext>
              </a:extLst>
            </p:cNvPr>
            <p:cNvSpPr/>
            <p:nvPr/>
          </p:nvSpPr>
          <p:spPr>
            <a:xfrm>
              <a:off x="3884672" y="4915698"/>
              <a:ext cx="13867" cy="24646"/>
            </a:xfrm>
            <a:custGeom>
              <a:avLst/>
              <a:gdLst>
                <a:gd name="connsiteX0" fmla="*/ 0 w 13867"/>
                <a:gd name="connsiteY0" fmla="*/ 1450 h 24646"/>
                <a:gd name="connsiteX1" fmla="*/ 3404 w 13867"/>
                <a:gd name="connsiteY1" fmla="*/ 0 h 24646"/>
                <a:gd name="connsiteX2" fmla="*/ 13867 w 13867"/>
                <a:gd name="connsiteY2" fmla="*/ 23196 h 24646"/>
                <a:gd name="connsiteX3" fmla="*/ 10463 w 13867"/>
                <a:gd name="connsiteY3" fmla="*/ 24646 h 24646"/>
              </a:gdLst>
              <a:ahLst/>
              <a:cxnLst>
                <a:cxn ang="0">
                  <a:pos x="connsiteX0" y="connsiteY0"/>
                </a:cxn>
                <a:cxn ang="0">
                  <a:pos x="connsiteX1" y="connsiteY1"/>
                </a:cxn>
                <a:cxn ang="0">
                  <a:pos x="connsiteX2" y="connsiteY2"/>
                </a:cxn>
                <a:cxn ang="0">
                  <a:pos x="connsiteX3" y="connsiteY3"/>
                </a:cxn>
              </a:cxnLst>
              <a:rect l="l" t="t" r="r" b="b"/>
              <a:pathLst>
                <a:path w="13867" h="24646">
                  <a:moveTo>
                    <a:pt x="0" y="1450"/>
                  </a:moveTo>
                  <a:lnTo>
                    <a:pt x="3404" y="0"/>
                  </a:lnTo>
                  <a:lnTo>
                    <a:pt x="13867" y="23196"/>
                  </a:lnTo>
                  <a:lnTo>
                    <a:pt x="10463" y="24646"/>
                  </a:lnTo>
                  <a:close/>
                </a:path>
              </a:pathLst>
            </a:custGeom>
            <a:solidFill>
              <a:srgbClr val="FFBC3D"/>
            </a:solidFill>
            <a:ln w="6301" cap="flat">
              <a:noFill/>
              <a:prstDash val="solid"/>
              <a:miter/>
            </a:ln>
          </p:spPr>
          <p:txBody>
            <a:bodyPr rtlCol="0" anchor="ctr"/>
            <a:lstStyle/>
            <a:p>
              <a:endParaRPr lang="en-US"/>
            </a:p>
          </p:txBody>
        </p:sp>
        <p:sp>
          <p:nvSpPr>
            <p:cNvPr id="28" name="Freeform: Shape 3853">
              <a:extLst>
                <a:ext uri="{FF2B5EF4-FFF2-40B4-BE49-F238E27FC236}">
                  <a16:creationId xmlns:a16="http://schemas.microsoft.com/office/drawing/2014/main" id="{7ADF8DAA-CF3A-49EA-9494-5A6343AFF98E}"/>
                </a:ext>
              </a:extLst>
            </p:cNvPr>
            <p:cNvSpPr/>
            <p:nvPr/>
          </p:nvSpPr>
          <p:spPr>
            <a:xfrm>
              <a:off x="3843638" y="4939461"/>
              <a:ext cx="18090" cy="22691"/>
            </a:xfrm>
            <a:custGeom>
              <a:avLst/>
              <a:gdLst>
                <a:gd name="connsiteX0" fmla="*/ 0 w 18090"/>
                <a:gd name="connsiteY0" fmla="*/ 2017 h 22691"/>
                <a:gd name="connsiteX1" fmla="*/ 2836 w 18090"/>
                <a:gd name="connsiteY1" fmla="*/ 0 h 22691"/>
                <a:gd name="connsiteX2" fmla="*/ 18091 w 18090"/>
                <a:gd name="connsiteY2" fmla="*/ 20675 h 22691"/>
                <a:gd name="connsiteX3" fmla="*/ 15002 w 18090"/>
                <a:gd name="connsiteY3" fmla="*/ 22692 h 22691"/>
              </a:gdLst>
              <a:ahLst/>
              <a:cxnLst>
                <a:cxn ang="0">
                  <a:pos x="connsiteX0" y="connsiteY0"/>
                </a:cxn>
                <a:cxn ang="0">
                  <a:pos x="connsiteX1" y="connsiteY1"/>
                </a:cxn>
                <a:cxn ang="0">
                  <a:pos x="connsiteX2" y="connsiteY2"/>
                </a:cxn>
                <a:cxn ang="0">
                  <a:pos x="connsiteX3" y="connsiteY3"/>
                </a:cxn>
              </a:cxnLst>
              <a:rect l="l" t="t" r="r" b="b"/>
              <a:pathLst>
                <a:path w="18090" h="22691">
                  <a:moveTo>
                    <a:pt x="0" y="2017"/>
                  </a:moveTo>
                  <a:lnTo>
                    <a:pt x="2836" y="0"/>
                  </a:lnTo>
                  <a:lnTo>
                    <a:pt x="18091" y="20675"/>
                  </a:lnTo>
                  <a:lnTo>
                    <a:pt x="15002" y="22692"/>
                  </a:lnTo>
                  <a:close/>
                </a:path>
              </a:pathLst>
            </a:custGeom>
            <a:solidFill>
              <a:srgbClr val="FFBC3D"/>
            </a:solidFill>
            <a:ln w="6301" cap="flat">
              <a:noFill/>
              <a:prstDash val="solid"/>
              <a:miter/>
            </a:ln>
          </p:spPr>
          <p:txBody>
            <a:bodyPr rtlCol="0" anchor="ctr"/>
            <a:lstStyle/>
            <a:p>
              <a:endParaRPr lang="en-US"/>
            </a:p>
          </p:txBody>
        </p:sp>
        <p:sp>
          <p:nvSpPr>
            <p:cNvPr id="29" name="Freeform: Shape 3854">
              <a:extLst>
                <a:ext uri="{FF2B5EF4-FFF2-40B4-BE49-F238E27FC236}">
                  <a16:creationId xmlns:a16="http://schemas.microsoft.com/office/drawing/2014/main" id="{1DE529B5-17BB-4129-876E-315FF0081B83}"/>
                </a:ext>
              </a:extLst>
            </p:cNvPr>
            <p:cNvSpPr/>
            <p:nvPr/>
          </p:nvSpPr>
          <p:spPr>
            <a:xfrm>
              <a:off x="3825232" y="4954463"/>
              <a:ext cx="19792" cy="21242"/>
            </a:xfrm>
            <a:custGeom>
              <a:avLst/>
              <a:gdLst>
                <a:gd name="connsiteX0" fmla="*/ 0 w 19792"/>
                <a:gd name="connsiteY0" fmla="*/ 2269 h 21242"/>
                <a:gd name="connsiteX1" fmla="*/ 2836 w 19792"/>
                <a:gd name="connsiteY1" fmla="*/ 0 h 21242"/>
                <a:gd name="connsiteX2" fmla="*/ 19792 w 19792"/>
                <a:gd name="connsiteY2" fmla="*/ 18973 h 21242"/>
                <a:gd name="connsiteX3" fmla="*/ 17271 w 19792"/>
                <a:gd name="connsiteY3" fmla="*/ 21242 h 21242"/>
              </a:gdLst>
              <a:ahLst/>
              <a:cxnLst>
                <a:cxn ang="0">
                  <a:pos x="connsiteX0" y="connsiteY0"/>
                </a:cxn>
                <a:cxn ang="0">
                  <a:pos x="connsiteX1" y="connsiteY1"/>
                </a:cxn>
                <a:cxn ang="0">
                  <a:pos x="connsiteX2" y="connsiteY2"/>
                </a:cxn>
                <a:cxn ang="0">
                  <a:pos x="connsiteX3" y="connsiteY3"/>
                </a:cxn>
              </a:cxnLst>
              <a:rect l="l" t="t" r="r" b="b"/>
              <a:pathLst>
                <a:path w="19792" h="21242">
                  <a:moveTo>
                    <a:pt x="0" y="2269"/>
                  </a:moveTo>
                  <a:lnTo>
                    <a:pt x="2836" y="0"/>
                  </a:lnTo>
                  <a:lnTo>
                    <a:pt x="19792" y="18973"/>
                  </a:lnTo>
                  <a:lnTo>
                    <a:pt x="17271" y="21242"/>
                  </a:lnTo>
                  <a:close/>
                </a:path>
              </a:pathLst>
            </a:custGeom>
            <a:solidFill>
              <a:srgbClr val="FFBC3D"/>
            </a:solidFill>
            <a:ln w="6301" cap="flat">
              <a:noFill/>
              <a:prstDash val="solid"/>
              <a:miter/>
            </a:ln>
          </p:spPr>
          <p:txBody>
            <a:bodyPr rtlCol="0" anchor="ctr"/>
            <a:lstStyle/>
            <a:p>
              <a:endParaRPr lang="en-US"/>
            </a:p>
          </p:txBody>
        </p:sp>
        <p:sp>
          <p:nvSpPr>
            <p:cNvPr id="30" name="Freeform: Shape 3855">
              <a:extLst>
                <a:ext uri="{FF2B5EF4-FFF2-40B4-BE49-F238E27FC236}">
                  <a16:creationId xmlns:a16="http://schemas.microsoft.com/office/drawing/2014/main" id="{DD08C358-0539-429C-BB96-0DFB5DD14962}"/>
                </a:ext>
              </a:extLst>
            </p:cNvPr>
            <p:cNvSpPr/>
            <p:nvPr/>
          </p:nvSpPr>
          <p:spPr>
            <a:xfrm>
              <a:off x="3808528" y="4971482"/>
              <a:ext cx="21494" cy="19477"/>
            </a:xfrm>
            <a:custGeom>
              <a:avLst/>
              <a:gdLst>
                <a:gd name="connsiteX0" fmla="*/ 0 w 21494"/>
                <a:gd name="connsiteY0" fmla="*/ 2521 h 19477"/>
                <a:gd name="connsiteX1" fmla="*/ 2584 w 21494"/>
                <a:gd name="connsiteY1" fmla="*/ 0 h 19477"/>
                <a:gd name="connsiteX2" fmla="*/ 21494 w 21494"/>
                <a:gd name="connsiteY2" fmla="*/ 16956 h 19477"/>
                <a:gd name="connsiteX3" fmla="*/ 19288 w 21494"/>
                <a:gd name="connsiteY3" fmla="*/ 19477 h 19477"/>
              </a:gdLst>
              <a:ahLst/>
              <a:cxnLst>
                <a:cxn ang="0">
                  <a:pos x="connsiteX0" y="connsiteY0"/>
                </a:cxn>
                <a:cxn ang="0">
                  <a:pos x="connsiteX1" y="connsiteY1"/>
                </a:cxn>
                <a:cxn ang="0">
                  <a:pos x="connsiteX2" y="connsiteY2"/>
                </a:cxn>
                <a:cxn ang="0">
                  <a:pos x="connsiteX3" y="connsiteY3"/>
                </a:cxn>
              </a:cxnLst>
              <a:rect l="l" t="t" r="r" b="b"/>
              <a:pathLst>
                <a:path w="21494" h="19477">
                  <a:moveTo>
                    <a:pt x="0" y="2521"/>
                  </a:moveTo>
                  <a:lnTo>
                    <a:pt x="2584" y="0"/>
                  </a:lnTo>
                  <a:lnTo>
                    <a:pt x="21494" y="16956"/>
                  </a:lnTo>
                  <a:lnTo>
                    <a:pt x="19288" y="19477"/>
                  </a:lnTo>
                  <a:close/>
                </a:path>
              </a:pathLst>
            </a:custGeom>
            <a:solidFill>
              <a:srgbClr val="FFBC3D"/>
            </a:solidFill>
            <a:ln w="6301" cap="flat">
              <a:noFill/>
              <a:prstDash val="solid"/>
              <a:miter/>
            </a:ln>
          </p:spPr>
          <p:txBody>
            <a:bodyPr rtlCol="0" anchor="ctr"/>
            <a:lstStyle/>
            <a:p>
              <a:endParaRPr lang="en-US"/>
            </a:p>
          </p:txBody>
        </p:sp>
        <p:sp>
          <p:nvSpPr>
            <p:cNvPr id="31" name="Freeform: Shape 3856">
              <a:extLst>
                <a:ext uri="{FF2B5EF4-FFF2-40B4-BE49-F238E27FC236}">
                  <a16:creationId xmlns:a16="http://schemas.microsoft.com/office/drawing/2014/main" id="{1FDEF0D4-2508-4A0E-A7B0-9A4D2A60CEF9}"/>
                </a:ext>
              </a:extLst>
            </p:cNvPr>
            <p:cNvSpPr/>
            <p:nvPr/>
          </p:nvSpPr>
          <p:spPr>
            <a:xfrm>
              <a:off x="3793842" y="4989825"/>
              <a:ext cx="22944" cy="17838"/>
            </a:xfrm>
            <a:custGeom>
              <a:avLst/>
              <a:gdLst>
                <a:gd name="connsiteX0" fmla="*/ 0 w 22944"/>
                <a:gd name="connsiteY0" fmla="*/ 2837 h 17838"/>
                <a:gd name="connsiteX1" fmla="*/ 1954 w 22944"/>
                <a:gd name="connsiteY1" fmla="*/ 0 h 17838"/>
                <a:gd name="connsiteX2" fmla="*/ 22944 w 22944"/>
                <a:gd name="connsiteY2" fmla="*/ 15002 h 17838"/>
                <a:gd name="connsiteX3" fmla="*/ 20675 w 22944"/>
                <a:gd name="connsiteY3" fmla="*/ 17838 h 17838"/>
              </a:gdLst>
              <a:ahLst/>
              <a:cxnLst>
                <a:cxn ang="0">
                  <a:pos x="connsiteX0" y="connsiteY0"/>
                </a:cxn>
                <a:cxn ang="0">
                  <a:pos x="connsiteX1" y="connsiteY1"/>
                </a:cxn>
                <a:cxn ang="0">
                  <a:pos x="connsiteX2" y="connsiteY2"/>
                </a:cxn>
                <a:cxn ang="0">
                  <a:pos x="connsiteX3" y="connsiteY3"/>
                </a:cxn>
              </a:cxnLst>
              <a:rect l="l" t="t" r="r" b="b"/>
              <a:pathLst>
                <a:path w="22944" h="17838">
                  <a:moveTo>
                    <a:pt x="0" y="2837"/>
                  </a:moveTo>
                  <a:lnTo>
                    <a:pt x="1954" y="0"/>
                  </a:lnTo>
                  <a:lnTo>
                    <a:pt x="22944" y="15002"/>
                  </a:lnTo>
                  <a:lnTo>
                    <a:pt x="20675" y="17838"/>
                  </a:lnTo>
                  <a:close/>
                </a:path>
              </a:pathLst>
            </a:custGeom>
            <a:solidFill>
              <a:srgbClr val="FFBC3D"/>
            </a:solidFill>
            <a:ln w="6301" cap="flat">
              <a:noFill/>
              <a:prstDash val="solid"/>
              <a:miter/>
            </a:ln>
          </p:spPr>
          <p:txBody>
            <a:bodyPr rtlCol="0" anchor="ctr"/>
            <a:lstStyle/>
            <a:p>
              <a:endParaRPr lang="en-US"/>
            </a:p>
          </p:txBody>
        </p:sp>
        <p:sp>
          <p:nvSpPr>
            <p:cNvPr id="32" name="Freeform: Shape 3857">
              <a:extLst>
                <a:ext uri="{FF2B5EF4-FFF2-40B4-BE49-F238E27FC236}">
                  <a16:creationId xmlns:a16="http://schemas.microsoft.com/office/drawing/2014/main" id="{4D1A4611-8BAB-45E7-9C7C-74BC05CC4CFF}"/>
                </a:ext>
              </a:extLst>
            </p:cNvPr>
            <p:cNvSpPr/>
            <p:nvPr/>
          </p:nvSpPr>
          <p:spPr>
            <a:xfrm>
              <a:off x="3770645" y="5031174"/>
              <a:ext cx="24582" cy="13552"/>
            </a:xfrm>
            <a:custGeom>
              <a:avLst/>
              <a:gdLst>
                <a:gd name="connsiteX0" fmla="*/ 0 w 24582"/>
                <a:gd name="connsiteY0" fmla="*/ 3404 h 13552"/>
                <a:gd name="connsiteX1" fmla="*/ 1387 w 24582"/>
                <a:gd name="connsiteY1" fmla="*/ 0 h 13552"/>
                <a:gd name="connsiteX2" fmla="*/ 24583 w 24582"/>
                <a:gd name="connsiteY2" fmla="*/ 10464 h 13552"/>
                <a:gd name="connsiteX3" fmla="*/ 23196 w 24582"/>
                <a:gd name="connsiteY3" fmla="*/ 13552 h 13552"/>
              </a:gdLst>
              <a:ahLst/>
              <a:cxnLst>
                <a:cxn ang="0">
                  <a:pos x="connsiteX0" y="connsiteY0"/>
                </a:cxn>
                <a:cxn ang="0">
                  <a:pos x="connsiteX1" y="connsiteY1"/>
                </a:cxn>
                <a:cxn ang="0">
                  <a:pos x="connsiteX2" y="connsiteY2"/>
                </a:cxn>
                <a:cxn ang="0">
                  <a:pos x="connsiteX3" y="connsiteY3"/>
                </a:cxn>
              </a:cxnLst>
              <a:rect l="l" t="t" r="r" b="b"/>
              <a:pathLst>
                <a:path w="24582" h="13552">
                  <a:moveTo>
                    <a:pt x="0" y="3404"/>
                  </a:moveTo>
                  <a:lnTo>
                    <a:pt x="1387" y="0"/>
                  </a:lnTo>
                  <a:lnTo>
                    <a:pt x="24583" y="10464"/>
                  </a:lnTo>
                  <a:lnTo>
                    <a:pt x="23196" y="13552"/>
                  </a:lnTo>
                  <a:close/>
                </a:path>
              </a:pathLst>
            </a:custGeom>
            <a:solidFill>
              <a:srgbClr val="FFBC3D"/>
            </a:solidFill>
            <a:ln w="6301" cap="flat">
              <a:noFill/>
              <a:prstDash val="solid"/>
              <a:miter/>
            </a:ln>
          </p:spPr>
          <p:txBody>
            <a:bodyPr rtlCol="0" anchor="ctr"/>
            <a:lstStyle/>
            <a:p>
              <a:endParaRPr lang="en-US"/>
            </a:p>
          </p:txBody>
        </p:sp>
        <p:sp>
          <p:nvSpPr>
            <p:cNvPr id="33" name="Freeform: Shape 3858">
              <a:extLst>
                <a:ext uri="{FF2B5EF4-FFF2-40B4-BE49-F238E27FC236}">
                  <a16:creationId xmlns:a16="http://schemas.microsoft.com/office/drawing/2014/main" id="{06B78FDE-758C-482D-A5F1-78B50646E0E9}"/>
                </a:ext>
              </a:extLst>
            </p:cNvPr>
            <p:cNvSpPr/>
            <p:nvPr/>
          </p:nvSpPr>
          <p:spPr>
            <a:xfrm>
              <a:off x="3762136" y="5053551"/>
              <a:ext cx="25465" cy="11283"/>
            </a:xfrm>
            <a:custGeom>
              <a:avLst/>
              <a:gdLst>
                <a:gd name="connsiteX0" fmla="*/ 0 w 25465"/>
                <a:gd name="connsiteY0" fmla="*/ 3341 h 11283"/>
                <a:gd name="connsiteX1" fmla="*/ 1135 w 25465"/>
                <a:gd name="connsiteY1" fmla="*/ 0 h 11283"/>
                <a:gd name="connsiteX2" fmla="*/ 25465 w 25465"/>
                <a:gd name="connsiteY2" fmla="*/ 7879 h 11283"/>
                <a:gd name="connsiteX3" fmla="*/ 24331 w 25465"/>
                <a:gd name="connsiteY3" fmla="*/ 11283 h 11283"/>
              </a:gdLst>
              <a:ahLst/>
              <a:cxnLst>
                <a:cxn ang="0">
                  <a:pos x="connsiteX0" y="connsiteY0"/>
                </a:cxn>
                <a:cxn ang="0">
                  <a:pos x="connsiteX1" y="connsiteY1"/>
                </a:cxn>
                <a:cxn ang="0">
                  <a:pos x="connsiteX2" y="connsiteY2"/>
                </a:cxn>
                <a:cxn ang="0">
                  <a:pos x="connsiteX3" y="connsiteY3"/>
                </a:cxn>
              </a:cxnLst>
              <a:rect l="l" t="t" r="r" b="b"/>
              <a:pathLst>
                <a:path w="25465" h="11283">
                  <a:moveTo>
                    <a:pt x="0" y="3341"/>
                  </a:moveTo>
                  <a:lnTo>
                    <a:pt x="1135" y="0"/>
                  </a:lnTo>
                  <a:lnTo>
                    <a:pt x="25465" y="7879"/>
                  </a:lnTo>
                  <a:lnTo>
                    <a:pt x="24331" y="11283"/>
                  </a:lnTo>
                  <a:close/>
                </a:path>
              </a:pathLst>
            </a:custGeom>
            <a:solidFill>
              <a:srgbClr val="FFBC3D"/>
            </a:solidFill>
            <a:ln w="6301" cap="flat">
              <a:noFill/>
              <a:prstDash val="solid"/>
              <a:miter/>
            </a:ln>
          </p:spPr>
          <p:txBody>
            <a:bodyPr rtlCol="0" anchor="ctr"/>
            <a:lstStyle/>
            <a:p>
              <a:endParaRPr lang="en-US"/>
            </a:p>
          </p:txBody>
        </p:sp>
        <p:sp>
          <p:nvSpPr>
            <p:cNvPr id="34" name="Freeform: Shape 3859">
              <a:extLst>
                <a:ext uri="{FF2B5EF4-FFF2-40B4-BE49-F238E27FC236}">
                  <a16:creationId xmlns:a16="http://schemas.microsoft.com/office/drawing/2014/main" id="{342E0E94-BA04-4359-8D71-CBD7E752A86F}"/>
                </a:ext>
              </a:extLst>
            </p:cNvPr>
            <p:cNvSpPr/>
            <p:nvPr/>
          </p:nvSpPr>
          <p:spPr>
            <a:xfrm>
              <a:off x="3756463" y="5076685"/>
              <a:ext cx="25780" cy="8824"/>
            </a:xfrm>
            <a:custGeom>
              <a:avLst/>
              <a:gdLst>
                <a:gd name="connsiteX0" fmla="*/ 0 w 25780"/>
                <a:gd name="connsiteY0" fmla="*/ 3404 h 8824"/>
                <a:gd name="connsiteX1" fmla="*/ 567 w 25780"/>
                <a:gd name="connsiteY1" fmla="*/ 0 h 8824"/>
                <a:gd name="connsiteX2" fmla="*/ 25781 w 25780"/>
                <a:gd name="connsiteY2" fmla="*/ 5421 h 8824"/>
                <a:gd name="connsiteX3" fmla="*/ 24898 w 25780"/>
                <a:gd name="connsiteY3" fmla="*/ 8824 h 8824"/>
              </a:gdLst>
              <a:ahLst/>
              <a:cxnLst>
                <a:cxn ang="0">
                  <a:pos x="connsiteX0" y="connsiteY0"/>
                </a:cxn>
                <a:cxn ang="0">
                  <a:pos x="connsiteX1" y="connsiteY1"/>
                </a:cxn>
                <a:cxn ang="0">
                  <a:pos x="connsiteX2" y="connsiteY2"/>
                </a:cxn>
                <a:cxn ang="0">
                  <a:pos x="connsiteX3" y="connsiteY3"/>
                </a:cxn>
              </a:cxnLst>
              <a:rect l="l" t="t" r="r" b="b"/>
              <a:pathLst>
                <a:path w="25780" h="8824">
                  <a:moveTo>
                    <a:pt x="0" y="3404"/>
                  </a:moveTo>
                  <a:lnTo>
                    <a:pt x="567" y="0"/>
                  </a:lnTo>
                  <a:lnTo>
                    <a:pt x="25781" y="5421"/>
                  </a:lnTo>
                  <a:lnTo>
                    <a:pt x="24898" y="8824"/>
                  </a:lnTo>
                  <a:close/>
                </a:path>
              </a:pathLst>
            </a:custGeom>
            <a:solidFill>
              <a:srgbClr val="FFBC3D"/>
            </a:solidFill>
            <a:ln w="6301" cap="flat">
              <a:noFill/>
              <a:prstDash val="solid"/>
              <a:miter/>
            </a:ln>
          </p:spPr>
          <p:txBody>
            <a:bodyPr rtlCol="0" anchor="ctr"/>
            <a:lstStyle/>
            <a:p>
              <a:endParaRPr lang="en-US"/>
            </a:p>
          </p:txBody>
        </p:sp>
        <p:sp>
          <p:nvSpPr>
            <p:cNvPr id="35" name="Freeform: Shape 3860">
              <a:extLst>
                <a:ext uri="{FF2B5EF4-FFF2-40B4-BE49-F238E27FC236}">
                  <a16:creationId xmlns:a16="http://schemas.microsoft.com/office/drawing/2014/main" id="{62677078-FB52-4F2D-8C7B-FBE6B352B7C9}"/>
                </a:ext>
              </a:extLst>
            </p:cNvPr>
            <p:cNvSpPr/>
            <p:nvPr/>
          </p:nvSpPr>
          <p:spPr>
            <a:xfrm>
              <a:off x="3753059" y="5100196"/>
              <a:ext cx="25780" cy="6240"/>
            </a:xfrm>
            <a:custGeom>
              <a:avLst/>
              <a:gdLst>
                <a:gd name="connsiteX0" fmla="*/ 0 w 25780"/>
                <a:gd name="connsiteY0" fmla="*/ 3719 h 6240"/>
                <a:gd name="connsiteX1" fmla="*/ 315 w 25780"/>
                <a:gd name="connsiteY1" fmla="*/ 0 h 6240"/>
                <a:gd name="connsiteX2" fmla="*/ 25781 w 25780"/>
                <a:gd name="connsiteY2" fmla="*/ 2837 h 6240"/>
                <a:gd name="connsiteX3" fmla="*/ 25213 w 25780"/>
                <a:gd name="connsiteY3" fmla="*/ 6240 h 6240"/>
              </a:gdLst>
              <a:ahLst/>
              <a:cxnLst>
                <a:cxn ang="0">
                  <a:pos x="connsiteX0" y="connsiteY0"/>
                </a:cxn>
                <a:cxn ang="0">
                  <a:pos x="connsiteX1" y="connsiteY1"/>
                </a:cxn>
                <a:cxn ang="0">
                  <a:pos x="connsiteX2" y="connsiteY2"/>
                </a:cxn>
                <a:cxn ang="0">
                  <a:pos x="connsiteX3" y="connsiteY3"/>
                </a:cxn>
              </a:cxnLst>
              <a:rect l="l" t="t" r="r" b="b"/>
              <a:pathLst>
                <a:path w="25780" h="6240">
                  <a:moveTo>
                    <a:pt x="0" y="3719"/>
                  </a:moveTo>
                  <a:lnTo>
                    <a:pt x="315" y="0"/>
                  </a:lnTo>
                  <a:lnTo>
                    <a:pt x="25781" y="2837"/>
                  </a:lnTo>
                  <a:lnTo>
                    <a:pt x="25213" y="6240"/>
                  </a:lnTo>
                  <a:close/>
                </a:path>
              </a:pathLst>
            </a:custGeom>
            <a:solidFill>
              <a:srgbClr val="FFBC3D"/>
            </a:solidFill>
            <a:ln w="6301" cap="flat">
              <a:noFill/>
              <a:prstDash val="solid"/>
              <a:miter/>
            </a:ln>
          </p:spPr>
          <p:txBody>
            <a:bodyPr rtlCol="0" anchor="ctr"/>
            <a:lstStyle/>
            <a:p>
              <a:endParaRPr lang="en-US"/>
            </a:p>
          </p:txBody>
        </p:sp>
        <p:sp>
          <p:nvSpPr>
            <p:cNvPr id="36" name="Freeform: Shape 3861">
              <a:extLst>
                <a:ext uri="{FF2B5EF4-FFF2-40B4-BE49-F238E27FC236}">
                  <a16:creationId xmlns:a16="http://schemas.microsoft.com/office/drawing/2014/main" id="{D2374044-F471-4DDA-8A1E-5BDD485E6BFC}"/>
                </a:ext>
              </a:extLst>
            </p:cNvPr>
            <p:cNvSpPr/>
            <p:nvPr/>
          </p:nvSpPr>
          <p:spPr>
            <a:xfrm>
              <a:off x="3753374" y="5145454"/>
              <a:ext cx="25780" cy="6240"/>
            </a:xfrm>
            <a:custGeom>
              <a:avLst/>
              <a:gdLst>
                <a:gd name="connsiteX0" fmla="*/ 252 w 25780"/>
                <a:gd name="connsiteY0" fmla="*/ 6240 h 6240"/>
                <a:gd name="connsiteX1" fmla="*/ 0 w 25780"/>
                <a:gd name="connsiteY1" fmla="*/ 2584 h 6240"/>
                <a:gd name="connsiteX2" fmla="*/ 25150 w 25780"/>
                <a:gd name="connsiteY2" fmla="*/ 0 h 6240"/>
                <a:gd name="connsiteX3" fmla="*/ 25781 w 25780"/>
                <a:gd name="connsiteY3" fmla="*/ 3404 h 6240"/>
              </a:gdLst>
              <a:ahLst/>
              <a:cxnLst>
                <a:cxn ang="0">
                  <a:pos x="connsiteX0" y="connsiteY0"/>
                </a:cxn>
                <a:cxn ang="0">
                  <a:pos x="connsiteX1" y="connsiteY1"/>
                </a:cxn>
                <a:cxn ang="0">
                  <a:pos x="connsiteX2" y="connsiteY2"/>
                </a:cxn>
                <a:cxn ang="0">
                  <a:pos x="connsiteX3" y="connsiteY3"/>
                </a:cxn>
              </a:cxnLst>
              <a:rect l="l" t="t" r="r" b="b"/>
              <a:pathLst>
                <a:path w="25780" h="6240">
                  <a:moveTo>
                    <a:pt x="252" y="6240"/>
                  </a:moveTo>
                  <a:lnTo>
                    <a:pt x="0" y="2584"/>
                  </a:lnTo>
                  <a:lnTo>
                    <a:pt x="25150" y="0"/>
                  </a:lnTo>
                  <a:lnTo>
                    <a:pt x="25781" y="3404"/>
                  </a:lnTo>
                  <a:close/>
                </a:path>
              </a:pathLst>
            </a:custGeom>
            <a:solidFill>
              <a:srgbClr val="FFBC3D"/>
            </a:solidFill>
            <a:ln w="6301" cap="flat">
              <a:noFill/>
              <a:prstDash val="solid"/>
              <a:miter/>
            </a:ln>
          </p:spPr>
          <p:txBody>
            <a:bodyPr rtlCol="0" anchor="ctr"/>
            <a:lstStyle/>
            <a:p>
              <a:endParaRPr lang="en-US"/>
            </a:p>
          </p:txBody>
        </p:sp>
        <p:sp>
          <p:nvSpPr>
            <p:cNvPr id="37" name="Freeform: Shape 3862">
              <a:extLst>
                <a:ext uri="{FF2B5EF4-FFF2-40B4-BE49-F238E27FC236}">
                  <a16:creationId xmlns:a16="http://schemas.microsoft.com/office/drawing/2014/main" id="{6E1B3E81-AB6D-4E4E-A362-56A21477BEE4}"/>
                </a:ext>
              </a:extLst>
            </p:cNvPr>
            <p:cNvSpPr/>
            <p:nvPr/>
          </p:nvSpPr>
          <p:spPr>
            <a:xfrm>
              <a:off x="3757030" y="5166444"/>
              <a:ext cx="25780" cy="8761"/>
            </a:xfrm>
            <a:custGeom>
              <a:avLst/>
              <a:gdLst>
                <a:gd name="connsiteX0" fmla="*/ 567 w 25780"/>
                <a:gd name="connsiteY0" fmla="*/ 8762 h 8761"/>
                <a:gd name="connsiteX1" fmla="*/ 0 w 25780"/>
                <a:gd name="connsiteY1" fmla="*/ 5358 h 8761"/>
                <a:gd name="connsiteX2" fmla="*/ 24898 w 25780"/>
                <a:gd name="connsiteY2" fmla="*/ 0 h 8761"/>
                <a:gd name="connsiteX3" fmla="*/ 25781 w 25780"/>
                <a:gd name="connsiteY3" fmla="*/ 3404 h 8761"/>
              </a:gdLst>
              <a:ahLst/>
              <a:cxnLst>
                <a:cxn ang="0">
                  <a:pos x="connsiteX0" y="connsiteY0"/>
                </a:cxn>
                <a:cxn ang="0">
                  <a:pos x="connsiteX1" y="connsiteY1"/>
                </a:cxn>
                <a:cxn ang="0">
                  <a:pos x="connsiteX2" y="connsiteY2"/>
                </a:cxn>
                <a:cxn ang="0">
                  <a:pos x="connsiteX3" y="connsiteY3"/>
                </a:cxn>
              </a:cxnLst>
              <a:rect l="l" t="t" r="r" b="b"/>
              <a:pathLst>
                <a:path w="25780" h="8761">
                  <a:moveTo>
                    <a:pt x="567" y="8762"/>
                  </a:moveTo>
                  <a:lnTo>
                    <a:pt x="0" y="5358"/>
                  </a:lnTo>
                  <a:lnTo>
                    <a:pt x="24898" y="0"/>
                  </a:lnTo>
                  <a:lnTo>
                    <a:pt x="25781" y="3404"/>
                  </a:lnTo>
                  <a:close/>
                </a:path>
              </a:pathLst>
            </a:custGeom>
            <a:solidFill>
              <a:srgbClr val="FFBC3D"/>
            </a:solidFill>
            <a:ln w="6301" cap="flat">
              <a:noFill/>
              <a:prstDash val="solid"/>
              <a:miter/>
            </a:ln>
          </p:spPr>
          <p:txBody>
            <a:bodyPr rtlCol="0" anchor="ctr"/>
            <a:lstStyle/>
            <a:p>
              <a:endParaRPr lang="en-US"/>
            </a:p>
          </p:txBody>
        </p:sp>
        <p:sp>
          <p:nvSpPr>
            <p:cNvPr id="38" name="Freeform: Shape 3863">
              <a:extLst>
                <a:ext uri="{FF2B5EF4-FFF2-40B4-BE49-F238E27FC236}">
                  <a16:creationId xmlns:a16="http://schemas.microsoft.com/office/drawing/2014/main" id="{18B4013F-1D4B-46EA-A20E-DE691543FE22}"/>
                </a:ext>
              </a:extLst>
            </p:cNvPr>
            <p:cNvSpPr/>
            <p:nvPr/>
          </p:nvSpPr>
          <p:spPr>
            <a:xfrm>
              <a:off x="3763018" y="5186803"/>
              <a:ext cx="25465" cy="11282"/>
            </a:xfrm>
            <a:custGeom>
              <a:avLst/>
              <a:gdLst>
                <a:gd name="connsiteX0" fmla="*/ 1135 w 25465"/>
                <a:gd name="connsiteY0" fmla="*/ 11283 h 11282"/>
                <a:gd name="connsiteX1" fmla="*/ 0 w 25465"/>
                <a:gd name="connsiteY1" fmla="*/ 7879 h 11282"/>
                <a:gd name="connsiteX2" fmla="*/ 24331 w 25465"/>
                <a:gd name="connsiteY2" fmla="*/ 0 h 11282"/>
                <a:gd name="connsiteX3" fmla="*/ 25465 w 25465"/>
                <a:gd name="connsiteY3" fmla="*/ 3404 h 11282"/>
              </a:gdLst>
              <a:ahLst/>
              <a:cxnLst>
                <a:cxn ang="0">
                  <a:pos x="connsiteX0" y="connsiteY0"/>
                </a:cxn>
                <a:cxn ang="0">
                  <a:pos x="connsiteX1" y="connsiteY1"/>
                </a:cxn>
                <a:cxn ang="0">
                  <a:pos x="connsiteX2" y="connsiteY2"/>
                </a:cxn>
                <a:cxn ang="0">
                  <a:pos x="connsiteX3" y="connsiteY3"/>
                </a:cxn>
              </a:cxnLst>
              <a:rect l="l" t="t" r="r" b="b"/>
              <a:pathLst>
                <a:path w="25465" h="11282">
                  <a:moveTo>
                    <a:pt x="1135" y="11283"/>
                  </a:moveTo>
                  <a:lnTo>
                    <a:pt x="0" y="7879"/>
                  </a:lnTo>
                  <a:lnTo>
                    <a:pt x="24331" y="0"/>
                  </a:lnTo>
                  <a:lnTo>
                    <a:pt x="25465" y="3404"/>
                  </a:lnTo>
                  <a:close/>
                </a:path>
              </a:pathLst>
            </a:custGeom>
            <a:solidFill>
              <a:srgbClr val="FFBC3D"/>
            </a:solidFill>
            <a:ln w="6301" cap="flat">
              <a:noFill/>
              <a:prstDash val="solid"/>
              <a:miter/>
            </a:ln>
          </p:spPr>
          <p:txBody>
            <a:bodyPr rtlCol="0" anchor="ctr"/>
            <a:lstStyle/>
            <a:p>
              <a:endParaRPr lang="en-US"/>
            </a:p>
          </p:txBody>
        </p:sp>
        <p:sp>
          <p:nvSpPr>
            <p:cNvPr id="39" name="Freeform: Shape 3864">
              <a:extLst>
                <a:ext uri="{FF2B5EF4-FFF2-40B4-BE49-F238E27FC236}">
                  <a16:creationId xmlns:a16="http://schemas.microsoft.com/office/drawing/2014/main" id="{70893EDF-DA52-4886-8BB9-EFEB667810D6}"/>
                </a:ext>
              </a:extLst>
            </p:cNvPr>
            <p:cNvSpPr/>
            <p:nvPr/>
          </p:nvSpPr>
          <p:spPr>
            <a:xfrm>
              <a:off x="3771780" y="5206911"/>
              <a:ext cx="24582" cy="13552"/>
            </a:xfrm>
            <a:custGeom>
              <a:avLst/>
              <a:gdLst>
                <a:gd name="connsiteX0" fmla="*/ 1387 w 24582"/>
                <a:gd name="connsiteY0" fmla="*/ 13552 h 13552"/>
                <a:gd name="connsiteX1" fmla="*/ 0 w 24582"/>
                <a:gd name="connsiteY1" fmla="*/ 10148 h 13552"/>
                <a:gd name="connsiteX2" fmla="*/ 23196 w 24582"/>
                <a:gd name="connsiteY2" fmla="*/ 0 h 13552"/>
                <a:gd name="connsiteX3" fmla="*/ 24583 w 24582"/>
                <a:gd name="connsiteY3" fmla="*/ 3089 h 13552"/>
              </a:gdLst>
              <a:ahLst/>
              <a:cxnLst>
                <a:cxn ang="0">
                  <a:pos x="connsiteX0" y="connsiteY0"/>
                </a:cxn>
                <a:cxn ang="0">
                  <a:pos x="connsiteX1" y="connsiteY1"/>
                </a:cxn>
                <a:cxn ang="0">
                  <a:pos x="connsiteX2" y="connsiteY2"/>
                </a:cxn>
                <a:cxn ang="0">
                  <a:pos x="connsiteX3" y="connsiteY3"/>
                </a:cxn>
              </a:cxnLst>
              <a:rect l="l" t="t" r="r" b="b"/>
              <a:pathLst>
                <a:path w="24582" h="13552">
                  <a:moveTo>
                    <a:pt x="1387" y="13552"/>
                  </a:moveTo>
                  <a:lnTo>
                    <a:pt x="0" y="10148"/>
                  </a:lnTo>
                  <a:lnTo>
                    <a:pt x="23196" y="0"/>
                  </a:lnTo>
                  <a:lnTo>
                    <a:pt x="24583" y="3089"/>
                  </a:lnTo>
                  <a:close/>
                </a:path>
              </a:pathLst>
            </a:custGeom>
            <a:solidFill>
              <a:srgbClr val="FFBC3D"/>
            </a:solidFill>
            <a:ln w="6301" cap="flat">
              <a:noFill/>
              <a:prstDash val="solid"/>
              <a:miter/>
            </a:ln>
          </p:spPr>
          <p:txBody>
            <a:bodyPr rtlCol="0" anchor="ctr"/>
            <a:lstStyle/>
            <a:p>
              <a:endParaRPr lang="en-US"/>
            </a:p>
          </p:txBody>
        </p:sp>
        <p:sp>
          <p:nvSpPr>
            <p:cNvPr id="40" name="Freeform: Shape 3865">
              <a:extLst>
                <a:ext uri="{FF2B5EF4-FFF2-40B4-BE49-F238E27FC236}">
                  <a16:creationId xmlns:a16="http://schemas.microsoft.com/office/drawing/2014/main" id="{B7DD21DC-1F3C-4239-9E6C-EF0BC2956C34}"/>
                </a:ext>
              </a:extLst>
            </p:cNvPr>
            <p:cNvSpPr/>
            <p:nvPr/>
          </p:nvSpPr>
          <p:spPr>
            <a:xfrm>
              <a:off x="3795543" y="5243659"/>
              <a:ext cx="22628" cy="17838"/>
            </a:xfrm>
            <a:custGeom>
              <a:avLst/>
              <a:gdLst>
                <a:gd name="connsiteX0" fmla="*/ 1954 w 22628"/>
                <a:gd name="connsiteY0" fmla="*/ 17838 h 17838"/>
                <a:gd name="connsiteX1" fmla="*/ 0 w 22628"/>
                <a:gd name="connsiteY1" fmla="*/ 15002 h 17838"/>
                <a:gd name="connsiteX2" fmla="*/ 20612 w 22628"/>
                <a:gd name="connsiteY2" fmla="*/ 0 h 17838"/>
                <a:gd name="connsiteX3" fmla="*/ 22629 w 22628"/>
                <a:gd name="connsiteY3" fmla="*/ 2837 h 17838"/>
              </a:gdLst>
              <a:ahLst/>
              <a:cxnLst>
                <a:cxn ang="0">
                  <a:pos x="connsiteX0" y="connsiteY0"/>
                </a:cxn>
                <a:cxn ang="0">
                  <a:pos x="connsiteX1" y="connsiteY1"/>
                </a:cxn>
                <a:cxn ang="0">
                  <a:pos x="connsiteX2" y="connsiteY2"/>
                </a:cxn>
                <a:cxn ang="0">
                  <a:pos x="connsiteX3" y="connsiteY3"/>
                </a:cxn>
              </a:cxnLst>
              <a:rect l="l" t="t" r="r" b="b"/>
              <a:pathLst>
                <a:path w="22628" h="17838">
                  <a:moveTo>
                    <a:pt x="1954" y="17838"/>
                  </a:moveTo>
                  <a:lnTo>
                    <a:pt x="0" y="15002"/>
                  </a:lnTo>
                  <a:lnTo>
                    <a:pt x="20612" y="0"/>
                  </a:lnTo>
                  <a:lnTo>
                    <a:pt x="22629" y="2837"/>
                  </a:lnTo>
                  <a:close/>
                </a:path>
              </a:pathLst>
            </a:custGeom>
            <a:solidFill>
              <a:srgbClr val="FFBC3D"/>
            </a:solidFill>
            <a:ln w="6301" cap="flat">
              <a:noFill/>
              <a:prstDash val="solid"/>
              <a:miter/>
            </a:ln>
          </p:spPr>
          <p:txBody>
            <a:bodyPr rtlCol="0" anchor="ctr"/>
            <a:lstStyle/>
            <a:p>
              <a:endParaRPr lang="en-US"/>
            </a:p>
          </p:txBody>
        </p:sp>
        <p:sp>
          <p:nvSpPr>
            <p:cNvPr id="41" name="Freeform: Shape 3866">
              <a:extLst>
                <a:ext uri="{FF2B5EF4-FFF2-40B4-BE49-F238E27FC236}">
                  <a16:creationId xmlns:a16="http://schemas.microsoft.com/office/drawing/2014/main" id="{F212A647-5032-4920-A2B5-A8FD75B0BEE2}"/>
                </a:ext>
              </a:extLst>
            </p:cNvPr>
            <p:cNvSpPr/>
            <p:nvPr/>
          </p:nvSpPr>
          <p:spPr>
            <a:xfrm>
              <a:off x="4144684" y="5241390"/>
              <a:ext cx="22691" cy="17838"/>
            </a:xfrm>
            <a:custGeom>
              <a:avLst/>
              <a:gdLst>
                <a:gd name="connsiteX0" fmla="*/ 22692 w 22691"/>
                <a:gd name="connsiteY0" fmla="*/ 15002 h 17838"/>
                <a:gd name="connsiteX1" fmla="*/ 20675 w 22691"/>
                <a:gd name="connsiteY1" fmla="*/ 17838 h 17838"/>
                <a:gd name="connsiteX2" fmla="*/ 0 w 22691"/>
                <a:gd name="connsiteY2" fmla="*/ 2836 h 17838"/>
                <a:gd name="connsiteX3" fmla="*/ 2017 w 22691"/>
                <a:gd name="connsiteY3" fmla="*/ 0 h 17838"/>
              </a:gdLst>
              <a:ahLst/>
              <a:cxnLst>
                <a:cxn ang="0">
                  <a:pos x="connsiteX0" y="connsiteY0"/>
                </a:cxn>
                <a:cxn ang="0">
                  <a:pos x="connsiteX1" y="connsiteY1"/>
                </a:cxn>
                <a:cxn ang="0">
                  <a:pos x="connsiteX2" y="connsiteY2"/>
                </a:cxn>
                <a:cxn ang="0">
                  <a:pos x="connsiteX3" y="connsiteY3"/>
                </a:cxn>
              </a:cxnLst>
              <a:rect l="l" t="t" r="r" b="b"/>
              <a:pathLst>
                <a:path w="22691" h="17838">
                  <a:moveTo>
                    <a:pt x="22692" y="15002"/>
                  </a:moveTo>
                  <a:lnTo>
                    <a:pt x="20675" y="17838"/>
                  </a:lnTo>
                  <a:lnTo>
                    <a:pt x="0" y="2836"/>
                  </a:lnTo>
                  <a:lnTo>
                    <a:pt x="2017" y="0"/>
                  </a:lnTo>
                  <a:close/>
                </a:path>
              </a:pathLst>
            </a:custGeom>
            <a:solidFill>
              <a:srgbClr val="FFBC3D"/>
            </a:solidFill>
            <a:ln w="6301" cap="flat">
              <a:noFill/>
              <a:prstDash val="solid"/>
              <a:miter/>
            </a:ln>
          </p:spPr>
          <p:txBody>
            <a:bodyPr rtlCol="0" anchor="ctr"/>
            <a:lstStyle/>
            <a:p>
              <a:endParaRPr lang="en-US"/>
            </a:p>
          </p:txBody>
        </p:sp>
        <p:sp>
          <p:nvSpPr>
            <p:cNvPr id="42" name="Freeform: Shape 3867">
              <a:extLst>
                <a:ext uri="{FF2B5EF4-FFF2-40B4-BE49-F238E27FC236}">
                  <a16:creationId xmlns:a16="http://schemas.microsoft.com/office/drawing/2014/main" id="{6BDF6DE1-7447-4DCF-AD6D-308E5083C26B}"/>
                </a:ext>
              </a:extLst>
            </p:cNvPr>
            <p:cNvSpPr/>
            <p:nvPr/>
          </p:nvSpPr>
          <p:spPr>
            <a:xfrm>
              <a:off x="4165926" y="5204327"/>
              <a:ext cx="24898" cy="13614"/>
            </a:xfrm>
            <a:custGeom>
              <a:avLst/>
              <a:gdLst>
                <a:gd name="connsiteX0" fmla="*/ 24898 w 24898"/>
                <a:gd name="connsiteY0" fmla="*/ 10463 h 13614"/>
                <a:gd name="connsiteX1" fmla="*/ 23511 w 24898"/>
                <a:gd name="connsiteY1" fmla="*/ 13615 h 13614"/>
                <a:gd name="connsiteX2" fmla="*/ 0 w 24898"/>
                <a:gd name="connsiteY2" fmla="*/ 3152 h 13614"/>
                <a:gd name="connsiteX3" fmla="*/ 1450 w 24898"/>
                <a:gd name="connsiteY3" fmla="*/ 0 h 13614"/>
              </a:gdLst>
              <a:ahLst/>
              <a:cxnLst>
                <a:cxn ang="0">
                  <a:pos x="connsiteX0" y="connsiteY0"/>
                </a:cxn>
                <a:cxn ang="0">
                  <a:pos x="connsiteX1" y="connsiteY1"/>
                </a:cxn>
                <a:cxn ang="0">
                  <a:pos x="connsiteX2" y="connsiteY2"/>
                </a:cxn>
                <a:cxn ang="0">
                  <a:pos x="connsiteX3" y="connsiteY3"/>
                </a:cxn>
              </a:cxnLst>
              <a:rect l="l" t="t" r="r" b="b"/>
              <a:pathLst>
                <a:path w="24898" h="13614">
                  <a:moveTo>
                    <a:pt x="24898" y="10463"/>
                  </a:moveTo>
                  <a:lnTo>
                    <a:pt x="23511" y="13615"/>
                  </a:lnTo>
                  <a:lnTo>
                    <a:pt x="0" y="3152"/>
                  </a:lnTo>
                  <a:lnTo>
                    <a:pt x="1450" y="0"/>
                  </a:lnTo>
                  <a:close/>
                </a:path>
              </a:pathLst>
            </a:custGeom>
            <a:solidFill>
              <a:srgbClr val="FFBC3D"/>
            </a:solidFill>
            <a:ln w="6301" cap="flat">
              <a:noFill/>
              <a:prstDash val="solid"/>
              <a:miter/>
            </a:ln>
          </p:spPr>
          <p:txBody>
            <a:bodyPr rtlCol="0" anchor="ctr"/>
            <a:lstStyle/>
            <a:p>
              <a:endParaRPr lang="en-US"/>
            </a:p>
          </p:txBody>
        </p:sp>
        <p:sp>
          <p:nvSpPr>
            <p:cNvPr id="43" name="Freeform: Shape 3868">
              <a:extLst>
                <a:ext uri="{FF2B5EF4-FFF2-40B4-BE49-F238E27FC236}">
                  <a16:creationId xmlns:a16="http://schemas.microsoft.com/office/drawing/2014/main" id="{CA1BEB85-0617-42A4-8B1D-675717007D2C}"/>
                </a:ext>
              </a:extLst>
            </p:cNvPr>
            <p:cNvSpPr/>
            <p:nvPr/>
          </p:nvSpPr>
          <p:spPr>
            <a:xfrm>
              <a:off x="4173553" y="5184219"/>
              <a:ext cx="25465" cy="11345"/>
            </a:xfrm>
            <a:custGeom>
              <a:avLst/>
              <a:gdLst>
                <a:gd name="connsiteX0" fmla="*/ 25465 w 25465"/>
                <a:gd name="connsiteY0" fmla="*/ 7942 h 11345"/>
                <a:gd name="connsiteX1" fmla="*/ 24331 w 25465"/>
                <a:gd name="connsiteY1" fmla="*/ 11346 h 11345"/>
                <a:gd name="connsiteX2" fmla="*/ 0 w 25465"/>
                <a:gd name="connsiteY2" fmla="*/ 3404 h 11345"/>
                <a:gd name="connsiteX3" fmla="*/ 1135 w 25465"/>
                <a:gd name="connsiteY3" fmla="*/ 0 h 11345"/>
              </a:gdLst>
              <a:ahLst/>
              <a:cxnLst>
                <a:cxn ang="0">
                  <a:pos x="connsiteX0" y="connsiteY0"/>
                </a:cxn>
                <a:cxn ang="0">
                  <a:pos x="connsiteX1" y="connsiteY1"/>
                </a:cxn>
                <a:cxn ang="0">
                  <a:pos x="connsiteX2" y="connsiteY2"/>
                </a:cxn>
                <a:cxn ang="0">
                  <a:pos x="connsiteX3" y="connsiteY3"/>
                </a:cxn>
              </a:cxnLst>
              <a:rect l="l" t="t" r="r" b="b"/>
              <a:pathLst>
                <a:path w="25465" h="11345">
                  <a:moveTo>
                    <a:pt x="25465" y="7942"/>
                  </a:moveTo>
                  <a:lnTo>
                    <a:pt x="24331" y="11346"/>
                  </a:lnTo>
                  <a:lnTo>
                    <a:pt x="0" y="3404"/>
                  </a:lnTo>
                  <a:lnTo>
                    <a:pt x="1135" y="0"/>
                  </a:lnTo>
                  <a:close/>
                </a:path>
              </a:pathLst>
            </a:custGeom>
            <a:solidFill>
              <a:srgbClr val="FFBC3D"/>
            </a:solidFill>
            <a:ln w="6301" cap="flat">
              <a:noFill/>
              <a:prstDash val="solid"/>
              <a:miter/>
            </a:ln>
          </p:spPr>
          <p:txBody>
            <a:bodyPr rtlCol="0" anchor="ctr"/>
            <a:lstStyle/>
            <a:p>
              <a:endParaRPr lang="en-US"/>
            </a:p>
          </p:txBody>
        </p:sp>
        <p:sp>
          <p:nvSpPr>
            <p:cNvPr id="44" name="Freeform: Shape 3869">
              <a:extLst>
                <a:ext uri="{FF2B5EF4-FFF2-40B4-BE49-F238E27FC236}">
                  <a16:creationId xmlns:a16="http://schemas.microsoft.com/office/drawing/2014/main" id="{3BAC7B41-2569-4916-AFE2-0FB7C465ACB4}"/>
                </a:ext>
              </a:extLst>
            </p:cNvPr>
            <p:cNvSpPr/>
            <p:nvPr/>
          </p:nvSpPr>
          <p:spPr>
            <a:xfrm>
              <a:off x="4179226" y="5163607"/>
              <a:ext cx="25780" cy="9013"/>
            </a:xfrm>
            <a:custGeom>
              <a:avLst/>
              <a:gdLst>
                <a:gd name="connsiteX0" fmla="*/ 25781 w 25780"/>
                <a:gd name="connsiteY0" fmla="*/ 5358 h 9013"/>
                <a:gd name="connsiteX1" fmla="*/ 24898 w 25780"/>
                <a:gd name="connsiteY1" fmla="*/ 9014 h 9013"/>
                <a:gd name="connsiteX2" fmla="*/ 0 w 25780"/>
                <a:gd name="connsiteY2" fmla="*/ 3656 h 9013"/>
                <a:gd name="connsiteX3" fmla="*/ 567 w 25780"/>
                <a:gd name="connsiteY3" fmla="*/ 0 h 9013"/>
              </a:gdLst>
              <a:ahLst/>
              <a:cxnLst>
                <a:cxn ang="0">
                  <a:pos x="connsiteX0" y="connsiteY0"/>
                </a:cxn>
                <a:cxn ang="0">
                  <a:pos x="connsiteX1" y="connsiteY1"/>
                </a:cxn>
                <a:cxn ang="0">
                  <a:pos x="connsiteX2" y="connsiteY2"/>
                </a:cxn>
                <a:cxn ang="0">
                  <a:pos x="connsiteX3" y="connsiteY3"/>
                </a:cxn>
              </a:cxnLst>
              <a:rect l="l" t="t" r="r" b="b"/>
              <a:pathLst>
                <a:path w="25780" h="9013">
                  <a:moveTo>
                    <a:pt x="25781" y="5358"/>
                  </a:moveTo>
                  <a:lnTo>
                    <a:pt x="24898" y="9014"/>
                  </a:lnTo>
                  <a:lnTo>
                    <a:pt x="0" y="3656"/>
                  </a:lnTo>
                  <a:lnTo>
                    <a:pt x="567" y="0"/>
                  </a:lnTo>
                  <a:close/>
                </a:path>
              </a:pathLst>
            </a:custGeom>
            <a:solidFill>
              <a:srgbClr val="FFBC3D"/>
            </a:solidFill>
            <a:ln w="6301" cap="flat">
              <a:noFill/>
              <a:prstDash val="solid"/>
              <a:miter/>
            </a:ln>
          </p:spPr>
          <p:txBody>
            <a:bodyPr rtlCol="0" anchor="ctr"/>
            <a:lstStyle/>
            <a:p>
              <a:endParaRPr lang="en-US"/>
            </a:p>
          </p:txBody>
        </p:sp>
        <p:sp>
          <p:nvSpPr>
            <p:cNvPr id="45" name="Freeform: Shape 3870">
              <a:extLst>
                <a:ext uri="{FF2B5EF4-FFF2-40B4-BE49-F238E27FC236}">
                  <a16:creationId xmlns:a16="http://schemas.microsoft.com/office/drawing/2014/main" id="{C8FB5E96-4F15-4BC6-9C75-1353F5C83474}"/>
                </a:ext>
              </a:extLst>
            </p:cNvPr>
            <p:cNvSpPr/>
            <p:nvPr/>
          </p:nvSpPr>
          <p:spPr>
            <a:xfrm>
              <a:off x="4182630" y="5142680"/>
              <a:ext cx="25780" cy="6177"/>
            </a:xfrm>
            <a:custGeom>
              <a:avLst/>
              <a:gdLst>
                <a:gd name="connsiteX0" fmla="*/ 25781 w 25780"/>
                <a:gd name="connsiteY0" fmla="*/ 2773 h 6177"/>
                <a:gd name="connsiteX1" fmla="*/ 25213 w 25780"/>
                <a:gd name="connsiteY1" fmla="*/ 6177 h 6177"/>
                <a:gd name="connsiteX2" fmla="*/ 0 w 25780"/>
                <a:gd name="connsiteY2" fmla="*/ 3656 h 6177"/>
                <a:gd name="connsiteX3" fmla="*/ 315 w 25780"/>
                <a:gd name="connsiteY3" fmla="*/ 0 h 6177"/>
              </a:gdLst>
              <a:ahLst/>
              <a:cxnLst>
                <a:cxn ang="0">
                  <a:pos x="connsiteX0" y="connsiteY0"/>
                </a:cxn>
                <a:cxn ang="0">
                  <a:pos x="connsiteX1" y="connsiteY1"/>
                </a:cxn>
                <a:cxn ang="0">
                  <a:pos x="connsiteX2" y="connsiteY2"/>
                </a:cxn>
                <a:cxn ang="0">
                  <a:pos x="connsiteX3" y="connsiteY3"/>
                </a:cxn>
              </a:cxnLst>
              <a:rect l="l" t="t" r="r" b="b"/>
              <a:pathLst>
                <a:path w="25780" h="6177">
                  <a:moveTo>
                    <a:pt x="25781" y="2773"/>
                  </a:moveTo>
                  <a:lnTo>
                    <a:pt x="25213" y="6177"/>
                  </a:lnTo>
                  <a:lnTo>
                    <a:pt x="0" y="3656"/>
                  </a:lnTo>
                  <a:lnTo>
                    <a:pt x="315" y="0"/>
                  </a:lnTo>
                  <a:close/>
                </a:path>
              </a:pathLst>
            </a:custGeom>
            <a:solidFill>
              <a:srgbClr val="FFBC3D"/>
            </a:solidFill>
            <a:ln w="6301" cap="flat">
              <a:noFill/>
              <a:prstDash val="solid"/>
              <a:miter/>
            </a:ln>
          </p:spPr>
          <p:txBody>
            <a:bodyPr rtlCol="0" anchor="ctr"/>
            <a:lstStyle/>
            <a:p>
              <a:endParaRPr lang="en-US"/>
            </a:p>
          </p:txBody>
        </p:sp>
        <p:sp>
          <p:nvSpPr>
            <p:cNvPr id="46" name="Freeform: Shape 3871">
              <a:extLst>
                <a:ext uri="{FF2B5EF4-FFF2-40B4-BE49-F238E27FC236}">
                  <a16:creationId xmlns:a16="http://schemas.microsoft.com/office/drawing/2014/main" id="{84BE13EF-BDF5-4F7E-86BE-7EEF747FAD10}"/>
                </a:ext>
              </a:extLst>
            </p:cNvPr>
            <p:cNvSpPr/>
            <p:nvPr/>
          </p:nvSpPr>
          <p:spPr>
            <a:xfrm>
              <a:off x="4182062" y="5097674"/>
              <a:ext cx="26032" cy="6240"/>
            </a:xfrm>
            <a:custGeom>
              <a:avLst/>
              <a:gdLst>
                <a:gd name="connsiteX0" fmla="*/ 25465 w 26032"/>
                <a:gd name="connsiteY0" fmla="*/ 0 h 6240"/>
                <a:gd name="connsiteX1" fmla="*/ 26033 w 26032"/>
                <a:gd name="connsiteY1" fmla="*/ 3404 h 6240"/>
                <a:gd name="connsiteX2" fmla="*/ 567 w 26032"/>
                <a:gd name="connsiteY2" fmla="*/ 6240 h 6240"/>
                <a:gd name="connsiteX3" fmla="*/ 0 w 26032"/>
                <a:gd name="connsiteY3" fmla="*/ 2521 h 6240"/>
              </a:gdLst>
              <a:ahLst/>
              <a:cxnLst>
                <a:cxn ang="0">
                  <a:pos x="connsiteX0" y="connsiteY0"/>
                </a:cxn>
                <a:cxn ang="0">
                  <a:pos x="connsiteX1" y="connsiteY1"/>
                </a:cxn>
                <a:cxn ang="0">
                  <a:pos x="connsiteX2" y="connsiteY2"/>
                </a:cxn>
                <a:cxn ang="0">
                  <a:pos x="connsiteX3" y="connsiteY3"/>
                </a:cxn>
              </a:cxnLst>
              <a:rect l="l" t="t" r="r" b="b"/>
              <a:pathLst>
                <a:path w="26032" h="6240">
                  <a:moveTo>
                    <a:pt x="25465" y="0"/>
                  </a:moveTo>
                  <a:lnTo>
                    <a:pt x="26033" y="3404"/>
                  </a:lnTo>
                  <a:lnTo>
                    <a:pt x="567" y="6240"/>
                  </a:lnTo>
                  <a:lnTo>
                    <a:pt x="0" y="2521"/>
                  </a:lnTo>
                  <a:close/>
                </a:path>
              </a:pathLst>
            </a:custGeom>
            <a:solidFill>
              <a:srgbClr val="FFBC3D"/>
            </a:solidFill>
            <a:ln w="6301" cap="flat">
              <a:noFill/>
              <a:prstDash val="solid"/>
              <a:miter/>
            </a:ln>
          </p:spPr>
          <p:txBody>
            <a:bodyPr rtlCol="0" anchor="ctr"/>
            <a:lstStyle/>
            <a:p>
              <a:endParaRPr lang="en-US"/>
            </a:p>
          </p:txBody>
        </p:sp>
        <p:sp>
          <p:nvSpPr>
            <p:cNvPr id="47" name="Freeform: Shape 3872">
              <a:extLst>
                <a:ext uri="{FF2B5EF4-FFF2-40B4-BE49-F238E27FC236}">
                  <a16:creationId xmlns:a16="http://schemas.microsoft.com/office/drawing/2014/main" id="{F553B97E-312E-43E8-9780-CDE9B84DF375}"/>
                </a:ext>
              </a:extLst>
            </p:cNvPr>
            <p:cNvSpPr/>
            <p:nvPr/>
          </p:nvSpPr>
          <p:spPr>
            <a:xfrm>
              <a:off x="4178659" y="5073911"/>
              <a:ext cx="25780" cy="8761"/>
            </a:xfrm>
            <a:custGeom>
              <a:avLst/>
              <a:gdLst>
                <a:gd name="connsiteX0" fmla="*/ 24898 w 25780"/>
                <a:gd name="connsiteY0" fmla="*/ 0 h 8761"/>
                <a:gd name="connsiteX1" fmla="*/ 25781 w 25780"/>
                <a:gd name="connsiteY1" fmla="*/ 3656 h 8761"/>
                <a:gd name="connsiteX2" fmla="*/ 567 w 25780"/>
                <a:gd name="connsiteY2" fmla="*/ 8761 h 8761"/>
                <a:gd name="connsiteX3" fmla="*/ 0 w 25780"/>
                <a:gd name="connsiteY3" fmla="*/ 5358 h 8761"/>
              </a:gdLst>
              <a:ahLst/>
              <a:cxnLst>
                <a:cxn ang="0">
                  <a:pos x="connsiteX0" y="connsiteY0"/>
                </a:cxn>
                <a:cxn ang="0">
                  <a:pos x="connsiteX1" y="connsiteY1"/>
                </a:cxn>
                <a:cxn ang="0">
                  <a:pos x="connsiteX2" y="connsiteY2"/>
                </a:cxn>
                <a:cxn ang="0">
                  <a:pos x="connsiteX3" y="connsiteY3"/>
                </a:cxn>
              </a:cxnLst>
              <a:rect l="l" t="t" r="r" b="b"/>
              <a:pathLst>
                <a:path w="25780" h="8761">
                  <a:moveTo>
                    <a:pt x="24898" y="0"/>
                  </a:moveTo>
                  <a:lnTo>
                    <a:pt x="25781" y="3656"/>
                  </a:lnTo>
                  <a:lnTo>
                    <a:pt x="567" y="8761"/>
                  </a:lnTo>
                  <a:lnTo>
                    <a:pt x="0" y="5358"/>
                  </a:lnTo>
                  <a:close/>
                </a:path>
              </a:pathLst>
            </a:custGeom>
            <a:solidFill>
              <a:srgbClr val="FFBC3D"/>
            </a:solidFill>
            <a:ln w="6301" cap="flat">
              <a:noFill/>
              <a:prstDash val="solid"/>
              <a:miter/>
            </a:ln>
          </p:spPr>
          <p:txBody>
            <a:bodyPr rtlCol="0" anchor="ctr"/>
            <a:lstStyle/>
            <a:p>
              <a:endParaRPr lang="en-US"/>
            </a:p>
          </p:txBody>
        </p:sp>
        <p:sp>
          <p:nvSpPr>
            <p:cNvPr id="48" name="Freeform: Shape 3873">
              <a:extLst>
                <a:ext uri="{FF2B5EF4-FFF2-40B4-BE49-F238E27FC236}">
                  <a16:creationId xmlns:a16="http://schemas.microsoft.com/office/drawing/2014/main" id="{35CFF3C0-9AFC-44A1-AE2A-31419C771E46}"/>
                </a:ext>
              </a:extLst>
            </p:cNvPr>
            <p:cNvSpPr/>
            <p:nvPr/>
          </p:nvSpPr>
          <p:spPr>
            <a:xfrm>
              <a:off x="4172733" y="5050967"/>
              <a:ext cx="25465" cy="11282"/>
            </a:xfrm>
            <a:custGeom>
              <a:avLst/>
              <a:gdLst>
                <a:gd name="connsiteX0" fmla="*/ 24331 w 25465"/>
                <a:gd name="connsiteY0" fmla="*/ 0 h 11282"/>
                <a:gd name="connsiteX1" fmla="*/ 25465 w 25465"/>
                <a:gd name="connsiteY1" fmla="*/ 3404 h 11282"/>
                <a:gd name="connsiteX2" fmla="*/ 1135 w 25465"/>
                <a:gd name="connsiteY2" fmla="*/ 11283 h 11282"/>
                <a:gd name="connsiteX3" fmla="*/ 0 w 25465"/>
                <a:gd name="connsiteY3" fmla="*/ 7942 h 11282"/>
              </a:gdLst>
              <a:ahLst/>
              <a:cxnLst>
                <a:cxn ang="0">
                  <a:pos x="connsiteX0" y="connsiteY0"/>
                </a:cxn>
                <a:cxn ang="0">
                  <a:pos x="connsiteX1" y="connsiteY1"/>
                </a:cxn>
                <a:cxn ang="0">
                  <a:pos x="connsiteX2" y="connsiteY2"/>
                </a:cxn>
                <a:cxn ang="0">
                  <a:pos x="connsiteX3" y="connsiteY3"/>
                </a:cxn>
              </a:cxnLst>
              <a:rect l="l" t="t" r="r" b="b"/>
              <a:pathLst>
                <a:path w="25465" h="11282">
                  <a:moveTo>
                    <a:pt x="24331" y="0"/>
                  </a:moveTo>
                  <a:lnTo>
                    <a:pt x="25465" y="3404"/>
                  </a:lnTo>
                  <a:lnTo>
                    <a:pt x="1135" y="11283"/>
                  </a:lnTo>
                  <a:lnTo>
                    <a:pt x="0" y="7942"/>
                  </a:lnTo>
                  <a:close/>
                </a:path>
              </a:pathLst>
            </a:custGeom>
            <a:solidFill>
              <a:srgbClr val="FFBC3D"/>
            </a:solidFill>
            <a:ln w="6301" cap="flat">
              <a:noFill/>
              <a:prstDash val="solid"/>
              <a:miter/>
            </a:ln>
          </p:spPr>
          <p:txBody>
            <a:bodyPr rtlCol="0" anchor="ctr"/>
            <a:lstStyle/>
            <a:p>
              <a:endParaRPr lang="en-US"/>
            </a:p>
          </p:txBody>
        </p:sp>
        <p:sp>
          <p:nvSpPr>
            <p:cNvPr id="49" name="Freeform: Shape 3874">
              <a:extLst>
                <a:ext uri="{FF2B5EF4-FFF2-40B4-BE49-F238E27FC236}">
                  <a16:creationId xmlns:a16="http://schemas.microsoft.com/office/drawing/2014/main" id="{1791E4D6-7C22-4A83-965B-D8FB7A8F1221}"/>
                </a:ext>
              </a:extLst>
            </p:cNvPr>
            <p:cNvSpPr/>
            <p:nvPr/>
          </p:nvSpPr>
          <p:spPr>
            <a:xfrm>
              <a:off x="4164791" y="5028590"/>
              <a:ext cx="24898" cy="13866"/>
            </a:xfrm>
            <a:custGeom>
              <a:avLst/>
              <a:gdLst>
                <a:gd name="connsiteX0" fmla="*/ 23511 w 24898"/>
                <a:gd name="connsiteY0" fmla="*/ 0 h 13866"/>
                <a:gd name="connsiteX1" fmla="*/ 24898 w 24898"/>
                <a:gd name="connsiteY1" fmla="*/ 3404 h 13866"/>
                <a:gd name="connsiteX2" fmla="*/ 1450 w 24898"/>
                <a:gd name="connsiteY2" fmla="*/ 13867 h 13866"/>
                <a:gd name="connsiteX3" fmla="*/ 0 w 24898"/>
                <a:gd name="connsiteY3" fmla="*/ 10463 h 13866"/>
              </a:gdLst>
              <a:ahLst/>
              <a:cxnLst>
                <a:cxn ang="0">
                  <a:pos x="connsiteX0" y="connsiteY0"/>
                </a:cxn>
                <a:cxn ang="0">
                  <a:pos x="connsiteX1" y="connsiteY1"/>
                </a:cxn>
                <a:cxn ang="0">
                  <a:pos x="connsiteX2" y="connsiteY2"/>
                </a:cxn>
                <a:cxn ang="0">
                  <a:pos x="connsiteX3" y="connsiteY3"/>
                </a:cxn>
              </a:cxnLst>
              <a:rect l="l" t="t" r="r" b="b"/>
              <a:pathLst>
                <a:path w="24898" h="13866">
                  <a:moveTo>
                    <a:pt x="23511" y="0"/>
                  </a:moveTo>
                  <a:lnTo>
                    <a:pt x="24898" y="3404"/>
                  </a:lnTo>
                  <a:lnTo>
                    <a:pt x="1450" y="13867"/>
                  </a:lnTo>
                  <a:lnTo>
                    <a:pt x="0" y="10463"/>
                  </a:lnTo>
                  <a:close/>
                </a:path>
              </a:pathLst>
            </a:custGeom>
            <a:solidFill>
              <a:srgbClr val="FFBC3D"/>
            </a:solidFill>
            <a:ln w="6301" cap="flat">
              <a:noFill/>
              <a:prstDash val="solid"/>
              <a:miter/>
            </a:ln>
          </p:spPr>
          <p:txBody>
            <a:bodyPr rtlCol="0" anchor="ctr"/>
            <a:lstStyle/>
            <a:p>
              <a:endParaRPr lang="en-US"/>
            </a:p>
          </p:txBody>
        </p:sp>
        <p:sp>
          <p:nvSpPr>
            <p:cNvPr id="50" name="Freeform: Shape 3875">
              <a:extLst>
                <a:ext uri="{FF2B5EF4-FFF2-40B4-BE49-F238E27FC236}">
                  <a16:creationId xmlns:a16="http://schemas.microsoft.com/office/drawing/2014/main" id="{190E662D-56C3-4F1F-8BBC-4D4D439ADEFE}"/>
                </a:ext>
              </a:extLst>
            </p:cNvPr>
            <p:cNvSpPr/>
            <p:nvPr/>
          </p:nvSpPr>
          <p:spPr>
            <a:xfrm>
              <a:off x="4143045" y="4987556"/>
              <a:ext cx="22628" cy="18153"/>
            </a:xfrm>
            <a:custGeom>
              <a:avLst/>
              <a:gdLst>
                <a:gd name="connsiteX0" fmla="*/ 20612 w 22628"/>
                <a:gd name="connsiteY0" fmla="*/ 0 h 18153"/>
                <a:gd name="connsiteX1" fmla="*/ 22629 w 22628"/>
                <a:gd name="connsiteY1" fmla="*/ 2837 h 18153"/>
                <a:gd name="connsiteX2" fmla="*/ 1954 w 22628"/>
                <a:gd name="connsiteY2" fmla="*/ 18154 h 18153"/>
                <a:gd name="connsiteX3" fmla="*/ 0 w 22628"/>
                <a:gd name="connsiteY3" fmla="*/ 15002 h 18153"/>
              </a:gdLst>
              <a:ahLst/>
              <a:cxnLst>
                <a:cxn ang="0">
                  <a:pos x="connsiteX0" y="connsiteY0"/>
                </a:cxn>
                <a:cxn ang="0">
                  <a:pos x="connsiteX1" y="connsiteY1"/>
                </a:cxn>
                <a:cxn ang="0">
                  <a:pos x="connsiteX2" y="connsiteY2"/>
                </a:cxn>
                <a:cxn ang="0">
                  <a:pos x="connsiteX3" y="connsiteY3"/>
                </a:cxn>
              </a:cxnLst>
              <a:rect l="l" t="t" r="r" b="b"/>
              <a:pathLst>
                <a:path w="22628" h="18153">
                  <a:moveTo>
                    <a:pt x="20612" y="0"/>
                  </a:moveTo>
                  <a:lnTo>
                    <a:pt x="22629" y="2837"/>
                  </a:lnTo>
                  <a:lnTo>
                    <a:pt x="1954" y="18154"/>
                  </a:lnTo>
                  <a:lnTo>
                    <a:pt x="0" y="15002"/>
                  </a:lnTo>
                  <a:close/>
                </a:path>
              </a:pathLst>
            </a:custGeom>
            <a:solidFill>
              <a:srgbClr val="FFBC3D"/>
            </a:solidFill>
            <a:ln w="6301" cap="flat">
              <a:noFill/>
              <a:prstDash val="solid"/>
              <a:miter/>
            </a:ln>
          </p:spPr>
          <p:txBody>
            <a:bodyPr rtlCol="0" anchor="ctr"/>
            <a:lstStyle/>
            <a:p>
              <a:endParaRPr lang="en-US"/>
            </a:p>
          </p:txBody>
        </p:sp>
        <p:sp>
          <p:nvSpPr>
            <p:cNvPr id="51" name="Freeform: Shape 3876">
              <a:extLst>
                <a:ext uri="{FF2B5EF4-FFF2-40B4-BE49-F238E27FC236}">
                  <a16:creationId xmlns:a16="http://schemas.microsoft.com/office/drawing/2014/main" id="{96F567A2-A830-47D0-B63F-D121DAB5DDAE}"/>
                </a:ext>
              </a:extLst>
            </p:cNvPr>
            <p:cNvSpPr/>
            <p:nvPr/>
          </p:nvSpPr>
          <p:spPr>
            <a:xfrm>
              <a:off x="4129430" y="4969213"/>
              <a:ext cx="21242" cy="19792"/>
            </a:xfrm>
            <a:custGeom>
              <a:avLst/>
              <a:gdLst>
                <a:gd name="connsiteX0" fmla="*/ 18973 w 21242"/>
                <a:gd name="connsiteY0" fmla="*/ 0 h 19792"/>
                <a:gd name="connsiteX1" fmla="*/ 21242 w 21242"/>
                <a:gd name="connsiteY1" fmla="*/ 2837 h 19792"/>
                <a:gd name="connsiteX2" fmla="*/ 2269 w 21242"/>
                <a:gd name="connsiteY2" fmla="*/ 19792 h 19792"/>
                <a:gd name="connsiteX3" fmla="*/ 0 w 21242"/>
                <a:gd name="connsiteY3" fmla="*/ 17208 h 19792"/>
              </a:gdLst>
              <a:ahLst/>
              <a:cxnLst>
                <a:cxn ang="0">
                  <a:pos x="connsiteX0" y="connsiteY0"/>
                </a:cxn>
                <a:cxn ang="0">
                  <a:pos x="connsiteX1" y="connsiteY1"/>
                </a:cxn>
                <a:cxn ang="0">
                  <a:pos x="connsiteX2" y="connsiteY2"/>
                </a:cxn>
                <a:cxn ang="0">
                  <a:pos x="connsiteX3" y="connsiteY3"/>
                </a:cxn>
              </a:cxnLst>
              <a:rect l="l" t="t" r="r" b="b"/>
              <a:pathLst>
                <a:path w="21242" h="19792">
                  <a:moveTo>
                    <a:pt x="18973" y="0"/>
                  </a:moveTo>
                  <a:lnTo>
                    <a:pt x="21242" y="2837"/>
                  </a:lnTo>
                  <a:lnTo>
                    <a:pt x="2269" y="19792"/>
                  </a:lnTo>
                  <a:lnTo>
                    <a:pt x="0" y="17208"/>
                  </a:lnTo>
                  <a:close/>
                </a:path>
              </a:pathLst>
            </a:custGeom>
            <a:solidFill>
              <a:srgbClr val="FFBC3D"/>
            </a:solidFill>
            <a:ln w="6301" cap="flat">
              <a:noFill/>
              <a:prstDash val="solid"/>
              <a:miter/>
            </a:ln>
          </p:spPr>
          <p:txBody>
            <a:bodyPr rtlCol="0" anchor="ctr"/>
            <a:lstStyle/>
            <a:p>
              <a:endParaRPr lang="en-US"/>
            </a:p>
          </p:txBody>
        </p:sp>
        <p:sp>
          <p:nvSpPr>
            <p:cNvPr id="52" name="Freeform: Shape 3877">
              <a:extLst>
                <a:ext uri="{FF2B5EF4-FFF2-40B4-BE49-F238E27FC236}">
                  <a16:creationId xmlns:a16="http://schemas.microsoft.com/office/drawing/2014/main" id="{83ECD238-728F-44C9-ADE1-465BCE92E46F}"/>
                </a:ext>
              </a:extLst>
            </p:cNvPr>
            <p:cNvSpPr/>
            <p:nvPr/>
          </p:nvSpPr>
          <p:spPr>
            <a:xfrm>
              <a:off x="4114176" y="4952509"/>
              <a:ext cx="19792" cy="21494"/>
            </a:xfrm>
            <a:custGeom>
              <a:avLst/>
              <a:gdLst>
                <a:gd name="connsiteX0" fmla="*/ 16956 w 19792"/>
                <a:gd name="connsiteY0" fmla="*/ 0 h 21494"/>
                <a:gd name="connsiteX1" fmla="*/ 19792 w 19792"/>
                <a:gd name="connsiteY1" fmla="*/ 2521 h 21494"/>
                <a:gd name="connsiteX2" fmla="*/ 2521 w 19792"/>
                <a:gd name="connsiteY2" fmla="*/ 21494 h 21494"/>
                <a:gd name="connsiteX3" fmla="*/ 0 w 19792"/>
                <a:gd name="connsiteY3" fmla="*/ 19225 h 21494"/>
              </a:gdLst>
              <a:ahLst/>
              <a:cxnLst>
                <a:cxn ang="0">
                  <a:pos x="connsiteX0" y="connsiteY0"/>
                </a:cxn>
                <a:cxn ang="0">
                  <a:pos x="connsiteX1" y="connsiteY1"/>
                </a:cxn>
                <a:cxn ang="0">
                  <a:pos x="connsiteX2" y="connsiteY2"/>
                </a:cxn>
                <a:cxn ang="0">
                  <a:pos x="connsiteX3" y="connsiteY3"/>
                </a:cxn>
              </a:cxnLst>
              <a:rect l="l" t="t" r="r" b="b"/>
              <a:pathLst>
                <a:path w="19792" h="21494">
                  <a:moveTo>
                    <a:pt x="16956" y="0"/>
                  </a:moveTo>
                  <a:lnTo>
                    <a:pt x="19792" y="2521"/>
                  </a:lnTo>
                  <a:lnTo>
                    <a:pt x="2521" y="21494"/>
                  </a:lnTo>
                  <a:lnTo>
                    <a:pt x="0" y="19225"/>
                  </a:lnTo>
                  <a:close/>
                </a:path>
              </a:pathLst>
            </a:custGeom>
            <a:solidFill>
              <a:srgbClr val="FFBC3D"/>
            </a:solidFill>
            <a:ln w="6301" cap="flat">
              <a:noFill/>
              <a:prstDash val="solid"/>
              <a:miter/>
            </a:ln>
          </p:spPr>
          <p:txBody>
            <a:bodyPr rtlCol="0" anchor="ctr"/>
            <a:lstStyle/>
            <a:p>
              <a:endParaRPr lang="en-US"/>
            </a:p>
          </p:txBody>
        </p:sp>
        <p:sp>
          <p:nvSpPr>
            <p:cNvPr id="53" name="Freeform: Shape 3878">
              <a:extLst>
                <a:ext uri="{FF2B5EF4-FFF2-40B4-BE49-F238E27FC236}">
                  <a16:creationId xmlns:a16="http://schemas.microsoft.com/office/drawing/2014/main" id="{1988DFE4-41C4-4104-ACD2-F4DCB7CEB39E}"/>
                </a:ext>
              </a:extLst>
            </p:cNvPr>
            <p:cNvSpPr/>
            <p:nvPr/>
          </p:nvSpPr>
          <p:spPr>
            <a:xfrm>
              <a:off x="4097472" y="4937759"/>
              <a:ext cx="17838" cy="22944"/>
            </a:xfrm>
            <a:custGeom>
              <a:avLst/>
              <a:gdLst>
                <a:gd name="connsiteX0" fmla="*/ 15002 w 17838"/>
                <a:gd name="connsiteY0" fmla="*/ 0 h 22944"/>
                <a:gd name="connsiteX1" fmla="*/ 17838 w 17838"/>
                <a:gd name="connsiteY1" fmla="*/ 2017 h 22944"/>
                <a:gd name="connsiteX2" fmla="*/ 2836 w 17838"/>
                <a:gd name="connsiteY2" fmla="*/ 22944 h 22944"/>
                <a:gd name="connsiteX3" fmla="*/ 0 w 17838"/>
                <a:gd name="connsiteY3" fmla="*/ 20675 h 22944"/>
              </a:gdLst>
              <a:ahLst/>
              <a:cxnLst>
                <a:cxn ang="0">
                  <a:pos x="connsiteX0" y="connsiteY0"/>
                </a:cxn>
                <a:cxn ang="0">
                  <a:pos x="connsiteX1" y="connsiteY1"/>
                </a:cxn>
                <a:cxn ang="0">
                  <a:pos x="connsiteX2" y="connsiteY2"/>
                </a:cxn>
                <a:cxn ang="0">
                  <a:pos x="connsiteX3" y="connsiteY3"/>
                </a:cxn>
              </a:cxnLst>
              <a:rect l="l" t="t" r="r" b="b"/>
              <a:pathLst>
                <a:path w="17838" h="22944">
                  <a:moveTo>
                    <a:pt x="15002" y="0"/>
                  </a:moveTo>
                  <a:lnTo>
                    <a:pt x="17838" y="2017"/>
                  </a:lnTo>
                  <a:lnTo>
                    <a:pt x="2836" y="22944"/>
                  </a:lnTo>
                  <a:lnTo>
                    <a:pt x="0" y="20675"/>
                  </a:lnTo>
                  <a:close/>
                </a:path>
              </a:pathLst>
            </a:custGeom>
            <a:solidFill>
              <a:srgbClr val="FFBC3D"/>
            </a:solidFill>
            <a:ln w="6301" cap="flat">
              <a:noFill/>
              <a:prstDash val="solid"/>
              <a:miter/>
            </a:ln>
          </p:spPr>
          <p:txBody>
            <a:bodyPr rtlCol="0" anchor="ctr"/>
            <a:lstStyle/>
            <a:p>
              <a:endParaRPr lang="en-US"/>
            </a:p>
          </p:txBody>
        </p:sp>
        <p:sp>
          <p:nvSpPr>
            <p:cNvPr id="54" name="Freeform: Shape 3879">
              <a:extLst>
                <a:ext uri="{FF2B5EF4-FFF2-40B4-BE49-F238E27FC236}">
                  <a16:creationId xmlns:a16="http://schemas.microsoft.com/office/drawing/2014/main" id="{6CE19E24-1316-425A-BE85-7F1ED97560F5}"/>
                </a:ext>
              </a:extLst>
            </p:cNvPr>
            <p:cNvSpPr/>
            <p:nvPr/>
          </p:nvSpPr>
          <p:spPr>
            <a:xfrm>
              <a:off x="4060409" y="4914563"/>
              <a:ext cx="13552" cy="24646"/>
            </a:xfrm>
            <a:custGeom>
              <a:avLst/>
              <a:gdLst>
                <a:gd name="connsiteX0" fmla="*/ 10463 w 13552"/>
                <a:gd name="connsiteY0" fmla="*/ 0 h 24646"/>
                <a:gd name="connsiteX1" fmla="*/ 13552 w 13552"/>
                <a:gd name="connsiteY1" fmla="*/ 1450 h 24646"/>
                <a:gd name="connsiteX2" fmla="*/ 3089 w 13552"/>
                <a:gd name="connsiteY2" fmla="*/ 24646 h 24646"/>
                <a:gd name="connsiteX3" fmla="*/ 0 w 13552"/>
                <a:gd name="connsiteY3" fmla="*/ 23196 h 24646"/>
              </a:gdLst>
              <a:ahLst/>
              <a:cxnLst>
                <a:cxn ang="0">
                  <a:pos x="connsiteX0" y="connsiteY0"/>
                </a:cxn>
                <a:cxn ang="0">
                  <a:pos x="connsiteX1" y="connsiteY1"/>
                </a:cxn>
                <a:cxn ang="0">
                  <a:pos x="connsiteX2" y="connsiteY2"/>
                </a:cxn>
                <a:cxn ang="0">
                  <a:pos x="connsiteX3" y="connsiteY3"/>
                </a:cxn>
              </a:cxnLst>
              <a:rect l="l" t="t" r="r" b="b"/>
              <a:pathLst>
                <a:path w="13552" h="24646">
                  <a:moveTo>
                    <a:pt x="10463" y="0"/>
                  </a:moveTo>
                  <a:lnTo>
                    <a:pt x="13552" y="1450"/>
                  </a:lnTo>
                  <a:lnTo>
                    <a:pt x="3089" y="24646"/>
                  </a:lnTo>
                  <a:lnTo>
                    <a:pt x="0" y="23196"/>
                  </a:lnTo>
                  <a:close/>
                </a:path>
              </a:pathLst>
            </a:custGeom>
            <a:solidFill>
              <a:srgbClr val="FFBC3D"/>
            </a:solidFill>
            <a:ln w="6301" cap="flat">
              <a:noFill/>
              <a:prstDash val="solid"/>
              <a:miter/>
            </a:ln>
          </p:spPr>
          <p:txBody>
            <a:bodyPr rtlCol="0" anchor="ctr"/>
            <a:lstStyle/>
            <a:p>
              <a:endParaRPr lang="en-US"/>
            </a:p>
          </p:txBody>
        </p:sp>
        <p:sp>
          <p:nvSpPr>
            <p:cNvPr id="55" name="Freeform: Shape 3880">
              <a:extLst>
                <a:ext uri="{FF2B5EF4-FFF2-40B4-BE49-F238E27FC236}">
                  <a16:creationId xmlns:a16="http://schemas.microsoft.com/office/drawing/2014/main" id="{D1C6DDC1-305F-4246-9AAE-137CB49A035D}"/>
                </a:ext>
              </a:extLst>
            </p:cNvPr>
            <p:cNvSpPr/>
            <p:nvPr/>
          </p:nvSpPr>
          <p:spPr>
            <a:xfrm>
              <a:off x="4040301" y="4906117"/>
              <a:ext cx="11345" cy="25465"/>
            </a:xfrm>
            <a:custGeom>
              <a:avLst/>
              <a:gdLst>
                <a:gd name="connsiteX0" fmla="*/ 7942 w 11345"/>
                <a:gd name="connsiteY0" fmla="*/ 0 h 25465"/>
                <a:gd name="connsiteX1" fmla="*/ 11346 w 11345"/>
                <a:gd name="connsiteY1" fmla="*/ 1135 h 25465"/>
                <a:gd name="connsiteX2" fmla="*/ 3404 w 11345"/>
                <a:gd name="connsiteY2" fmla="*/ 25465 h 25465"/>
                <a:gd name="connsiteX3" fmla="*/ 0 w 11345"/>
                <a:gd name="connsiteY3" fmla="*/ 24331 h 25465"/>
              </a:gdLst>
              <a:ahLst/>
              <a:cxnLst>
                <a:cxn ang="0">
                  <a:pos x="connsiteX0" y="connsiteY0"/>
                </a:cxn>
                <a:cxn ang="0">
                  <a:pos x="connsiteX1" y="connsiteY1"/>
                </a:cxn>
                <a:cxn ang="0">
                  <a:pos x="connsiteX2" y="connsiteY2"/>
                </a:cxn>
                <a:cxn ang="0">
                  <a:pos x="connsiteX3" y="connsiteY3"/>
                </a:cxn>
              </a:cxnLst>
              <a:rect l="l" t="t" r="r" b="b"/>
              <a:pathLst>
                <a:path w="11345" h="25465">
                  <a:moveTo>
                    <a:pt x="7942" y="0"/>
                  </a:moveTo>
                  <a:lnTo>
                    <a:pt x="11346" y="1135"/>
                  </a:lnTo>
                  <a:lnTo>
                    <a:pt x="3404" y="25465"/>
                  </a:lnTo>
                  <a:lnTo>
                    <a:pt x="0" y="24331"/>
                  </a:lnTo>
                  <a:close/>
                </a:path>
              </a:pathLst>
            </a:custGeom>
            <a:solidFill>
              <a:srgbClr val="FFBC3D"/>
            </a:solidFill>
            <a:ln w="6301" cap="flat">
              <a:noFill/>
              <a:prstDash val="solid"/>
              <a:miter/>
            </a:ln>
          </p:spPr>
          <p:txBody>
            <a:bodyPr rtlCol="0" anchor="ctr"/>
            <a:lstStyle/>
            <a:p>
              <a:endParaRPr lang="en-US"/>
            </a:p>
          </p:txBody>
        </p:sp>
        <p:sp>
          <p:nvSpPr>
            <p:cNvPr id="56" name="Freeform: Shape 3881">
              <a:extLst>
                <a:ext uri="{FF2B5EF4-FFF2-40B4-BE49-F238E27FC236}">
                  <a16:creationId xmlns:a16="http://schemas.microsoft.com/office/drawing/2014/main" id="{BC5662B6-FDA3-4891-B1D7-6837ED1E4D66}"/>
                </a:ext>
              </a:extLst>
            </p:cNvPr>
            <p:cNvSpPr/>
            <p:nvPr/>
          </p:nvSpPr>
          <p:spPr>
            <a:xfrm>
              <a:off x="4019626" y="4900444"/>
              <a:ext cx="9076" cy="25717"/>
            </a:xfrm>
            <a:custGeom>
              <a:avLst/>
              <a:gdLst>
                <a:gd name="connsiteX0" fmla="*/ 5421 w 9076"/>
                <a:gd name="connsiteY0" fmla="*/ 0 h 25717"/>
                <a:gd name="connsiteX1" fmla="*/ 9077 w 9076"/>
                <a:gd name="connsiteY1" fmla="*/ 567 h 25717"/>
                <a:gd name="connsiteX2" fmla="*/ 3719 w 9076"/>
                <a:gd name="connsiteY2" fmla="*/ 25718 h 25717"/>
                <a:gd name="connsiteX3" fmla="*/ 0 w 9076"/>
                <a:gd name="connsiteY3" fmla="*/ 24898 h 25717"/>
              </a:gdLst>
              <a:ahLst/>
              <a:cxnLst>
                <a:cxn ang="0">
                  <a:pos x="connsiteX0" y="connsiteY0"/>
                </a:cxn>
                <a:cxn ang="0">
                  <a:pos x="connsiteX1" y="connsiteY1"/>
                </a:cxn>
                <a:cxn ang="0">
                  <a:pos x="connsiteX2" y="connsiteY2"/>
                </a:cxn>
                <a:cxn ang="0">
                  <a:pos x="connsiteX3" y="connsiteY3"/>
                </a:cxn>
              </a:cxnLst>
              <a:rect l="l" t="t" r="r" b="b"/>
              <a:pathLst>
                <a:path w="9076" h="25717">
                  <a:moveTo>
                    <a:pt x="5421" y="0"/>
                  </a:moveTo>
                  <a:lnTo>
                    <a:pt x="9077" y="567"/>
                  </a:lnTo>
                  <a:lnTo>
                    <a:pt x="3719" y="25718"/>
                  </a:lnTo>
                  <a:lnTo>
                    <a:pt x="0" y="24898"/>
                  </a:lnTo>
                  <a:close/>
                </a:path>
              </a:pathLst>
            </a:custGeom>
            <a:solidFill>
              <a:srgbClr val="FFBC3D"/>
            </a:solidFill>
            <a:ln w="6301" cap="flat">
              <a:noFill/>
              <a:prstDash val="solid"/>
              <a:miter/>
            </a:ln>
          </p:spPr>
          <p:txBody>
            <a:bodyPr rtlCol="0" anchor="ctr"/>
            <a:lstStyle/>
            <a:p>
              <a:endParaRPr lang="en-US"/>
            </a:p>
          </p:txBody>
        </p:sp>
        <p:sp>
          <p:nvSpPr>
            <p:cNvPr id="57" name="Freeform: Shape 3882">
              <a:extLst>
                <a:ext uri="{FF2B5EF4-FFF2-40B4-BE49-F238E27FC236}">
                  <a16:creationId xmlns:a16="http://schemas.microsoft.com/office/drawing/2014/main" id="{02ECF44C-ED4A-4944-9EB0-071A9E99A78A}"/>
                </a:ext>
              </a:extLst>
            </p:cNvPr>
            <p:cNvSpPr/>
            <p:nvPr/>
          </p:nvSpPr>
          <p:spPr>
            <a:xfrm>
              <a:off x="3998699" y="4897040"/>
              <a:ext cx="6240" cy="25717"/>
            </a:xfrm>
            <a:custGeom>
              <a:avLst/>
              <a:gdLst>
                <a:gd name="connsiteX0" fmla="*/ 2836 w 6240"/>
                <a:gd name="connsiteY0" fmla="*/ 0 h 25717"/>
                <a:gd name="connsiteX1" fmla="*/ 6240 w 6240"/>
                <a:gd name="connsiteY1" fmla="*/ 252 h 25717"/>
                <a:gd name="connsiteX2" fmla="*/ 3719 w 6240"/>
                <a:gd name="connsiteY2" fmla="*/ 25717 h 25717"/>
                <a:gd name="connsiteX3" fmla="*/ 0 w 6240"/>
                <a:gd name="connsiteY3" fmla="*/ 25150 h 25717"/>
              </a:gdLst>
              <a:ahLst/>
              <a:cxnLst>
                <a:cxn ang="0">
                  <a:pos x="connsiteX0" y="connsiteY0"/>
                </a:cxn>
                <a:cxn ang="0">
                  <a:pos x="connsiteX1" y="connsiteY1"/>
                </a:cxn>
                <a:cxn ang="0">
                  <a:pos x="connsiteX2" y="connsiteY2"/>
                </a:cxn>
                <a:cxn ang="0">
                  <a:pos x="connsiteX3" y="connsiteY3"/>
                </a:cxn>
              </a:cxnLst>
              <a:rect l="l" t="t" r="r" b="b"/>
              <a:pathLst>
                <a:path w="6240" h="25717">
                  <a:moveTo>
                    <a:pt x="2836" y="0"/>
                  </a:moveTo>
                  <a:lnTo>
                    <a:pt x="6240" y="252"/>
                  </a:lnTo>
                  <a:lnTo>
                    <a:pt x="3719" y="25717"/>
                  </a:lnTo>
                  <a:lnTo>
                    <a:pt x="0" y="25150"/>
                  </a:lnTo>
                  <a:close/>
                </a:path>
              </a:pathLst>
            </a:custGeom>
            <a:solidFill>
              <a:srgbClr val="FFBC3D"/>
            </a:solidFill>
            <a:ln w="6301" cap="flat">
              <a:noFill/>
              <a:prstDash val="solid"/>
              <a:miter/>
            </a:ln>
          </p:spPr>
          <p:txBody>
            <a:bodyPr rtlCol="0" anchor="ctr"/>
            <a:lstStyle/>
            <a:p>
              <a:endParaRPr lang="en-US"/>
            </a:p>
          </p:txBody>
        </p:sp>
        <p:sp>
          <p:nvSpPr>
            <p:cNvPr id="58" name="Freeform: Shape 3883">
              <a:extLst>
                <a:ext uri="{FF2B5EF4-FFF2-40B4-BE49-F238E27FC236}">
                  <a16:creationId xmlns:a16="http://schemas.microsoft.com/office/drawing/2014/main" id="{D73037AC-4E9A-4728-88A8-D6D6A6D1214C}"/>
                </a:ext>
              </a:extLst>
            </p:cNvPr>
            <p:cNvSpPr/>
            <p:nvPr/>
          </p:nvSpPr>
          <p:spPr>
            <a:xfrm>
              <a:off x="4055303" y="4961838"/>
              <a:ext cx="19225" cy="48094"/>
            </a:xfrm>
            <a:custGeom>
              <a:avLst/>
              <a:gdLst>
                <a:gd name="connsiteX0" fmla="*/ 5358 w 19225"/>
                <a:gd name="connsiteY0" fmla="*/ 0 h 48094"/>
                <a:gd name="connsiteX1" fmla="*/ 19225 w 19225"/>
                <a:gd name="connsiteY1" fmla="*/ 0 h 48094"/>
                <a:gd name="connsiteX2" fmla="*/ 19225 w 19225"/>
                <a:gd name="connsiteY2" fmla="*/ 48094 h 48094"/>
                <a:gd name="connsiteX3" fmla="*/ 9896 w 19225"/>
                <a:gd name="connsiteY3" fmla="*/ 48094 h 48094"/>
                <a:gd name="connsiteX4" fmla="*/ 9896 w 19225"/>
                <a:gd name="connsiteY4" fmla="*/ 8762 h 48094"/>
                <a:gd name="connsiteX5" fmla="*/ 0 w 19225"/>
                <a:gd name="connsiteY5" fmla="*/ 8762 h 4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25" h="48094">
                  <a:moveTo>
                    <a:pt x="5358" y="0"/>
                  </a:moveTo>
                  <a:lnTo>
                    <a:pt x="19225" y="0"/>
                  </a:lnTo>
                  <a:lnTo>
                    <a:pt x="19225" y="48094"/>
                  </a:lnTo>
                  <a:lnTo>
                    <a:pt x="9896" y="48094"/>
                  </a:lnTo>
                  <a:lnTo>
                    <a:pt x="9896" y="8762"/>
                  </a:lnTo>
                  <a:lnTo>
                    <a:pt x="0" y="8762"/>
                  </a:lnTo>
                  <a:close/>
                </a:path>
              </a:pathLst>
            </a:custGeom>
            <a:solidFill>
              <a:srgbClr val="FFBC3D"/>
            </a:solidFill>
            <a:ln w="6301" cap="flat">
              <a:noFill/>
              <a:prstDash val="solid"/>
              <a:miter/>
            </a:ln>
          </p:spPr>
          <p:txBody>
            <a:bodyPr rtlCol="0" anchor="ctr"/>
            <a:lstStyle/>
            <a:p>
              <a:endParaRPr lang="en-US"/>
            </a:p>
          </p:txBody>
        </p:sp>
        <p:sp>
          <p:nvSpPr>
            <p:cNvPr id="59" name="Freeform: Shape 3884">
              <a:extLst>
                <a:ext uri="{FF2B5EF4-FFF2-40B4-BE49-F238E27FC236}">
                  <a16:creationId xmlns:a16="http://schemas.microsoft.com/office/drawing/2014/main" id="{E286B9CD-7A4C-4FFF-8999-32D51FBE8C68}"/>
                </a:ext>
              </a:extLst>
            </p:cNvPr>
            <p:cNvSpPr/>
            <p:nvPr/>
          </p:nvSpPr>
          <p:spPr>
            <a:xfrm>
              <a:off x="4110709" y="5018757"/>
              <a:ext cx="33407" cy="49543"/>
            </a:xfrm>
            <a:custGeom>
              <a:avLst/>
              <a:gdLst>
                <a:gd name="connsiteX0" fmla="*/ 10211 w 33407"/>
                <a:gd name="connsiteY0" fmla="*/ 16956 h 49543"/>
                <a:gd name="connsiteX1" fmla="*/ 1450 w 33407"/>
                <a:gd name="connsiteY1" fmla="*/ 16956 h 49543"/>
                <a:gd name="connsiteX2" fmla="*/ 6240 w 33407"/>
                <a:gd name="connsiteY2" fmla="*/ 4538 h 49543"/>
                <a:gd name="connsiteX3" fmla="*/ 17838 w 33407"/>
                <a:gd name="connsiteY3" fmla="*/ 0 h 49543"/>
                <a:gd name="connsiteX4" fmla="*/ 25465 w 33407"/>
                <a:gd name="connsiteY4" fmla="*/ 1954 h 49543"/>
                <a:gd name="connsiteX5" fmla="*/ 30823 w 33407"/>
                <a:gd name="connsiteY5" fmla="*/ 7312 h 49543"/>
                <a:gd name="connsiteX6" fmla="*/ 33092 w 33407"/>
                <a:gd name="connsiteY6" fmla="*/ 14371 h 49543"/>
                <a:gd name="connsiteX7" fmla="*/ 30571 w 33407"/>
                <a:gd name="connsiteY7" fmla="*/ 23448 h 49543"/>
                <a:gd name="connsiteX8" fmla="*/ 21494 w 33407"/>
                <a:gd name="connsiteY8" fmla="*/ 35361 h 49543"/>
                <a:gd name="connsiteX9" fmla="*/ 16136 w 33407"/>
                <a:gd name="connsiteY9" fmla="*/ 41034 h 49543"/>
                <a:gd name="connsiteX10" fmla="*/ 33408 w 33407"/>
                <a:gd name="connsiteY10" fmla="*/ 41034 h 49543"/>
                <a:gd name="connsiteX11" fmla="*/ 33408 w 33407"/>
                <a:gd name="connsiteY11" fmla="*/ 49544 h 49543"/>
                <a:gd name="connsiteX12" fmla="*/ 0 w 33407"/>
                <a:gd name="connsiteY12" fmla="*/ 49544 h 49543"/>
                <a:gd name="connsiteX13" fmla="*/ 0 w 33407"/>
                <a:gd name="connsiteY13" fmla="*/ 45005 h 49543"/>
                <a:gd name="connsiteX14" fmla="*/ 15002 w 33407"/>
                <a:gd name="connsiteY14" fmla="*/ 30003 h 49543"/>
                <a:gd name="connsiteX15" fmla="*/ 22062 w 33407"/>
                <a:gd name="connsiteY15" fmla="*/ 21242 h 49543"/>
                <a:gd name="connsiteX16" fmla="*/ 23763 w 33407"/>
                <a:gd name="connsiteY16" fmla="*/ 15002 h 49543"/>
                <a:gd name="connsiteX17" fmla="*/ 22062 w 33407"/>
                <a:gd name="connsiteY17" fmla="*/ 10463 h 49543"/>
                <a:gd name="connsiteX18" fmla="*/ 17271 w 33407"/>
                <a:gd name="connsiteY18" fmla="*/ 8761 h 49543"/>
                <a:gd name="connsiteX19" fmla="*/ 12481 w 33407"/>
                <a:gd name="connsiteY19" fmla="*/ 10715 h 49543"/>
                <a:gd name="connsiteX20" fmla="*/ 10211 w 33407"/>
                <a:gd name="connsiteY20" fmla="*/ 16956 h 49543"/>
                <a:gd name="connsiteX21" fmla="*/ 10211 w 33407"/>
                <a:gd name="connsiteY21" fmla="*/ 16956 h 4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 h="49543">
                  <a:moveTo>
                    <a:pt x="10211" y="16956"/>
                  </a:moveTo>
                  <a:lnTo>
                    <a:pt x="1450" y="16956"/>
                  </a:lnTo>
                  <a:cubicBezTo>
                    <a:pt x="1702" y="11598"/>
                    <a:pt x="3152" y="7627"/>
                    <a:pt x="6240" y="4538"/>
                  </a:cubicBezTo>
                  <a:cubicBezTo>
                    <a:pt x="9329" y="1702"/>
                    <a:pt x="13048" y="0"/>
                    <a:pt x="17838" y="0"/>
                  </a:cubicBezTo>
                  <a:cubicBezTo>
                    <a:pt x="20675" y="0"/>
                    <a:pt x="23511" y="819"/>
                    <a:pt x="25465" y="1954"/>
                  </a:cubicBezTo>
                  <a:cubicBezTo>
                    <a:pt x="27735" y="3089"/>
                    <a:pt x="29752" y="5043"/>
                    <a:pt x="30823" y="7312"/>
                  </a:cubicBezTo>
                  <a:cubicBezTo>
                    <a:pt x="32273" y="9581"/>
                    <a:pt x="33092" y="11850"/>
                    <a:pt x="33092" y="14371"/>
                  </a:cubicBezTo>
                  <a:cubicBezTo>
                    <a:pt x="33092" y="17208"/>
                    <a:pt x="32273" y="20296"/>
                    <a:pt x="30571" y="23448"/>
                  </a:cubicBezTo>
                  <a:cubicBezTo>
                    <a:pt x="28869" y="26852"/>
                    <a:pt x="26033" y="30823"/>
                    <a:pt x="21494" y="35361"/>
                  </a:cubicBezTo>
                  <a:lnTo>
                    <a:pt x="16136" y="41034"/>
                  </a:lnTo>
                  <a:lnTo>
                    <a:pt x="33408" y="41034"/>
                  </a:lnTo>
                  <a:lnTo>
                    <a:pt x="33408" y="49544"/>
                  </a:lnTo>
                  <a:lnTo>
                    <a:pt x="0" y="49544"/>
                  </a:lnTo>
                  <a:lnTo>
                    <a:pt x="0" y="45005"/>
                  </a:lnTo>
                  <a:lnTo>
                    <a:pt x="15002" y="30003"/>
                  </a:lnTo>
                  <a:cubicBezTo>
                    <a:pt x="18406" y="26348"/>
                    <a:pt x="20927" y="23196"/>
                    <a:pt x="22062" y="21242"/>
                  </a:cubicBezTo>
                  <a:cubicBezTo>
                    <a:pt x="23196" y="18973"/>
                    <a:pt x="23763" y="17019"/>
                    <a:pt x="23763" y="15002"/>
                  </a:cubicBezTo>
                  <a:cubicBezTo>
                    <a:pt x="23763" y="13300"/>
                    <a:pt x="23196" y="11598"/>
                    <a:pt x="22062" y="10463"/>
                  </a:cubicBezTo>
                  <a:cubicBezTo>
                    <a:pt x="20612" y="9329"/>
                    <a:pt x="19225" y="8761"/>
                    <a:pt x="17271" y="8761"/>
                  </a:cubicBezTo>
                  <a:cubicBezTo>
                    <a:pt x="15254" y="8761"/>
                    <a:pt x="13615" y="9329"/>
                    <a:pt x="12481" y="10715"/>
                  </a:cubicBezTo>
                  <a:cubicBezTo>
                    <a:pt x="11094" y="12417"/>
                    <a:pt x="10527" y="14371"/>
                    <a:pt x="10211" y="16956"/>
                  </a:cubicBezTo>
                  <a:lnTo>
                    <a:pt x="10211" y="16956"/>
                  </a:lnTo>
                  <a:close/>
                </a:path>
              </a:pathLst>
            </a:custGeom>
            <a:solidFill>
              <a:srgbClr val="FFBC3D"/>
            </a:solidFill>
            <a:ln w="6301" cap="flat">
              <a:noFill/>
              <a:prstDash val="solid"/>
              <a:miter/>
            </a:ln>
          </p:spPr>
          <p:txBody>
            <a:bodyPr rtlCol="0" anchor="ctr"/>
            <a:lstStyle/>
            <a:p>
              <a:endParaRPr lang="en-US"/>
            </a:p>
          </p:txBody>
        </p:sp>
        <p:sp>
          <p:nvSpPr>
            <p:cNvPr id="60" name="Freeform: Shape 3885">
              <a:extLst>
                <a:ext uri="{FF2B5EF4-FFF2-40B4-BE49-F238E27FC236}">
                  <a16:creationId xmlns:a16="http://schemas.microsoft.com/office/drawing/2014/main" id="{465429DB-2915-45F6-8D68-57916EB4F42D}"/>
                </a:ext>
              </a:extLst>
            </p:cNvPr>
            <p:cNvSpPr/>
            <p:nvPr/>
          </p:nvSpPr>
          <p:spPr>
            <a:xfrm>
              <a:off x="4131132" y="5094208"/>
              <a:ext cx="33092" cy="50615"/>
            </a:xfrm>
            <a:custGeom>
              <a:avLst/>
              <a:gdLst>
                <a:gd name="connsiteX0" fmla="*/ 10779 w 33092"/>
                <a:gd name="connsiteY0" fmla="*/ 13048 h 50615"/>
                <a:gd name="connsiteX1" fmla="*/ 2017 w 33092"/>
                <a:gd name="connsiteY1" fmla="*/ 13048 h 50615"/>
                <a:gd name="connsiteX2" fmla="*/ 5673 w 33092"/>
                <a:gd name="connsiteY2" fmla="*/ 4539 h 50615"/>
                <a:gd name="connsiteX3" fmla="*/ 16704 w 33092"/>
                <a:gd name="connsiteY3" fmla="*/ 0 h 50615"/>
                <a:gd name="connsiteX4" fmla="*/ 26600 w 33092"/>
                <a:gd name="connsiteY4" fmla="*/ 3656 h 50615"/>
                <a:gd name="connsiteX5" fmla="*/ 30571 w 33092"/>
                <a:gd name="connsiteY5" fmla="*/ 12733 h 50615"/>
                <a:gd name="connsiteX6" fmla="*/ 28869 w 33092"/>
                <a:gd name="connsiteY6" fmla="*/ 18658 h 50615"/>
                <a:gd name="connsiteX7" fmla="*/ 23764 w 33092"/>
                <a:gd name="connsiteY7" fmla="*/ 22881 h 50615"/>
                <a:gd name="connsiteX8" fmla="*/ 30823 w 33092"/>
                <a:gd name="connsiteY8" fmla="*/ 27420 h 50615"/>
                <a:gd name="connsiteX9" fmla="*/ 33092 w 33092"/>
                <a:gd name="connsiteY9" fmla="*/ 35046 h 50615"/>
                <a:gd name="connsiteX10" fmla="*/ 28302 w 33092"/>
                <a:gd name="connsiteY10" fmla="*/ 46077 h 50615"/>
                <a:gd name="connsiteX11" fmla="*/ 16136 w 33092"/>
                <a:gd name="connsiteY11" fmla="*/ 50616 h 50615"/>
                <a:gd name="connsiteX12" fmla="*/ 4791 w 33092"/>
                <a:gd name="connsiteY12" fmla="*/ 46392 h 50615"/>
                <a:gd name="connsiteX13" fmla="*/ 0 w 33092"/>
                <a:gd name="connsiteY13" fmla="*/ 34794 h 50615"/>
                <a:gd name="connsiteX14" fmla="*/ 9077 w 33092"/>
                <a:gd name="connsiteY14" fmla="*/ 34794 h 50615"/>
                <a:gd name="connsiteX15" fmla="*/ 11598 w 33092"/>
                <a:gd name="connsiteY15" fmla="*/ 40467 h 50615"/>
                <a:gd name="connsiteX16" fmla="*/ 16704 w 33092"/>
                <a:gd name="connsiteY16" fmla="*/ 42169 h 50615"/>
                <a:gd name="connsiteX17" fmla="*/ 22062 w 33092"/>
                <a:gd name="connsiteY17" fmla="*/ 40215 h 50615"/>
                <a:gd name="connsiteX18" fmla="*/ 24079 w 33092"/>
                <a:gd name="connsiteY18" fmla="*/ 35109 h 50615"/>
                <a:gd name="connsiteX19" fmla="*/ 21242 w 33092"/>
                <a:gd name="connsiteY19" fmla="*/ 29436 h 50615"/>
                <a:gd name="connsiteX20" fmla="*/ 13048 w 33092"/>
                <a:gd name="connsiteY20" fmla="*/ 27167 h 50615"/>
                <a:gd name="connsiteX21" fmla="*/ 13048 w 33092"/>
                <a:gd name="connsiteY21" fmla="*/ 19225 h 50615"/>
                <a:gd name="connsiteX22" fmla="*/ 18154 w 33092"/>
                <a:gd name="connsiteY22" fmla="*/ 18406 h 50615"/>
                <a:gd name="connsiteX23" fmla="*/ 20675 w 33092"/>
                <a:gd name="connsiteY23" fmla="*/ 16136 h 50615"/>
                <a:gd name="connsiteX24" fmla="*/ 21494 w 33092"/>
                <a:gd name="connsiteY24" fmla="*/ 13300 h 50615"/>
                <a:gd name="connsiteX25" fmla="*/ 20045 w 33092"/>
                <a:gd name="connsiteY25" fmla="*/ 10211 h 50615"/>
                <a:gd name="connsiteX26" fmla="*/ 16389 w 33092"/>
                <a:gd name="connsiteY26" fmla="*/ 8825 h 50615"/>
                <a:gd name="connsiteX27" fmla="*/ 12985 w 33092"/>
                <a:gd name="connsiteY27" fmla="*/ 9959 h 50615"/>
                <a:gd name="connsiteX28" fmla="*/ 10779 w 33092"/>
                <a:gd name="connsiteY28" fmla="*/ 13048 h 50615"/>
                <a:gd name="connsiteX29" fmla="*/ 10779 w 33092"/>
                <a:gd name="connsiteY29" fmla="*/ 13048 h 5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3092" h="50615">
                  <a:moveTo>
                    <a:pt x="10779" y="13048"/>
                  </a:moveTo>
                  <a:lnTo>
                    <a:pt x="2017" y="13048"/>
                  </a:lnTo>
                  <a:cubicBezTo>
                    <a:pt x="2584" y="9644"/>
                    <a:pt x="3719" y="6808"/>
                    <a:pt x="5673" y="4539"/>
                  </a:cubicBezTo>
                  <a:cubicBezTo>
                    <a:pt x="8762" y="1450"/>
                    <a:pt x="12481" y="0"/>
                    <a:pt x="16704" y="0"/>
                  </a:cubicBezTo>
                  <a:cubicBezTo>
                    <a:pt x="20675" y="0"/>
                    <a:pt x="24079" y="1135"/>
                    <a:pt x="26600" y="3656"/>
                  </a:cubicBezTo>
                  <a:cubicBezTo>
                    <a:pt x="29436" y="6177"/>
                    <a:pt x="30571" y="9329"/>
                    <a:pt x="30571" y="12733"/>
                  </a:cubicBezTo>
                  <a:cubicBezTo>
                    <a:pt x="30571" y="14687"/>
                    <a:pt x="30004" y="16704"/>
                    <a:pt x="28869" y="18658"/>
                  </a:cubicBezTo>
                  <a:cubicBezTo>
                    <a:pt x="27735" y="20360"/>
                    <a:pt x="26033" y="21746"/>
                    <a:pt x="23764" y="22881"/>
                  </a:cubicBezTo>
                  <a:cubicBezTo>
                    <a:pt x="26852" y="23701"/>
                    <a:pt x="29121" y="25150"/>
                    <a:pt x="30823" y="27420"/>
                  </a:cubicBezTo>
                  <a:cubicBezTo>
                    <a:pt x="32210" y="29689"/>
                    <a:pt x="33092" y="32210"/>
                    <a:pt x="33092" y="35046"/>
                  </a:cubicBezTo>
                  <a:cubicBezTo>
                    <a:pt x="33092" y="39269"/>
                    <a:pt x="31706" y="42989"/>
                    <a:pt x="28302" y="46077"/>
                  </a:cubicBezTo>
                  <a:cubicBezTo>
                    <a:pt x="25213" y="48914"/>
                    <a:pt x="21242" y="50616"/>
                    <a:pt x="16136" y="50616"/>
                  </a:cubicBezTo>
                  <a:cubicBezTo>
                    <a:pt x="11598" y="50616"/>
                    <a:pt x="7627" y="49229"/>
                    <a:pt x="4791" y="46392"/>
                  </a:cubicBezTo>
                  <a:cubicBezTo>
                    <a:pt x="1954" y="43556"/>
                    <a:pt x="252" y="39585"/>
                    <a:pt x="0" y="34794"/>
                  </a:cubicBezTo>
                  <a:lnTo>
                    <a:pt x="9077" y="34794"/>
                  </a:lnTo>
                  <a:cubicBezTo>
                    <a:pt x="9392" y="37315"/>
                    <a:pt x="10211" y="39017"/>
                    <a:pt x="11598" y="40467"/>
                  </a:cubicBezTo>
                  <a:cubicBezTo>
                    <a:pt x="13048" y="41602"/>
                    <a:pt x="14687" y="42169"/>
                    <a:pt x="16704" y="42169"/>
                  </a:cubicBezTo>
                  <a:cubicBezTo>
                    <a:pt x="18973" y="42169"/>
                    <a:pt x="20675" y="41602"/>
                    <a:pt x="22062" y="40215"/>
                  </a:cubicBezTo>
                  <a:cubicBezTo>
                    <a:pt x="23511" y="38829"/>
                    <a:pt x="24079" y="37127"/>
                    <a:pt x="24079" y="35109"/>
                  </a:cubicBezTo>
                  <a:cubicBezTo>
                    <a:pt x="24079" y="32840"/>
                    <a:pt x="23259" y="31138"/>
                    <a:pt x="21242" y="29436"/>
                  </a:cubicBezTo>
                  <a:cubicBezTo>
                    <a:pt x="19540" y="27987"/>
                    <a:pt x="16704" y="27167"/>
                    <a:pt x="13048" y="27167"/>
                  </a:cubicBezTo>
                  <a:lnTo>
                    <a:pt x="13048" y="19225"/>
                  </a:lnTo>
                  <a:cubicBezTo>
                    <a:pt x="15317" y="19225"/>
                    <a:pt x="17019" y="18910"/>
                    <a:pt x="18154" y="18406"/>
                  </a:cubicBezTo>
                  <a:cubicBezTo>
                    <a:pt x="19288" y="17838"/>
                    <a:pt x="20108" y="16956"/>
                    <a:pt x="20675" y="16136"/>
                  </a:cubicBezTo>
                  <a:cubicBezTo>
                    <a:pt x="21242" y="15317"/>
                    <a:pt x="21494" y="14434"/>
                    <a:pt x="21494" y="13300"/>
                  </a:cubicBezTo>
                  <a:cubicBezTo>
                    <a:pt x="21494" y="12165"/>
                    <a:pt x="20927" y="11031"/>
                    <a:pt x="20045" y="10211"/>
                  </a:cubicBezTo>
                  <a:cubicBezTo>
                    <a:pt x="19225" y="9392"/>
                    <a:pt x="18091" y="8825"/>
                    <a:pt x="16389" y="8825"/>
                  </a:cubicBezTo>
                  <a:cubicBezTo>
                    <a:pt x="15254" y="8825"/>
                    <a:pt x="13867" y="9077"/>
                    <a:pt x="12985" y="9959"/>
                  </a:cubicBezTo>
                  <a:cubicBezTo>
                    <a:pt x="11913" y="10779"/>
                    <a:pt x="11031" y="11913"/>
                    <a:pt x="10779" y="13048"/>
                  </a:cubicBezTo>
                  <a:lnTo>
                    <a:pt x="10779" y="13048"/>
                  </a:lnTo>
                  <a:close/>
                </a:path>
              </a:pathLst>
            </a:custGeom>
            <a:solidFill>
              <a:srgbClr val="FFBC3D"/>
            </a:solidFill>
            <a:ln w="6301" cap="flat">
              <a:noFill/>
              <a:prstDash val="solid"/>
              <a:miter/>
            </a:ln>
          </p:spPr>
          <p:txBody>
            <a:bodyPr rtlCol="0" anchor="ctr"/>
            <a:lstStyle/>
            <a:p>
              <a:endParaRPr lang="en-US"/>
            </a:p>
          </p:txBody>
        </p:sp>
        <p:sp>
          <p:nvSpPr>
            <p:cNvPr id="61" name="Freeform: Shape 3886">
              <a:extLst>
                <a:ext uri="{FF2B5EF4-FFF2-40B4-BE49-F238E27FC236}">
                  <a16:creationId xmlns:a16="http://schemas.microsoft.com/office/drawing/2014/main" id="{B94E6526-D5A9-4FBD-BF6A-2780444D559B}"/>
                </a:ext>
              </a:extLst>
            </p:cNvPr>
            <p:cNvSpPr/>
            <p:nvPr/>
          </p:nvSpPr>
          <p:spPr>
            <a:xfrm>
              <a:off x="4106738" y="5179428"/>
              <a:ext cx="34542" cy="49228"/>
            </a:xfrm>
            <a:custGeom>
              <a:avLst/>
              <a:gdLst>
                <a:gd name="connsiteX0" fmla="*/ 20990 w 34542"/>
                <a:gd name="connsiteY0" fmla="*/ 0 h 49228"/>
                <a:gd name="connsiteX1" fmla="*/ 30319 w 34542"/>
                <a:gd name="connsiteY1" fmla="*/ 0 h 49228"/>
                <a:gd name="connsiteX2" fmla="*/ 30319 w 34542"/>
                <a:gd name="connsiteY2" fmla="*/ 30823 h 49228"/>
                <a:gd name="connsiteX3" fmla="*/ 34542 w 34542"/>
                <a:gd name="connsiteY3" fmla="*/ 30823 h 49228"/>
                <a:gd name="connsiteX4" fmla="*/ 34542 w 34542"/>
                <a:gd name="connsiteY4" fmla="*/ 39333 h 49228"/>
                <a:gd name="connsiteX5" fmla="*/ 30319 w 34542"/>
                <a:gd name="connsiteY5" fmla="*/ 39333 h 49228"/>
                <a:gd name="connsiteX6" fmla="*/ 30319 w 34542"/>
                <a:gd name="connsiteY6" fmla="*/ 49229 h 49228"/>
                <a:gd name="connsiteX7" fmla="*/ 21242 w 34542"/>
                <a:gd name="connsiteY7" fmla="*/ 49229 h 49228"/>
                <a:gd name="connsiteX8" fmla="*/ 21242 w 34542"/>
                <a:gd name="connsiteY8" fmla="*/ 39333 h 49228"/>
                <a:gd name="connsiteX9" fmla="*/ 0 w 34542"/>
                <a:gd name="connsiteY9" fmla="*/ 39333 h 49228"/>
                <a:gd name="connsiteX10" fmla="*/ 0 w 34542"/>
                <a:gd name="connsiteY10" fmla="*/ 31138 h 49228"/>
                <a:gd name="connsiteX11" fmla="*/ 20990 w 34542"/>
                <a:gd name="connsiteY11" fmla="*/ 0 h 49228"/>
                <a:gd name="connsiteX12" fmla="*/ 21305 w 34542"/>
                <a:gd name="connsiteY12" fmla="*/ 30823 h 49228"/>
                <a:gd name="connsiteX13" fmla="*/ 21305 w 34542"/>
                <a:gd name="connsiteY13" fmla="*/ 30823 h 49228"/>
                <a:gd name="connsiteX14" fmla="*/ 21305 w 34542"/>
                <a:gd name="connsiteY14" fmla="*/ 14687 h 49228"/>
                <a:gd name="connsiteX15" fmla="*/ 10274 w 34542"/>
                <a:gd name="connsiteY15" fmla="*/ 30823 h 49228"/>
                <a:gd name="connsiteX16" fmla="*/ 21305 w 34542"/>
                <a:gd name="connsiteY16" fmla="*/ 30823 h 4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542" h="49228">
                  <a:moveTo>
                    <a:pt x="20990" y="0"/>
                  </a:moveTo>
                  <a:lnTo>
                    <a:pt x="30319" y="0"/>
                  </a:lnTo>
                  <a:lnTo>
                    <a:pt x="30319" y="30823"/>
                  </a:lnTo>
                  <a:lnTo>
                    <a:pt x="34542" y="30823"/>
                  </a:lnTo>
                  <a:lnTo>
                    <a:pt x="34542" y="39333"/>
                  </a:lnTo>
                  <a:lnTo>
                    <a:pt x="30319" y="39333"/>
                  </a:lnTo>
                  <a:lnTo>
                    <a:pt x="30319" y="49229"/>
                  </a:lnTo>
                  <a:lnTo>
                    <a:pt x="21242" y="49229"/>
                  </a:lnTo>
                  <a:lnTo>
                    <a:pt x="21242" y="39333"/>
                  </a:lnTo>
                  <a:lnTo>
                    <a:pt x="0" y="39333"/>
                  </a:lnTo>
                  <a:lnTo>
                    <a:pt x="0" y="31138"/>
                  </a:lnTo>
                  <a:lnTo>
                    <a:pt x="20990" y="0"/>
                  </a:lnTo>
                  <a:close/>
                  <a:moveTo>
                    <a:pt x="21305" y="30823"/>
                  </a:moveTo>
                  <a:lnTo>
                    <a:pt x="21305" y="30823"/>
                  </a:lnTo>
                  <a:lnTo>
                    <a:pt x="21305" y="14687"/>
                  </a:lnTo>
                  <a:lnTo>
                    <a:pt x="10274" y="30823"/>
                  </a:lnTo>
                  <a:lnTo>
                    <a:pt x="21305" y="30823"/>
                  </a:lnTo>
                  <a:close/>
                </a:path>
              </a:pathLst>
            </a:custGeom>
            <a:solidFill>
              <a:srgbClr val="FFBC3D"/>
            </a:solidFill>
            <a:ln w="6301" cap="flat">
              <a:noFill/>
              <a:prstDash val="solid"/>
              <a:miter/>
            </a:ln>
          </p:spPr>
          <p:txBody>
            <a:bodyPr rtlCol="0" anchor="ctr"/>
            <a:lstStyle/>
            <a:p>
              <a:endParaRPr lang="en-US"/>
            </a:p>
          </p:txBody>
        </p:sp>
        <p:sp>
          <p:nvSpPr>
            <p:cNvPr id="62" name="Freeform: Shape 3887">
              <a:extLst>
                <a:ext uri="{FF2B5EF4-FFF2-40B4-BE49-F238E27FC236}">
                  <a16:creationId xmlns:a16="http://schemas.microsoft.com/office/drawing/2014/main" id="{E0A27AF0-7C83-4C02-8063-EF5F8A5AC659}"/>
                </a:ext>
              </a:extLst>
            </p:cNvPr>
            <p:cNvSpPr/>
            <p:nvPr/>
          </p:nvSpPr>
          <p:spPr>
            <a:xfrm>
              <a:off x="4053664" y="5245361"/>
              <a:ext cx="32840" cy="49291"/>
            </a:xfrm>
            <a:custGeom>
              <a:avLst/>
              <a:gdLst>
                <a:gd name="connsiteX0" fmla="*/ 9581 w 32840"/>
                <a:gd name="connsiteY0" fmla="*/ 0 h 49291"/>
                <a:gd name="connsiteX1" fmla="*/ 32210 w 32840"/>
                <a:gd name="connsiteY1" fmla="*/ 0 h 49291"/>
                <a:gd name="connsiteX2" fmla="*/ 32210 w 32840"/>
                <a:gd name="connsiteY2" fmla="*/ 8510 h 49291"/>
                <a:gd name="connsiteX3" fmla="*/ 16389 w 32840"/>
                <a:gd name="connsiteY3" fmla="*/ 8510 h 49291"/>
                <a:gd name="connsiteX4" fmla="*/ 14435 w 32840"/>
                <a:gd name="connsiteY4" fmla="*/ 17271 h 49291"/>
                <a:gd name="connsiteX5" fmla="*/ 16136 w 32840"/>
                <a:gd name="connsiteY5" fmla="*/ 16956 h 49291"/>
                <a:gd name="connsiteX6" fmla="*/ 17586 w 32840"/>
                <a:gd name="connsiteY6" fmla="*/ 16704 h 49291"/>
                <a:gd name="connsiteX7" fmla="*/ 28617 w 32840"/>
                <a:gd name="connsiteY7" fmla="*/ 21243 h 49291"/>
                <a:gd name="connsiteX8" fmla="*/ 32840 w 32840"/>
                <a:gd name="connsiteY8" fmla="*/ 32588 h 49291"/>
                <a:gd name="connsiteX9" fmla="*/ 28050 w 32840"/>
                <a:gd name="connsiteY9" fmla="*/ 44501 h 49291"/>
                <a:gd name="connsiteX10" fmla="*/ 16452 w 32840"/>
                <a:gd name="connsiteY10" fmla="*/ 49292 h 49291"/>
                <a:gd name="connsiteX11" fmla="*/ 5673 w 32840"/>
                <a:gd name="connsiteY11" fmla="*/ 45888 h 49291"/>
                <a:gd name="connsiteX12" fmla="*/ 0 w 32840"/>
                <a:gd name="connsiteY12" fmla="*/ 36244 h 49291"/>
                <a:gd name="connsiteX13" fmla="*/ 9644 w 32840"/>
                <a:gd name="connsiteY13" fmla="*/ 36244 h 49291"/>
                <a:gd name="connsiteX14" fmla="*/ 12481 w 32840"/>
                <a:gd name="connsiteY14" fmla="*/ 39648 h 49291"/>
                <a:gd name="connsiteX15" fmla="*/ 16452 w 32840"/>
                <a:gd name="connsiteY15" fmla="*/ 40783 h 49291"/>
                <a:gd name="connsiteX16" fmla="*/ 21809 w 32840"/>
                <a:gd name="connsiteY16" fmla="*/ 38514 h 49291"/>
                <a:gd name="connsiteX17" fmla="*/ 23826 w 32840"/>
                <a:gd name="connsiteY17" fmla="*/ 32840 h 49291"/>
                <a:gd name="connsiteX18" fmla="*/ 21809 w 32840"/>
                <a:gd name="connsiteY18" fmla="*/ 27483 h 49291"/>
                <a:gd name="connsiteX19" fmla="*/ 17019 w 32840"/>
                <a:gd name="connsiteY19" fmla="*/ 25529 h 49291"/>
                <a:gd name="connsiteX20" fmla="*/ 14182 w 32840"/>
                <a:gd name="connsiteY20" fmla="*/ 26096 h 49291"/>
                <a:gd name="connsiteX21" fmla="*/ 11346 w 32840"/>
                <a:gd name="connsiteY21" fmla="*/ 28365 h 49291"/>
                <a:gd name="connsiteX22" fmla="*/ 3719 w 32840"/>
                <a:gd name="connsiteY22" fmla="*/ 26663 h 49291"/>
                <a:gd name="connsiteX23" fmla="*/ 9581 w 32840"/>
                <a:gd name="connsiteY23" fmla="*/ 0 h 4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840" h="49291">
                  <a:moveTo>
                    <a:pt x="9581" y="0"/>
                  </a:moveTo>
                  <a:lnTo>
                    <a:pt x="32210" y="0"/>
                  </a:lnTo>
                  <a:lnTo>
                    <a:pt x="32210" y="8510"/>
                  </a:lnTo>
                  <a:lnTo>
                    <a:pt x="16389" y="8510"/>
                  </a:lnTo>
                  <a:lnTo>
                    <a:pt x="14435" y="17271"/>
                  </a:lnTo>
                  <a:cubicBezTo>
                    <a:pt x="15002" y="16956"/>
                    <a:pt x="15569" y="16956"/>
                    <a:pt x="16136" y="16956"/>
                  </a:cubicBezTo>
                  <a:cubicBezTo>
                    <a:pt x="16704" y="16704"/>
                    <a:pt x="16956" y="16704"/>
                    <a:pt x="17586" y="16704"/>
                  </a:cubicBezTo>
                  <a:cubicBezTo>
                    <a:pt x="22125" y="16704"/>
                    <a:pt x="25528" y="18091"/>
                    <a:pt x="28617" y="21243"/>
                  </a:cubicBezTo>
                  <a:cubicBezTo>
                    <a:pt x="31454" y="24079"/>
                    <a:pt x="32840" y="28050"/>
                    <a:pt x="32840" y="32588"/>
                  </a:cubicBezTo>
                  <a:cubicBezTo>
                    <a:pt x="32840" y="37379"/>
                    <a:pt x="31138" y="41350"/>
                    <a:pt x="28050" y="44501"/>
                  </a:cubicBezTo>
                  <a:cubicBezTo>
                    <a:pt x="24961" y="47590"/>
                    <a:pt x="20990" y="49292"/>
                    <a:pt x="16452" y="49292"/>
                  </a:cubicBezTo>
                  <a:cubicBezTo>
                    <a:pt x="12228" y="49292"/>
                    <a:pt x="8825" y="48157"/>
                    <a:pt x="5673" y="45888"/>
                  </a:cubicBezTo>
                  <a:cubicBezTo>
                    <a:pt x="2836" y="43367"/>
                    <a:pt x="882" y="40215"/>
                    <a:pt x="0" y="36244"/>
                  </a:cubicBezTo>
                  <a:lnTo>
                    <a:pt x="9644" y="36244"/>
                  </a:lnTo>
                  <a:cubicBezTo>
                    <a:pt x="10463" y="37631"/>
                    <a:pt x="11346" y="38766"/>
                    <a:pt x="12481" y="39648"/>
                  </a:cubicBezTo>
                  <a:cubicBezTo>
                    <a:pt x="13930" y="40215"/>
                    <a:pt x="15002" y="40783"/>
                    <a:pt x="16452" y="40783"/>
                  </a:cubicBezTo>
                  <a:cubicBezTo>
                    <a:pt x="18721" y="40783"/>
                    <a:pt x="20423" y="39900"/>
                    <a:pt x="21809" y="38514"/>
                  </a:cubicBezTo>
                  <a:cubicBezTo>
                    <a:pt x="23259" y="37127"/>
                    <a:pt x="23826" y="35109"/>
                    <a:pt x="23826" y="32840"/>
                  </a:cubicBezTo>
                  <a:cubicBezTo>
                    <a:pt x="23826" y="30571"/>
                    <a:pt x="23259" y="28869"/>
                    <a:pt x="21809" y="27483"/>
                  </a:cubicBezTo>
                  <a:cubicBezTo>
                    <a:pt x="20675" y="26096"/>
                    <a:pt x="18973" y="25529"/>
                    <a:pt x="17019" y="25529"/>
                  </a:cubicBezTo>
                  <a:cubicBezTo>
                    <a:pt x="16199" y="25529"/>
                    <a:pt x="15065" y="25529"/>
                    <a:pt x="14182" y="26096"/>
                  </a:cubicBezTo>
                  <a:cubicBezTo>
                    <a:pt x="13048" y="26663"/>
                    <a:pt x="12228" y="27483"/>
                    <a:pt x="11346" y="28365"/>
                  </a:cubicBezTo>
                  <a:lnTo>
                    <a:pt x="3719" y="26663"/>
                  </a:lnTo>
                  <a:lnTo>
                    <a:pt x="9581" y="0"/>
                  </a:lnTo>
                  <a:close/>
                </a:path>
              </a:pathLst>
            </a:custGeom>
            <a:solidFill>
              <a:srgbClr val="FFBC3D"/>
            </a:solidFill>
            <a:ln w="6301" cap="flat">
              <a:noFill/>
              <a:prstDash val="solid"/>
              <a:miter/>
            </a:ln>
          </p:spPr>
          <p:txBody>
            <a:bodyPr rtlCol="0" anchor="ctr"/>
            <a:lstStyle/>
            <a:p>
              <a:endParaRPr lang="en-US"/>
            </a:p>
          </p:txBody>
        </p:sp>
        <p:sp>
          <p:nvSpPr>
            <p:cNvPr id="63" name="Freeform: Shape 3888">
              <a:extLst>
                <a:ext uri="{FF2B5EF4-FFF2-40B4-BE49-F238E27FC236}">
                  <a16:creationId xmlns:a16="http://schemas.microsoft.com/office/drawing/2014/main" id="{3051AD26-BA96-4577-BE14-E9049B988BF6}"/>
                </a:ext>
              </a:extLst>
            </p:cNvPr>
            <p:cNvSpPr/>
            <p:nvPr/>
          </p:nvSpPr>
          <p:spPr>
            <a:xfrm>
              <a:off x="3881836" y="5238554"/>
              <a:ext cx="31390" cy="49228"/>
            </a:xfrm>
            <a:custGeom>
              <a:avLst/>
              <a:gdLst>
                <a:gd name="connsiteX0" fmla="*/ 0 w 31390"/>
                <a:gd name="connsiteY0" fmla="*/ 0 h 49228"/>
                <a:gd name="connsiteX1" fmla="*/ 31390 w 31390"/>
                <a:gd name="connsiteY1" fmla="*/ 0 h 49228"/>
                <a:gd name="connsiteX2" fmla="*/ 31390 w 31390"/>
                <a:gd name="connsiteY2" fmla="*/ 4853 h 49228"/>
                <a:gd name="connsiteX3" fmla="*/ 9896 w 31390"/>
                <a:gd name="connsiteY3" fmla="*/ 49229 h 49228"/>
                <a:gd name="connsiteX4" fmla="*/ 1954 w 31390"/>
                <a:gd name="connsiteY4" fmla="*/ 45573 h 49228"/>
                <a:gd name="connsiteX5" fmla="*/ 20108 w 31390"/>
                <a:gd name="connsiteY5" fmla="*/ 8509 h 49228"/>
                <a:gd name="connsiteX6" fmla="*/ 0 w 31390"/>
                <a:gd name="connsiteY6" fmla="*/ 8509 h 4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90" h="49228">
                  <a:moveTo>
                    <a:pt x="0" y="0"/>
                  </a:moveTo>
                  <a:lnTo>
                    <a:pt x="31390" y="0"/>
                  </a:lnTo>
                  <a:lnTo>
                    <a:pt x="31390" y="4853"/>
                  </a:lnTo>
                  <a:lnTo>
                    <a:pt x="9896" y="49229"/>
                  </a:lnTo>
                  <a:lnTo>
                    <a:pt x="1954" y="45573"/>
                  </a:lnTo>
                  <a:lnTo>
                    <a:pt x="20108" y="8509"/>
                  </a:lnTo>
                  <a:lnTo>
                    <a:pt x="0" y="8509"/>
                  </a:lnTo>
                  <a:close/>
                </a:path>
              </a:pathLst>
            </a:custGeom>
            <a:solidFill>
              <a:srgbClr val="FFBC3D"/>
            </a:solidFill>
            <a:ln w="6301" cap="flat">
              <a:noFill/>
              <a:prstDash val="solid"/>
              <a:miter/>
            </a:ln>
          </p:spPr>
          <p:txBody>
            <a:bodyPr rtlCol="0" anchor="ctr"/>
            <a:lstStyle/>
            <a:p>
              <a:endParaRPr lang="en-US"/>
            </a:p>
          </p:txBody>
        </p:sp>
        <p:sp>
          <p:nvSpPr>
            <p:cNvPr id="64" name="Freeform: Shape 3889">
              <a:extLst>
                <a:ext uri="{FF2B5EF4-FFF2-40B4-BE49-F238E27FC236}">
                  <a16:creationId xmlns:a16="http://schemas.microsoft.com/office/drawing/2014/main" id="{B167BA58-149E-45DF-A7C3-0CDDFA292DA5}"/>
                </a:ext>
              </a:extLst>
            </p:cNvPr>
            <p:cNvSpPr/>
            <p:nvPr/>
          </p:nvSpPr>
          <p:spPr>
            <a:xfrm>
              <a:off x="3816786" y="5182202"/>
              <a:ext cx="33344" cy="50363"/>
            </a:xfrm>
            <a:custGeom>
              <a:avLst/>
              <a:gdLst>
                <a:gd name="connsiteX0" fmla="*/ 26600 w 33344"/>
                <a:gd name="connsiteY0" fmla="*/ 23259 h 50363"/>
                <a:gd name="connsiteX1" fmla="*/ 31390 w 33344"/>
                <a:gd name="connsiteY1" fmla="*/ 28617 h 50363"/>
                <a:gd name="connsiteX2" fmla="*/ 33345 w 33344"/>
                <a:gd name="connsiteY2" fmla="*/ 35677 h 50363"/>
                <a:gd name="connsiteX3" fmla="*/ 31075 w 33344"/>
                <a:gd name="connsiteY3" fmla="*/ 43304 h 50363"/>
                <a:gd name="connsiteX4" fmla="*/ 25717 w 33344"/>
                <a:gd name="connsiteY4" fmla="*/ 48661 h 50363"/>
                <a:gd name="connsiteX5" fmla="*/ 16641 w 33344"/>
                <a:gd name="connsiteY5" fmla="*/ 50363 h 50363"/>
                <a:gd name="connsiteX6" fmla="*/ 7312 w 33344"/>
                <a:gd name="connsiteY6" fmla="*/ 48661 h 50363"/>
                <a:gd name="connsiteX7" fmla="*/ 1954 w 33344"/>
                <a:gd name="connsiteY7" fmla="*/ 43556 h 50363"/>
                <a:gd name="connsiteX8" fmla="*/ 0 w 33344"/>
                <a:gd name="connsiteY8" fmla="*/ 35613 h 50363"/>
                <a:gd name="connsiteX9" fmla="*/ 1450 w 33344"/>
                <a:gd name="connsiteY9" fmla="*/ 28554 h 50363"/>
                <a:gd name="connsiteX10" fmla="*/ 6555 w 33344"/>
                <a:gd name="connsiteY10" fmla="*/ 23196 h 50363"/>
                <a:gd name="connsiteX11" fmla="*/ 3152 w 33344"/>
                <a:gd name="connsiteY11" fmla="*/ 18406 h 50363"/>
                <a:gd name="connsiteX12" fmla="*/ 2332 w 33344"/>
                <a:gd name="connsiteY12" fmla="*/ 13300 h 50363"/>
                <a:gd name="connsiteX13" fmla="*/ 4034 w 33344"/>
                <a:gd name="connsiteY13" fmla="*/ 6492 h 50363"/>
                <a:gd name="connsiteX14" fmla="*/ 9140 w 33344"/>
                <a:gd name="connsiteY14" fmla="*/ 1702 h 50363"/>
                <a:gd name="connsiteX15" fmla="*/ 16767 w 33344"/>
                <a:gd name="connsiteY15" fmla="*/ 0 h 50363"/>
                <a:gd name="connsiteX16" fmla="*/ 24142 w 33344"/>
                <a:gd name="connsiteY16" fmla="*/ 1702 h 50363"/>
                <a:gd name="connsiteX17" fmla="*/ 29247 w 33344"/>
                <a:gd name="connsiteY17" fmla="*/ 6492 h 50363"/>
                <a:gd name="connsiteX18" fmla="*/ 30949 w 33344"/>
                <a:gd name="connsiteY18" fmla="*/ 13300 h 50363"/>
                <a:gd name="connsiteX19" fmla="*/ 30130 w 33344"/>
                <a:gd name="connsiteY19" fmla="*/ 18090 h 50363"/>
                <a:gd name="connsiteX20" fmla="*/ 26600 w 33344"/>
                <a:gd name="connsiteY20" fmla="*/ 23259 h 50363"/>
                <a:gd name="connsiteX21" fmla="*/ 26600 w 33344"/>
                <a:gd name="connsiteY21" fmla="*/ 23259 h 50363"/>
                <a:gd name="connsiteX22" fmla="*/ 16389 w 33344"/>
                <a:gd name="connsiteY22" fmla="*/ 8824 h 50363"/>
                <a:gd name="connsiteX23" fmla="*/ 16389 w 33344"/>
                <a:gd name="connsiteY23" fmla="*/ 8824 h 50363"/>
                <a:gd name="connsiteX24" fmla="*/ 12418 w 33344"/>
                <a:gd name="connsiteY24" fmla="*/ 10274 h 50363"/>
                <a:gd name="connsiteX25" fmla="*/ 11031 w 33344"/>
                <a:gd name="connsiteY25" fmla="*/ 14246 h 50363"/>
                <a:gd name="connsiteX26" fmla="*/ 12733 w 33344"/>
                <a:gd name="connsiteY26" fmla="*/ 17901 h 50363"/>
                <a:gd name="connsiteX27" fmla="*/ 16389 w 33344"/>
                <a:gd name="connsiteY27" fmla="*/ 19603 h 50363"/>
                <a:gd name="connsiteX28" fmla="*/ 20360 w 33344"/>
                <a:gd name="connsiteY28" fmla="*/ 17901 h 50363"/>
                <a:gd name="connsiteX29" fmla="*/ 21746 w 33344"/>
                <a:gd name="connsiteY29" fmla="*/ 13930 h 50363"/>
                <a:gd name="connsiteX30" fmla="*/ 20045 w 33344"/>
                <a:gd name="connsiteY30" fmla="*/ 10274 h 50363"/>
                <a:gd name="connsiteX31" fmla="*/ 16389 w 33344"/>
                <a:gd name="connsiteY31" fmla="*/ 8824 h 50363"/>
                <a:gd name="connsiteX32" fmla="*/ 16389 w 33344"/>
                <a:gd name="connsiteY32" fmla="*/ 8824 h 50363"/>
                <a:gd name="connsiteX33" fmla="*/ 16704 w 33344"/>
                <a:gd name="connsiteY33" fmla="*/ 28050 h 50363"/>
                <a:gd name="connsiteX34" fmla="*/ 16704 w 33344"/>
                <a:gd name="connsiteY34" fmla="*/ 28050 h 50363"/>
                <a:gd name="connsiteX35" fmla="*/ 11031 w 33344"/>
                <a:gd name="connsiteY35" fmla="*/ 30067 h 50363"/>
                <a:gd name="connsiteX36" fmla="*/ 8762 w 33344"/>
                <a:gd name="connsiteY36" fmla="*/ 34857 h 50363"/>
                <a:gd name="connsiteX37" fmla="*/ 11031 w 33344"/>
                <a:gd name="connsiteY37" fmla="*/ 39963 h 50363"/>
                <a:gd name="connsiteX38" fmla="*/ 16704 w 33344"/>
                <a:gd name="connsiteY38" fmla="*/ 41980 h 50363"/>
                <a:gd name="connsiteX39" fmla="*/ 22062 w 33344"/>
                <a:gd name="connsiteY39" fmla="*/ 39963 h 50363"/>
                <a:gd name="connsiteX40" fmla="*/ 24331 w 33344"/>
                <a:gd name="connsiteY40" fmla="*/ 35172 h 50363"/>
                <a:gd name="connsiteX41" fmla="*/ 22062 w 33344"/>
                <a:gd name="connsiteY41" fmla="*/ 30067 h 50363"/>
                <a:gd name="connsiteX42" fmla="*/ 16704 w 33344"/>
                <a:gd name="connsiteY42" fmla="*/ 28050 h 50363"/>
                <a:gd name="connsiteX43" fmla="*/ 16704 w 33344"/>
                <a:gd name="connsiteY43" fmla="*/ 28050 h 5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3344" h="50363">
                  <a:moveTo>
                    <a:pt x="26600" y="23259"/>
                  </a:moveTo>
                  <a:cubicBezTo>
                    <a:pt x="28554" y="24646"/>
                    <a:pt x="30256" y="26348"/>
                    <a:pt x="31390" y="28617"/>
                  </a:cubicBezTo>
                  <a:cubicBezTo>
                    <a:pt x="32777" y="30886"/>
                    <a:pt x="33345" y="33155"/>
                    <a:pt x="33345" y="35677"/>
                  </a:cubicBezTo>
                  <a:cubicBezTo>
                    <a:pt x="33345" y="38513"/>
                    <a:pt x="32525" y="41035"/>
                    <a:pt x="31075" y="43304"/>
                  </a:cubicBezTo>
                  <a:cubicBezTo>
                    <a:pt x="29941" y="45573"/>
                    <a:pt x="27987" y="47527"/>
                    <a:pt x="25717" y="48661"/>
                  </a:cubicBezTo>
                  <a:cubicBezTo>
                    <a:pt x="23196" y="49796"/>
                    <a:pt x="20360" y="50363"/>
                    <a:pt x="16641" y="50363"/>
                  </a:cubicBezTo>
                  <a:cubicBezTo>
                    <a:pt x="12670" y="50363"/>
                    <a:pt x="9581" y="49796"/>
                    <a:pt x="7312" y="48661"/>
                  </a:cubicBezTo>
                  <a:cubicBezTo>
                    <a:pt x="5043" y="47527"/>
                    <a:pt x="3341" y="45825"/>
                    <a:pt x="1954" y="43556"/>
                  </a:cubicBezTo>
                  <a:cubicBezTo>
                    <a:pt x="567" y="41287"/>
                    <a:pt x="0" y="38450"/>
                    <a:pt x="0" y="35613"/>
                  </a:cubicBezTo>
                  <a:cubicBezTo>
                    <a:pt x="0" y="33092"/>
                    <a:pt x="567" y="30823"/>
                    <a:pt x="1450" y="28554"/>
                  </a:cubicBezTo>
                  <a:cubicBezTo>
                    <a:pt x="2584" y="26600"/>
                    <a:pt x="4286" y="24898"/>
                    <a:pt x="6555" y="23196"/>
                  </a:cubicBezTo>
                  <a:cubicBezTo>
                    <a:pt x="5106" y="21746"/>
                    <a:pt x="4034" y="20108"/>
                    <a:pt x="3152" y="18406"/>
                  </a:cubicBezTo>
                  <a:cubicBezTo>
                    <a:pt x="2584" y="16704"/>
                    <a:pt x="2332" y="15002"/>
                    <a:pt x="2332" y="13300"/>
                  </a:cubicBezTo>
                  <a:cubicBezTo>
                    <a:pt x="2332" y="10778"/>
                    <a:pt x="2900" y="8509"/>
                    <a:pt x="4034" y="6492"/>
                  </a:cubicBezTo>
                  <a:cubicBezTo>
                    <a:pt x="5169" y="4223"/>
                    <a:pt x="6871" y="2837"/>
                    <a:pt x="9140" y="1702"/>
                  </a:cubicBezTo>
                  <a:cubicBezTo>
                    <a:pt x="11409" y="567"/>
                    <a:pt x="13930" y="0"/>
                    <a:pt x="16767" y="0"/>
                  </a:cubicBezTo>
                  <a:cubicBezTo>
                    <a:pt x="19603" y="0"/>
                    <a:pt x="21872" y="567"/>
                    <a:pt x="24142" y="1702"/>
                  </a:cubicBezTo>
                  <a:cubicBezTo>
                    <a:pt x="26411" y="2837"/>
                    <a:pt x="28113" y="4538"/>
                    <a:pt x="29247" y="6492"/>
                  </a:cubicBezTo>
                  <a:cubicBezTo>
                    <a:pt x="30382" y="8762"/>
                    <a:pt x="30949" y="11031"/>
                    <a:pt x="30949" y="13300"/>
                  </a:cubicBezTo>
                  <a:cubicBezTo>
                    <a:pt x="30949" y="15002"/>
                    <a:pt x="30697" y="16704"/>
                    <a:pt x="30130" y="18090"/>
                  </a:cubicBezTo>
                  <a:cubicBezTo>
                    <a:pt x="29373" y="19603"/>
                    <a:pt x="28239" y="21305"/>
                    <a:pt x="26600" y="23259"/>
                  </a:cubicBezTo>
                  <a:lnTo>
                    <a:pt x="26600" y="23259"/>
                  </a:lnTo>
                  <a:close/>
                  <a:moveTo>
                    <a:pt x="16389" y="8824"/>
                  </a:moveTo>
                  <a:lnTo>
                    <a:pt x="16389" y="8824"/>
                  </a:lnTo>
                  <a:cubicBezTo>
                    <a:pt x="14687" y="8824"/>
                    <a:pt x="13552" y="9392"/>
                    <a:pt x="12418" y="10274"/>
                  </a:cubicBezTo>
                  <a:cubicBezTo>
                    <a:pt x="11598" y="11409"/>
                    <a:pt x="11031" y="12544"/>
                    <a:pt x="11031" y="14246"/>
                  </a:cubicBezTo>
                  <a:cubicBezTo>
                    <a:pt x="11031" y="15695"/>
                    <a:pt x="11598" y="17082"/>
                    <a:pt x="12733" y="17901"/>
                  </a:cubicBezTo>
                  <a:cubicBezTo>
                    <a:pt x="13552" y="19036"/>
                    <a:pt x="15002" y="19603"/>
                    <a:pt x="16389" y="19603"/>
                  </a:cubicBezTo>
                  <a:cubicBezTo>
                    <a:pt x="18091" y="19603"/>
                    <a:pt x="19225" y="19036"/>
                    <a:pt x="20360" y="17901"/>
                  </a:cubicBezTo>
                  <a:cubicBezTo>
                    <a:pt x="21179" y="17082"/>
                    <a:pt x="21746" y="15632"/>
                    <a:pt x="21746" y="13930"/>
                  </a:cubicBezTo>
                  <a:cubicBezTo>
                    <a:pt x="21746" y="12480"/>
                    <a:pt x="21179" y="11094"/>
                    <a:pt x="20045" y="10274"/>
                  </a:cubicBezTo>
                  <a:cubicBezTo>
                    <a:pt x="19225" y="9392"/>
                    <a:pt x="17775" y="8824"/>
                    <a:pt x="16389" y="8824"/>
                  </a:cubicBezTo>
                  <a:lnTo>
                    <a:pt x="16389" y="8824"/>
                  </a:lnTo>
                  <a:close/>
                  <a:moveTo>
                    <a:pt x="16704" y="28050"/>
                  </a:moveTo>
                  <a:lnTo>
                    <a:pt x="16704" y="28050"/>
                  </a:lnTo>
                  <a:cubicBezTo>
                    <a:pt x="14435" y="28050"/>
                    <a:pt x="12733" y="28617"/>
                    <a:pt x="11031" y="30067"/>
                  </a:cubicBezTo>
                  <a:cubicBezTo>
                    <a:pt x="9581" y="31453"/>
                    <a:pt x="8762" y="33155"/>
                    <a:pt x="8762" y="34857"/>
                  </a:cubicBezTo>
                  <a:cubicBezTo>
                    <a:pt x="8762" y="36811"/>
                    <a:pt x="9581" y="38513"/>
                    <a:pt x="11031" y="39963"/>
                  </a:cubicBezTo>
                  <a:cubicBezTo>
                    <a:pt x="12418" y="41097"/>
                    <a:pt x="14119" y="41980"/>
                    <a:pt x="16704" y="41980"/>
                  </a:cubicBezTo>
                  <a:cubicBezTo>
                    <a:pt x="18973" y="41980"/>
                    <a:pt x="20927" y="41160"/>
                    <a:pt x="22062" y="39963"/>
                  </a:cubicBezTo>
                  <a:cubicBezTo>
                    <a:pt x="23448" y="38828"/>
                    <a:pt x="24331" y="37127"/>
                    <a:pt x="24331" y="35172"/>
                  </a:cubicBezTo>
                  <a:cubicBezTo>
                    <a:pt x="24331" y="33218"/>
                    <a:pt x="23448" y="31517"/>
                    <a:pt x="22062" y="30067"/>
                  </a:cubicBezTo>
                  <a:cubicBezTo>
                    <a:pt x="20612" y="28617"/>
                    <a:pt x="18910" y="28050"/>
                    <a:pt x="16704" y="28050"/>
                  </a:cubicBezTo>
                  <a:lnTo>
                    <a:pt x="16704" y="28050"/>
                  </a:lnTo>
                  <a:close/>
                </a:path>
              </a:pathLst>
            </a:custGeom>
            <a:solidFill>
              <a:srgbClr val="FFBC3D"/>
            </a:solidFill>
            <a:ln w="6301" cap="flat">
              <a:noFill/>
              <a:prstDash val="solid"/>
              <a:miter/>
            </a:ln>
          </p:spPr>
          <p:txBody>
            <a:bodyPr rtlCol="0" anchor="ctr"/>
            <a:lstStyle/>
            <a:p>
              <a:endParaRPr lang="en-US"/>
            </a:p>
          </p:txBody>
        </p:sp>
        <p:sp>
          <p:nvSpPr>
            <p:cNvPr id="65" name="Freeform: Shape 3890">
              <a:extLst>
                <a:ext uri="{FF2B5EF4-FFF2-40B4-BE49-F238E27FC236}">
                  <a16:creationId xmlns:a16="http://schemas.microsoft.com/office/drawing/2014/main" id="{B6E55737-5EFD-4CF1-A26E-365B64DC00D7}"/>
                </a:ext>
              </a:extLst>
            </p:cNvPr>
            <p:cNvSpPr/>
            <p:nvPr/>
          </p:nvSpPr>
          <p:spPr>
            <a:xfrm>
              <a:off x="3792959" y="5106121"/>
              <a:ext cx="30003" cy="50426"/>
            </a:xfrm>
            <a:custGeom>
              <a:avLst/>
              <a:gdLst>
                <a:gd name="connsiteX0" fmla="*/ 13867 w 30003"/>
                <a:gd name="connsiteY0" fmla="*/ 50426 h 50426"/>
                <a:gd name="connsiteX1" fmla="*/ 6240 w 30003"/>
                <a:gd name="connsiteY1" fmla="*/ 46770 h 50426"/>
                <a:gd name="connsiteX2" fmla="*/ 14435 w 30003"/>
                <a:gd name="connsiteY2" fmla="*/ 30319 h 50426"/>
                <a:gd name="connsiteX3" fmla="*/ 4223 w 30003"/>
                <a:gd name="connsiteY3" fmla="*/ 25780 h 50426"/>
                <a:gd name="connsiteX4" fmla="*/ 0 w 30003"/>
                <a:gd name="connsiteY4" fmla="*/ 15002 h 50426"/>
                <a:gd name="connsiteX5" fmla="*/ 4223 w 30003"/>
                <a:gd name="connsiteY5" fmla="*/ 4223 h 50426"/>
                <a:gd name="connsiteX6" fmla="*/ 15002 w 30003"/>
                <a:gd name="connsiteY6" fmla="*/ 0 h 50426"/>
                <a:gd name="connsiteX7" fmla="*/ 25717 w 30003"/>
                <a:gd name="connsiteY7" fmla="*/ 4538 h 50426"/>
                <a:gd name="connsiteX8" fmla="*/ 30004 w 30003"/>
                <a:gd name="connsiteY8" fmla="*/ 15002 h 50426"/>
                <a:gd name="connsiteX9" fmla="*/ 29436 w 30003"/>
                <a:gd name="connsiteY9" fmla="*/ 19225 h 50426"/>
                <a:gd name="connsiteX10" fmla="*/ 26348 w 30003"/>
                <a:gd name="connsiteY10" fmla="*/ 26285 h 50426"/>
                <a:gd name="connsiteX11" fmla="*/ 13867 w 30003"/>
                <a:gd name="connsiteY11" fmla="*/ 50426 h 50426"/>
                <a:gd name="connsiteX12" fmla="*/ 15002 w 30003"/>
                <a:gd name="connsiteY12" fmla="*/ 21557 h 50426"/>
                <a:gd name="connsiteX13" fmla="*/ 15002 w 30003"/>
                <a:gd name="connsiteY13" fmla="*/ 21557 h 50426"/>
                <a:gd name="connsiteX14" fmla="*/ 19540 w 30003"/>
                <a:gd name="connsiteY14" fmla="*/ 19855 h 50426"/>
                <a:gd name="connsiteX15" fmla="*/ 21242 w 30003"/>
                <a:gd name="connsiteY15" fmla="*/ 15065 h 50426"/>
                <a:gd name="connsiteX16" fmla="*/ 19288 w 30003"/>
                <a:gd name="connsiteY16" fmla="*/ 10526 h 50426"/>
                <a:gd name="connsiteX17" fmla="*/ 15065 w 30003"/>
                <a:gd name="connsiteY17" fmla="*/ 8572 h 50426"/>
                <a:gd name="connsiteX18" fmla="*/ 10842 w 30003"/>
                <a:gd name="connsiteY18" fmla="*/ 10526 h 50426"/>
                <a:gd name="connsiteX19" fmla="*/ 8888 w 30003"/>
                <a:gd name="connsiteY19" fmla="*/ 15065 h 50426"/>
                <a:gd name="connsiteX20" fmla="*/ 10842 w 30003"/>
                <a:gd name="connsiteY20" fmla="*/ 19855 h 50426"/>
                <a:gd name="connsiteX21" fmla="*/ 15002 w 30003"/>
                <a:gd name="connsiteY21" fmla="*/ 21557 h 50426"/>
                <a:gd name="connsiteX22" fmla="*/ 15002 w 30003"/>
                <a:gd name="connsiteY22" fmla="*/ 21557 h 5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003" h="50426">
                  <a:moveTo>
                    <a:pt x="13867" y="50426"/>
                  </a:moveTo>
                  <a:lnTo>
                    <a:pt x="6240" y="46770"/>
                  </a:lnTo>
                  <a:lnTo>
                    <a:pt x="14435" y="30319"/>
                  </a:lnTo>
                  <a:cubicBezTo>
                    <a:pt x="10464" y="30319"/>
                    <a:pt x="7060" y="28932"/>
                    <a:pt x="4223" y="25780"/>
                  </a:cubicBezTo>
                  <a:cubicBezTo>
                    <a:pt x="1387" y="22944"/>
                    <a:pt x="0" y="19288"/>
                    <a:pt x="0" y="15002"/>
                  </a:cubicBezTo>
                  <a:cubicBezTo>
                    <a:pt x="0" y="10779"/>
                    <a:pt x="1387" y="7375"/>
                    <a:pt x="4223" y="4223"/>
                  </a:cubicBezTo>
                  <a:cubicBezTo>
                    <a:pt x="7312" y="1387"/>
                    <a:pt x="10716" y="0"/>
                    <a:pt x="15002" y="0"/>
                  </a:cubicBezTo>
                  <a:cubicBezTo>
                    <a:pt x="19225" y="0"/>
                    <a:pt x="22944" y="1450"/>
                    <a:pt x="25717" y="4538"/>
                  </a:cubicBezTo>
                  <a:cubicBezTo>
                    <a:pt x="28554" y="7375"/>
                    <a:pt x="30004" y="11031"/>
                    <a:pt x="30004" y="15002"/>
                  </a:cubicBezTo>
                  <a:cubicBezTo>
                    <a:pt x="30004" y="16388"/>
                    <a:pt x="30004" y="17838"/>
                    <a:pt x="29436" y="19225"/>
                  </a:cubicBezTo>
                  <a:cubicBezTo>
                    <a:pt x="29184" y="20927"/>
                    <a:pt x="27987" y="23196"/>
                    <a:pt x="26348" y="26285"/>
                  </a:cubicBezTo>
                  <a:lnTo>
                    <a:pt x="13867" y="50426"/>
                  </a:lnTo>
                  <a:close/>
                  <a:moveTo>
                    <a:pt x="15002" y="21557"/>
                  </a:moveTo>
                  <a:lnTo>
                    <a:pt x="15002" y="21557"/>
                  </a:lnTo>
                  <a:cubicBezTo>
                    <a:pt x="16704" y="21557"/>
                    <a:pt x="18406" y="20990"/>
                    <a:pt x="19540" y="19855"/>
                  </a:cubicBezTo>
                  <a:cubicBezTo>
                    <a:pt x="20675" y="18469"/>
                    <a:pt x="21242" y="17019"/>
                    <a:pt x="21242" y="15065"/>
                  </a:cubicBezTo>
                  <a:cubicBezTo>
                    <a:pt x="21242" y="13363"/>
                    <a:pt x="20675" y="11661"/>
                    <a:pt x="19288" y="10526"/>
                  </a:cubicBezTo>
                  <a:cubicBezTo>
                    <a:pt x="18154" y="9140"/>
                    <a:pt x="16767" y="8572"/>
                    <a:pt x="15065" y="8572"/>
                  </a:cubicBezTo>
                  <a:cubicBezTo>
                    <a:pt x="13363" y="8572"/>
                    <a:pt x="11976" y="9140"/>
                    <a:pt x="10842" y="10526"/>
                  </a:cubicBezTo>
                  <a:cubicBezTo>
                    <a:pt x="9707" y="11661"/>
                    <a:pt x="8888" y="13363"/>
                    <a:pt x="8888" y="15065"/>
                  </a:cubicBezTo>
                  <a:cubicBezTo>
                    <a:pt x="8888" y="17019"/>
                    <a:pt x="9455" y="18469"/>
                    <a:pt x="10842" y="19855"/>
                  </a:cubicBezTo>
                  <a:cubicBezTo>
                    <a:pt x="11913" y="20927"/>
                    <a:pt x="13300" y="21557"/>
                    <a:pt x="15002" y="21557"/>
                  </a:cubicBezTo>
                  <a:lnTo>
                    <a:pt x="15002" y="21557"/>
                  </a:lnTo>
                  <a:close/>
                </a:path>
              </a:pathLst>
            </a:custGeom>
            <a:solidFill>
              <a:srgbClr val="FFBC3D"/>
            </a:solidFill>
            <a:ln w="6301" cap="flat">
              <a:noFill/>
              <a:prstDash val="solid"/>
              <a:miter/>
            </a:ln>
          </p:spPr>
          <p:txBody>
            <a:bodyPr rtlCol="0" anchor="ctr"/>
            <a:lstStyle/>
            <a:p>
              <a:endParaRPr lang="en-US"/>
            </a:p>
          </p:txBody>
        </p:sp>
        <p:sp>
          <p:nvSpPr>
            <p:cNvPr id="66" name="Freeform: Shape 3891">
              <a:extLst>
                <a:ext uri="{FF2B5EF4-FFF2-40B4-BE49-F238E27FC236}">
                  <a16:creationId xmlns:a16="http://schemas.microsoft.com/office/drawing/2014/main" id="{8002DCAE-8976-42FA-A3DB-9E773232FBDA}"/>
                </a:ext>
              </a:extLst>
            </p:cNvPr>
            <p:cNvSpPr/>
            <p:nvPr/>
          </p:nvSpPr>
          <p:spPr>
            <a:xfrm>
              <a:off x="3872192" y="4965242"/>
              <a:ext cx="19288" cy="48094"/>
            </a:xfrm>
            <a:custGeom>
              <a:avLst/>
              <a:gdLst>
                <a:gd name="connsiteX0" fmla="*/ 5421 w 19288"/>
                <a:gd name="connsiteY0" fmla="*/ 0 h 48094"/>
                <a:gd name="connsiteX1" fmla="*/ 19288 w 19288"/>
                <a:gd name="connsiteY1" fmla="*/ 0 h 48094"/>
                <a:gd name="connsiteX2" fmla="*/ 19288 w 19288"/>
                <a:gd name="connsiteY2" fmla="*/ 48094 h 48094"/>
                <a:gd name="connsiteX3" fmla="*/ 9959 w 19288"/>
                <a:gd name="connsiteY3" fmla="*/ 48094 h 48094"/>
                <a:gd name="connsiteX4" fmla="*/ 9959 w 19288"/>
                <a:gd name="connsiteY4" fmla="*/ 8762 h 48094"/>
                <a:gd name="connsiteX5" fmla="*/ 0 w 19288"/>
                <a:gd name="connsiteY5" fmla="*/ 8762 h 4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88" h="48094">
                  <a:moveTo>
                    <a:pt x="5421" y="0"/>
                  </a:moveTo>
                  <a:lnTo>
                    <a:pt x="19288" y="0"/>
                  </a:lnTo>
                  <a:lnTo>
                    <a:pt x="19288" y="48094"/>
                  </a:lnTo>
                  <a:lnTo>
                    <a:pt x="9959" y="48094"/>
                  </a:lnTo>
                  <a:lnTo>
                    <a:pt x="9959" y="8762"/>
                  </a:lnTo>
                  <a:lnTo>
                    <a:pt x="0" y="8762"/>
                  </a:lnTo>
                  <a:close/>
                </a:path>
              </a:pathLst>
            </a:custGeom>
            <a:solidFill>
              <a:srgbClr val="FFBC3D"/>
            </a:solidFill>
            <a:ln w="6301" cap="flat">
              <a:noFill/>
              <a:prstDash val="solid"/>
              <a:miter/>
            </a:ln>
          </p:spPr>
          <p:txBody>
            <a:bodyPr rtlCol="0" anchor="ctr"/>
            <a:lstStyle/>
            <a:p>
              <a:endParaRPr lang="en-US"/>
            </a:p>
          </p:txBody>
        </p:sp>
        <p:sp>
          <p:nvSpPr>
            <p:cNvPr id="67" name="Freeform: Shape 3892">
              <a:extLst>
                <a:ext uri="{FF2B5EF4-FFF2-40B4-BE49-F238E27FC236}">
                  <a16:creationId xmlns:a16="http://schemas.microsoft.com/office/drawing/2014/main" id="{FE2B6CAA-60A8-4066-B96D-52193B28B32B}"/>
                </a:ext>
              </a:extLst>
            </p:cNvPr>
            <p:cNvSpPr/>
            <p:nvPr/>
          </p:nvSpPr>
          <p:spPr>
            <a:xfrm>
              <a:off x="3900241" y="4965242"/>
              <a:ext cx="18972" cy="48094"/>
            </a:xfrm>
            <a:custGeom>
              <a:avLst/>
              <a:gdLst>
                <a:gd name="connsiteX0" fmla="*/ 5358 w 18972"/>
                <a:gd name="connsiteY0" fmla="*/ 0 h 48094"/>
                <a:gd name="connsiteX1" fmla="*/ 18973 w 18972"/>
                <a:gd name="connsiteY1" fmla="*/ 0 h 48094"/>
                <a:gd name="connsiteX2" fmla="*/ 18973 w 18972"/>
                <a:gd name="connsiteY2" fmla="*/ 48094 h 48094"/>
                <a:gd name="connsiteX3" fmla="*/ 9896 w 18972"/>
                <a:gd name="connsiteY3" fmla="*/ 48094 h 48094"/>
                <a:gd name="connsiteX4" fmla="*/ 9896 w 18972"/>
                <a:gd name="connsiteY4" fmla="*/ 8762 h 48094"/>
                <a:gd name="connsiteX5" fmla="*/ 0 w 18972"/>
                <a:gd name="connsiteY5" fmla="*/ 8762 h 4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72" h="48094">
                  <a:moveTo>
                    <a:pt x="5358" y="0"/>
                  </a:moveTo>
                  <a:lnTo>
                    <a:pt x="18973" y="0"/>
                  </a:lnTo>
                  <a:lnTo>
                    <a:pt x="18973" y="48094"/>
                  </a:lnTo>
                  <a:lnTo>
                    <a:pt x="9896" y="48094"/>
                  </a:lnTo>
                  <a:lnTo>
                    <a:pt x="9896" y="8762"/>
                  </a:lnTo>
                  <a:lnTo>
                    <a:pt x="0" y="8762"/>
                  </a:lnTo>
                  <a:close/>
                </a:path>
              </a:pathLst>
            </a:custGeom>
            <a:solidFill>
              <a:srgbClr val="FFBC3D"/>
            </a:solidFill>
            <a:ln w="6301" cap="flat">
              <a:noFill/>
              <a:prstDash val="solid"/>
              <a:miter/>
            </a:ln>
          </p:spPr>
          <p:txBody>
            <a:bodyPr rtlCol="0" anchor="ctr"/>
            <a:lstStyle/>
            <a:p>
              <a:endParaRPr lang="en-US"/>
            </a:p>
          </p:txBody>
        </p:sp>
        <p:sp>
          <p:nvSpPr>
            <p:cNvPr id="68" name="Freeform: Shape 3893">
              <a:extLst>
                <a:ext uri="{FF2B5EF4-FFF2-40B4-BE49-F238E27FC236}">
                  <a16:creationId xmlns:a16="http://schemas.microsoft.com/office/drawing/2014/main" id="{8AC258AC-A820-4F22-B3B3-D81928555726}"/>
                </a:ext>
              </a:extLst>
            </p:cNvPr>
            <p:cNvSpPr/>
            <p:nvPr/>
          </p:nvSpPr>
          <p:spPr>
            <a:xfrm>
              <a:off x="3950290" y="4938894"/>
              <a:ext cx="19288" cy="48094"/>
            </a:xfrm>
            <a:custGeom>
              <a:avLst/>
              <a:gdLst>
                <a:gd name="connsiteX0" fmla="*/ 5421 w 19288"/>
                <a:gd name="connsiteY0" fmla="*/ 0 h 48094"/>
                <a:gd name="connsiteX1" fmla="*/ 19288 w 19288"/>
                <a:gd name="connsiteY1" fmla="*/ 0 h 48094"/>
                <a:gd name="connsiteX2" fmla="*/ 19288 w 19288"/>
                <a:gd name="connsiteY2" fmla="*/ 48094 h 48094"/>
                <a:gd name="connsiteX3" fmla="*/ 9959 w 19288"/>
                <a:gd name="connsiteY3" fmla="*/ 48094 h 48094"/>
                <a:gd name="connsiteX4" fmla="*/ 9959 w 19288"/>
                <a:gd name="connsiteY4" fmla="*/ 8510 h 48094"/>
                <a:gd name="connsiteX5" fmla="*/ 0 w 19288"/>
                <a:gd name="connsiteY5" fmla="*/ 8510 h 4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88" h="48094">
                  <a:moveTo>
                    <a:pt x="5421" y="0"/>
                  </a:moveTo>
                  <a:lnTo>
                    <a:pt x="19288" y="0"/>
                  </a:lnTo>
                  <a:lnTo>
                    <a:pt x="19288" y="48094"/>
                  </a:lnTo>
                  <a:lnTo>
                    <a:pt x="9959" y="48094"/>
                  </a:lnTo>
                  <a:lnTo>
                    <a:pt x="9959" y="8510"/>
                  </a:lnTo>
                  <a:lnTo>
                    <a:pt x="0" y="8510"/>
                  </a:lnTo>
                  <a:close/>
                </a:path>
              </a:pathLst>
            </a:custGeom>
            <a:solidFill>
              <a:srgbClr val="FFBC3D"/>
            </a:solidFill>
            <a:ln w="6301" cap="flat">
              <a:noFill/>
              <a:prstDash val="solid"/>
              <a:miter/>
            </a:ln>
          </p:spPr>
          <p:txBody>
            <a:bodyPr rtlCol="0" anchor="ctr"/>
            <a:lstStyle/>
            <a:p>
              <a:endParaRPr lang="en-US"/>
            </a:p>
          </p:txBody>
        </p:sp>
        <p:sp>
          <p:nvSpPr>
            <p:cNvPr id="69" name="Freeform: Shape 3894">
              <a:extLst>
                <a:ext uri="{FF2B5EF4-FFF2-40B4-BE49-F238E27FC236}">
                  <a16:creationId xmlns:a16="http://schemas.microsoft.com/office/drawing/2014/main" id="{5888022B-293C-4DA1-8E5E-5D0658CD96EE}"/>
                </a:ext>
              </a:extLst>
            </p:cNvPr>
            <p:cNvSpPr/>
            <p:nvPr/>
          </p:nvSpPr>
          <p:spPr>
            <a:xfrm>
              <a:off x="3977268" y="4937823"/>
              <a:ext cx="33407" cy="49228"/>
            </a:xfrm>
            <a:custGeom>
              <a:avLst/>
              <a:gdLst>
                <a:gd name="connsiteX0" fmla="*/ 10148 w 33407"/>
                <a:gd name="connsiteY0" fmla="*/ 16641 h 49228"/>
                <a:gd name="connsiteX1" fmla="*/ 1387 w 33407"/>
                <a:gd name="connsiteY1" fmla="*/ 16641 h 49228"/>
                <a:gd name="connsiteX2" fmla="*/ 6240 w 33407"/>
                <a:gd name="connsiteY2" fmla="*/ 4223 h 49228"/>
                <a:gd name="connsiteX3" fmla="*/ 17838 w 33407"/>
                <a:gd name="connsiteY3" fmla="*/ 0 h 49228"/>
                <a:gd name="connsiteX4" fmla="*/ 25781 w 33407"/>
                <a:gd name="connsiteY4" fmla="*/ 1702 h 49228"/>
                <a:gd name="connsiteX5" fmla="*/ 31138 w 33407"/>
                <a:gd name="connsiteY5" fmla="*/ 7060 h 49228"/>
                <a:gd name="connsiteX6" fmla="*/ 33155 w 33407"/>
                <a:gd name="connsiteY6" fmla="*/ 14119 h 49228"/>
                <a:gd name="connsiteX7" fmla="*/ 30571 w 33407"/>
                <a:gd name="connsiteY7" fmla="*/ 23449 h 49228"/>
                <a:gd name="connsiteX8" fmla="*/ 21494 w 33407"/>
                <a:gd name="connsiteY8" fmla="*/ 35046 h 49228"/>
                <a:gd name="connsiteX9" fmla="*/ 16136 w 33407"/>
                <a:gd name="connsiteY9" fmla="*/ 40720 h 49228"/>
                <a:gd name="connsiteX10" fmla="*/ 33408 w 33407"/>
                <a:gd name="connsiteY10" fmla="*/ 40720 h 49228"/>
                <a:gd name="connsiteX11" fmla="*/ 33408 w 33407"/>
                <a:gd name="connsiteY11" fmla="*/ 49229 h 49228"/>
                <a:gd name="connsiteX12" fmla="*/ 0 w 33407"/>
                <a:gd name="connsiteY12" fmla="*/ 49229 h 49228"/>
                <a:gd name="connsiteX13" fmla="*/ 0 w 33407"/>
                <a:gd name="connsiteY13" fmla="*/ 44691 h 49228"/>
                <a:gd name="connsiteX14" fmla="*/ 15002 w 33407"/>
                <a:gd name="connsiteY14" fmla="*/ 29689 h 49228"/>
                <a:gd name="connsiteX15" fmla="*/ 22062 w 33407"/>
                <a:gd name="connsiteY15" fmla="*/ 20927 h 49228"/>
                <a:gd name="connsiteX16" fmla="*/ 23763 w 33407"/>
                <a:gd name="connsiteY16" fmla="*/ 15002 h 49228"/>
                <a:gd name="connsiteX17" fmla="*/ 22062 w 33407"/>
                <a:gd name="connsiteY17" fmla="*/ 10148 h 49228"/>
                <a:gd name="connsiteX18" fmla="*/ 17271 w 33407"/>
                <a:gd name="connsiteY18" fmla="*/ 8447 h 49228"/>
                <a:gd name="connsiteX19" fmla="*/ 12481 w 33407"/>
                <a:gd name="connsiteY19" fmla="*/ 10716 h 49228"/>
                <a:gd name="connsiteX20" fmla="*/ 10148 w 33407"/>
                <a:gd name="connsiteY20" fmla="*/ 16641 h 49228"/>
                <a:gd name="connsiteX21" fmla="*/ 10148 w 33407"/>
                <a:gd name="connsiteY21" fmla="*/ 16641 h 4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 h="49228">
                  <a:moveTo>
                    <a:pt x="10148" y="16641"/>
                  </a:moveTo>
                  <a:lnTo>
                    <a:pt x="1387" y="16641"/>
                  </a:lnTo>
                  <a:cubicBezTo>
                    <a:pt x="1702" y="11283"/>
                    <a:pt x="3089" y="7312"/>
                    <a:pt x="6240" y="4223"/>
                  </a:cubicBezTo>
                  <a:cubicBezTo>
                    <a:pt x="9329" y="1387"/>
                    <a:pt x="13300" y="0"/>
                    <a:pt x="17838" y="0"/>
                  </a:cubicBezTo>
                  <a:cubicBezTo>
                    <a:pt x="20927" y="0"/>
                    <a:pt x="23511" y="567"/>
                    <a:pt x="25781" y="1702"/>
                  </a:cubicBezTo>
                  <a:cubicBezTo>
                    <a:pt x="27735" y="3152"/>
                    <a:pt x="29752" y="4791"/>
                    <a:pt x="31138" y="7060"/>
                  </a:cubicBezTo>
                  <a:cubicBezTo>
                    <a:pt x="32273" y="9329"/>
                    <a:pt x="33155" y="11850"/>
                    <a:pt x="33155" y="14119"/>
                  </a:cubicBezTo>
                  <a:cubicBezTo>
                    <a:pt x="33155" y="16956"/>
                    <a:pt x="32273" y="20044"/>
                    <a:pt x="30571" y="23449"/>
                  </a:cubicBezTo>
                  <a:cubicBezTo>
                    <a:pt x="28869" y="26537"/>
                    <a:pt x="26033" y="30508"/>
                    <a:pt x="21494" y="35046"/>
                  </a:cubicBezTo>
                  <a:lnTo>
                    <a:pt x="16136" y="40720"/>
                  </a:lnTo>
                  <a:lnTo>
                    <a:pt x="33408" y="40720"/>
                  </a:lnTo>
                  <a:lnTo>
                    <a:pt x="33408" y="49229"/>
                  </a:lnTo>
                  <a:lnTo>
                    <a:pt x="0" y="49229"/>
                  </a:lnTo>
                  <a:lnTo>
                    <a:pt x="0" y="44691"/>
                  </a:lnTo>
                  <a:lnTo>
                    <a:pt x="15002" y="29689"/>
                  </a:lnTo>
                  <a:cubicBezTo>
                    <a:pt x="18406" y="26033"/>
                    <a:pt x="20927" y="23196"/>
                    <a:pt x="22062" y="20927"/>
                  </a:cubicBezTo>
                  <a:cubicBezTo>
                    <a:pt x="23196" y="18658"/>
                    <a:pt x="23763" y="16641"/>
                    <a:pt x="23763" y="15002"/>
                  </a:cubicBezTo>
                  <a:cubicBezTo>
                    <a:pt x="23763" y="12985"/>
                    <a:pt x="23196" y="11598"/>
                    <a:pt x="22062" y="10148"/>
                  </a:cubicBezTo>
                  <a:cubicBezTo>
                    <a:pt x="20927" y="9014"/>
                    <a:pt x="19225" y="8447"/>
                    <a:pt x="17271" y="8447"/>
                  </a:cubicBezTo>
                  <a:cubicBezTo>
                    <a:pt x="15317" y="8447"/>
                    <a:pt x="13615" y="9266"/>
                    <a:pt x="12481" y="10716"/>
                  </a:cubicBezTo>
                  <a:cubicBezTo>
                    <a:pt x="10968" y="12102"/>
                    <a:pt x="10400" y="14119"/>
                    <a:pt x="10148" y="16641"/>
                  </a:cubicBezTo>
                  <a:lnTo>
                    <a:pt x="10148" y="16641"/>
                  </a:lnTo>
                  <a:close/>
                </a:path>
              </a:pathLst>
            </a:custGeom>
            <a:solidFill>
              <a:srgbClr val="FFBC3D"/>
            </a:solidFill>
            <a:ln w="6301" cap="flat">
              <a:noFill/>
              <a:prstDash val="solid"/>
              <a:miter/>
            </a:ln>
          </p:spPr>
          <p:txBody>
            <a:bodyPr rtlCol="0" anchor="ctr"/>
            <a:lstStyle/>
            <a:p>
              <a:endParaRPr lang="en-US"/>
            </a:p>
          </p:txBody>
        </p:sp>
        <p:sp>
          <p:nvSpPr>
            <p:cNvPr id="70" name="Freeform: Shape 3895">
              <a:extLst>
                <a:ext uri="{FF2B5EF4-FFF2-40B4-BE49-F238E27FC236}">
                  <a16:creationId xmlns:a16="http://schemas.microsoft.com/office/drawing/2014/main" id="{5A0AC4A4-9FDF-494D-8B96-135E66442DC5}"/>
                </a:ext>
              </a:extLst>
            </p:cNvPr>
            <p:cNvSpPr/>
            <p:nvPr/>
          </p:nvSpPr>
          <p:spPr>
            <a:xfrm>
              <a:off x="3812499" y="5023547"/>
              <a:ext cx="18972" cy="48094"/>
            </a:xfrm>
            <a:custGeom>
              <a:avLst/>
              <a:gdLst>
                <a:gd name="connsiteX0" fmla="*/ 5106 w 18972"/>
                <a:gd name="connsiteY0" fmla="*/ 0 h 48094"/>
                <a:gd name="connsiteX1" fmla="*/ 18973 w 18972"/>
                <a:gd name="connsiteY1" fmla="*/ 0 h 48094"/>
                <a:gd name="connsiteX2" fmla="*/ 18973 w 18972"/>
                <a:gd name="connsiteY2" fmla="*/ 48094 h 48094"/>
                <a:gd name="connsiteX3" fmla="*/ 9896 w 18972"/>
                <a:gd name="connsiteY3" fmla="*/ 48094 h 48094"/>
                <a:gd name="connsiteX4" fmla="*/ 9896 w 18972"/>
                <a:gd name="connsiteY4" fmla="*/ 8762 h 48094"/>
                <a:gd name="connsiteX5" fmla="*/ 0 w 18972"/>
                <a:gd name="connsiteY5" fmla="*/ 8762 h 4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72" h="48094">
                  <a:moveTo>
                    <a:pt x="5106" y="0"/>
                  </a:moveTo>
                  <a:lnTo>
                    <a:pt x="18973" y="0"/>
                  </a:lnTo>
                  <a:lnTo>
                    <a:pt x="18973" y="48094"/>
                  </a:lnTo>
                  <a:lnTo>
                    <a:pt x="9896" y="48094"/>
                  </a:lnTo>
                  <a:lnTo>
                    <a:pt x="9896" y="8762"/>
                  </a:lnTo>
                  <a:lnTo>
                    <a:pt x="0" y="8762"/>
                  </a:lnTo>
                  <a:close/>
                </a:path>
              </a:pathLst>
            </a:custGeom>
            <a:solidFill>
              <a:srgbClr val="FFBC3D"/>
            </a:solidFill>
            <a:ln w="6301" cap="flat">
              <a:noFill/>
              <a:prstDash val="solid"/>
              <a:miter/>
            </a:ln>
          </p:spPr>
          <p:txBody>
            <a:bodyPr rtlCol="0" anchor="ctr"/>
            <a:lstStyle/>
            <a:p>
              <a:endParaRPr lang="en-US"/>
            </a:p>
          </p:txBody>
        </p:sp>
        <p:sp>
          <p:nvSpPr>
            <p:cNvPr id="71" name="Freeform: Shape 3896">
              <a:extLst>
                <a:ext uri="{FF2B5EF4-FFF2-40B4-BE49-F238E27FC236}">
                  <a16:creationId xmlns:a16="http://schemas.microsoft.com/office/drawing/2014/main" id="{07C27D1C-E57A-4721-8A14-103FEA5D5CEA}"/>
                </a:ext>
              </a:extLst>
            </p:cNvPr>
            <p:cNvSpPr/>
            <p:nvPr/>
          </p:nvSpPr>
          <p:spPr>
            <a:xfrm>
              <a:off x="3838784" y="5022413"/>
              <a:ext cx="34037" cy="50615"/>
            </a:xfrm>
            <a:custGeom>
              <a:avLst/>
              <a:gdLst>
                <a:gd name="connsiteX0" fmla="*/ 16767 w 34037"/>
                <a:gd name="connsiteY0" fmla="*/ 0 h 50615"/>
                <a:gd name="connsiteX1" fmla="*/ 26096 w 34037"/>
                <a:gd name="connsiteY1" fmla="*/ 2521 h 50615"/>
                <a:gd name="connsiteX2" fmla="*/ 31769 w 34037"/>
                <a:gd name="connsiteY2" fmla="*/ 10464 h 50615"/>
                <a:gd name="connsiteX3" fmla="*/ 34038 w 34037"/>
                <a:gd name="connsiteY3" fmla="*/ 25151 h 50615"/>
                <a:gd name="connsiteX4" fmla="*/ 31769 w 34037"/>
                <a:gd name="connsiteY4" fmla="*/ 40152 h 50615"/>
                <a:gd name="connsiteX5" fmla="*/ 26096 w 34037"/>
                <a:gd name="connsiteY5" fmla="*/ 48094 h 50615"/>
                <a:gd name="connsiteX6" fmla="*/ 17019 w 34037"/>
                <a:gd name="connsiteY6" fmla="*/ 50616 h 50615"/>
                <a:gd name="connsiteX7" fmla="*/ 7942 w 34037"/>
                <a:gd name="connsiteY7" fmla="*/ 48094 h 50615"/>
                <a:gd name="connsiteX8" fmla="*/ 2269 w 34037"/>
                <a:gd name="connsiteY8" fmla="*/ 40468 h 50615"/>
                <a:gd name="connsiteX9" fmla="*/ 0 w 34037"/>
                <a:gd name="connsiteY9" fmla="*/ 25781 h 50615"/>
                <a:gd name="connsiteX10" fmla="*/ 4223 w 34037"/>
                <a:gd name="connsiteY10" fmla="*/ 6556 h 50615"/>
                <a:gd name="connsiteX11" fmla="*/ 16767 w 34037"/>
                <a:gd name="connsiteY11" fmla="*/ 0 h 50615"/>
                <a:gd name="connsiteX12" fmla="*/ 16767 w 34037"/>
                <a:gd name="connsiteY12" fmla="*/ 0 h 50615"/>
                <a:gd name="connsiteX13" fmla="*/ 17019 w 34037"/>
                <a:gd name="connsiteY13" fmla="*/ 8762 h 50615"/>
                <a:gd name="connsiteX14" fmla="*/ 17019 w 34037"/>
                <a:gd name="connsiteY14" fmla="*/ 8762 h 50615"/>
                <a:gd name="connsiteX15" fmla="*/ 13048 w 34037"/>
                <a:gd name="connsiteY15" fmla="*/ 10211 h 50615"/>
                <a:gd name="connsiteX16" fmla="*/ 10211 w 34037"/>
                <a:gd name="connsiteY16" fmla="*/ 15317 h 50615"/>
                <a:gd name="connsiteX17" fmla="*/ 9392 w 34037"/>
                <a:gd name="connsiteY17" fmla="*/ 26096 h 50615"/>
                <a:gd name="connsiteX18" fmla="*/ 11661 w 34037"/>
                <a:gd name="connsiteY18" fmla="*/ 38576 h 50615"/>
                <a:gd name="connsiteX19" fmla="*/ 17019 w 34037"/>
                <a:gd name="connsiteY19" fmla="*/ 41980 h 50615"/>
                <a:gd name="connsiteX20" fmla="*/ 22377 w 34037"/>
                <a:gd name="connsiteY20" fmla="*/ 38892 h 50615"/>
                <a:gd name="connsiteX21" fmla="*/ 24646 w 34037"/>
                <a:gd name="connsiteY21" fmla="*/ 25591 h 50615"/>
                <a:gd name="connsiteX22" fmla="*/ 22692 w 34037"/>
                <a:gd name="connsiteY22" fmla="*/ 12607 h 50615"/>
                <a:gd name="connsiteX23" fmla="*/ 17019 w 34037"/>
                <a:gd name="connsiteY23" fmla="*/ 8762 h 50615"/>
                <a:gd name="connsiteX24" fmla="*/ 17019 w 34037"/>
                <a:gd name="connsiteY24" fmla="*/ 8762 h 5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037" h="50615">
                  <a:moveTo>
                    <a:pt x="16767" y="0"/>
                  </a:moveTo>
                  <a:cubicBezTo>
                    <a:pt x="20423" y="0"/>
                    <a:pt x="23574" y="819"/>
                    <a:pt x="26096" y="2521"/>
                  </a:cubicBezTo>
                  <a:cubicBezTo>
                    <a:pt x="28617" y="4223"/>
                    <a:pt x="30319" y="7060"/>
                    <a:pt x="31769" y="10464"/>
                  </a:cubicBezTo>
                  <a:cubicBezTo>
                    <a:pt x="33218" y="14120"/>
                    <a:pt x="34038" y="18973"/>
                    <a:pt x="34038" y="25151"/>
                  </a:cubicBezTo>
                  <a:cubicBezTo>
                    <a:pt x="34038" y="31643"/>
                    <a:pt x="33218" y="36748"/>
                    <a:pt x="31769" y="40152"/>
                  </a:cubicBezTo>
                  <a:cubicBezTo>
                    <a:pt x="30382" y="43808"/>
                    <a:pt x="28680" y="46393"/>
                    <a:pt x="26096" y="48094"/>
                  </a:cubicBezTo>
                  <a:cubicBezTo>
                    <a:pt x="23827" y="49796"/>
                    <a:pt x="20738" y="50616"/>
                    <a:pt x="17019" y="50616"/>
                  </a:cubicBezTo>
                  <a:cubicBezTo>
                    <a:pt x="13615" y="50616"/>
                    <a:pt x="10527" y="49796"/>
                    <a:pt x="7942" y="48094"/>
                  </a:cubicBezTo>
                  <a:cubicBezTo>
                    <a:pt x="5421" y="46393"/>
                    <a:pt x="3719" y="43871"/>
                    <a:pt x="2269" y="40468"/>
                  </a:cubicBezTo>
                  <a:cubicBezTo>
                    <a:pt x="819" y="37063"/>
                    <a:pt x="0" y="32273"/>
                    <a:pt x="0" y="25781"/>
                  </a:cubicBezTo>
                  <a:cubicBezTo>
                    <a:pt x="0" y="17019"/>
                    <a:pt x="1387" y="10527"/>
                    <a:pt x="4223" y="6556"/>
                  </a:cubicBezTo>
                  <a:cubicBezTo>
                    <a:pt x="7123" y="2269"/>
                    <a:pt x="11346" y="0"/>
                    <a:pt x="16767" y="0"/>
                  </a:cubicBezTo>
                  <a:lnTo>
                    <a:pt x="16767" y="0"/>
                  </a:lnTo>
                  <a:close/>
                  <a:moveTo>
                    <a:pt x="17019" y="8762"/>
                  </a:moveTo>
                  <a:lnTo>
                    <a:pt x="17019" y="8762"/>
                  </a:lnTo>
                  <a:cubicBezTo>
                    <a:pt x="15569" y="8762"/>
                    <a:pt x="14182" y="9329"/>
                    <a:pt x="13048" y="10211"/>
                  </a:cubicBezTo>
                  <a:cubicBezTo>
                    <a:pt x="11913" y="11346"/>
                    <a:pt x="11094" y="13048"/>
                    <a:pt x="10211" y="15317"/>
                  </a:cubicBezTo>
                  <a:cubicBezTo>
                    <a:pt x="9644" y="17838"/>
                    <a:pt x="9392" y="21242"/>
                    <a:pt x="9392" y="26096"/>
                  </a:cubicBezTo>
                  <a:cubicBezTo>
                    <a:pt x="9392" y="32021"/>
                    <a:pt x="10211" y="36307"/>
                    <a:pt x="11661" y="38576"/>
                  </a:cubicBezTo>
                  <a:cubicBezTo>
                    <a:pt x="13048" y="40846"/>
                    <a:pt x="14750" y="41980"/>
                    <a:pt x="17019" y="41980"/>
                  </a:cubicBezTo>
                  <a:cubicBezTo>
                    <a:pt x="19288" y="41980"/>
                    <a:pt x="20990" y="41161"/>
                    <a:pt x="22377" y="38892"/>
                  </a:cubicBezTo>
                  <a:cubicBezTo>
                    <a:pt x="24079" y="36055"/>
                    <a:pt x="24646" y="31832"/>
                    <a:pt x="24646" y="25591"/>
                  </a:cubicBezTo>
                  <a:cubicBezTo>
                    <a:pt x="24646" y="19099"/>
                    <a:pt x="24079" y="14813"/>
                    <a:pt x="22692" y="12607"/>
                  </a:cubicBezTo>
                  <a:cubicBezTo>
                    <a:pt x="21242" y="9896"/>
                    <a:pt x="19288" y="8762"/>
                    <a:pt x="17019" y="8762"/>
                  </a:cubicBezTo>
                  <a:lnTo>
                    <a:pt x="17019" y="8762"/>
                  </a:lnTo>
                  <a:close/>
                </a:path>
              </a:pathLst>
            </a:custGeom>
            <a:solidFill>
              <a:srgbClr val="FFBC3D"/>
            </a:solidFill>
            <a:ln w="6301" cap="flat">
              <a:noFill/>
              <a:prstDash val="solid"/>
              <a:miter/>
            </a:ln>
          </p:spPr>
          <p:txBody>
            <a:bodyPr rtlCol="0" anchor="ctr"/>
            <a:lstStyle/>
            <a:p>
              <a:endParaRPr lang="en-US"/>
            </a:p>
          </p:txBody>
        </p:sp>
        <p:sp>
          <p:nvSpPr>
            <p:cNvPr id="72" name="Freeform: Shape 3897">
              <a:extLst>
                <a:ext uri="{FF2B5EF4-FFF2-40B4-BE49-F238E27FC236}">
                  <a16:creationId xmlns:a16="http://schemas.microsoft.com/office/drawing/2014/main" id="{42171D0C-2D46-4332-94A2-C491DEC07B8E}"/>
                </a:ext>
              </a:extLst>
            </p:cNvPr>
            <p:cNvSpPr/>
            <p:nvPr/>
          </p:nvSpPr>
          <p:spPr>
            <a:xfrm>
              <a:off x="3972666" y="4998334"/>
              <a:ext cx="16136" cy="136656"/>
            </a:xfrm>
            <a:custGeom>
              <a:avLst/>
              <a:gdLst>
                <a:gd name="connsiteX0" fmla="*/ 16136 w 16136"/>
                <a:gd name="connsiteY0" fmla="*/ 57991 h 136656"/>
                <a:gd name="connsiteX1" fmla="*/ 13300 w 16136"/>
                <a:gd name="connsiteY1" fmla="*/ 136656 h 136656"/>
                <a:gd name="connsiteX2" fmla="*/ 3971 w 16136"/>
                <a:gd name="connsiteY2" fmla="*/ 136656 h 136656"/>
                <a:gd name="connsiteX3" fmla="*/ 0 w 16136"/>
                <a:gd name="connsiteY3" fmla="*/ 57991 h 136656"/>
                <a:gd name="connsiteX4" fmla="*/ 7627 w 16136"/>
                <a:gd name="connsiteY4" fmla="*/ 0 h 136656"/>
                <a:gd name="connsiteX5" fmla="*/ 16136 w 16136"/>
                <a:gd name="connsiteY5" fmla="*/ 57991 h 136656"/>
                <a:gd name="connsiteX6" fmla="*/ 16136 w 16136"/>
                <a:gd name="connsiteY6" fmla="*/ 57991 h 13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36" h="136656">
                  <a:moveTo>
                    <a:pt x="16136" y="57991"/>
                  </a:moveTo>
                  <a:lnTo>
                    <a:pt x="13300" y="136656"/>
                  </a:lnTo>
                  <a:lnTo>
                    <a:pt x="3971" y="136656"/>
                  </a:lnTo>
                  <a:lnTo>
                    <a:pt x="0" y="57991"/>
                  </a:lnTo>
                  <a:cubicBezTo>
                    <a:pt x="2521" y="38766"/>
                    <a:pt x="5358" y="4539"/>
                    <a:pt x="7627" y="0"/>
                  </a:cubicBezTo>
                  <a:cubicBezTo>
                    <a:pt x="9644" y="4539"/>
                    <a:pt x="13300" y="38766"/>
                    <a:pt x="16136" y="57991"/>
                  </a:cubicBezTo>
                  <a:lnTo>
                    <a:pt x="16136" y="57991"/>
                  </a:lnTo>
                  <a:close/>
                </a:path>
              </a:pathLst>
            </a:custGeom>
            <a:solidFill>
              <a:srgbClr val="006EA4"/>
            </a:solidFill>
            <a:ln w="6301" cap="flat">
              <a:noFill/>
              <a:prstDash val="solid"/>
              <a:miter/>
            </a:ln>
          </p:spPr>
          <p:txBody>
            <a:bodyPr rtlCol="0" anchor="ctr"/>
            <a:lstStyle/>
            <a:p>
              <a:endParaRPr lang="en-US"/>
            </a:p>
          </p:txBody>
        </p:sp>
        <p:sp>
          <p:nvSpPr>
            <p:cNvPr id="73" name="Freeform: Shape 3898">
              <a:extLst>
                <a:ext uri="{FF2B5EF4-FFF2-40B4-BE49-F238E27FC236}">
                  <a16:creationId xmlns:a16="http://schemas.microsoft.com/office/drawing/2014/main" id="{DC0E356C-BF80-4FC9-855B-3EADDFD8A52B}"/>
                </a:ext>
              </a:extLst>
            </p:cNvPr>
            <p:cNvSpPr/>
            <p:nvPr/>
          </p:nvSpPr>
          <p:spPr>
            <a:xfrm>
              <a:off x="3972414" y="5112109"/>
              <a:ext cx="71910" cy="210530"/>
            </a:xfrm>
            <a:custGeom>
              <a:avLst/>
              <a:gdLst>
                <a:gd name="connsiteX0" fmla="*/ 31958 w 71910"/>
                <a:gd name="connsiteY0" fmla="*/ 105832 h 210530"/>
                <a:gd name="connsiteX1" fmla="*/ 0 w 71910"/>
                <a:gd name="connsiteY1" fmla="*/ 2269 h 210530"/>
                <a:gd name="connsiteX2" fmla="*/ 9896 w 71910"/>
                <a:gd name="connsiteY2" fmla="*/ 0 h 210530"/>
                <a:gd name="connsiteX3" fmla="*/ 43556 w 71910"/>
                <a:gd name="connsiteY3" fmla="*/ 102176 h 210530"/>
                <a:gd name="connsiteX4" fmla="*/ 71858 w 71910"/>
                <a:gd name="connsiteY4" fmla="*/ 210530 h 210530"/>
                <a:gd name="connsiteX5" fmla="*/ 31958 w 71910"/>
                <a:gd name="connsiteY5" fmla="*/ 105832 h 210530"/>
                <a:gd name="connsiteX6" fmla="*/ 31958 w 71910"/>
                <a:gd name="connsiteY6" fmla="*/ 105832 h 21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10" h="210530">
                  <a:moveTo>
                    <a:pt x="31958" y="105832"/>
                  </a:moveTo>
                  <a:lnTo>
                    <a:pt x="0" y="2269"/>
                  </a:lnTo>
                  <a:lnTo>
                    <a:pt x="9896" y="0"/>
                  </a:lnTo>
                  <a:lnTo>
                    <a:pt x="43556" y="102176"/>
                  </a:lnTo>
                  <a:cubicBezTo>
                    <a:pt x="46960" y="117178"/>
                    <a:pt x="73244" y="208261"/>
                    <a:pt x="71858" y="210530"/>
                  </a:cubicBezTo>
                  <a:cubicBezTo>
                    <a:pt x="69021" y="209648"/>
                    <a:pt x="38198" y="120204"/>
                    <a:pt x="31958" y="105832"/>
                  </a:cubicBezTo>
                  <a:lnTo>
                    <a:pt x="31958" y="105832"/>
                  </a:lnTo>
                  <a:close/>
                </a:path>
              </a:pathLst>
            </a:custGeom>
            <a:solidFill>
              <a:srgbClr val="006EA4"/>
            </a:solidFill>
            <a:ln w="6301" cap="flat">
              <a:noFill/>
              <a:prstDash val="solid"/>
              <a:miter/>
            </a:ln>
          </p:spPr>
          <p:txBody>
            <a:bodyPr rtlCol="0" anchor="ctr"/>
            <a:lstStyle/>
            <a:p>
              <a:endParaRPr lang="en-US"/>
            </a:p>
          </p:txBody>
        </p:sp>
        <p:sp>
          <p:nvSpPr>
            <p:cNvPr id="74" name="Freeform: Shape 3899">
              <a:extLst>
                <a:ext uri="{FF2B5EF4-FFF2-40B4-BE49-F238E27FC236}">
                  <a16:creationId xmlns:a16="http://schemas.microsoft.com/office/drawing/2014/main" id="{81656218-BFEE-42A1-AFFF-78CFC66A8567}"/>
                </a:ext>
              </a:extLst>
            </p:cNvPr>
            <p:cNvSpPr/>
            <p:nvPr/>
          </p:nvSpPr>
          <p:spPr>
            <a:xfrm>
              <a:off x="3929111" y="5001171"/>
              <a:ext cx="226666" cy="160986"/>
            </a:xfrm>
            <a:custGeom>
              <a:avLst/>
              <a:gdLst>
                <a:gd name="connsiteX0" fmla="*/ 37316 w 226666"/>
                <a:gd name="connsiteY0" fmla="*/ 128461 h 160986"/>
                <a:gd name="connsiteX1" fmla="*/ 203723 w 226666"/>
                <a:gd name="connsiteY1" fmla="*/ 12418 h 160986"/>
                <a:gd name="connsiteX2" fmla="*/ 224083 w 226666"/>
                <a:gd name="connsiteY2" fmla="*/ 0 h 160986"/>
                <a:gd name="connsiteX3" fmla="*/ 226667 w 226666"/>
                <a:gd name="connsiteY3" fmla="*/ 3656 h 160986"/>
                <a:gd name="connsiteX4" fmla="*/ 206559 w 226666"/>
                <a:gd name="connsiteY4" fmla="*/ 18973 h 160986"/>
                <a:gd name="connsiteX5" fmla="*/ 41287 w 226666"/>
                <a:gd name="connsiteY5" fmla="*/ 134135 h 160986"/>
                <a:gd name="connsiteX6" fmla="*/ 42989 w 226666"/>
                <a:gd name="connsiteY6" fmla="*/ 136404 h 160986"/>
                <a:gd name="connsiteX7" fmla="*/ 6492 w 226666"/>
                <a:gd name="connsiteY7" fmla="*/ 160987 h 160986"/>
                <a:gd name="connsiteX8" fmla="*/ 0 w 226666"/>
                <a:gd name="connsiteY8" fmla="*/ 150838 h 160986"/>
                <a:gd name="connsiteX9" fmla="*/ 35929 w 226666"/>
                <a:gd name="connsiteY9" fmla="*/ 126192 h 16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666" h="160986">
                  <a:moveTo>
                    <a:pt x="37316" y="128461"/>
                  </a:moveTo>
                  <a:lnTo>
                    <a:pt x="203723" y="12418"/>
                  </a:lnTo>
                  <a:lnTo>
                    <a:pt x="224083" y="0"/>
                  </a:lnTo>
                  <a:lnTo>
                    <a:pt x="226667" y="3656"/>
                  </a:lnTo>
                  <a:lnTo>
                    <a:pt x="206559" y="18973"/>
                  </a:lnTo>
                  <a:lnTo>
                    <a:pt x="41287" y="134135"/>
                  </a:lnTo>
                  <a:lnTo>
                    <a:pt x="42989" y="136404"/>
                  </a:lnTo>
                  <a:lnTo>
                    <a:pt x="6492" y="160987"/>
                  </a:lnTo>
                  <a:lnTo>
                    <a:pt x="0" y="150838"/>
                  </a:lnTo>
                  <a:lnTo>
                    <a:pt x="35929" y="126192"/>
                  </a:lnTo>
                  <a:close/>
                </a:path>
              </a:pathLst>
            </a:custGeom>
            <a:solidFill>
              <a:srgbClr val="006EA4"/>
            </a:solidFill>
            <a:ln w="6301" cap="flat">
              <a:noFill/>
              <a:prstDash val="solid"/>
              <a:miter/>
            </a:ln>
          </p:spPr>
          <p:txBody>
            <a:bodyPr rtlCol="0" anchor="ctr"/>
            <a:lstStyle/>
            <a:p>
              <a:endParaRPr lang="en-US"/>
            </a:p>
          </p:txBody>
        </p:sp>
        <p:sp>
          <p:nvSpPr>
            <p:cNvPr id="75" name="Freeform: Shape 3900">
              <a:extLst>
                <a:ext uri="{FF2B5EF4-FFF2-40B4-BE49-F238E27FC236}">
                  <a16:creationId xmlns:a16="http://schemas.microsoft.com/office/drawing/2014/main" id="{06B0A177-9FFA-444C-A930-4C5EB43D7049}"/>
                </a:ext>
              </a:extLst>
            </p:cNvPr>
            <p:cNvSpPr/>
            <p:nvPr/>
          </p:nvSpPr>
          <p:spPr>
            <a:xfrm>
              <a:off x="3964472" y="5108390"/>
              <a:ext cx="32272" cy="32272"/>
            </a:xfrm>
            <a:custGeom>
              <a:avLst/>
              <a:gdLst>
                <a:gd name="connsiteX0" fmla="*/ 16136 w 32272"/>
                <a:gd name="connsiteY0" fmla="*/ 32273 h 32272"/>
                <a:gd name="connsiteX1" fmla="*/ 32273 w 32272"/>
                <a:gd name="connsiteY1" fmla="*/ 16136 h 32272"/>
                <a:gd name="connsiteX2" fmla="*/ 16136 w 32272"/>
                <a:gd name="connsiteY2" fmla="*/ 0 h 32272"/>
                <a:gd name="connsiteX3" fmla="*/ 0 w 32272"/>
                <a:gd name="connsiteY3" fmla="*/ 16136 h 32272"/>
                <a:gd name="connsiteX4" fmla="*/ 16136 w 32272"/>
                <a:gd name="connsiteY4" fmla="*/ 32273 h 32272"/>
                <a:gd name="connsiteX5" fmla="*/ 16136 w 32272"/>
                <a:gd name="connsiteY5" fmla="*/ 32273 h 3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72" h="32272">
                  <a:moveTo>
                    <a:pt x="16136" y="32273"/>
                  </a:moveTo>
                  <a:cubicBezTo>
                    <a:pt x="24898" y="32273"/>
                    <a:pt x="32273" y="24898"/>
                    <a:pt x="32273" y="16136"/>
                  </a:cubicBezTo>
                  <a:cubicBezTo>
                    <a:pt x="32273" y="7375"/>
                    <a:pt x="24898" y="0"/>
                    <a:pt x="16136" y="0"/>
                  </a:cubicBezTo>
                  <a:cubicBezTo>
                    <a:pt x="7375" y="0"/>
                    <a:pt x="0" y="7375"/>
                    <a:pt x="0" y="16136"/>
                  </a:cubicBezTo>
                  <a:cubicBezTo>
                    <a:pt x="0" y="24898"/>
                    <a:pt x="7375" y="32273"/>
                    <a:pt x="16136" y="32273"/>
                  </a:cubicBezTo>
                  <a:lnTo>
                    <a:pt x="16136" y="32273"/>
                  </a:lnTo>
                  <a:close/>
                </a:path>
              </a:pathLst>
            </a:custGeom>
            <a:solidFill>
              <a:srgbClr val="006EA4"/>
            </a:solidFill>
            <a:ln w="6301" cap="flat">
              <a:noFill/>
              <a:prstDash val="solid"/>
              <a:miter/>
            </a:ln>
          </p:spPr>
          <p:txBody>
            <a:bodyPr rtlCol="0" anchor="ctr"/>
            <a:lstStyle/>
            <a:p>
              <a:endParaRPr lang="en-US"/>
            </a:p>
          </p:txBody>
        </p:sp>
        <p:sp>
          <p:nvSpPr>
            <p:cNvPr id="76" name="Freeform: Shape 3901">
              <a:extLst>
                <a:ext uri="{FF2B5EF4-FFF2-40B4-BE49-F238E27FC236}">
                  <a16:creationId xmlns:a16="http://schemas.microsoft.com/office/drawing/2014/main" id="{85D81E41-2CFB-4563-B302-C3AB5C302FBD}"/>
                </a:ext>
              </a:extLst>
            </p:cNvPr>
            <p:cNvSpPr/>
            <p:nvPr/>
          </p:nvSpPr>
          <p:spPr>
            <a:xfrm>
              <a:off x="3864565" y="5293455"/>
              <a:ext cx="22061" cy="31453"/>
            </a:xfrm>
            <a:custGeom>
              <a:avLst/>
              <a:gdLst>
                <a:gd name="connsiteX0" fmla="*/ 5925 w 22061"/>
                <a:gd name="connsiteY0" fmla="*/ 31454 h 31453"/>
                <a:gd name="connsiteX1" fmla="*/ 0 w 22061"/>
                <a:gd name="connsiteY1" fmla="*/ 28050 h 31453"/>
                <a:gd name="connsiteX2" fmla="*/ 16136 w 22061"/>
                <a:gd name="connsiteY2" fmla="*/ 0 h 31453"/>
                <a:gd name="connsiteX3" fmla="*/ 22062 w 22061"/>
                <a:gd name="connsiteY3" fmla="*/ 3404 h 31453"/>
              </a:gdLst>
              <a:ahLst/>
              <a:cxnLst>
                <a:cxn ang="0">
                  <a:pos x="connsiteX0" y="connsiteY0"/>
                </a:cxn>
                <a:cxn ang="0">
                  <a:pos x="connsiteX1" y="connsiteY1"/>
                </a:cxn>
                <a:cxn ang="0">
                  <a:pos x="connsiteX2" y="connsiteY2"/>
                </a:cxn>
                <a:cxn ang="0">
                  <a:pos x="connsiteX3" y="connsiteY3"/>
                </a:cxn>
              </a:cxnLst>
              <a:rect l="l" t="t" r="r" b="b"/>
              <a:pathLst>
                <a:path w="22061" h="31453">
                  <a:moveTo>
                    <a:pt x="5925" y="31454"/>
                  </a:moveTo>
                  <a:lnTo>
                    <a:pt x="0" y="28050"/>
                  </a:lnTo>
                  <a:lnTo>
                    <a:pt x="16136" y="0"/>
                  </a:lnTo>
                  <a:lnTo>
                    <a:pt x="22062" y="3404"/>
                  </a:lnTo>
                  <a:close/>
                </a:path>
              </a:pathLst>
            </a:custGeom>
            <a:solidFill>
              <a:srgbClr val="FFBC3D"/>
            </a:solidFill>
            <a:ln w="6301" cap="flat">
              <a:noFill/>
              <a:prstDash val="solid"/>
              <a:miter/>
            </a:ln>
          </p:spPr>
          <p:txBody>
            <a:bodyPr rtlCol="0" anchor="ctr"/>
            <a:lstStyle/>
            <a:p>
              <a:endParaRPr lang="en-US"/>
            </a:p>
          </p:txBody>
        </p:sp>
        <p:sp>
          <p:nvSpPr>
            <p:cNvPr id="77" name="Freeform: Shape 3902">
              <a:extLst>
                <a:ext uri="{FF2B5EF4-FFF2-40B4-BE49-F238E27FC236}">
                  <a16:creationId xmlns:a16="http://schemas.microsoft.com/office/drawing/2014/main" id="{287840D6-C697-41DE-A897-D8AC213942B4}"/>
                </a:ext>
              </a:extLst>
            </p:cNvPr>
            <p:cNvSpPr/>
            <p:nvPr/>
          </p:nvSpPr>
          <p:spPr>
            <a:xfrm>
              <a:off x="3978592" y="5320938"/>
              <a:ext cx="6807" cy="32272"/>
            </a:xfrm>
            <a:custGeom>
              <a:avLst/>
              <a:gdLst>
                <a:gd name="connsiteX0" fmla="*/ 0 w 6807"/>
                <a:gd name="connsiteY0" fmla="*/ 0 h 32272"/>
                <a:gd name="connsiteX1" fmla="*/ 6808 w 6807"/>
                <a:gd name="connsiteY1" fmla="*/ 0 h 32272"/>
                <a:gd name="connsiteX2" fmla="*/ 6808 w 6807"/>
                <a:gd name="connsiteY2" fmla="*/ 32273 h 32272"/>
                <a:gd name="connsiteX3" fmla="*/ 0 w 6807"/>
                <a:gd name="connsiteY3" fmla="*/ 32273 h 32272"/>
              </a:gdLst>
              <a:ahLst/>
              <a:cxnLst>
                <a:cxn ang="0">
                  <a:pos x="connsiteX0" y="connsiteY0"/>
                </a:cxn>
                <a:cxn ang="0">
                  <a:pos x="connsiteX1" y="connsiteY1"/>
                </a:cxn>
                <a:cxn ang="0">
                  <a:pos x="connsiteX2" y="connsiteY2"/>
                </a:cxn>
                <a:cxn ang="0">
                  <a:pos x="connsiteX3" y="connsiteY3"/>
                </a:cxn>
              </a:cxnLst>
              <a:rect l="l" t="t" r="r" b="b"/>
              <a:pathLst>
                <a:path w="6807" h="32272">
                  <a:moveTo>
                    <a:pt x="0" y="0"/>
                  </a:moveTo>
                  <a:lnTo>
                    <a:pt x="6808" y="0"/>
                  </a:lnTo>
                  <a:lnTo>
                    <a:pt x="6808" y="32273"/>
                  </a:lnTo>
                  <a:lnTo>
                    <a:pt x="0" y="32273"/>
                  </a:lnTo>
                  <a:close/>
                </a:path>
              </a:pathLst>
            </a:custGeom>
            <a:solidFill>
              <a:srgbClr val="FFBC3D"/>
            </a:solidFill>
            <a:ln w="6301" cap="flat">
              <a:noFill/>
              <a:prstDash val="solid"/>
              <a:miter/>
            </a:ln>
          </p:spPr>
          <p:txBody>
            <a:bodyPr rtlCol="0" anchor="ctr"/>
            <a:lstStyle/>
            <a:p>
              <a:endParaRPr lang="en-US"/>
            </a:p>
          </p:txBody>
        </p:sp>
        <p:sp>
          <p:nvSpPr>
            <p:cNvPr id="78" name="Freeform: Shape 3903">
              <a:extLst>
                <a:ext uri="{FF2B5EF4-FFF2-40B4-BE49-F238E27FC236}">
                  <a16:creationId xmlns:a16="http://schemas.microsoft.com/office/drawing/2014/main" id="{BEEF19A3-2053-4238-9B1F-EBEBC96F4027}"/>
                </a:ext>
              </a:extLst>
            </p:cNvPr>
            <p:cNvSpPr/>
            <p:nvPr/>
          </p:nvSpPr>
          <p:spPr>
            <a:xfrm>
              <a:off x="4076797" y="5292069"/>
              <a:ext cx="22376" cy="31390"/>
            </a:xfrm>
            <a:custGeom>
              <a:avLst/>
              <a:gdLst>
                <a:gd name="connsiteX0" fmla="*/ 22377 w 22376"/>
                <a:gd name="connsiteY0" fmla="*/ 27987 h 31390"/>
                <a:gd name="connsiteX1" fmla="*/ 16452 w 22376"/>
                <a:gd name="connsiteY1" fmla="*/ 31390 h 31390"/>
                <a:gd name="connsiteX2" fmla="*/ 0 w 22376"/>
                <a:gd name="connsiteY2" fmla="*/ 3656 h 31390"/>
                <a:gd name="connsiteX3" fmla="*/ 6240 w 22376"/>
                <a:gd name="connsiteY3" fmla="*/ 0 h 31390"/>
              </a:gdLst>
              <a:ahLst/>
              <a:cxnLst>
                <a:cxn ang="0">
                  <a:pos x="connsiteX0" y="connsiteY0"/>
                </a:cxn>
                <a:cxn ang="0">
                  <a:pos x="connsiteX1" y="connsiteY1"/>
                </a:cxn>
                <a:cxn ang="0">
                  <a:pos x="connsiteX2" y="connsiteY2"/>
                </a:cxn>
                <a:cxn ang="0">
                  <a:pos x="connsiteX3" y="connsiteY3"/>
                </a:cxn>
              </a:cxnLst>
              <a:rect l="l" t="t" r="r" b="b"/>
              <a:pathLst>
                <a:path w="22376" h="31390">
                  <a:moveTo>
                    <a:pt x="22377" y="27987"/>
                  </a:moveTo>
                  <a:lnTo>
                    <a:pt x="16452" y="31390"/>
                  </a:lnTo>
                  <a:lnTo>
                    <a:pt x="0" y="3656"/>
                  </a:lnTo>
                  <a:lnTo>
                    <a:pt x="6240" y="0"/>
                  </a:lnTo>
                  <a:close/>
                </a:path>
              </a:pathLst>
            </a:custGeom>
            <a:solidFill>
              <a:srgbClr val="FFBC3D"/>
            </a:solidFill>
            <a:ln w="6301" cap="flat">
              <a:noFill/>
              <a:prstDash val="solid"/>
              <a:miter/>
            </a:ln>
          </p:spPr>
          <p:txBody>
            <a:bodyPr rtlCol="0" anchor="ctr"/>
            <a:lstStyle/>
            <a:p>
              <a:endParaRPr lang="en-US"/>
            </a:p>
          </p:txBody>
        </p:sp>
        <p:sp>
          <p:nvSpPr>
            <p:cNvPr id="79" name="Freeform: Shape 3904">
              <a:extLst>
                <a:ext uri="{FF2B5EF4-FFF2-40B4-BE49-F238E27FC236}">
                  <a16:creationId xmlns:a16="http://schemas.microsoft.com/office/drawing/2014/main" id="{5C94DBB5-DE58-4FC4-9DEE-0BF546CA2D17}"/>
                </a:ext>
              </a:extLst>
            </p:cNvPr>
            <p:cNvSpPr/>
            <p:nvPr/>
          </p:nvSpPr>
          <p:spPr>
            <a:xfrm>
              <a:off x="3810545" y="5260111"/>
              <a:ext cx="21242" cy="19792"/>
            </a:xfrm>
            <a:custGeom>
              <a:avLst/>
              <a:gdLst>
                <a:gd name="connsiteX0" fmla="*/ 2269 w 21242"/>
                <a:gd name="connsiteY0" fmla="*/ 19792 h 19792"/>
                <a:gd name="connsiteX1" fmla="*/ 0 w 21242"/>
                <a:gd name="connsiteY1" fmla="*/ 17208 h 19792"/>
                <a:gd name="connsiteX2" fmla="*/ 18973 w 21242"/>
                <a:gd name="connsiteY2" fmla="*/ 0 h 19792"/>
                <a:gd name="connsiteX3" fmla="*/ 21242 w 21242"/>
                <a:gd name="connsiteY3" fmla="*/ 2521 h 19792"/>
              </a:gdLst>
              <a:ahLst/>
              <a:cxnLst>
                <a:cxn ang="0">
                  <a:pos x="connsiteX0" y="connsiteY0"/>
                </a:cxn>
                <a:cxn ang="0">
                  <a:pos x="connsiteX1" y="connsiteY1"/>
                </a:cxn>
                <a:cxn ang="0">
                  <a:pos x="connsiteX2" y="connsiteY2"/>
                </a:cxn>
                <a:cxn ang="0">
                  <a:pos x="connsiteX3" y="connsiteY3"/>
                </a:cxn>
              </a:cxnLst>
              <a:rect l="l" t="t" r="r" b="b"/>
              <a:pathLst>
                <a:path w="21242" h="19792">
                  <a:moveTo>
                    <a:pt x="2269" y="19792"/>
                  </a:moveTo>
                  <a:lnTo>
                    <a:pt x="0" y="17208"/>
                  </a:lnTo>
                  <a:lnTo>
                    <a:pt x="18973" y="0"/>
                  </a:lnTo>
                  <a:lnTo>
                    <a:pt x="21242" y="2521"/>
                  </a:lnTo>
                  <a:close/>
                </a:path>
              </a:pathLst>
            </a:custGeom>
            <a:solidFill>
              <a:srgbClr val="FFBC3D"/>
            </a:solidFill>
            <a:ln w="6301" cap="flat">
              <a:noFill/>
              <a:prstDash val="solid"/>
              <a:miter/>
            </a:ln>
          </p:spPr>
          <p:txBody>
            <a:bodyPr rtlCol="0" anchor="ctr"/>
            <a:lstStyle/>
            <a:p>
              <a:endParaRPr lang="en-US"/>
            </a:p>
          </p:txBody>
        </p:sp>
        <p:sp>
          <p:nvSpPr>
            <p:cNvPr id="80" name="Freeform: Shape 3905">
              <a:extLst>
                <a:ext uri="{FF2B5EF4-FFF2-40B4-BE49-F238E27FC236}">
                  <a16:creationId xmlns:a16="http://schemas.microsoft.com/office/drawing/2014/main" id="{38F54193-478F-4DBA-A290-C134642D51CD}"/>
                </a:ext>
              </a:extLst>
            </p:cNvPr>
            <p:cNvSpPr/>
            <p:nvPr/>
          </p:nvSpPr>
          <p:spPr>
            <a:xfrm>
              <a:off x="3827501" y="5275050"/>
              <a:ext cx="19540" cy="21557"/>
            </a:xfrm>
            <a:custGeom>
              <a:avLst/>
              <a:gdLst>
                <a:gd name="connsiteX0" fmla="*/ 2521 w 19540"/>
                <a:gd name="connsiteY0" fmla="*/ 21557 h 21557"/>
                <a:gd name="connsiteX1" fmla="*/ 0 w 19540"/>
                <a:gd name="connsiteY1" fmla="*/ 19288 h 21557"/>
                <a:gd name="connsiteX2" fmla="*/ 17019 w 19540"/>
                <a:gd name="connsiteY2" fmla="*/ 0 h 21557"/>
                <a:gd name="connsiteX3" fmla="*/ 19540 w 19540"/>
                <a:gd name="connsiteY3" fmla="*/ 2585 h 21557"/>
              </a:gdLst>
              <a:ahLst/>
              <a:cxnLst>
                <a:cxn ang="0">
                  <a:pos x="connsiteX0" y="connsiteY0"/>
                </a:cxn>
                <a:cxn ang="0">
                  <a:pos x="connsiteX1" y="connsiteY1"/>
                </a:cxn>
                <a:cxn ang="0">
                  <a:pos x="connsiteX2" y="connsiteY2"/>
                </a:cxn>
                <a:cxn ang="0">
                  <a:pos x="connsiteX3" y="connsiteY3"/>
                </a:cxn>
              </a:cxnLst>
              <a:rect l="l" t="t" r="r" b="b"/>
              <a:pathLst>
                <a:path w="19540" h="21557">
                  <a:moveTo>
                    <a:pt x="2521" y="21557"/>
                  </a:moveTo>
                  <a:lnTo>
                    <a:pt x="0" y="19288"/>
                  </a:lnTo>
                  <a:lnTo>
                    <a:pt x="17019" y="0"/>
                  </a:lnTo>
                  <a:lnTo>
                    <a:pt x="19540" y="2585"/>
                  </a:lnTo>
                  <a:close/>
                </a:path>
              </a:pathLst>
            </a:custGeom>
            <a:solidFill>
              <a:srgbClr val="FFBC3D"/>
            </a:solidFill>
            <a:ln w="6301" cap="flat">
              <a:noFill/>
              <a:prstDash val="solid"/>
              <a:miter/>
            </a:ln>
          </p:spPr>
          <p:txBody>
            <a:bodyPr rtlCol="0" anchor="ctr"/>
            <a:lstStyle/>
            <a:p>
              <a:endParaRPr lang="en-US"/>
            </a:p>
          </p:txBody>
        </p:sp>
        <p:sp>
          <p:nvSpPr>
            <p:cNvPr id="81" name="Freeform: Shape 3906">
              <a:extLst>
                <a:ext uri="{FF2B5EF4-FFF2-40B4-BE49-F238E27FC236}">
                  <a16:creationId xmlns:a16="http://schemas.microsoft.com/office/drawing/2014/main" id="{7CE4948B-E2C4-4066-9951-BF0A8EE51208}"/>
                </a:ext>
              </a:extLst>
            </p:cNvPr>
            <p:cNvSpPr/>
            <p:nvPr/>
          </p:nvSpPr>
          <p:spPr>
            <a:xfrm>
              <a:off x="3845907" y="5288665"/>
              <a:ext cx="17838" cy="22628"/>
            </a:xfrm>
            <a:custGeom>
              <a:avLst/>
              <a:gdLst>
                <a:gd name="connsiteX0" fmla="*/ 2836 w 17838"/>
                <a:gd name="connsiteY0" fmla="*/ 22629 h 22628"/>
                <a:gd name="connsiteX1" fmla="*/ 0 w 17838"/>
                <a:gd name="connsiteY1" fmla="*/ 20675 h 22628"/>
                <a:gd name="connsiteX2" fmla="*/ 15002 w 17838"/>
                <a:gd name="connsiteY2" fmla="*/ 0 h 22628"/>
                <a:gd name="connsiteX3" fmla="*/ 17838 w 17838"/>
                <a:gd name="connsiteY3" fmla="*/ 1954 h 22628"/>
              </a:gdLst>
              <a:ahLst/>
              <a:cxnLst>
                <a:cxn ang="0">
                  <a:pos x="connsiteX0" y="connsiteY0"/>
                </a:cxn>
                <a:cxn ang="0">
                  <a:pos x="connsiteX1" y="connsiteY1"/>
                </a:cxn>
                <a:cxn ang="0">
                  <a:pos x="connsiteX2" y="connsiteY2"/>
                </a:cxn>
                <a:cxn ang="0">
                  <a:pos x="connsiteX3" y="connsiteY3"/>
                </a:cxn>
              </a:cxnLst>
              <a:rect l="l" t="t" r="r" b="b"/>
              <a:pathLst>
                <a:path w="17838" h="22628">
                  <a:moveTo>
                    <a:pt x="2836" y="22629"/>
                  </a:moveTo>
                  <a:lnTo>
                    <a:pt x="0" y="20675"/>
                  </a:lnTo>
                  <a:lnTo>
                    <a:pt x="15002" y="0"/>
                  </a:lnTo>
                  <a:lnTo>
                    <a:pt x="17838" y="1954"/>
                  </a:lnTo>
                  <a:close/>
                </a:path>
              </a:pathLst>
            </a:custGeom>
            <a:solidFill>
              <a:srgbClr val="FFBC3D"/>
            </a:solidFill>
            <a:ln w="6301" cap="flat">
              <a:noFill/>
              <a:prstDash val="solid"/>
              <a:miter/>
            </a:ln>
          </p:spPr>
          <p:txBody>
            <a:bodyPr rtlCol="0" anchor="ctr"/>
            <a:lstStyle/>
            <a:p>
              <a:endParaRPr lang="en-US"/>
            </a:p>
          </p:txBody>
        </p:sp>
        <p:sp>
          <p:nvSpPr>
            <p:cNvPr id="82" name="Freeform: Shape 3907">
              <a:extLst>
                <a:ext uri="{FF2B5EF4-FFF2-40B4-BE49-F238E27FC236}">
                  <a16:creationId xmlns:a16="http://schemas.microsoft.com/office/drawing/2014/main" id="{CE388E91-7854-4145-89A3-4A6B1F99352C}"/>
                </a:ext>
              </a:extLst>
            </p:cNvPr>
            <p:cNvSpPr/>
            <p:nvPr/>
          </p:nvSpPr>
          <p:spPr>
            <a:xfrm>
              <a:off x="3887194" y="5309907"/>
              <a:ext cx="13615" cy="24897"/>
            </a:xfrm>
            <a:custGeom>
              <a:avLst/>
              <a:gdLst>
                <a:gd name="connsiteX0" fmla="*/ 3404 w 13615"/>
                <a:gd name="connsiteY0" fmla="*/ 24898 h 24897"/>
                <a:gd name="connsiteX1" fmla="*/ 0 w 13615"/>
                <a:gd name="connsiteY1" fmla="*/ 23448 h 24897"/>
                <a:gd name="connsiteX2" fmla="*/ 10463 w 13615"/>
                <a:gd name="connsiteY2" fmla="*/ 0 h 24897"/>
                <a:gd name="connsiteX3" fmla="*/ 13615 w 13615"/>
                <a:gd name="connsiteY3" fmla="*/ 1387 h 24897"/>
              </a:gdLst>
              <a:ahLst/>
              <a:cxnLst>
                <a:cxn ang="0">
                  <a:pos x="connsiteX0" y="connsiteY0"/>
                </a:cxn>
                <a:cxn ang="0">
                  <a:pos x="connsiteX1" y="connsiteY1"/>
                </a:cxn>
                <a:cxn ang="0">
                  <a:pos x="connsiteX2" y="connsiteY2"/>
                </a:cxn>
                <a:cxn ang="0">
                  <a:pos x="connsiteX3" y="connsiteY3"/>
                </a:cxn>
              </a:cxnLst>
              <a:rect l="l" t="t" r="r" b="b"/>
              <a:pathLst>
                <a:path w="13615" h="24897">
                  <a:moveTo>
                    <a:pt x="3404" y="24898"/>
                  </a:moveTo>
                  <a:lnTo>
                    <a:pt x="0" y="23448"/>
                  </a:lnTo>
                  <a:lnTo>
                    <a:pt x="10463" y="0"/>
                  </a:lnTo>
                  <a:lnTo>
                    <a:pt x="13615" y="1387"/>
                  </a:lnTo>
                  <a:close/>
                </a:path>
              </a:pathLst>
            </a:custGeom>
            <a:solidFill>
              <a:srgbClr val="FFBC3D"/>
            </a:solidFill>
            <a:ln w="6301" cap="flat">
              <a:noFill/>
              <a:prstDash val="solid"/>
              <a:miter/>
            </a:ln>
          </p:spPr>
          <p:txBody>
            <a:bodyPr rtlCol="0" anchor="ctr"/>
            <a:lstStyle/>
            <a:p>
              <a:endParaRPr lang="en-US"/>
            </a:p>
          </p:txBody>
        </p:sp>
        <p:sp>
          <p:nvSpPr>
            <p:cNvPr id="83" name="Freeform: Shape 3908">
              <a:extLst>
                <a:ext uri="{FF2B5EF4-FFF2-40B4-BE49-F238E27FC236}">
                  <a16:creationId xmlns:a16="http://schemas.microsoft.com/office/drawing/2014/main" id="{3C7093BC-D669-4C37-8E33-01F59201F31A}"/>
                </a:ext>
              </a:extLst>
            </p:cNvPr>
            <p:cNvSpPr/>
            <p:nvPr/>
          </p:nvSpPr>
          <p:spPr>
            <a:xfrm>
              <a:off x="3909570" y="5317534"/>
              <a:ext cx="11345" cy="25465"/>
            </a:xfrm>
            <a:custGeom>
              <a:avLst/>
              <a:gdLst>
                <a:gd name="connsiteX0" fmla="*/ 3404 w 11345"/>
                <a:gd name="connsiteY0" fmla="*/ 25466 h 25465"/>
                <a:gd name="connsiteX1" fmla="*/ 0 w 11345"/>
                <a:gd name="connsiteY1" fmla="*/ 24331 h 25465"/>
                <a:gd name="connsiteX2" fmla="*/ 7942 w 11345"/>
                <a:gd name="connsiteY2" fmla="*/ 0 h 25465"/>
                <a:gd name="connsiteX3" fmla="*/ 11346 w 11345"/>
                <a:gd name="connsiteY3" fmla="*/ 1135 h 25465"/>
              </a:gdLst>
              <a:ahLst/>
              <a:cxnLst>
                <a:cxn ang="0">
                  <a:pos x="connsiteX0" y="connsiteY0"/>
                </a:cxn>
                <a:cxn ang="0">
                  <a:pos x="connsiteX1" y="connsiteY1"/>
                </a:cxn>
                <a:cxn ang="0">
                  <a:pos x="connsiteX2" y="connsiteY2"/>
                </a:cxn>
                <a:cxn ang="0">
                  <a:pos x="connsiteX3" y="connsiteY3"/>
                </a:cxn>
              </a:cxnLst>
              <a:rect l="l" t="t" r="r" b="b"/>
              <a:pathLst>
                <a:path w="11345" h="25465">
                  <a:moveTo>
                    <a:pt x="3404" y="25466"/>
                  </a:moveTo>
                  <a:lnTo>
                    <a:pt x="0" y="24331"/>
                  </a:lnTo>
                  <a:lnTo>
                    <a:pt x="7942" y="0"/>
                  </a:lnTo>
                  <a:lnTo>
                    <a:pt x="11346" y="1135"/>
                  </a:lnTo>
                  <a:close/>
                </a:path>
              </a:pathLst>
            </a:custGeom>
            <a:solidFill>
              <a:srgbClr val="FFBC3D"/>
            </a:solidFill>
            <a:ln w="6301" cap="flat">
              <a:noFill/>
              <a:prstDash val="solid"/>
              <a:miter/>
            </a:ln>
          </p:spPr>
          <p:txBody>
            <a:bodyPr rtlCol="0" anchor="ctr"/>
            <a:lstStyle/>
            <a:p>
              <a:endParaRPr lang="en-US"/>
            </a:p>
          </p:txBody>
        </p:sp>
        <p:sp>
          <p:nvSpPr>
            <p:cNvPr id="84" name="Freeform: Shape 3909">
              <a:extLst>
                <a:ext uri="{FF2B5EF4-FFF2-40B4-BE49-F238E27FC236}">
                  <a16:creationId xmlns:a16="http://schemas.microsoft.com/office/drawing/2014/main" id="{2F0CEEAD-F573-4701-8966-7D19034E4B8C}"/>
                </a:ext>
              </a:extLst>
            </p:cNvPr>
            <p:cNvSpPr/>
            <p:nvPr/>
          </p:nvSpPr>
          <p:spPr>
            <a:xfrm>
              <a:off x="3932766" y="5323207"/>
              <a:ext cx="8761" cy="25717"/>
            </a:xfrm>
            <a:custGeom>
              <a:avLst/>
              <a:gdLst>
                <a:gd name="connsiteX0" fmla="*/ 3404 w 8761"/>
                <a:gd name="connsiteY0" fmla="*/ 25718 h 25717"/>
                <a:gd name="connsiteX1" fmla="*/ 0 w 8761"/>
                <a:gd name="connsiteY1" fmla="*/ 24898 h 25717"/>
                <a:gd name="connsiteX2" fmla="*/ 5358 w 8761"/>
                <a:gd name="connsiteY2" fmla="*/ 0 h 25717"/>
                <a:gd name="connsiteX3" fmla="*/ 8762 w 8761"/>
                <a:gd name="connsiteY3" fmla="*/ 567 h 25717"/>
              </a:gdLst>
              <a:ahLst/>
              <a:cxnLst>
                <a:cxn ang="0">
                  <a:pos x="connsiteX0" y="connsiteY0"/>
                </a:cxn>
                <a:cxn ang="0">
                  <a:pos x="connsiteX1" y="connsiteY1"/>
                </a:cxn>
                <a:cxn ang="0">
                  <a:pos x="connsiteX2" y="connsiteY2"/>
                </a:cxn>
                <a:cxn ang="0">
                  <a:pos x="connsiteX3" y="connsiteY3"/>
                </a:cxn>
              </a:cxnLst>
              <a:rect l="l" t="t" r="r" b="b"/>
              <a:pathLst>
                <a:path w="8761" h="25717">
                  <a:moveTo>
                    <a:pt x="3404" y="25718"/>
                  </a:moveTo>
                  <a:lnTo>
                    <a:pt x="0" y="24898"/>
                  </a:lnTo>
                  <a:lnTo>
                    <a:pt x="5358" y="0"/>
                  </a:lnTo>
                  <a:lnTo>
                    <a:pt x="8762" y="567"/>
                  </a:lnTo>
                  <a:close/>
                </a:path>
              </a:pathLst>
            </a:custGeom>
            <a:solidFill>
              <a:srgbClr val="FFBC3D"/>
            </a:solidFill>
            <a:ln w="6301" cap="flat">
              <a:noFill/>
              <a:prstDash val="solid"/>
              <a:miter/>
            </a:ln>
          </p:spPr>
          <p:txBody>
            <a:bodyPr rtlCol="0" anchor="ctr"/>
            <a:lstStyle/>
            <a:p>
              <a:endParaRPr lang="en-US"/>
            </a:p>
          </p:txBody>
        </p:sp>
        <p:sp>
          <p:nvSpPr>
            <p:cNvPr id="85" name="Freeform: Shape 3910">
              <a:extLst>
                <a:ext uri="{FF2B5EF4-FFF2-40B4-BE49-F238E27FC236}">
                  <a16:creationId xmlns:a16="http://schemas.microsoft.com/office/drawing/2014/main" id="{5D03F500-5A6A-4474-9898-EE8F9DDB8CAB}"/>
                </a:ext>
              </a:extLst>
            </p:cNvPr>
            <p:cNvSpPr/>
            <p:nvPr/>
          </p:nvSpPr>
          <p:spPr>
            <a:xfrm>
              <a:off x="3956278" y="5326547"/>
              <a:ext cx="6177" cy="25780"/>
            </a:xfrm>
            <a:custGeom>
              <a:avLst/>
              <a:gdLst>
                <a:gd name="connsiteX0" fmla="*/ 3656 w 6177"/>
                <a:gd name="connsiteY0" fmla="*/ 25781 h 25780"/>
                <a:gd name="connsiteX1" fmla="*/ 0 w 6177"/>
                <a:gd name="connsiteY1" fmla="*/ 25213 h 25780"/>
                <a:gd name="connsiteX2" fmla="*/ 2836 w 6177"/>
                <a:gd name="connsiteY2" fmla="*/ 0 h 25780"/>
                <a:gd name="connsiteX3" fmla="*/ 6177 w 6177"/>
                <a:gd name="connsiteY3" fmla="*/ 315 h 25780"/>
              </a:gdLst>
              <a:ahLst/>
              <a:cxnLst>
                <a:cxn ang="0">
                  <a:pos x="connsiteX0" y="connsiteY0"/>
                </a:cxn>
                <a:cxn ang="0">
                  <a:pos x="connsiteX1" y="connsiteY1"/>
                </a:cxn>
                <a:cxn ang="0">
                  <a:pos x="connsiteX2" y="connsiteY2"/>
                </a:cxn>
                <a:cxn ang="0">
                  <a:pos x="connsiteX3" y="connsiteY3"/>
                </a:cxn>
              </a:cxnLst>
              <a:rect l="l" t="t" r="r" b="b"/>
              <a:pathLst>
                <a:path w="6177" h="25780">
                  <a:moveTo>
                    <a:pt x="3656" y="25781"/>
                  </a:moveTo>
                  <a:lnTo>
                    <a:pt x="0" y="25213"/>
                  </a:lnTo>
                  <a:lnTo>
                    <a:pt x="2836" y="0"/>
                  </a:lnTo>
                  <a:lnTo>
                    <a:pt x="6177" y="315"/>
                  </a:lnTo>
                  <a:close/>
                </a:path>
              </a:pathLst>
            </a:custGeom>
            <a:solidFill>
              <a:srgbClr val="FFBC3D"/>
            </a:solidFill>
            <a:ln w="6301" cap="flat">
              <a:noFill/>
              <a:prstDash val="solid"/>
              <a:miter/>
            </a:ln>
          </p:spPr>
          <p:txBody>
            <a:bodyPr rtlCol="0" anchor="ctr"/>
            <a:lstStyle/>
            <a:p>
              <a:endParaRPr lang="en-US"/>
            </a:p>
          </p:txBody>
        </p:sp>
        <p:sp>
          <p:nvSpPr>
            <p:cNvPr id="86" name="Freeform: Shape 3911">
              <a:extLst>
                <a:ext uri="{FF2B5EF4-FFF2-40B4-BE49-F238E27FC236}">
                  <a16:creationId xmlns:a16="http://schemas.microsoft.com/office/drawing/2014/main" id="{710EA6F1-16F7-462D-86D1-E94276295AC3}"/>
                </a:ext>
              </a:extLst>
            </p:cNvPr>
            <p:cNvSpPr/>
            <p:nvPr/>
          </p:nvSpPr>
          <p:spPr>
            <a:xfrm>
              <a:off x="4001536" y="5326295"/>
              <a:ext cx="6240" cy="25780"/>
            </a:xfrm>
            <a:custGeom>
              <a:avLst/>
              <a:gdLst>
                <a:gd name="connsiteX0" fmla="*/ 6240 w 6240"/>
                <a:gd name="connsiteY0" fmla="*/ 25213 h 25780"/>
                <a:gd name="connsiteX1" fmla="*/ 2521 w 6240"/>
                <a:gd name="connsiteY1" fmla="*/ 25781 h 25780"/>
                <a:gd name="connsiteX2" fmla="*/ 0 w 6240"/>
                <a:gd name="connsiteY2" fmla="*/ 252 h 25780"/>
                <a:gd name="connsiteX3" fmla="*/ 3404 w 6240"/>
                <a:gd name="connsiteY3" fmla="*/ 0 h 25780"/>
              </a:gdLst>
              <a:ahLst/>
              <a:cxnLst>
                <a:cxn ang="0">
                  <a:pos x="connsiteX0" y="connsiteY0"/>
                </a:cxn>
                <a:cxn ang="0">
                  <a:pos x="connsiteX1" y="connsiteY1"/>
                </a:cxn>
                <a:cxn ang="0">
                  <a:pos x="connsiteX2" y="connsiteY2"/>
                </a:cxn>
                <a:cxn ang="0">
                  <a:pos x="connsiteX3" y="connsiteY3"/>
                </a:cxn>
              </a:cxnLst>
              <a:rect l="l" t="t" r="r" b="b"/>
              <a:pathLst>
                <a:path w="6240" h="25780">
                  <a:moveTo>
                    <a:pt x="6240" y="25213"/>
                  </a:moveTo>
                  <a:lnTo>
                    <a:pt x="2521" y="25781"/>
                  </a:lnTo>
                  <a:lnTo>
                    <a:pt x="0" y="252"/>
                  </a:lnTo>
                  <a:lnTo>
                    <a:pt x="3404" y="0"/>
                  </a:lnTo>
                  <a:close/>
                </a:path>
              </a:pathLst>
            </a:custGeom>
            <a:solidFill>
              <a:srgbClr val="FFBC3D"/>
            </a:solidFill>
            <a:ln w="6301" cap="flat">
              <a:noFill/>
              <a:prstDash val="solid"/>
              <a:miter/>
            </a:ln>
          </p:spPr>
          <p:txBody>
            <a:bodyPr rtlCol="0" anchor="ctr"/>
            <a:lstStyle/>
            <a:p>
              <a:endParaRPr lang="en-US"/>
            </a:p>
          </p:txBody>
        </p:sp>
        <p:sp>
          <p:nvSpPr>
            <p:cNvPr id="87" name="Freeform: Shape 3912">
              <a:extLst>
                <a:ext uri="{FF2B5EF4-FFF2-40B4-BE49-F238E27FC236}">
                  <a16:creationId xmlns:a16="http://schemas.microsoft.com/office/drawing/2014/main" id="{00F27E38-66E9-4659-9857-2E8F551AF4EA}"/>
                </a:ext>
              </a:extLst>
            </p:cNvPr>
            <p:cNvSpPr/>
            <p:nvPr/>
          </p:nvSpPr>
          <p:spPr>
            <a:xfrm>
              <a:off x="4022463" y="5322639"/>
              <a:ext cx="8761" cy="25717"/>
            </a:xfrm>
            <a:custGeom>
              <a:avLst/>
              <a:gdLst>
                <a:gd name="connsiteX0" fmla="*/ 8762 w 8761"/>
                <a:gd name="connsiteY0" fmla="*/ 24898 h 25717"/>
                <a:gd name="connsiteX1" fmla="*/ 5358 w 8761"/>
                <a:gd name="connsiteY1" fmla="*/ 25718 h 25717"/>
                <a:gd name="connsiteX2" fmla="*/ 0 w 8761"/>
                <a:gd name="connsiteY2" fmla="*/ 567 h 25717"/>
                <a:gd name="connsiteX3" fmla="*/ 3404 w 8761"/>
                <a:gd name="connsiteY3" fmla="*/ 0 h 25717"/>
              </a:gdLst>
              <a:ahLst/>
              <a:cxnLst>
                <a:cxn ang="0">
                  <a:pos x="connsiteX0" y="connsiteY0"/>
                </a:cxn>
                <a:cxn ang="0">
                  <a:pos x="connsiteX1" y="connsiteY1"/>
                </a:cxn>
                <a:cxn ang="0">
                  <a:pos x="connsiteX2" y="connsiteY2"/>
                </a:cxn>
                <a:cxn ang="0">
                  <a:pos x="connsiteX3" y="connsiteY3"/>
                </a:cxn>
              </a:cxnLst>
              <a:rect l="l" t="t" r="r" b="b"/>
              <a:pathLst>
                <a:path w="8761" h="25717">
                  <a:moveTo>
                    <a:pt x="8762" y="24898"/>
                  </a:moveTo>
                  <a:lnTo>
                    <a:pt x="5358" y="25718"/>
                  </a:lnTo>
                  <a:lnTo>
                    <a:pt x="0" y="567"/>
                  </a:lnTo>
                  <a:lnTo>
                    <a:pt x="3404" y="0"/>
                  </a:lnTo>
                  <a:close/>
                </a:path>
              </a:pathLst>
            </a:custGeom>
            <a:solidFill>
              <a:srgbClr val="FFBC3D"/>
            </a:solidFill>
            <a:ln w="6301" cap="flat">
              <a:noFill/>
              <a:prstDash val="solid"/>
              <a:miter/>
            </a:ln>
          </p:spPr>
          <p:txBody>
            <a:bodyPr rtlCol="0" anchor="ctr"/>
            <a:lstStyle/>
            <a:p>
              <a:endParaRPr lang="en-US"/>
            </a:p>
          </p:txBody>
        </p:sp>
        <p:sp>
          <p:nvSpPr>
            <p:cNvPr id="88" name="Freeform: Shape 3913">
              <a:extLst>
                <a:ext uri="{FF2B5EF4-FFF2-40B4-BE49-F238E27FC236}">
                  <a16:creationId xmlns:a16="http://schemas.microsoft.com/office/drawing/2014/main" id="{2F32D6C1-9605-46B9-A9F2-2EAD0547AF20}"/>
                </a:ext>
              </a:extLst>
            </p:cNvPr>
            <p:cNvSpPr/>
            <p:nvPr/>
          </p:nvSpPr>
          <p:spPr>
            <a:xfrm>
              <a:off x="4042885" y="5316651"/>
              <a:ext cx="11282" cy="25465"/>
            </a:xfrm>
            <a:custGeom>
              <a:avLst/>
              <a:gdLst>
                <a:gd name="connsiteX0" fmla="*/ 11283 w 11282"/>
                <a:gd name="connsiteY0" fmla="*/ 24331 h 25465"/>
                <a:gd name="connsiteX1" fmla="*/ 7879 w 11282"/>
                <a:gd name="connsiteY1" fmla="*/ 25466 h 25465"/>
                <a:gd name="connsiteX2" fmla="*/ 0 w 11282"/>
                <a:gd name="connsiteY2" fmla="*/ 1135 h 25465"/>
                <a:gd name="connsiteX3" fmla="*/ 3341 w 11282"/>
                <a:gd name="connsiteY3" fmla="*/ 0 h 25465"/>
              </a:gdLst>
              <a:ahLst/>
              <a:cxnLst>
                <a:cxn ang="0">
                  <a:pos x="connsiteX0" y="connsiteY0"/>
                </a:cxn>
                <a:cxn ang="0">
                  <a:pos x="connsiteX1" y="connsiteY1"/>
                </a:cxn>
                <a:cxn ang="0">
                  <a:pos x="connsiteX2" y="connsiteY2"/>
                </a:cxn>
                <a:cxn ang="0">
                  <a:pos x="connsiteX3" y="connsiteY3"/>
                </a:cxn>
              </a:cxnLst>
              <a:rect l="l" t="t" r="r" b="b"/>
              <a:pathLst>
                <a:path w="11282" h="25465">
                  <a:moveTo>
                    <a:pt x="11283" y="24331"/>
                  </a:moveTo>
                  <a:lnTo>
                    <a:pt x="7879" y="25466"/>
                  </a:lnTo>
                  <a:lnTo>
                    <a:pt x="0" y="1135"/>
                  </a:lnTo>
                  <a:lnTo>
                    <a:pt x="3341" y="0"/>
                  </a:lnTo>
                  <a:close/>
                </a:path>
              </a:pathLst>
            </a:custGeom>
            <a:solidFill>
              <a:srgbClr val="FFBC3D"/>
            </a:solidFill>
            <a:ln w="6301" cap="flat">
              <a:noFill/>
              <a:prstDash val="solid"/>
              <a:miter/>
            </a:ln>
          </p:spPr>
          <p:txBody>
            <a:bodyPr rtlCol="0" anchor="ctr"/>
            <a:lstStyle/>
            <a:p>
              <a:endParaRPr lang="en-US"/>
            </a:p>
          </p:txBody>
        </p:sp>
        <p:sp>
          <p:nvSpPr>
            <p:cNvPr id="89" name="Freeform: Shape 3914">
              <a:extLst>
                <a:ext uri="{FF2B5EF4-FFF2-40B4-BE49-F238E27FC236}">
                  <a16:creationId xmlns:a16="http://schemas.microsoft.com/office/drawing/2014/main" id="{1221223F-E108-409E-B7B6-7205623FF39B}"/>
                </a:ext>
              </a:extLst>
            </p:cNvPr>
            <p:cNvSpPr/>
            <p:nvPr/>
          </p:nvSpPr>
          <p:spPr>
            <a:xfrm>
              <a:off x="4062930" y="5308772"/>
              <a:ext cx="13615" cy="24898"/>
            </a:xfrm>
            <a:custGeom>
              <a:avLst/>
              <a:gdLst>
                <a:gd name="connsiteX0" fmla="*/ 13615 w 13615"/>
                <a:gd name="connsiteY0" fmla="*/ 23449 h 24898"/>
                <a:gd name="connsiteX1" fmla="*/ 10211 w 13615"/>
                <a:gd name="connsiteY1" fmla="*/ 24898 h 24898"/>
                <a:gd name="connsiteX2" fmla="*/ 0 w 13615"/>
                <a:gd name="connsiteY2" fmla="*/ 1387 h 24898"/>
                <a:gd name="connsiteX3" fmla="*/ 3089 w 13615"/>
                <a:gd name="connsiteY3" fmla="*/ 0 h 24898"/>
              </a:gdLst>
              <a:ahLst/>
              <a:cxnLst>
                <a:cxn ang="0">
                  <a:pos x="connsiteX0" y="connsiteY0"/>
                </a:cxn>
                <a:cxn ang="0">
                  <a:pos x="connsiteX1" y="connsiteY1"/>
                </a:cxn>
                <a:cxn ang="0">
                  <a:pos x="connsiteX2" y="connsiteY2"/>
                </a:cxn>
                <a:cxn ang="0">
                  <a:pos x="connsiteX3" y="connsiteY3"/>
                </a:cxn>
              </a:cxnLst>
              <a:rect l="l" t="t" r="r" b="b"/>
              <a:pathLst>
                <a:path w="13615" h="24898">
                  <a:moveTo>
                    <a:pt x="13615" y="23449"/>
                  </a:moveTo>
                  <a:lnTo>
                    <a:pt x="10211" y="24898"/>
                  </a:lnTo>
                  <a:lnTo>
                    <a:pt x="0" y="1387"/>
                  </a:lnTo>
                  <a:lnTo>
                    <a:pt x="3089" y="0"/>
                  </a:lnTo>
                  <a:close/>
                </a:path>
              </a:pathLst>
            </a:custGeom>
            <a:solidFill>
              <a:srgbClr val="FFBC3D"/>
            </a:solidFill>
            <a:ln w="6301" cap="flat">
              <a:noFill/>
              <a:prstDash val="solid"/>
              <a:miter/>
            </a:ln>
          </p:spPr>
          <p:txBody>
            <a:bodyPr rtlCol="0" anchor="ctr"/>
            <a:lstStyle/>
            <a:p>
              <a:endParaRPr lang="en-US"/>
            </a:p>
          </p:txBody>
        </p:sp>
        <p:sp>
          <p:nvSpPr>
            <p:cNvPr id="90" name="Freeform: Shape 3915">
              <a:extLst>
                <a:ext uri="{FF2B5EF4-FFF2-40B4-BE49-F238E27FC236}">
                  <a16:creationId xmlns:a16="http://schemas.microsoft.com/office/drawing/2014/main" id="{A4D9621D-BA7D-4FF2-A982-D23B97FF7D12}"/>
                </a:ext>
              </a:extLst>
            </p:cNvPr>
            <p:cNvSpPr/>
            <p:nvPr/>
          </p:nvSpPr>
          <p:spPr>
            <a:xfrm>
              <a:off x="4099741" y="5286963"/>
              <a:ext cx="17838" cy="22944"/>
            </a:xfrm>
            <a:custGeom>
              <a:avLst/>
              <a:gdLst>
                <a:gd name="connsiteX0" fmla="*/ 17838 w 17838"/>
                <a:gd name="connsiteY0" fmla="*/ 20675 h 22944"/>
                <a:gd name="connsiteX1" fmla="*/ 15002 w 17838"/>
                <a:gd name="connsiteY1" fmla="*/ 22944 h 22944"/>
                <a:gd name="connsiteX2" fmla="*/ 0 w 17838"/>
                <a:gd name="connsiteY2" fmla="*/ 2017 h 22944"/>
                <a:gd name="connsiteX3" fmla="*/ 2836 w 17838"/>
                <a:gd name="connsiteY3" fmla="*/ 0 h 22944"/>
              </a:gdLst>
              <a:ahLst/>
              <a:cxnLst>
                <a:cxn ang="0">
                  <a:pos x="connsiteX0" y="connsiteY0"/>
                </a:cxn>
                <a:cxn ang="0">
                  <a:pos x="connsiteX1" y="connsiteY1"/>
                </a:cxn>
                <a:cxn ang="0">
                  <a:pos x="connsiteX2" y="connsiteY2"/>
                </a:cxn>
                <a:cxn ang="0">
                  <a:pos x="connsiteX3" y="connsiteY3"/>
                </a:cxn>
              </a:cxnLst>
              <a:rect l="l" t="t" r="r" b="b"/>
              <a:pathLst>
                <a:path w="17838" h="22944">
                  <a:moveTo>
                    <a:pt x="17838" y="20675"/>
                  </a:moveTo>
                  <a:lnTo>
                    <a:pt x="15002" y="22944"/>
                  </a:lnTo>
                  <a:lnTo>
                    <a:pt x="0" y="2017"/>
                  </a:lnTo>
                  <a:lnTo>
                    <a:pt x="2836" y="0"/>
                  </a:lnTo>
                  <a:close/>
                </a:path>
              </a:pathLst>
            </a:custGeom>
            <a:solidFill>
              <a:srgbClr val="FFBC3D"/>
            </a:solidFill>
            <a:ln w="6301" cap="flat">
              <a:noFill/>
              <a:prstDash val="solid"/>
              <a:miter/>
            </a:ln>
          </p:spPr>
          <p:txBody>
            <a:bodyPr rtlCol="0" anchor="ctr"/>
            <a:lstStyle/>
            <a:p>
              <a:endParaRPr lang="en-US"/>
            </a:p>
          </p:txBody>
        </p:sp>
        <p:sp>
          <p:nvSpPr>
            <p:cNvPr id="91" name="Freeform: Shape 3916">
              <a:extLst>
                <a:ext uri="{FF2B5EF4-FFF2-40B4-BE49-F238E27FC236}">
                  <a16:creationId xmlns:a16="http://schemas.microsoft.com/office/drawing/2014/main" id="{D17FC570-B72F-4C57-BAB8-BD3027927BD4}"/>
                </a:ext>
              </a:extLst>
            </p:cNvPr>
            <p:cNvSpPr/>
            <p:nvPr/>
          </p:nvSpPr>
          <p:spPr>
            <a:xfrm>
              <a:off x="4116130" y="5273348"/>
              <a:ext cx="19792" cy="21242"/>
            </a:xfrm>
            <a:custGeom>
              <a:avLst/>
              <a:gdLst>
                <a:gd name="connsiteX0" fmla="*/ 19792 w 19792"/>
                <a:gd name="connsiteY0" fmla="*/ 18973 h 21242"/>
                <a:gd name="connsiteX1" fmla="*/ 17271 w 19792"/>
                <a:gd name="connsiteY1" fmla="*/ 21242 h 21242"/>
                <a:gd name="connsiteX2" fmla="*/ 0 w 19792"/>
                <a:gd name="connsiteY2" fmla="*/ 2269 h 21242"/>
                <a:gd name="connsiteX3" fmla="*/ 2584 w 19792"/>
                <a:gd name="connsiteY3" fmla="*/ 0 h 21242"/>
              </a:gdLst>
              <a:ahLst/>
              <a:cxnLst>
                <a:cxn ang="0">
                  <a:pos x="connsiteX0" y="connsiteY0"/>
                </a:cxn>
                <a:cxn ang="0">
                  <a:pos x="connsiteX1" y="connsiteY1"/>
                </a:cxn>
                <a:cxn ang="0">
                  <a:pos x="connsiteX2" y="connsiteY2"/>
                </a:cxn>
                <a:cxn ang="0">
                  <a:pos x="connsiteX3" y="connsiteY3"/>
                </a:cxn>
              </a:cxnLst>
              <a:rect l="l" t="t" r="r" b="b"/>
              <a:pathLst>
                <a:path w="19792" h="21242">
                  <a:moveTo>
                    <a:pt x="19792" y="18973"/>
                  </a:moveTo>
                  <a:lnTo>
                    <a:pt x="17271" y="21242"/>
                  </a:lnTo>
                  <a:lnTo>
                    <a:pt x="0" y="2269"/>
                  </a:lnTo>
                  <a:lnTo>
                    <a:pt x="2584" y="0"/>
                  </a:lnTo>
                  <a:close/>
                </a:path>
              </a:pathLst>
            </a:custGeom>
            <a:solidFill>
              <a:srgbClr val="FFBC3D"/>
            </a:solidFill>
            <a:ln w="6301" cap="flat">
              <a:noFill/>
              <a:prstDash val="solid"/>
              <a:miter/>
            </a:ln>
          </p:spPr>
          <p:txBody>
            <a:bodyPr rtlCol="0" anchor="ctr"/>
            <a:lstStyle/>
            <a:p>
              <a:endParaRPr lang="en-US"/>
            </a:p>
          </p:txBody>
        </p:sp>
        <p:sp>
          <p:nvSpPr>
            <p:cNvPr id="92" name="Freeform: Shape 3917">
              <a:extLst>
                <a:ext uri="{FF2B5EF4-FFF2-40B4-BE49-F238E27FC236}">
                  <a16:creationId xmlns:a16="http://schemas.microsoft.com/office/drawing/2014/main" id="{41579147-ED11-4B58-A05A-B0AF8972D980}"/>
                </a:ext>
              </a:extLst>
            </p:cNvPr>
            <p:cNvSpPr/>
            <p:nvPr/>
          </p:nvSpPr>
          <p:spPr>
            <a:xfrm>
              <a:off x="4131132" y="5258094"/>
              <a:ext cx="21494" cy="19792"/>
            </a:xfrm>
            <a:custGeom>
              <a:avLst/>
              <a:gdLst>
                <a:gd name="connsiteX0" fmla="*/ 21494 w 21494"/>
                <a:gd name="connsiteY0" fmla="*/ 16956 h 19792"/>
                <a:gd name="connsiteX1" fmla="*/ 18973 w 21494"/>
                <a:gd name="connsiteY1" fmla="*/ 19792 h 19792"/>
                <a:gd name="connsiteX2" fmla="*/ 0 w 21494"/>
                <a:gd name="connsiteY2" fmla="*/ 2585 h 19792"/>
                <a:gd name="connsiteX3" fmla="*/ 2584 w 21494"/>
                <a:gd name="connsiteY3" fmla="*/ 0 h 19792"/>
              </a:gdLst>
              <a:ahLst/>
              <a:cxnLst>
                <a:cxn ang="0">
                  <a:pos x="connsiteX0" y="connsiteY0"/>
                </a:cxn>
                <a:cxn ang="0">
                  <a:pos x="connsiteX1" y="connsiteY1"/>
                </a:cxn>
                <a:cxn ang="0">
                  <a:pos x="connsiteX2" y="connsiteY2"/>
                </a:cxn>
                <a:cxn ang="0">
                  <a:pos x="connsiteX3" y="connsiteY3"/>
                </a:cxn>
              </a:cxnLst>
              <a:rect l="l" t="t" r="r" b="b"/>
              <a:pathLst>
                <a:path w="21494" h="19792">
                  <a:moveTo>
                    <a:pt x="21494" y="16956"/>
                  </a:moveTo>
                  <a:lnTo>
                    <a:pt x="18973" y="19792"/>
                  </a:lnTo>
                  <a:lnTo>
                    <a:pt x="0" y="2585"/>
                  </a:lnTo>
                  <a:lnTo>
                    <a:pt x="2584" y="0"/>
                  </a:lnTo>
                  <a:close/>
                </a:path>
              </a:pathLst>
            </a:custGeom>
            <a:solidFill>
              <a:srgbClr val="FFBC3D"/>
            </a:solidFill>
            <a:ln w="6301" cap="flat">
              <a:noFill/>
              <a:prstDash val="solid"/>
              <a:miter/>
            </a:ln>
          </p:spPr>
          <p:txBody>
            <a:bodyPr rtlCol="0" anchor="ctr"/>
            <a:lstStyle/>
            <a:p>
              <a:endParaRPr lang="en-US"/>
            </a:p>
          </p:txBody>
        </p:sp>
        <p:sp>
          <p:nvSpPr>
            <p:cNvPr id="93" name="Freeform: Shape 3918">
              <a:extLst>
                <a:ext uri="{FF2B5EF4-FFF2-40B4-BE49-F238E27FC236}">
                  <a16:creationId xmlns:a16="http://schemas.microsoft.com/office/drawing/2014/main" id="{50B444B6-4262-4409-A767-68BC93357ADC}"/>
                </a:ext>
              </a:extLst>
            </p:cNvPr>
            <p:cNvSpPr/>
            <p:nvPr/>
          </p:nvSpPr>
          <p:spPr>
            <a:xfrm>
              <a:off x="3968695" y="5261497"/>
              <a:ext cx="30255" cy="50678"/>
            </a:xfrm>
            <a:custGeom>
              <a:avLst/>
              <a:gdLst>
                <a:gd name="connsiteX0" fmla="*/ 16136 w 30255"/>
                <a:gd name="connsiteY0" fmla="*/ 0 h 50678"/>
                <a:gd name="connsiteX1" fmla="*/ 23763 w 30255"/>
                <a:gd name="connsiteY1" fmla="*/ 3971 h 50678"/>
                <a:gd name="connsiteX2" fmla="*/ 15569 w 30255"/>
                <a:gd name="connsiteY2" fmla="*/ 20360 h 50678"/>
                <a:gd name="connsiteX3" fmla="*/ 26033 w 30255"/>
                <a:gd name="connsiteY3" fmla="*/ 24646 h 50678"/>
                <a:gd name="connsiteX4" fmla="*/ 30256 w 30255"/>
                <a:gd name="connsiteY4" fmla="*/ 35677 h 50678"/>
                <a:gd name="connsiteX5" fmla="*/ 25718 w 30255"/>
                <a:gd name="connsiteY5" fmla="*/ 46140 h 50678"/>
                <a:gd name="connsiteX6" fmla="*/ 15254 w 30255"/>
                <a:gd name="connsiteY6" fmla="*/ 50679 h 50678"/>
                <a:gd name="connsiteX7" fmla="*/ 4223 w 30255"/>
                <a:gd name="connsiteY7" fmla="*/ 46140 h 50678"/>
                <a:gd name="connsiteX8" fmla="*/ 0 w 30255"/>
                <a:gd name="connsiteY8" fmla="*/ 35677 h 50678"/>
                <a:gd name="connsiteX9" fmla="*/ 567 w 30255"/>
                <a:gd name="connsiteY9" fmla="*/ 31138 h 50678"/>
                <a:gd name="connsiteX10" fmla="*/ 3656 w 30255"/>
                <a:gd name="connsiteY10" fmla="*/ 24331 h 50678"/>
                <a:gd name="connsiteX11" fmla="*/ 16136 w 30255"/>
                <a:gd name="connsiteY11" fmla="*/ 0 h 50678"/>
                <a:gd name="connsiteX12" fmla="*/ 15002 w 30255"/>
                <a:gd name="connsiteY12" fmla="*/ 28869 h 50678"/>
                <a:gd name="connsiteX13" fmla="*/ 15002 w 30255"/>
                <a:gd name="connsiteY13" fmla="*/ 28869 h 50678"/>
                <a:gd name="connsiteX14" fmla="*/ 10779 w 30255"/>
                <a:gd name="connsiteY14" fmla="*/ 30823 h 50678"/>
                <a:gd name="connsiteX15" fmla="*/ 9077 w 30255"/>
                <a:gd name="connsiteY15" fmla="*/ 35362 h 50678"/>
                <a:gd name="connsiteX16" fmla="*/ 10779 w 30255"/>
                <a:gd name="connsiteY16" fmla="*/ 40152 h 50678"/>
                <a:gd name="connsiteX17" fmla="*/ 15002 w 30255"/>
                <a:gd name="connsiteY17" fmla="*/ 42106 h 50678"/>
                <a:gd name="connsiteX18" fmla="*/ 19225 w 30255"/>
                <a:gd name="connsiteY18" fmla="*/ 40152 h 50678"/>
                <a:gd name="connsiteX19" fmla="*/ 21242 w 30255"/>
                <a:gd name="connsiteY19" fmla="*/ 35362 h 50678"/>
                <a:gd name="connsiteX20" fmla="*/ 19540 w 30255"/>
                <a:gd name="connsiteY20" fmla="*/ 30823 h 50678"/>
                <a:gd name="connsiteX21" fmla="*/ 15002 w 30255"/>
                <a:gd name="connsiteY21" fmla="*/ 28869 h 50678"/>
                <a:gd name="connsiteX22" fmla="*/ 15002 w 30255"/>
                <a:gd name="connsiteY22" fmla="*/ 28869 h 5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255" h="50678">
                  <a:moveTo>
                    <a:pt x="16136" y="0"/>
                  </a:moveTo>
                  <a:lnTo>
                    <a:pt x="23763" y="3971"/>
                  </a:lnTo>
                  <a:lnTo>
                    <a:pt x="15569" y="20360"/>
                  </a:lnTo>
                  <a:cubicBezTo>
                    <a:pt x="19540" y="20360"/>
                    <a:pt x="22944" y="21810"/>
                    <a:pt x="26033" y="24646"/>
                  </a:cubicBezTo>
                  <a:cubicBezTo>
                    <a:pt x="28869" y="27735"/>
                    <a:pt x="30256" y="31138"/>
                    <a:pt x="30256" y="35677"/>
                  </a:cubicBezTo>
                  <a:cubicBezTo>
                    <a:pt x="30256" y="39900"/>
                    <a:pt x="28554" y="43304"/>
                    <a:pt x="25718" y="46140"/>
                  </a:cubicBezTo>
                  <a:cubicBezTo>
                    <a:pt x="22881" y="49229"/>
                    <a:pt x="19225" y="50679"/>
                    <a:pt x="15254" y="50679"/>
                  </a:cubicBezTo>
                  <a:cubicBezTo>
                    <a:pt x="10716" y="50679"/>
                    <a:pt x="7060" y="49292"/>
                    <a:pt x="4223" y="46140"/>
                  </a:cubicBezTo>
                  <a:cubicBezTo>
                    <a:pt x="1387" y="43052"/>
                    <a:pt x="0" y="39648"/>
                    <a:pt x="0" y="35677"/>
                  </a:cubicBezTo>
                  <a:cubicBezTo>
                    <a:pt x="0" y="34227"/>
                    <a:pt x="315" y="32840"/>
                    <a:pt x="567" y="31138"/>
                  </a:cubicBezTo>
                  <a:cubicBezTo>
                    <a:pt x="1135" y="29752"/>
                    <a:pt x="2017" y="27483"/>
                    <a:pt x="3656" y="24331"/>
                  </a:cubicBezTo>
                  <a:lnTo>
                    <a:pt x="16136" y="0"/>
                  </a:lnTo>
                  <a:close/>
                  <a:moveTo>
                    <a:pt x="15002" y="28869"/>
                  </a:moveTo>
                  <a:lnTo>
                    <a:pt x="15002" y="28869"/>
                  </a:lnTo>
                  <a:cubicBezTo>
                    <a:pt x="13300" y="28869"/>
                    <a:pt x="11913" y="29689"/>
                    <a:pt x="10779" y="30823"/>
                  </a:cubicBezTo>
                  <a:cubicBezTo>
                    <a:pt x="9644" y="31958"/>
                    <a:pt x="9077" y="33660"/>
                    <a:pt x="9077" y="35362"/>
                  </a:cubicBezTo>
                  <a:cubicBezTo>
                    <a:pt x="9077" y="37379"/>
                    <a:pt x="9644" y="38766"/>
                    <a:pt x="10779" y="40152"/>
                  </a:cubicBezTo>
                  <a:cubicBezTo>
                    <a:pt x="11913" y="41287"/>
                    <a:pt x="13300" y="42106"/>
                    <a:pt x="15002" y="42106"/>
                  </a:cubicBezTo>
                  <a:cubicBezTo>
                    <a:pt x="16704" y="42106"/>
                    <a:pt x="18091" y="41287"/>
                    <a:pt x="19225" y="40152"/>
                  </a:cubicBezTo>
                  <a:cubicBezTo>
                    <a:pt x="20675" y="39017"/>
                    <a:pt x="21242" y="37316"/>
                    <a:pt x="21242" y="35362"/>
                  </a:cubicBezTo>
                  <a:cubicBezTo>
                    <a:pt x="21242" y="33660"/>
                    <a:pt x="20675" y="31958"/>
                    <a:pt x="19540" y="30823"/>
                  </a:cubicBezTo>
                  <a:cubicBezTo>
                    <a:pt x="18091" y="29689"/>
                    <a:pt x="16704" y="28869"/>
                    <a:pt x="15002" y="28869"/>
                  </a:cubicBezTo>
                  <a:lnTo>
                    <a:pt x="15002" y="28869"/>
                  </a:lnTo>
                  <a:close/>
                </a:path>
              </a:pathLst>
            </a:custGeom>
            <a:solidFill>
              <a:srgbClr val="FFBC3D"/>
            </a:solidFill>
            <a:ln w="6301" cap="flat">
              <a:noFill/>
              <a:prstDash val="solid"/>
              <a:miter/>
            </a:ln>
          </p:spPr>
          <p:txBody>
            <a:bodyPr rtlCol="0" anchor="ctr"/>
            <a:lstStyle/>
            <a:p>
              <a:endParaRPr lang="en-US"/>
            </a:p>
          </p:txBody>
        </p:sp>
        <p:sp>
          <p:nvSpPr>
            <p:cNvPr id="94" name="Freeform: Shape 3919">
              <a:extLst>
                <a:ext uri="{FF2B5EF4-FFF2-40B4-BE49-F238E27FC236}">
                  <a16:creationId xmlns:a16="http://schemas.microsoft.com/office/drawing/2014/main" id="{59F23406-26CF-4FD1-800E-5622EA474896}"/>
                </a:ext>
              </a:extLst>
            </p:cNvPr>
            <p:cNvSpPr/>
            <p:nvPr/>
          </p:nvSpPr>
          <p:spPr>
            <a:xfrm>
              <a:off x="3975755" y="4895906"/>
              <a:ext cx="7059" cy="32525"/>
            </a:xfrm>
            <a:custGeom>
              <a:avLst/>
              <a:gdLst>
                <a:gd name="connsiteX0" fmla="*/ 0 w 7059"/>
                <a:gd name="connsiteY0" fmla="*/ 0 h 32525"/>
                <a:gd name="connsiteX1" fmla="*/ 7060 w 7059"/>
                <a:gd name="connsiteY1" fmla="*/ 0 h 32525"/>
                <a:gd name="connsiteX2" fmla="*/ 7060 w 7059"/>
                <a:gd name="connsiteY2" fmla="*/ 32525 h 32525"/>
                <a:gd name="connsiteX3" fmla="*/ 0 w 7059"/>
                <a:gd name="connsiteY3" fmla="*/ 32525 h 32525"/>
              </a:gdLst>
              <a:ahLst/>
              <a:cxnLst>
                <a:cxn ang="0">
                  <a:pos x="connsiteX0" y="connsiteY0"/>
                </a:cxn>
                <a:cxn ang="0">
                  <a:pos x="connsiteX1" y="connsiteY1"/>
                </a:cxn>
                <a:cxn ang="0">
                  <a:pos x="connsiteX2" y="connsiteY2"/>
                </a:cxn>
                <a:cxn ang="0">
                  <a:pos x="connsiteX3" y="connsiteY3"/>
                </a:cxn>
              </a:cxnLst>
              <a:rect l="l" t="t" r="r" b="b"/>
              <a:pathLst>
                <a:path w="7059" h="32525">
                  <a:moveTo>
                    <a:pt x="0" y="0"/>
                  </a:moveTo>
                  <a:lnTo>
                    <a:pt x="7060" y="0"/>
                  </a:lnTo>
                  <a:lnTo>
                    <a:pt x="7060" y="32525"/>
                  </a:lnTo>
                  <a:lnTo>
                    <a:pt x="0" y="32525"/>
                  </a:lnTo>
                  <a:close/>
                </a:path>
              </a:pathLst>
            </a:custGeom>
            <a:solidFill>
              <a:srgbClr val="FFBC3D"/>
            </a:solidFill>
            <a:ln w="6301" cap="flat">
              <a:noFill/>
              <a:prstDash val="solid"/>
              <a:miter/>
            </a:ln>
          </p:spPr>
          <p:txBody>
            <a:bodyPr rtlCol="0" anchor="ctr"/>
            <a:lstStyle/>
            <a:p>
              <a:endParaRPr lang="en-US"/>
            </a:p>
          </p:txBody>
        </p:sp>
        <p:sp>
          <p:nvSpPr>
            <p:cNvPr id="95" name="Freeform: Shape 3920">
              <a:extLst>
                <a:ext uri="{FF2B5EF4-FFF2-40B4-BE49-F238E27FC236}">
                  <a16:creationId xmlns:a16="http://schemas.microsoft.com/office/drawing/2014/main" id="{7694141D-A4C7-4AD1-B553-3455AC3A6F86}"/>
                </a:ext>
              </a:extLst>
            </p:cNvPr>
            <p:cNvSpPr/>
            <p:nvPr/>
          </p:nvSpPr>
          <p:spPr>
            <a:xfrm>
              <a:off x="3953693" y="4897292"/>
              <a:ext cx="6240" cy="25780"/>
            </a:xfrm>
            <a:custGeom>
              <a:avLst/>
              <a:gdLst>
                <a:gd name="connsiteX0" fmla="*/ 0 w 6240"/>
                <a:gd name="connsiteY0" fmla="*/ 315 h 25780"/>
                <a:gd name="connsiteX1" fmla="*/ 3404 w 6240"/>
                <a:gd name="connsiteY1" fmla="*/ 0 h 25780"/>
                <a:gd name="connsiteX2" fmla="*/ 6240 w 6240"/>
                <a:gd name="connsiteY2" fmla="*/ 25213 h 25780"/>
                <a:gd name="connsiteX3" fmla="*/ 2584 w 6240"/>
                <a:gd name="connsiteY3" fmla="*/ 25781 h 25780"/>
              </a:gdLst>
              <a:ahLst/>
              <a:cxnLst>
                <a:cxn ang="0">
                  <a:pos x="connsiteX0" y="connsiteY0"/>
                </a:cxn>
                <a:cxn ang="0">
                  <a:pos x="connsiteX1" y="connsiteY1"/>
                </a:cxn>
                <a:cxn ang="0">
                  <a:pos x="connsiteX2" y="connsiteY2"/>
                </a:cxn>
                <a:cxn ang="0">
                  <a:pos x="connsiteX3" y="connsiteY3"/>
                </a:cxn>
              </a:cxnLst>
              <a:rect l="l" t="t" r="r" b="b"/>
              <a:pathLst>
                <a:path w="6240" h="25780">
                  <a:moveTo>
                    <a:pt x="0" y="315"/>
                  </a:moveTo>
                  <a:lnTo>
                    <a:pt x="3404" y="0"/>
                  </a:lnTo>
                  <a:lnTo>
                    <a:pt x="6240" y="25213"/>
                  </a:lnTo>
                  <a:lnTo>
                    <a:pt x="2584" y="25781"/>
                  </a:lnTo>
                  <a:close/>
                </a:path>
              </a:pathLst>
            </a:custGeom>
            <a:solidFill>
              <a:srgbClr val="FFBC3D"/>
            </a:solidFill>
            <a:ln w="6301" cap="flat">
              <a:noFill/>
              <a:prstDash val="solid"/>
              <a:miter/>
            </a:ln>
          </p:spPr>
          <p:txBody>
            <a:bodyPr rtlCol="0" anchor="ctr"/>
            <a:lstStyle/>
            <a:p>
              <a:endParaRPr lang="en-US"/>
            </a:p>
          </p:txBody>
        </p:sp>
      </p:grpSp>
      <p:pic>
        <p:nvPicPr>
          <p:cNvPr id="96" name="Picture 95">
            <a:extLst>
              <a:ext uri="{FF2B5EF4-FFF2-40B4-BE49-F238E27FC236}">
                <a16:creationId xmlns:a16="http://schemas.microsoft.com/office/drawing/2014/main" id="{29C5F4E6-73FE-483B-BAAC-E8F9E8AD941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3440668" y="1125027"/>
            <a:ext cx="604812" cy="1338897"/>
          </a:xfrm>
          <a:prstGeom prst="rect">
            <a:avLst/>
          </a:prstGeom>
        </p:spPr>
      </p:pic>
      <p:sp>
        <p:nvSpPr>
          <p:cNvPr id="4" name="Rectangle 3"/>
          <p:cNvSpPr/>
          <p:nvPr/>
        </p:nvSpPr>
        <p:spPr>
          <a:xfrm>
            <a:off x="5652653" y="4065544"/>
            <a:ext cx="6103237" cy="2554545"/>
          </a:xfrm>
          <a:prstGeom prst="rect">
            <a:avLst/>
          </a:prstGeom>
          <a:solidFill>
            <a:srgbClr val="DEFFF2"/>
          </a:solidFill>
          <a:ln w="3175">
            <a:solidFill>
              <a:schemeClr val="tx1"/>
            </a:solidFill>
          </a:ln>
        </p:spPr>
        <p:txBody>
          <a:bodyPr wrap="square">
            <a:spAutoFit/>
          </a:bodyPr>
          <a:lstStyle/>
          <a:p>
            <a:pPr algn="just"/>
            <a:r>
              <a:rPr lang="en-US" sz="3200" dirty="0" err="1">
                <a:solidFill>
                  <a:srgbClr val="002060"/>
                </a:solidFill>
                <a:latin typeface="#9Slide05 Fourth Medium" panose="00000600000000000000" pitchFamily="2" charset="0"/>
              </a:rPr>
              <a:t>Dựa</a:t>
            </a:r>
            <a:r>
              <a:rPr lang="en-US" sz="3200" dirty="0">
                <a:solidFill>
                  <a:srgbClr val="002060"/>
                </a:solidFill>
                <a:latin typeface="#9Slide05 Fourth Medium" panose="00000600000000000000" pitchFamily="2" charset="0"/>
              </a:rPr>
              <a:t> </a:t>
            </a:r>
            <a:r>
              <a:rPr lang="en-US" sz="3200" dirty="0" err="1">
                <a:solidFill>
                  <a:srgbClr val="002060"/>
                </a:solidFill>
                <a:latin typeface="#9Slide05 Fourth Medium" panose="00000600000000000000" pitchFamily="2" charset="0"/>
              </a:rPr>
              <a:t>vào</a:t>
            </a:r>
            <a:r>
              <a:rPr lang="en-US" sz="3200" dirty="0">
                <a:solidFill>
                  <a:srgbClr val="002060"/>
                </a:solidFill>
                <a:latin typeface="#9Slide05 Fourth Medium" panose="00000600000000000000" pitchFamily="2" charset="0"/>
              </a:rPr>
              <a:t> </a:t>
            </a:r>
            <a:r>
              <a:rPr lang="en-US" sz="3200" dirty="0" err="1">
                <a:solidFill>
                  <a:srgbClr val="002060"/>
                </a:solidFill>
                <a:latin typeface="#9Slide05 Fourth Medium" panose="00000600000000000000" pitchFamily="2" charset="0"/>
              </a:rPr>
              <a:t>bảng</a:t>
            </a:r>
            <a:r>
              <a:rPr lang="en-US" sz="3200" dirty="0">
                <a:solidFill>
                  <a:srgbClr val="002060"/>
                </a:solidFill>
                <a:latin typeface="#9Slide05 Fourth Medium" panose="00000600000000000000" pitchFamily="2" charset="0"/>
              </a:rPr>
              <a:t> 25.1/SGK/92, </a:t>
            </a:r>
            <a:r>
              <a:rPr lang="en-US" sz="3200" dirty="0" err="1">
                <a:solidFill>
                  <a:srgbClr val="002060"/>
                </a:solidFill>
                <a:latin typeface="#9Slide05 Fourth Medium" panose="00000600000000000000" pitchFamily="2" charset="0"/>
              </a:rPr>
              <a:t>cho</a:t>
            </a:r>
            <a:r>
              <a:rPr lang="en-US" sz="3200" dirty="0">
                <a:solidFill>
                  <a:srgbClr val="002060"/>
                </a:solidFill>
                <a:latin typeface="#9Slide05 Fourth Medium" panose="00000600000000000000" pitchFamily="2" charset="0"/>
              </a:rPr>
              <a:t> </a:t>
            </a:r>
            <a:r>
              <a:rPr lang="en-US" sz="3200" dirty="0" err="1">
                <a:solidFill>
                  <a:srgbClr val="002060"/>
                </a:solidFill>
                <a:latin typeface="#9Slide05 Fourth Medium" panose="00000600000000000000" pitchFamily="2" charset="0"/>
              </a:rPr>
              <a:t>biết</a:t>
            </a:r>
            <a:r>
              <a:rPr lang="en-US" sz="3200" dirty="0">
                <a:solidFill>
                  <a:srgbClr val="002060"/>
                </a:solidFill>
                <a:latin typeface="#9Slide05 Fourth Medium" panose="00000600000000000000" pitchFamily="2" charset="0"/>
              </a:rPr>
              <a:t> p</a:t>
            </a:r>
            <a:r>
              <a:rPr lang="vi-VN" sz="3200" dirty="0">
                <a:solidFill>
                  <a:srgbClr val="002060"/>
                </a:solidFill>
                <a:latin typeface="#9Slide05 Fourth Medium" panose="00000600000000000000" pitchFamily="2" charset="0"/>
              </a:rPr>
              <a:t>hân bố dân cư, dân tộc và hoạt động kinh tế giữa đồng bằng ven biển và đồi núi phía tây khác nhau như thế nào?  Tại sao lại có sự khác biệt đó? </a:t>
            </a:r>
            <a:endParaRPr lang="en-US" sz="3200" dirty="0">
              <a:solidFill>
                <a:srgbClr val="002060"/>
              </a:solidFill>
              <a:latin typeface="#9Slide05 Fourth Medium" panose="00000600000000000000" pitchFamily="2" charset="0"/>
            </a:endParaRPr>
          </a:p>
        </p:txBody>
      </p:sp>
      <p:sp>
        <p:nvSpPr>
          <p:cNvPr id="97" name="Rectangle 96"/>
          <p:cNvSpPr/>
          <p:nvPr/>
        </p:nvSpPr>
        <p:spPr>
          <a:xfrm>
            <a:off x="6771143" y="1042197"/>
            <a:ext cx="3330475" cy="683264"/>
          </a:xfrm>
          <a:prstGeom prst="rect">
            <a:avLst/>
          </a:prstGeom>
          <a:ln w="3175">
            <a:noFill/>
          </a:ln>
        </p:spPr>
        <p:txBody>
          <a:bodyPr wrap="square">
            <a:spAutoFit/>
          </a:bodyPr>
          <a:lstStyle/>
          <a:p>
            <a:pPr algn="ctr">
              <a:lnSpc>
                <a:spcPct val="120000"/>
              </a:lnSpc>
              <a:spcAft>
                <a:spcPts val="600"/>
              </a:spcAft>
            </a:pPr>
            <a:r>
              <a:rPr lang="en-US" sz="3200" dirty="0" err="1">
                <a:solidFill>
                  <a:srgbClr val="FF0000"/>
                </a:solidFill>
                <a:latin typeface="#9Slide05 Fourth Medium" panose="00000600000000000000" pitchFamily="2" charset="0"/>
                <a:ea typeface="Times New Roman" panose="02020603050405020304" pitchFamily="18" charset="0"/>
              </a:rPr>
              <a:t>Nhiệm</a:t>
            </a:r>
            <a:r>
              <a:rPr lang="en-US" sz="3200" dirty="0">
                <a:solidFill>
                  <a:srgbClr val="FF0000"/>
                </a:solidFill>
                <a:latin typeface="#9Slide05 Fourth Medium" panose="00000600000000000000" pitchFamily="2" charset="0"/>
                <a:ea typeface="Times New Roman" panose="02020603050405020304" pitchFamily="18" charset="0"/>
              </a:rPr>
              <a:t> </a:t>
            </a:r>
            <a:r>
              <a:rPr lang="en-US" sz="3200" dirty="0" err="1">
                <a:solidFill>
                  <a:srgbClr val="FF0000"/>
                </a:solidFill>
                <a:latin typeface="#9Slide05 Fourth Medium" panose="00000600000000000000" pitchFamily="2" charset="0"/>
                <a:ea typeface="Times New Roman" panose="02020603050405020304" pitchFamily="18" charset="0"/>
              </a:rPr>
              <a:t>vụ</a:t>
            </a:r>
            <a:r>
              <a:rPr lang="en-US" sz="3200" dirty="0">
                <a:solidFill>
                  <a:srgbClr val="FF0000"/>
                </a:solidFill>
                <a:latin typeface="#9Slide05 Fourth Medium" panose="00000600000000000000" pitchFamily="2" charset="0"/>
                <a:ea typeface="Times New Roman" panose="02020603050405020304" pitchFamily="18" charset="0"/>
              </a:rPr>
              <a:t>:</a:t>
            </a:r>
          </a:p>
        </p:txBody>
      </p:sp>
      <p:pic>
        <p:nvPicPr>
          <p:cNvPr id="98" name="image3.jpg" descr="Image result for think pair share">
            <a:extLst>
              <a:ext uri="{FF2B5EF4-FFF2-40B4-BE49-F238E27FC236}">
                <a16:creationId xmlns:a16="http://schemas.microsoft.com/office/drawing/2014/main" id="{133DBE0D-FDB6-4023-AAAA-78425EB6ECD5}"/>
              </a:ext>
            </a:extLst>
          </p:cNvPr>
          <p:cNvPicPr/>
          <p:nvPr/>
        </p:nvPicPr>
        <p:blipFill rotWithShape="1">
          <a:blip r:embed="rId4"/>
          <a:srcRect t="4702" b="4408"/>
          <a:stretch/>
        </p:blipFill>
        <p:spPr>
          <a:xfrm>
            <a:off x="37627" y="4324623"/>
            <a:ext cx="1510789" cy="2036388"/>
          </a:xfrm>
          <a:prstGeom prst="rect">
            <a:avLst/>
          </a:prstGeom>
          <a:ln/>
        </p:spPr>
      </p:pic>
      <p:sp>
        <p:nvSpPr>
          <p:cNvPr id="99" name="TextBox 98">
            <a:extLst>
              <a:ext uri="{FF2B5EF4-FFF2-40B4-BE49-F238E27FC236}">
                <a16:creationId xmlns:a16="http://schemas.microsoft.com/office/drawing/2014/main" id="{8CBD5527-BEE3-42D1-8797-6D17A480B491}"/>
              </a:ext>
            </a:extLst>
          </p:cNvPr>
          <p:cNvSpPr txBox="1"/>
          <p:nvPr/>
        </p:nvSpPr>
        <p:spPr>
          <a:xfrm>
            <a:off x="1598990" y="4346616"/>
            <a:ext cx="3619945" cy="523220"/>
          </a:xfrm>
          <a:prstGeom prst="rect">
            <a:avLst/>
          </a:prstGeom>
          <a:noFill/>
        </p:spPr>
        <p:txBody>
          <a:bodyPr wrap="square" rtlCol="0">
            <a:spAutoFit/>
          </a:bodyPr>
          <a:lstStyle/>
          <a:p>
            <a:r>
              <a:rPr lang="en-US" sz="2800" dirty="0">
                <a:solidFill>
                  <a:srgbClr val="DF2935"/>
                </a:solidFill>
                <a:latin typeface="#9Slide05 Fourth Medium" panose="00000600000000000000" pitchFamily="2" charset="0"/>
                <a:ea typeface="Tahoma" panose="020B0604030504040204" pitchFamily="34" charset="0"/>
                <a:cs typeface="Arial" panose="020B0604020202020204" pitchFamily="34" charset="0"/>
              </a:rPr>
              <a:t>3</a:t>
            </a:r>
            <a:r>
              <a:rPr lang="en-US" sz="2800" dirty="0">
                <a:solidFill>
                  <a:srgbClr val="386C0B"/>
                </a:solidFill>
                <a:latin typeface="#9Slide05 Fourth Medium" panose="00000600000000000000" pitchFamily="2" charset="0"/>
                <a:ea typeface="Tahoma" panose="020B0604030504040204" pitchFamily="34" charset="0"/>
                <a:cs typeface="Arial" panose="020B0604020202020204" pitchFamily="34" charset="0"/>
              </a:rPr>
              <a:t> </a:t>
            </a:r>
            <a:r>
              <a:rPr lang="en-US" sz="2800" dirty="0" err="1">
                <a:solidFill>
                  <a:srgbClr val="386C0B"/>
                </a:solidFill>
                <a:latin typeface="#9Slide05 Fourth Medium" panose="00000600000000000000" pitchFamily="2" charset="0"/>
                <a:ea typeface="Tahoma" panose="020B0604030504040204" pitchFamily="34" charset="0"/>
                <a:cs typeface="Arial" panose="020B0604020202020204" pitchFamily="34" charset="0"/>
              </a:rPr>
              <a:t>phút</a:t>
            </a:r>
            <a:r>
              <a:rPr lang="en-US" sz="2800" dirty="0">
                <a:solidFill>
                  <a:srgbClr val="386C0B"/>
                </a:solidFill>
                <a:latin typeface="#9Slide05 Fourth Medium" panose="00000600000000000000" pitchFamily="2" charset="0"/>
                <a:ea typeface="Tahoma" panose="020B0604030504040204" pitchFamily="34" charset="0"/>
                <a:cs typeface="Arial" panose="020B0604020202020204" pitchFamily="34" charset="0"/>
              </a:rPr>
              <a:t> </a:t>
            </a:r>
            <a:r>
              <a:rPr lang="en-US" sz="2800" dirty="0" err="1">
                <a:solidFill>
                  <a:srgbClr val="DF2935"/>
                </a:solidFill>
                <a:latin typeface="#9Slide05 Fourth Medium" panose="00000600000000000000" pitchFamily="2" charset="0"/>
                <a:ea typeface="Tahoma" panose="020B0604030504040204" pitchFamily="34" charset="0"/>
                <a:cs typeface="Arial" panose="020B0604020202020204" pitchFamily="34" charset="0"/>
              </a:rPr>
              <a:t>suy</a:t>
            </a:r>
            <a:r>
              <a:rPr lang="en-US" sz="2800" dirty="0">
                <a:solidFill>
                  <a:srgbClr val="DF2935"/>
                </a:solidFill>
                <a:latin typeface="#9Slide05 Fourth Medium" panose="00000600000000000000" pitchFamily="2" charset="0"/>
                <a:ea typeface="Tahoma" panose="020B0604030504040204" pitchFamily="34" charset="0"/>
                <a:cs typeface="Arial" panose="020B0604020202020204" pitchFamily="34" charset="0"/>
              </a:rPr>
              <a:t> </a:t>
            </a:r>
            <a:r>
              <a:rPr lang="en-US" sz="2800" dirty="0" err="1">
                <a:solidFill>
                  <a:srgbClr val="DF2935"/>
                </a:solidFill>
                <a:latin typeface="#9Slide05 Fourth Medium" panose="00000600000000000000" pitchFamily="2" charset="0"/>
                <a:ea typeface="Tahoma" panose="020B0604030504040204" pitchFamily="34" charset="0"/>
                <a:cs typeface="Arial" panose="020B0604020202020204" pitchFamily="34" charset="0"/>
              </a:rPr>
              <a:t>nghĩ</a:t>
            </a:r>
            <a:r>
              <a:rPr lang="en-US" sz="2800" dirty="0">
                <a:solidFill>
                  <a:srgbClr val="386C0B"/>
                </a:solidFill>
                <a:latin typeface="#9Slide05 Fourth Medium" panose="00000600000000000000" pitchFamily="2" charset="0"/>
                <a:ea typeface="Tahoma" panose="020B0604030504040204" pitchFamily="34" charset="0"/>
                <a:cs typeface="Arial" panose="020B0604020202020204" pitchFamily="34" charset="0"/>
              </a:rPr>
              <a:t> </a:t>
            </a:r>
            <a:r>
              <a:rPr lang="en-US" sz="2800" dirty="0" err="1">
                <a:solidFill>
                  <a:srgbClr val="386C0B"/>
                </a:solidFill>
                <a:latin typeface="#9Slide05 Fourth Medium" panose="00000600000000000000" pitchFamily="2" charset="0"/>
                <a:ea typeface="Tahoma" panose="020B0604030504040204" pitchFamily="34" charset="0"/>
                <a:cs typeface="Arial" panose="020B0604020202020204" pitchFamily="34" charset="0"/>
              </a:rPr>
              <a:t>độc</a:t>
            </a:r>
            <a:r>
              <a:rPr lang="en-US" sz="2800" dirty="0">
                <a:solidFill>
                  <a:srgbClr val="386C0B"/>
                </a:solidFill>
                <a:latin typeface="#9Slide05 Fourth Medium" panose="00000600000000000000" pitchFamily="2" charset="0"/>
                <a:ea typeface="Tahoma" panose="020B0604030504040204" pitchFamily="34" charset="0"/>
                <a:cs typeface="Arial" panose="020B0604020202020204" pitchFamily="34" charset="0"/>
              </a:rPr>
              <a:t> </a:t>
            </a:r>
            <a:r>
              <a:rPr lang="en-US" sz="2800" dirty="0" err="1">
                <a:solidFill>
                  <a:srgbClr val="386C0B"/>
                </a:solidFill>
                <a:latin typeface="#9Slide05 Fourth Medium" panose="00000600000000000000" pitchFamily="2" charset="0"/>
                <a:ea typeface="Tahoma" panose="020B0604030504040204" pitchFamily="34" charset="0"/>
                <a:cs typeface="Arial" panose="020B0604020202020204" pitchFamily="34" charset="0"/>
              </a:rPr>
              <a:t>lập</a:t>
            </a:r>
            <a:endParaRPr lang="en-US" sz="2800" dirty="0">
              <a:solidFill>
                <a:srgbClr val="386C0B"/>
              </a:solidFill>
              <a:latin typeface="#9Slide05 Fourth Medium" panose="00000600000000000000" pitchFamily="2" charset="0"/>
              <a:cs typeface="Arial" panose="020B0604020202020204" pitchFamily="34" charset="0"/>
            </a:endParaRPr>
          </a:p>
        </p:txBody>
      </p:sp>
      <p:sp>
        <p:nvSpPr>
          <p:cNvPr id="100" name="TextBox 99">
            <a:extLst>
              <a:ext uri="{FF2B5EF4-FFF2-40B4-BE49-F238E27FC236}">
                <a16:creationId xmlns:a16="http://schemas.microsoft.com/office/drawing/2014/main" id="{445324A4-02F8-4F47-B799-F980BB87E1CB}"/>
              </a:ext>
            </a:extLst>
          </p:cNvPr>
          <p:cNvSpPr txBox="1"/>
          <p:nvPr/>
        </p:nvSpPr>
        <p:spPr>
          <a:xfrm>
            <a:off x="1620982" y="5138091"/>
            <a:ext cx="3367982" cy="523220"/>
          </a:xfrm>
          <a:prstGeom prst="rect">
            <a:avLst/>
          </a:prstGeom>
          <a:noFill/>
        </p:spPr>
        <p:txBody>
          <a:bodyPr wrap="square" rtlCol="0">
            <a:spAutoFit/>
          </a:bodyPr>
          <a:lstStyle/>
          <a:p>
            <a:r>
              <a:rPr lang="en-US" sz="2800" dirty="0">
                <a:solidFill>
                  <a:srgbClr val="DF2935"/>
                </a:solidFill>
                <a:latin typeface="#9Slide05 Fourth Medium" panose="00000600000000000000" pitchFamily="2" charset="0"/>
                <a:ea typeface="Tahoma" panose="020B0604030504040204" pitchFamily="34" charset="0"/>
                <a:cs typeface="Arial" panose="020B0604020202020204" pitchFamily="34" charset="0"/>
              </a:rPr>
              <a:t>1</a:t>
            </a:r>
            <a:r>
              <a:rPr lang="en-US" sz="2800" dirty="0">
                <a:solidFill>
                  <a:srgbClr val="386C0B"/>
                </a:solidFill>
                <a:latin typeface="#9Slide05 Fourth Medium" panose="00000600000000000000" pitchFamily="2" charset="0"/>
                <a:ea typeface="Tahoma" panose="020B0604030504040204" pitchFamily="34" charset="0"/>
                <a:cs typeface="Arial" panose="020B0604020202020204" pitchFamily="34" charset="0"/>
              </a:rPr>
              <a:t> </a:t>
            </a:r>
            <a:r>
              <a:rPr lang="en-US" sz="2800" dirty="0" err="1">
                <a:solidFill>
                  <a:srgbClr val="386C0B"/>
                </a:solidFill>
                <a:latin typeface="#9Slide05 Fourth Medium" panose="00000600000000000000" pitchFamily="2" charset="0"/>
                <a:ea typeface="Tahoma" panose="020B0604030504040204" pitchFamily="34" charset="0"/>
                <a:cs typeface="Arial" panose="020B0604020202020204" pitchFamily="34" charset="0"/>
              </a:rPr>
              <a:t>phút</a:t>
            </a:r>
            <a:r>
              <a:rPr lang="en-US" sz="2800" dirty="0">
                <a:solidFill>
                  <a:srgbClr val="386C0B"/>
                </a:solidFill>
                <a:latin typeface="#9Slide05 Fourth Medium" panose="00000600000000000000" pitchFamily="2" charset="0"/>
                <a:ea typeface="Tahoma" panose="020B0604030504040204" pitchFamily="34" charset="0"/>
                <a:cs typeface="Arial" panose="020B0604020202020204" pitchFamily="34" charset="0"/>
              </a:rPr>
              <a:t> </a:t>
            </a:r>
            <a:r>
              <a:rPr lang="en-US" sz="2800" dirty="0" err="1">
                <a:solidFill>
                  <a:srgbClr val="DF2935"/>
                </a:solidFill>
                <a:latin typeface="#9Slide05 Fourth Medium" panose="00000600000000000000" pitchFamily="2" charset="0"/>
                <a:ea typeface="Tahoma" panose="020B0604030504040204" pitchFamily="34" charset="0"/>
                <a:cs typeface="Arial" panose="020B0604020202020204" pitchFamily="34" charset="0"/>
              </a:rPr>
              <a:t>trao</a:t>
            </a:r>
            <a:r>
              <a:rPr lang="en-US" sz="2800" dirty="0">
                <a:solidFill>
                  <a:srgbClr val="DF2935"/>
                </a:solidFill>
                <a:latin typeface="#9Slide05 Fourth Medium" panose="00000600000000000000" pitchFamily="2" charset="0"/>
                <a:ea typeface="Tahoma" panose="020B0604030504040204" pitchFamily="34" charset="0"/>
                <a:cs typeface="Arial" panose="020B0604020202020204" pitchFamily="34" charset="0"/>
              </a:rPr>
              <a:t> </a:t>
            </a:r>
            <a:r>
              <a:rPr lang="en-US" sz="2800" dirty="0" err="1">
                <a:solidFill>
                  <a:srgbClr val="DF2935"/>
                </a:solidFill>
                <a:latin typeface="#9Slide05 Fourth Medium" panose="00000600000000000000" pitchFamily="2" charset="0"/>
                <a:ea typeface="Tahoma" panose="020B0604030504040204" pitchFamily="34" charset="0"/>
                <a:cs typeface="Arial" panose="020B0604020202020204" pitchFamily="34" charset="0"/>
              </a:rPr>
              <a:t>đổi</a:t>
            </a:r>
            <a:r>
              <a:rPr lang="en-US" sz="2800" dirty="0">
                <a:solidFill>
                  <a:srgbClr val="DF2935"/>
                </a:solidFill>
                <a:latin typeface="#9Slide05 Fourth Medium" panose="00000600000000000000" pitchFamily="2" charset="0"/>
                <a:ea typeface="Tahoma" panose="020B0604030504040204" pitchFamily="34" charset="0"/>
                <a:cs typeface="Arial" panose="020B0604020202020204" pitchFamily="34" charset="0"/>
              </a:rPr>
              <a:t> </a:t>
            </a:r>
            <a:r>
              <a:rPr lang="en-US" sz="2800" dirty="0" err="1">
                <a:solidFill>
                  <a:srgbClr val="386C0B"/>
                </a:solidFill>
                <a:latin typeface="#9Slide05 Fourth Medium" panose="00000600000000000000" pitchFamily="2" charset="0"/>
                <a:ea typeface="Tahoma" panose="020B0604030504040204" pitchFamily="34" charset="0"/>
                <a:cs typeface="Arial" panose="020B0604020202020204" pitchFamily="34" charset="0"/>
              </a:rPr>
              <a:t>với</a:t>
            </a:r>
            <a:r>
              <a:rPr lang="en-US" sz="2800" dirty="0">
                <a:solidFill>
                  <a:srgbClr val="386C0B"/>
                </a:solidFill>
                <a:latin typeface="#9Slide05 Fourth Medium" panose="00000600000000000000" pitchFamily="2" charset="0"/>
                <a:ea typeface="Tahoma" panose="020B0604030504040204" pitchFamily="34" charset="0"/>
                <a:cs typeface="Arial" panose="020B0604020202020204" pitchFamily="34" charset="0"/>
              </a:rPr>
              <a:t> </a:t>
            </a:r>
            <a:r>
              <a:rPr lang="en-US" sz="2800" dirty="0" err="1">
                <a:solidFill>
                  <a:srgbClr val="386C0B"/>
                </a:solidFill>
                <a:latin typeface="#9Slide05 Fourth Medium" panose="00000600000000000000" pitchFamily="2" charset="0"/>
                <a:ea typeface="Tahoma" panose="020B0604030504040204" pitchFamily="34" charset="0"/>
                <a:cs typeface="Arial" panose="020B0604020202020204" pitchFamily="34" charset="0"/>
              </a:rPr>
              <a:t>bạn</a:t>
            </a:r>
            <a:endParaRPr lang="en-US" sz="2800" dirty="0">
              <a:solidFill>
                <a:srgbClr val="386C0B"/>
              </a:solidFill>
              <a:latin typeface="#9Slide05 Fourth Medium" panose="00000600000000000000" pitchFamily="2" charset="0"/>
              <a:cs typeface="Arial" panose="020B0604020202020204" pitchFamily="34" charset="0"/>
            </a:endParaRPr>
          </a:p>
        </p:txBody>
      </p:sp>
      <p:sp>
        <p:nvSpPr>
          <p:cNvPr id="101" name="TextBox 100">
            <a:extLst>
              <a:ext uri="{FF2B5EF4-FFF2-40B4-BE49-F238E27FC236}">
                <a16:creationId xmlns:a16="http://schemas.microsoft.com/office/drawing/2014/main" id="{67BD0D5A-8658-4DFD-BDA3-E4B1A9FF1549}"/>
              </a:ext>
            </a:extLst>
          </p:cNvPr>
          <p:cNvSpPr txBox="1"/>
          <p:nvPr/>
        </p:nvSpPr>
        <p:spPr>
          <a:xfrm>
            <a:off x="1589228" y="5849482"/>
            <a:ext cx="4058342" cy="523220"/>
          </a:xfrm>
          <a:prstGeom prst="rect">
            <a:avLst/>
          </a:prstGeom>
          <a:noFill/>
        </p:spPr>
        <p:txBody>
          <a:bodyPr wrap="square" rtlCol="0">
            <a:spAutoFit/>
          </a:bodyPr>
          <a:lstStyle/>
          <a:p>
            <a:r>
              <a:rPr lang="en-US" sz="2800" dirty="0">
                <a:solidFill>
                  <a:srgbClr val="DF2935"/>
                </a:solidFill>
                <a:latin typeface="#9Slide05 Fourth Medium" panose="00000600000000000000" pitchFamily="2" charset="0"/>
                <a:ea typeface="Tahoma" panose="020B0604030504040204" pitchFamily="34" charset="0"/>
                <a:cs typeface="Arial" panose="020B0604020202020204" pitchFamily="34" charset="0"/>
              </a:rPr>
              <a:t>2</a:t>
            </a:r>
            <a:r>
              <a:rPr lang="en-US" sz="2800" dirty="0">
                <a:solidFill>
                  <a:srgbClr val="386C0B"/>
                </a:solidFill>
                <a:latin typeface="#9Slide05 Fourth Medium" panose="00000600000000000000" pitchFamily="2" charset="0"/>
                <a:ea typeface="Tahoma" panose="020B0604030504040204" pitchFamily="34" charset="0"/>
                <a:cs typeface="Arial" panose="020B0604020202020204" pitchFamily="34" charset="0"/>
              </a:rPr>
              <a:t> </a:t>
            </a:r>
            <a:r>
              <a:rPr lang="en-US" sz="2800" dirty="0" err="1">
                <a:solidFill>
                  <a:srgbClr val="386C0B"/>
                </a:solidFill>
                <a:latin typeface="#9Slide05 Fourth Medium" panose="00000600000000000000" pitchFamily="2" charset="0"/>
                <a:ea typeface="Tahoma" panose="020B0604030504040204" pitchFamily="34" charset="0"/>
                <a:cs typeface="Arial" panose="020B0604020202020204" pitchFamily="34" charset="0"/>
              </a:rPr>
              <a:t>phút</a:t>
            </a:r>
            <a:r>
              <a:rPr lang="en-US" sz="2800" dirty="0">
                <a:solidFill>
                  <a:srgbClr val="386C0B"/>
                </a:solidFill>
                <a:latin typeface="#9Slide05 Fourth Medium" panose="00000600000000000000" pitchFamily="2" charset="0"/>
                <a:ea typeface="Tahoma" panose="020B0604030504040204" pitchFamily="34" charset="0"/>
                <a:cs typeface="Arial" panose="020B0604020202020204" pitchFamily="34" charset="0"/>
              </a:rPr>
              <a:t> </a:t>
            </a:r>
            <a:r>
              <a:rPr lang="en-US" sz="2800" dirty="0" err="1">
                <a:solidFill>
                  <a:srgbClr val="DF2935"/>
                </a:solidFill>
                <a:latin typeface="#9Slide05 Fourth Medium" panose="00000600000000000000" pitchFamily="2" charset="0"/>
                <a:ea typeface="Tahoma" panose="020B0604030504040204" pitchFamily="34" charset="0"/>
                <a:cs typeface="Arial" panose="020B0604020202020204" pitchFamily="34" charset="0"/>
              </a:rPr>
              <a:t>trình</a:t>
            </a:r>
            <a:r>
              <a:rPr lang="en-US" sz="2800" dirty="0">
                <a:solidFill>
                  <a:srgbClr val="DF2935"/>
                </a:solidFill>
                <a:latin typeface="#9Slide05 Fourth Medium" panose="00000600000000000000" pitchFamily="2" charset="0"/>
                <a:ea typeface="Tahoma" panose="020B0604030504040204" pitchFamily="34" charset="0"/>
                <a:cs typeface="Arial" panose="020B0604020202020204" pitchFamily="34" charset="0"/>
              </a:rPr>
              <a:t> </a:t>
            </a:r>
            <a:r>
              <a:rPr lang="en-US" sz="2800" dirty="0" err="1">
                <a:solidFill>
                  <a:srgbClr val="DF2935"/>
                </a:solidFill>
                <a:latin typeface="#9Slide05 Fourth Medium" panose="00000600000000000000" pitchFamily="2" charset="0"/>
                <a:ea typeface="Tahoma" panose="020B0604030504040204" pitchFamily="34" charset="0"/>
                <a:cs typeface="Arial" panose="020B0604020202020204" pitchFamily="34" charset="0"/>
              </a:rPr>
              <a:t>bày</a:t>
            </a:r>
            <a:r>
              <a:rPr lang="en-US" sz="2800" dirty="0">
                <a:solidFill>
                  <a:srgbClr val="DF2935"/>
                </a:solidFill>
                <a:latin typeface="#9Slide05 Fourth Medium" panose="00000600000000000000" pitchFamily="2" charset="0"/>
                <a:ea typeface="Tahoma" panose="020B0604030504040204" pitchFamily="34" charset="0"/>
                <a:cs typeface="Arial" panose="020B0604020202020204" pitchFamily="34" charset="0"/>
              </a:rPr>
              <a:t> </a:t>
            </a:r>
            <a:r>
              <a:rPr lang="en-US" sz="2800" dirty="0">
                <a:solidFill>
                  <a:srgbClr val="386C0B"/>
                </a:solidFill>
                <a:latin typeface="#9Slide05 Fourth Medium" panose="00000600000000000000" pitchFamily="2" charset="0"/>
                <a:ea typeface="Tahoma" panose="020B0604030504040204" pitchFamily="34" charset="0"/>
                <a:cs typeface="Arial" panose="020B0604020202020204" pitchFamily="34" charset="0"/>
              </a:rPr>
              <a:t>tr</a:t>
            </a:r>
            <a:r>
              <a:rPr lang="vi-VN" sz="2800" dirty="0">
                <a:solidFill>
                  <a:srgbClr val="386C0B"/>
                </a:solidFill>
                <a:latin typeface="#9Slide05 Fourth Medium" panose="00000600000000000000" pitchFamily="2" charset="0"/>
                <a:ea typeface="Tahoma" panose="020B0604030504040204" pitchFamily="34" charset="0"/>
                <a:cs typeface="Arial" panose="020B0604020202020204" pitchFamily="34" charset="0"/>
              </a:rPr>
              <a:t>ư</a:t>
            </a:r>
            <a:r>
              <a:rPr lang="en-US" sz="2800" dirty="0" err="1">
                <a:solidFill>
                  <a:srgbClr val="386C0B"/>
                </a:solidFill>
                <a:latin typeface="#9Slide05 Fourth Medium" panose="00000600000000000000" pitchFamily="2" charset="0"/>
                <a:ea typeface="Tahoma" panose="020B0604030504040204" pitchFamily="34" charset="0"/>
                <a:cs typeface="Arial" panose="020B0604020202020204" pitchFamily="34" charset="0"/>
              </a:rPr>
              <a:t>ớc</a:t>
            </a:r>
            <a:r>
              <a:rPr lang="en-US" sz="2800" dirty="0">
                <a:solidFill>
                  <a:srgbClr val="386C0B"/>
                </a:solidFill>
                <a:latin typeface="#9Slide05 Fourth Medium" panose="00000600000000000000" pitchFamily="2" charset="0"/>
                <a:ea typeface="Tahoma" panose="020B0604030504040204" pitchFamily="34" charset="0"/>
                <a:cs typeface="Arial" panose="020B0604020202020204" pitchFamily="34" charset="0"/>
              </a:rPr>
              <a:t> </a:t>
            </a:r>
            <a:r>
              <a:rPr lang="en-US" sz="2800" dirty="0" err="1">
                <a:solidFill>
                  <a:srgbClr val="386C0B"/>
                </a:solidFill>
                <a:latin typeface="#9Slide05 Fourth Medium" panose="00000600000000000000" pitchFamily="2" charset="0"/>
                <a:ea typeface="Tahoma" panose="020B0604030504040204" pitchFamily="34" charset="0"/>
                <a:cs typeface="Arial" panose="020B0604020202020204" pitchFamily="34" charset="0"/>
              </a:rPr>
              <a:t>lớp</a:t>
            </a:r>
            <a:endParaRPr lang="en-US" sz="2800" dirty="0">
              <a:solidFill>
                <a:srgbClr val="386C0B"/>
              </a:solidFill>
              <a:latin typeface="#9Slide05 Fourth Medium" panose="00000600000000000000" pitchFamily="2" charset="0"/>
              <a:cs typeface="Arial" panose="020B0604020202020204" pitchFamily="34" charset="0"/>
            </a:endParaRPr>
          </a:p>
        </p:txBody>
      </p:sp>
    </p:spTree>
    <p:extLst>
      <p:ext uri="{BB962C8B-B14F-4D97-AF65-F5344CB8AC3E}">
        <p14:creationId xmlns:p14="http://schemas.microsoft.com/office/powerpoint/2010/main" val="947866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Users">
            <a:extLst>
              <a:ext uri="{FF2B5EF4-FFF2-40B4-BE49-F238E27FC236}">
                <a16:creationId xmlns:a16="http://schemas.microsoft.com/office/drawing/2014/main" id="{DA1F0D97-9043-4DE0-A028-42726D34FA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7394" y="1066712"/>
            <a:ext cx="1612834" cy="1612834"/>
          </a:xfrm>
          <a:prstGeom prst="rect">
            <a:avLst/>
          </a:prstGeom>
        </p:spPr>
      </p:pic>
      <p:sp>
        <p:nvSpPr>
          <p:cNvPr id="5" name="Rectangle 4">
            <a:extLst>
              <a:ext uri="{FF2B5EF4-FFF2-40B4-BE49-F238E27FC236}">
                <a16:creationId xmlns:a16="http://schemas.microsoft.com/office/drawing/2014/main" id="{842FEC39-851D-4498-A0EF-F6D4B1D270BC}"/>
              </a:ext>
            </a:extLst>
          </p:cNvPr>
          <p:cNvSpPr/>
          <p:nvPr/>
        </p:nvSpPr>
        <p:spPr>
          <a:xfrm>
            <a:off x="2140857" y="1073271"/>
            <a:ext cx="5399313" cy="619272"/>
          </a:xfrm>
          <a:prstGeom prst="rect">
            <a:avLst/>
          </a:prstGeom>
        </p:spPr>
        <p:txBody>
          <a:bodyPr wrap="square">
            <a:spAutoFit/>
          </a:bodyPr>
          <a:lstStyle/>
          <a:p>
            <a:pPr indent="179705" algn="just">
              <a:lnSpc>
                <a:spcPct val="107000"/>
              </a:lnSpc>
              <a:spcAft>
                <a:spcPts val="600"/>
              </a:spcAft>
            </a:pP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Th</a:t>
            </a:r>
            <a:r>
              <a:rPr lang="vi-VN"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ư</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a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dân</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mức</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sống</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thấp</a:t>
            </a:r>
            <a:endParaRPr lang="en-US" sz="3200" dirty="0">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endParaRPr>
          </a:p>
        </p:txBody>
      </p:sp>
      <p:sp>
        <p:nvSpPr>
          <p:cNvPr id="19" name="Rectangle 18">
            <a:extLst>
              <a:ext uri="{FF2B5EF4-FFF2-40B4-BE49-F238E27FC236}">
                <a16:creationId xmlns:a16="http://schemas.microsoft.com/office/drawing/2014/main" id="{2ECAFE9A-3416-4347-92CC-030D4178D840}"/>
              </a:ext>
            </a:extLst>
          </p:cNvPr>
          <p:cNvSpPr/>
          <p:nvPr/>
        </p:nvSpPr>
        <p:spPr>
          <a:xfrm>
            <a:off x="2043215" y="1756446"/>
            <a:ext cx="9996385" cy="619272"/>
          </a:xfrm>
          <a:prstGeom prst="rect">
            <a:avLst/>
          </a:prstGeom>
        </p:spPr>
        <p:txBody>
          <a:bodyPr wrap="square">
            <a:spAutoFit/>
          </a:bodyPr>
          <a:lstStyle/>
          <a:p>
            <a:pPr indent="179705" algn="just">
              <a:lnSpc>
                <a:spcPct val="107000"/>
              </a:lnSpc>
              <a:spcAft>
                <a:spcPts val="600"/>
              </a:spcAft>
            </a:pP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Phân</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bố</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dân</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c</a:t>
            </a:r>
            <a:r>
              <a:rPr lang="vi-VN"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ư</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có</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sự</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FF0000"/>
                </a:solidFill>
                <a:latin typeface="#9Slide05 Fourth Medium" panose="00000600000000000000" pitchFamily="2" charset="0"/>
                <a:ea typeface="Arial" panose="020B0604020202020204" pitchFamily="34" charset="0"/>
                <a:cs typeface="#9Slide03 Arima Madurai Bold" panose="00000800000000000000" pitchFamily="2" charset="0"/>
              </a:rPr>
              <a:t>khác</a:t>
            </a:r>
            <a:r>
              <a:rPr lang="en-US" sz="3200" dirty="0">
                <a:solidFill>
                  <a:srgbClr val="FF000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FF0000"/>
                </a:solidFill>
                <a:latin typeface="#9Slide05 Fourth Medium" panose="00000600000000000000" pitchFamily="2" charset="0"/>
                <a:ea typeface="Arial" panose="020B0604020202020204" pitchFamily="34" charset="0"/>
                <a:cs typeface="#9Slide03 Arima Madurai Bold" panose="00000800000000000000" pitchFamily="2" charset="0"/>
              </a:rPr>
              <a:t>biệt</a:t>
            </a:r>
            <a:r>
              <a:rPr lang="en-US" sz="3200" dirty="0">
                <a:solidFill>
                  <a:srgbClr val="FF000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giữa</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phía</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Tây</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và</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phía</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Đông</a:t>
            </a:r>
            <a:endParaRPr lang="en-US" sz="3200" dirty="0">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endParaRPr>
          </a:p>
        </p:txBody>
      </p:sp>
      <p:pic>
        <p:nvPicPr>
          <p:cNvPr id="20" name="Picture 4">
            <a:extLst>
              <a:ext uri="{FF2B5EF4-FFF2-40B4-BE49-F238E27FC236}">
                <a16:creationId xmlns:a16="http://schemas.microsoft.com/office/drawing/2014/main" id="{31B886A9-54AB-4E97-BCA4-C041E86235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1286" y="4254916"/>
            <a:ext cx="1125966" cy="651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a:extLst>
              <a:ext uri="{FF2B5EF4-FFF2-40B4-BE49-F238E27FC236}">
                <a16:creationId xmlns:a16="http://schemas.microsoft.com/office/drawing/2014/main" id="{023E3658-A8BC-49B2-AE17-6B9B7B8EE08F}"/>
              </a:ext>
            </a:extLst>
          </p:cNvPr>
          <p:cNvSpPr/>
          <p:nvPr/>
        </p:nvSpPr>
        <p:spPr>
          <a:xfrm>
            <a:off x="8877252" y="3069802"/>
            <a:ext cx="2674868" cy="750975"/>
          </a:xfrm>
          <a:prstGeom prst="rect">
            <a:avLst/>
          </a:prstGeom>
        </p:spPr>
        <p:txBody>
          <a:bodyPr wrap="square">
            <a:spAutoFit/>
          </a:bodyPr>
          <a:lstStyle/>
          <a:p>
            <a:pPr indent="179705" algn="just">
              <a:lnSpc>
                <a:spcPct val="107000"/>
              </a:lnSpc>
              <a:spcAft>
                <a:spcPts val="600"/>
              </a:spcAft>
            </a:pPr>
            <a:r>
              <a:rPr lang="en-US" sz="4000" dirty="0" err="1">
                <a:solidFill>
                  <a:srgbClr val="C00000"/>
                </a:solidFill>
                <a:latin typeface="#9Slide05 Fourth Medium" panose="00000600000000000000" pitchFamily="2" charset="0"/>
                <a:ea typeface="Arial" panose="020B0604020202020204" pitchFamily="34" charset="0"/>
                <a:cs typeface="#9Slide03 Arima Madurai Bold" panose="00000800000000000000" pitchFamily="2" charset="0"/>
              </a:rPr>
              <a:t>Phía</a:t>
            </a:r>
            <a:r>
              <a:rPr lang="en-US" sz="4000" dirty="0">
                <a:solidFill>
                  <a:srgbClr val="C0000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4000" dirty="0" err="1">
                <a:solidFill>
                  <a:srgbClr val="C00000"/>
                </a:solidFill>
                <a:latin typeface="#9Slide05 Fourth Medium" panose="00000600000000000000" pitchFamily="2" charset="0"/>
                <a:ea typeface="Arial" panose="020B0604020202020204" pitchFamily="34" charset="0"/>
                <a:cs typeface="#9Slide03 Arima Madurai Bold" panose="00000800000000000000" pitchFamily="2" charset="0"/>
              </a:rPr>
              <a:t>Đông</a:t>
            </a:r>
            <a:endParaRPr lang="en-US" sz="4000" dirty="0">
              <a:solidFill>
                <a:srgbClr val="C00000"/>
              </a:solidFill>
              <a:effectLst/>
              <a:latin typeface="#9Slide05 Fourth Medium" panose="00000600000000000000" pitchFamily="2" charset="0"/>
              <a:ea typeface="Times New Roman" panose="02020603050405020304" pitchFamily="18" charset="0"/>
              <a:cs typeface="#9Slide03 Arima Madurai Bold" panose="00000800000000000000" pitchFamily="2" charset="0"/>
            </a:endParaRPr>
          </a:p>
        </p:txBody>
      </p:sp>
      <p:sp>
        <p:nvSpPr>
          <p:cNvPr id="24" name="Rectangle 23">
            <a:extLst>
              <a:ext uri="{FF2B5EF4-FFF2-40B4-BE49-F238E27FC236}">
                <a16:creationId xmlns:a16="http://schemas.microsoft.com/office/drawing/2014/main" id="{07A83E09-F774-4D6E-980B-BB309E0191FD}"/>
              </a:ext>
            </a:extLst>
          </p:cNvPr>
          <p:cNvSpPr/>
          <p:nvPr/>
        </p:nvSpPr>
        <p:spPr>
          <a:xfrm>
            <a:off x="2771161" y="3102714"/>
            <a:ext cx="2413363" cy="750975"/>
          </a:xfrm>
          <a:prstGeom prst="rect">
            <a:avLst/>
          </a:prstGeom>
        </p:spPr>
        <p:txBody>
          <a:bodyPr wrap="square">
            <a:spAutoFit/>
          </a:bodyPr>
          <a:lstStyle/>
          <a:p>
            <a:pPr indent="179705" algn="just">
              <a:lnSpc>
                <a:spcPct val="107000"/>
              </a:lnSpc>
              <a:spcAft>
                <a:spcPts val="600"/>
              </a:spcAft>
            </a:pPr>
            <a:r>
              <a:rPr lang="en-US" sz="4000" dirty="0" err="1">
                <a:solidFill>
                  <a:srgbClr val="C00000"/>
                </a:solidFill>
                <a:latin typeface="#9Slide05 Fourth Medium" panose="00000600000000000000" pitchFamily="2" charset="0"/>
                <a:ea typeface="Arial" panose="020B0604020202020204" pitchFamily="34" charset="0"/>
                <a:cs typeface="#9Slide03 Arima Madurai Bold" panose="00000800000000000000" pitchFamily="2" charset="0"/>
              </a:rPr>
              <a:t>Phía</a:t>
            </a:r>
            <a:r>
              <a:rPr lang="en-US" sz="4000" dirty="0">
                <a:solidFill>
                  <a:srgbClr val="C0000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4000" dirty="0" err="1">
                <a:solidFill>
                  <a:srgbClr val="C00000"/>
                </a:solidFill>
                <a:latin typeface="#9Slide05 Fourth Medium" panose="00000600000000000000" pitchFamily="2" charset="0"/>
                <a:ea typeface="Arial" panose="020B0604020202020204" pitchFamily="34" charset="0"/>
                <a:cs typeface="#9Slide03 Arima Madurai Bold" panose="00000800000000000000" pitchFamily="2" charset="0"/>
              </a:rPr>
              <a:t>Tây</a:t>
            </a:r>
            <a:endParaRPr lang="en-US" sz="4000" dirty="0">
              <a:solidFill>
                <a:srgbClr val="C00000"/>
              </a:solidFill>
              <a:effectLst/>
              <a:latin typeface="#9Slide05 Fourth Medium" panose="00000600000000000000" pitchFamily="2" charset="0"/>
              <a:ea typeface="Times New Roman" panose="02020603050405020304" pitchFamily="18" charset="0"/>
              <a:cs typeface="#9Slide03 Arima Madurai Bold" panose="00000800000000000000" pitchFamily="2" charset="0"/>
            </a:endParaRPr>
          </a:p>
        </p:txBody>
      </p:sp>
      <p:sp>
        <p:nvSpPr>
          <p:cNvPr id="25" name="Rectangle 24">
            <a:extLst>
              <a:ext uri="{FF2B5EF4-FFF2-40B4-BE49-F238E27FC236}">
                <a16:creationId xmlns:a16="http://schemas.microsoft.com/office/drawing/2014/main" id="{818349E3-664F-4D75-9BD4-6B57CC0E2A8B}"/>
              </a:ext>
            </a:extLst>
          </p:cNvPr>
          <p:cNvSpPr/>
          <p:nvPr/>
        </p:nvSpPr>
        <p:spPr>
          <a:xfrm>
            <a:off x="9016646" y="4302529"/>
            <a:ext cx="3022954" cy="2191497"/>
          </a:xfrm>
          <a:prstGeom prst="rect">
            <a:avLst/>
          </a:prstGeom>
          <a:ln w="3175">
            <a:solidFill>
              <a:schemeClr val="tx1"/>
            </a:solidFill>
          </a:ln>
        </p:spPr>
        <p:txBody>
          <a:bodyPr wrap="square">
            <a:spAutoFit/>
          </a:bodyPr>
          <a:lstStyle/>
          <a:p>
            <a:pPr indent="179705" algn="just">
              <a:lnSpc>
                <a:spcPct val="107000"/>
              </a:lnSpc>
              <a:spcAft>
                <a:spcPts val="600"/>
              </a:spcAft>
            </a:pP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MĐ DS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cao</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tập</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trung</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thành</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phố</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thị</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xã</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c</a:t>
            </a:r>
            <a:r>
              <a:rPr lang="vi-VN"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ơ</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cấu</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kinh</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tế</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đa</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dạng</a:t>
            </a:r>
            <a:endParaRPr lang="en-US" sz="3200" dirty="0">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endParaRPr>
          </a:p>
        </p:txBody>
      </p:sp>
      <p:sp>
        <p:nvSpPr>
          <p:cNvPr id="27" name="Rectangle 26">
            <a:extLst>
              <a:ext uri="{FF2B5EF4-FFF2-40B4-BE49-F238E27FC236}">
                <a16:creationId xmlns:a16="http://schemas.microsoft.com/office/drawing/2014/main" id="{C43FAD41-9B7F-44B5-AAE6-6660051A0927}"/>
              </a:ext>
            </a:extLst>
          </p:cNvPr>
          <p:cNvSpPr/>
          <p:nvPr/>
        </p:nvSpPr>
        <p:spPr>
          <a:xfrm>
            <a:off x="2038764" y="4380033"/>
            <a:ext cx="3877238" cy="2191497"/>
          </a:xfrm>
          <a:prstGeom prst="rect">
            <a:avLst/>
          </a:prstGeom>
          <a:ln w="6350">
            <a:solidFill>
              <a:schemeClr val="tx1"/>
            </a:solidFill>
          </a:ln>
        </p:spPr>
        <p:txBody>
          <a:bodyPr wrap="square">
            <a:spAutoFit/>
          </a:bodyPr>
          <a:lstStyle/>
          <a:p>
            <a:pPr indent="179705" algn="just">
              <a:lnSpc>
                <a:spcPct val="107000"/>
              </a:lnSpc>
              <a:spcAft>
                <a:spcPts val="600"/>
              </a:spcAft>
            </a:pP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Chủ</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yếu</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là</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các</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dân</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tộc</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thiểu</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số</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sinh</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sống</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và</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nghề</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chính</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là</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chăn</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nuôi</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gia</a:t>
            </a:r>
            <a:r>
              <a:rPr lang="en-US" sz="3200" dirty="0">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 </a:t>
            </a:r>
            <a:r>
              <a:rPr lang="en-US" sz="3200" dirty="0" err="1">
                <a:solidFill>
                  <a:srgbClr val="002060"/>
                </a:solidFill>
                <a:latin typeface="#9Slide05 Fourth Medium" panose="00000600000000000000" pitchFamily="2" charset="0"/>
                <a:ea typeface="Arial" panose="020B0604020202020204" pitchFamily="34" charset="0"/>
                <a:cs typeface="#9Slide03 Arima Madurai Bold" panose="00000800000000000000" pitchFamily="2" charset="0"/>
              </a:rPr>
              <a:t>súc</a:t>
            </a:r>
            <a:endParaRPr lang="en-US" sz="3200" dirty="0">
              <a:solidFill>
                <a:srgbClr val="002060"/>
              </a:solidFill>
              <a:effectLst/>
              <a:latin typeface="#9Slide05 Fourth Medium" panose="00000600000000000000" pitchFamily="2" charset="0"/>
              <a:ea typeface="Times New Roman" panose="02020603050405020304" pitchFamily="18" charset="0"/>
              <a:cs typeface="#9Slide03 Arima Madurai Bold" panose="00000800000000000000" pitchFamily="2" charset="0"/>
            </a:endParaRPr>
          </a:p>
        </p:txBody>
      </p:sp>
      <p:pic>
        <p:nvPicPr>
          <p:cNvPr id="28" name="Graphic 27" descr="Pig">
            <a:extLst>
              <a:ext uri="{FF2B5EF4-FFF2-40B4-BE49-F238E27FC236}">
                <a16:creationId xmlns:a16="http://schemas.microsoft.com/office/drawing/2014/main" id="{19462A55-7001-4FBB-B6B1-91BB6FB254C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6437" y="5752024"/>
            <a:ext cx="1113791" cy="906783"/>
          </a:xfrm>
          <a:prstGeom prst="rect">
            <a:avLst/>
          </a:prstGeom>
        </p:spPr>
      </p:pic>
      <p:pic>
        <p:nvPicPr>
          <p:cNvPr id="29" name="Graphic 28" descr="Sheep">
            <a:extLst>
              <a:ext uri="{FF2B5EF4-FFF2-40B4-BE49-F238E27FC236}">
                <a16:creationId xmlns:a16="http://schemas.microsoft.com/office/drawing/2014/main" id="{E0A351AE-5BDB-4F70-98E8-DC09C87B11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059" y="5872575"/>
            <a:ext cx="1074260" cy="874600"/>
          </a:xfrm>
          <a:prstGeom prst="rect">
            <a:avLst/>
          </a:prstGeom>
        </p:spPr>
      </p:pic>
      <p:cxnSp>
        <p:nvCxnSpPr>
          <p:cNvPr id="21" name="Straight Connector 20"/>
          <p:cNvCxnSpPr/>
          <p:nvPr/>
        </p:nvCxnSpPr>
        <p:spPr>
          <a:xfrm>
            <a:off x="6179128" y="3125732"/>
            <a:ext cx="41564" cy="3533075"/>
          </a:xfrm>
          <a:prstGeom prst="line">
            <a:avLst/>
          </a:prstGeom>
          <a:ln w="76200">
            <a:solidFill>
              <a:srgbClr val="080708"/>
            </a:solidFill>
            <a:prstDash val="sysDot"/>
          </a:ln>
        </p:spPr>
        <p:style>
          <a:lnRef idx="1">
            <a:schemeClr val="accent1"/>
          </a:lnRef>
          <a:fillRef idx="0">
            <a:schemeClr val="accent1"/>
          </a:fillRef>
          <a:effectRef idx="0">
            <a:schemeClr val="accent1"/>
          </a:effectRef>
          <a:fontRef idx="minor">
            <a:schemeClr val="tx1"/>
          </a:fontRef>
        </p:style>
      </p:cxnSp>
      <p:sp>
        <p:nvSpPr>
          <p:cNvPr id="30" name="Rectangle: Rounded Corners 7">
            <a:extLst>
              <a:ext uri="{FF2B5EF4-FFF2-40B4-BE49-F238E27FC236}">
                <a16:creationId xmlns:a16="http://schemas.microsoft.com/office/drawing/2014/main" id="{6C91D51F-57AB-4119-83AD-B895C0474862}"/>
              </a:ext>
            </a:extLst>
          </p:cNvPr>
          <p:cNvSpPr/>
          <p:nvPr/>
        </p:nvSpPr>
        <p:spPr>
          <a:xfrm>
            <a:off x="2727395" y="108770"/>
            <a:ext cx="7053915" cy="745585"/>
          </a:xfrm>
          <a:custGeom>
            <a:avLst/>
            <a:gdLst>
              <a:gd name="connsiteX0" fmla="*/ 0 w 7053915"/>
              <a:gd name="connsiteY0" fmla="*/ 124267 h 745585"/>
              <a:gd name="connsiteX1" fmla="*/ 124267 w 7053915"/>
              <a:gd name="connsiteY1" fmla="*/ 0 h 745585"/>
              <a:gd name="connsiteX2" fmla="*/ 827490 w 7053915"/>
              <a:gd name="connsiteY2" fmla="*/ 0 h 745585"/>
              <a:gd name="connsiteX3" fmla="*/ 1326551 w 7053915"/>
              <a:gd name="connsiteY3" fmla="*/ 0 h 745585"/>
              <a:gd name="connsiteX4" fmla="*/ 1757558 w 7053915"/>
              <a:gd name="connsiteY4" fmla="*/ 0 h 745585"/>
              <a:gd name="connsiteX5" fmla="*/ 2392727 w 7053915"/>
              <a:gd name="connsiteY5" fmla="*/ 0 h 745585"/>
              <a:gd name="connsiteX6" fmla="*/ 2891789 w 7053915"/>
              <a:gd name="connsiteY6" fmla="*/ 0 h 745585"/>
              <a:gd name="connsiteX7" fmla="*/ 3595011 w 7053915"/>
              <a:gd name="connsiteY7" fmla="*/ 0 h 745585"/>
              <a:gd name="connsiteX8" fmla="*/ 4026019 w 7053915"/>
              <a:gd name="connsiteY8" fmla="*/ 0 h 745585"/>
              <a:gd name="connsiteX9" fmla="*/ 4729241 w 7053915"/>
              <a:gd name="connsiteY9" fmla="*/ 0 h 745585"/>
              <a:gd name="connsiteX10" fmla="*/ 5092195 w 7053915"/>
              <a:gd name="connsiteY10" fmla="*/ 0 h 745585"/>
              <a:gd name="connsiteX11" fmla="*/ 5659310 w 7053915"/>
              <a:gd name="connsiteY11" fmla="*/ 0 h 745585"/>
              <a:gd name="connsiteX12" fmla="*/ 6226425 w 7053915"/>
              <a:gd name="connsiteY12" fmla="*/ 0 h 745585"/>
              <a:gd name="connsiteX13" fmla="*/ 6929648 w 7053915"/>
              <a:gd name="connsiteY13" fmla="*/ 0 h 745585"/>
              <a:gd name="connsiteX14" fmla="*/ 7053915 w 7053915"/>
              <a:gd name="connsiteY14" fmla="*/ 124267 h 745585"/>
              <a:gd name="connsiteX15" fmla="*/ 7053915 w 7053915"/>
              <a:gd name="connsiteY15" fmla="*/ 621318 h 745585"/>
              <a:gd name="connsiteX16" fmla="*/ 6929648 w 7053915"/>
              <a:gd name="connsiteY16" fmla="*/ 745585 h 745585"/>
              <a:gd name="connsiteX17" fmla="*/ 6294479 w 7053915"/>
              <a:gd name="connsiteY17" fmla="*/ 745585 h 745585"/>
              <a:gd name="connsiteX18" fmla="*/ 5931525 w 7053915"/>
              <a:gd name="connsiteY18" fmla="*/ 745585 h 745585"/>
              <a:gd name="connsiteX19" fmla="*/ 5500518 w 7053915"/>
              <a:gd name="connsiteY19" fmla="*/ 745585 h 745585"/>
              <a:gd name="connsiteX20" fmla="*/ 4797295 w 7053915"/>
              <a:gd name="connsiteY20" fmla="*/ 745585 h 745585"/>
              <a:gd name="connsiteX21" fmla="*/ 4230180 w 7053915"/>
              <a:gd name="connsiteY21" fmla="*/ 745585 h 745585"/>
              <a:gd name="connsiteX22" fmla="*/ 3799173 w 7053915"/>
              <a:gd name="connsiteY22" fmla="*/ 745585 h 745585"/>
              <a:gd name="connsiteX23" fmla="*/ 3232058 w 7053915"/>
              <a:gd name="connsiteY23" fmla="*/ 745585 h 745585"/>
              <a:gd name="connsiteX24" fmla="*/ 2869104 w 7053915"/>
              <a:gd name="connsiteY24" fmla="*/ 745585 h 745585"/>
              <a:gd name="connsiteX25" fmla="*/ 2506150 w 7053915"/>
              <a:gd name="connsiteY25" fmla="*/ 745585 h 745585"/>
              <a:gd name="connsiteX26" fmla="*/ 1939035 w 7053915"/>
              <a:gd name="connsiteY26" fmla="*/ 745585 h 745585"/>
              <a:gd name="connsiteX27" fmla="*/ 1508028 w 7053915"/>
              <a:gd name="connsiteY27" fmla="*/ 745585 h 745585"/>
              <a:gd name="connsiteX28" fmla="*/ 872859 w 7053915"/>
              <a:gd name="connsiteY28" fmla="*/ 745585 h 745585"/>
              <a:gd name="connsiteX29" fmla="*/ 124267 w 7053915"/>
              <a:gd name="connsiteY29" fmla="*/ 745585 h 745585"/>
              <a:gd name="connsiteX30" fmla="*/ 0 w 7053915"/>
              <a:gd name="connsiteY30" fmla="*/ 621318 h 745585"/>
              <a:gd name="connsiteX31" fmla="*/ 0 w 7053915"/>
              <a:gd name="connsiteY31" fmla="*/ 124267 h 74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53915" h="745585" extrusionOk="0">
                <a:moveTo>
                  <a:pt x="0" y="124267"/>
                </a:moveTo>
                <a:cubicBezTo>
                  <a:pt x="-13249" y="47464"/>
                  <a:pt x="42408" y="4965"/>
                  <a:pt x="124267" y="0"/>
                </a:cubicBezTo>
                <a:cubicBezTo>
                  <a:pt x="280698" y="-10651"/>
                  <a:pt x="669073" y="44035"/>
                  <a:pt x="827490" y="0"/>
                </a:cubicBezTo>
                <a:cubicBezTo>
                  <a:pt x="985907" y="-44035"/>
                  <a:pt x="1152314" y="11937"/>
                  <a:pt x="1326551" y="0"/>
                </a:cubicBezTo>
                <a:cubicBezTo>
                  <a:pt x="1500788" y="-11937"/>
                  <a:pt x="1629013" y="21218"/>
                  <a:pt x="1757558" y="0"/>
                </a:cubicBezTo>
                <a:cubicBezTo>
                  <a:pt x="1886103" y="-21218"/>
                  <a:pt x="2099092" y="39299"/>
                  <a:pt x="2392727" y="0"/>
                </a:cubicBezTo>
                <a:cubicBezTo>
                  <a:pt x="2686362" y="-39299"/>
                  <a:pt x="2730110" y="13465"/>
                  <a:pt x="2891789" y="0"/>
                </a:cubicBezTo>
                <a:cubicBezTo>
                  <a:pt x="3053468" y="-13465"/>
                  <a:pt x="3330898" y="37119"/>
                  <a:pt x="3595011" y="0"/>
                </a:cubicBezTo>
                <a:cubicBezTo>
                  <a:pt x="3859124" y="-37119"/>
                  <a:pt x="3849367" y="28122"/>
                  <a:pt x="4026019" y="0"/>
                </a:cubicBezTo>
                <a:cubicBezTo>
                  <a:pt x="4202671" y="-28122"/>
                  <a:pt x="4500268" y="65832"/>
                  <a:pt x="4729241" y="0"/>
                </a:cubicBezTo>
                <a:cubicBezTo>
                  <a:pt x="4958214" y="-65832"/>
                  <a:pt x="4967840" y="4173"/>
                  <a:pt x="5092195" y="0"/>
                </a:cubicBezTo>
                <a:cubicBezTo>
                  <a:pt x="5216550" y="-4173"/>
                  <a:pt x="5437535" y="2506"/>
                  <a:pt x="5659310" y="0"/>
                </a:cubicBezTo>
                <a:cubicBezTo>
                  <a:pt x="5881086" y="-2506"/>
                  <a:pt x="5964910" y="64969"/>
                  <a:pt x="6226425" y="0"/>
                </a:cubicBezTo>
                <a:cubicBezTo>
                  <a:pt x="6487940" y="-64969"/>
                  <a:pt x="6747710" y="17708"/>
                  <a:pt x="6929648" y="0"/>
                </a:cubicBezTo>
                <a:cubicBezTo>
                  <a:pt x="7008003" y="11911"/>
                  <a:pt x="7068075" y="43238"/>
                  <a:pt x="7053915" y="124267"/>
                </a:cubicBezTo>
                <a:cubicBezTo>
                  <a:pt x="7108241" y="243624"/>
                  <a:pt x="7038286" y="479674"/>
                  <a:pt x="7053915" y="621318"/>
                </a:cubicBezTo>
                <a:cubicBezTo>
                  <a:pt x="7048262" y="684622"/>
                  <a:pt x="6987229" y="729067"/>
                  <a:pt x="6929648" y="745585"/>
                </a:cubicBezTo>
                <a:cubicBezTo>
                  <a:pt x="6693211" y="764290"/>
                  <a:pt x="6505567" y="733085"/>
                  <a:pt x="6294479" y="745585"/>
                </a:cubicBezTo>
                <a:cubicBezTo>
                  <a:pt x="6083391" y="758085"/>
                  <a:pt x="6018397" y="721305"/>
                  <a:pt x="5931525" y="745585"/>
                </a:cubicBezTo>
                <a:cubicBezTo>
                  <a:pt x="5844653" y="769865"/>
                  <a:pt x="5615277" y="724144"/>
                  <a:pt x="5500518" y="745585"/>
                </a:cubicBezTo>
                <a:cubicBezTo>
                  <a:pt x="5385759" y="767026"/>
                  <a:pt x="5034939" y="685639"/>
                  <a:pt x="4797295" y="745585"/>
                </a:cubicBezTo>
                <a:cubicBezTo>
                  <a:pt x="4559651" y="805531"/>
                  <a:pt x="4402398" y="683014"/>
                  <a:pt x="4230180" y="745585"/>
                </a:cubicBezTo>
                <a:cubicBezTo>
                  <a:pt x="4057963" y="808156"/>
                  <a:pt x="3952069" y="735327"/>
                  <a:pt x="3799173" y="745585"/>
                </a:cubicBezTo>
                <a:cubicBezTo>
                  <a:pt x="3646277" y="755843"/>
                  <a:pt x="3503761" y="716902"/>
                  <a:pt x="3232058" y="745585"/>
                </a:cubicBezTo>
                <a:cubicBezTo>
                  <a:pt x="2960356" y="774268"/>
                  <a:pt x="3022026" y="739194"/>
                  <a:pt x="2869104" y="745585"/>
                </a:cubicBezTo>
                <a:cubicBezTo>
                  <a:pt x="2716182" y="751976"/>
                  <a:pt x="2682856" y="735577"/>
                  <a:pt x="2506150" y="745585"/>
                </a:cubicBezTo>
                <a:cubicBezTo>
                  <a:pt x="2329444" y="755593"/>
                  <a:pt x="2124521" y="699080"/>
                  <a:pt x="1939035" y="745585"/>
                </a:cubicBezTo>
                <a:cubicBezTo>
                  <a:pt x="1753549" y="792090"/>
                  <a:pt x="1665677" y="720043"/>
                  <a:pt x="1508028" y="745585"/>
                </a:cubicBezTo>
                <a:cubicBezTo>
                  <a:pt x="1350379" y="771127"/>
                  <a:pt x="1138552" y="674853"/>
                  <a:pt x="872859" y="745585"/>
                </a:cubicBezTo>
                <a:cubicBezTo>
                  <a:pt x="607166" y="816317"/>
                  <a:pt x="370933" y="662142"/>
                  <a:pt x="124267" y="745585"/>
                </a:cubicBezTo>
                <a:cubicBezTo>
                  <a:pt x="53335" y="752758"/>
                  <a:pt x="-5746" y="671853"/>
                  <a:pt x="0" y="621318"/>
                </a:cubicBezTo>
                <a:cubicBezTo>
                  <a:pt x="-34145" y="462367"/>
                  <a:pt x="58847" y="249989"/>
                  <a:pt x="0" y="124267"/>
                </a:cubicBezTo>
                <a:close/>
              </a:path>
            </a:pathLst>
          </a:custGeom>
          <a:noFill/>
          <a:ln>
            <a:solidFill>
              <a:schemeClr val="tx1"/>
            </a:solidFill>
            <a:prstDash val="sys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II</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I</a:t>
            </a:r>
            <a:r>
              <a:rPr lang="en-US" sz="5400" b="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Đặc</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điểm</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dân</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cư</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xã</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hội</a:t>
            </a:r>
            <a:endPar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endParaRPr>
          </a:p>
        </p:txBody>
      </p:sp>
      <p:pic>
        <p:nvPicPr>
          <p:cNvPr id="2" name="Picture 1"/>
          <p:cNvPicPr>
            <a:picLocks noChangeAspect="1"/>
          </p:cNvPicPr>
          <p:nvPr/>
        </p:nvPicPr>
        <p:blipFill rotWithShape="1">
          <a:blip r:embed="rId9">
            <a:extLst>
              <a:ext uri="{BEBA8EAE-BF5A-486C-A8C5-ECC9F3942E4B}">
                <a14:imgProps xmlns:a14="http://schemas.microsoft.com/office/drawing/2010/main">
                  <a14:imgLayer r:embed="rId10">
                    <a14:imgEffect>
                      <a14:backgroundRemoval t="6641" b="96875" l="10000" r="90000">
                        <a14:foregroundMark x1="33587" y1="68555" x2="33587" y2="68555"/>
                        <a14:foregroundMark x1="28043" y1="97070" x2="28043" y2="97070"/>
                        <a14:foregroundMark x1="33587" y1="79492" x2="33261" y2="78320"/>
                        <a14:foregroundMark x1="33913" y1="53906" x2="33370" y2="54688"/>
                        <a14:foregroundMark x1="32500" y1="46484" x2="32500" y2="46484"/>
                        <a14:foregroundMark x1="36522" y1="47070" x2="36522" y2="47070"/>
                        <a14:foregroundMark x1="40543" y1="47070" x2="40543" y2="47070"/>
                        <a14:foregroundMark x1="40978" y1="57617" x2="40217" y2="57617"/>
                        <a14:foregroundMark x1="37065" y1="57031" x2="37065" y2="57031"/>
                        <a14:foregroundMark x1="36522" y1="69727" x2="36522" y2="69727"/>
                        <a14:foregroundMark x1="40870" y1="68359" x2="40870" y2="68359"/>
                        <a14:foregroundMark x1="40978" y1="79688" x2="40978" y2="79688"/>
                        <a14:foregroundMark x1="36413" y1="81055" x2="36413" y2="81055"/>
                        <a14:foregroundMark x1="38261" y1="94531" x2="38261" y2="94531"/>
                        <a14:foregroundMark x1="58043" y1="68359" x2="58043" y2="68359"/>
                        <a14:foregroundMark x1="53587" y1="69727" x2="53587" y2="69727"/>
                        <a14:foregroundMark x1="50000" y1="72852" x2="50000" y2="72852"/>
                        <a14:foregroundMark x1="45870" y1="6641" x2="45870" y2="6641"/>
                      </a14:backgroundRemoval>
                    </a14:imgEffect>
                  </a14:imgLayer>
                </a14:imgProps>
              </a:ext>
            </a:extLst>
          </a:blip>
          <a:srcRect l="24546" r="25811"/>
          <a:stretch/>
        </p:blipFill>
        <p:spPr>
          <a:xfrm>
            <a:off x="6431807" y="3748507"/>
            <a:ext cx="1108364" cy="1242497"/>
          </a:xfrm>
          <a:prstGeom prst="rect">
            <a:avLst/>
          </a:prstGeom>
        </p:spPr>
      </p:pic>
      <p:pic>
        <p:nvPicPr>
          <p:cNvPr id="4098" name="Picture 2" descr="Hình ảnh Dân Số PNG, Vector, PSD, và biểu tượng để tải về miễn phí | pngtree"/>
          <p:cNvPicPr>
            <a:picLocks noChangeAspect="1" noChangeArrowheads="1"/>
          </p:cNvPicPr>
          <p:nvPr/>
        </p:nvPicPr>
        <p:blipFill rotWithShape="1">
          <a:blip r:embed="rId11">
            <a:extLst>
              <a:ext uri="{28A0092B-C50C-407E-A947-70E740481C1C}">
                <a14:useLocalDpi xmlns:a14="http://schemas.microsoft.com/office/drawing/2010/main" val="0"/>
              </a:ext>
            </a:extLst>
          </a:blip>
          <a:srcRect l="11605" t="13856" r="10012" b="9781"/>
          <a:stretch/>
        </p:blipFill>
        <p:spPr bwMode="auto">
          <a:xfrm>
            <a:off x="6547121" y="4991004"/>
            <a:ext cx="1987654" cy="169802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a:blip r:embed="rId12"/>
          <a:stretch>
            <a:fillRect/>
          </a:stretch>
        </p:blipFill>
        <p:spPr>
          <a:xfrm>
            <a:off x="103015" y="4272990"/>
            <a:ext cx="1804186" cy="1202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50061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488.jpg" descr="Image result for DÃ¢n tá»c ChÄm">
            <a:extLst>
              <a:ext uri="{FF2B5EF4-FFF2-40B4-BE49-F238E27FC236}">
                <a16:creationId xmlns:a16="http://schemas.microsoft.com/office/drawing/2014/main" id="{FB8DCDA1-90C7-49AF-A54F-08022C54C045}"/>
              </a:ext>
            </a:extLst>
          </p:cNvPr>
          <p:cNvPicPr/>
          <p:nvPr/>
        </p:nvPicPr>
        <p:blipFill>
          <a:blip r:embed="rId2"/>
          <a:srcRect/>
          <a:stretch>
            <a:fillRect/>
          </a:stretch>
        </p:blipFill>
        <p:spPr>
          <a:xfrm>
            <a:off x="0" y="189907"/>
            <a:ext cx="3991429" cy="31278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image493.jpg" descr="Image result for dÃ¢n tá»c cÆ¡ tu">
            <a:extLst>
              <a:ext uri="{FF2B5EF4-FFF2-40B4-BE49-F238E27FC236}">
                <a16:creationId xmlns:a16="http://schemas.microsoft.com/office/drawing/2014/main" id="{485451B7-A227-4AF4-89E4-E24A8B7B49F1}"/>
              </a:ext>
            </a:extLst>
          </p:cNvPr>
          <p:cNvPicPr/>
          <p:nvPr/>
        </p:nvPicPr>
        <p:blipFill>
          <a:blip r:embed="rId3"/>
          <a:srcRect/>
          <a:stretch>
            <a:fillRect/>
          </a:stretch>
        </p:blipFill>
        <p:spPr>
          <a:xfrm>
            <a:off x="4109778" y="160488"/>
            <a:ext cx="3953567" cy="31278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image472.jpg" descr="Image result for dÃ¢n tá»c Ba Na">
            <a:extLst>
              <a:ext uri="{FF2B5EF4-FFF2-40B4-BE49-F238E27FC236}">
                <a16:creationId xmlns:a16="http://schemas.microsoft.com/office/drawing/2014/main" id="{0163C54D-BBFC-4ABD-BEE2-7ADB95CD460F}"/>
              </a:ext>
            </a:extLst>
          </p:cNvPr>
          <p:cNvPicPr/>
          <p:nvPr/>
        </p:nvPicPr>
        <p:blipFill>
          <a:blip r:embed="rId4"/>
          <a:srcRect/>
          <a:stretch>
            <a:fillRect/>
          </a:stretch>
        </p:blipFill>
        <p:spPr>
          <a:xfrm>
            <a:off x="8181694" y="160489"/>
            <a:ext cx="4010307" cy="31278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image473.jpg" descr="Image result for dÃ¢n tá»c Ãª ÄÃª">
            <a:extLst>
              <a:ext uri="{FF2B5EF4-FFF2-40B4-BE49-F238E27FC236}">
                <a16:creationId xmlns:a16="http://schemas.microsoft.com/office/drawing/2014/main" id="{2D7F1872-B385-41EE-8A16-4700A098011A}"/>
              </a:ext>
            </a:extLst>
          </p:cNvPr>
          <p:cNvPicPr/>
          <p:nvPr/>
        </p:nvPicPr>
        <p:blipFill>
          <a:blip r:embed="rId5"/>
          <a:srcRect/>
          <a:stretch>
            <a:fillRect/>
          </a:stretch>
        </p:blipFill>
        <p:spPr>
          <a:xfrm>
            <a:off x="1" y="3730171"/>
            <a:ext cx="3991428" cy="29615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Rectangle 7">
            <a:extLst>
              <a:ext uri="{FF2B5EF4-FFF2-40B4-BE49-F238E27FC236}">
                <a16:creationId xmlns:a16="http://schemas.microsoft.com/office/drawing/2014/main" id="{6BCCF5EA-B79A-40B3-A06A-43A747C64180}"/>
              </a:ext>
            </a:extLst>
          </p:cNvPr>
          <p:cNvSpPr/>
          <p:nvPr/>
        </p:nvSpPr>
        <p:spPr>
          <a:xfrm>
            <a:off x="1012880" y="6027003"/>
            <a:ext cx="1487908" cy="461665"/>
          </a:xfrm>
          <a:prstGeom prst="rect">
            <a:avLst/>
          </a:prstGeom>
        </p:spPr>
        <p:txBody>
          <a:bodyPr wrap="none">
            <a:spAutoFit/>
          </a:bodyPr>
          <a:lstStyle/>
          <a:p>
            <a:r>
              <a:rPr lang="vi-VN" sz="2400" b="1" dirty="0" err="1">
                <a:solidFill>
                  <a:srgbClr val="002060"/>
                </a:solidFill>
                <a:highlight>
                  <a:srgbClr val="FFFF00"/>
                </a:highlight>
                <a:latin typeface="#9Slide05 Fourth Medium" panose="00000600000000000000" pitchFamily="2" charset="0"/>
                <a:ea typeface="Times New Roman" panose="02020603050405020304" pitchFamily="18" charset="0"/>
                <a:cs typeface="Times New Roman" panose="02020603050405020304" pitchFamily="18" charset="0"/>
              </a:rPr>
              <a:t>Người</a:t>
            </a:r>
            <a:r>
              <a:rPr lang="vi-VN" sz="2400" b="1" dirty="0">
                <a:solidFill>
                  <a:srgbClr val="002060"/>
                </a:solidFill>
                <a:highlight>
                  <a:srgbClr val="FFFF00"/>
                </a:highlight>
                <a:latin typeface="#9Slide05 Fourth Medium" panose="00000600000000000000" pitchFamily="2" charset="0"/>
                <a:ea typeface="Times New Roman" panose="02020603050405020304" pitchFamily="18" charset="0"/>
                <a:cs typeface="Times New Roman" panose="02020603050405020304" pitchFamily="18" charset="0"/>
              </a:rPr>
              <a:t> Ê Đê</a:t>
            </a:r>
            <a:endParaRPr lang="en-US" sz="2400" b="1" dirty="0">
              <a:solidFill>
                <a:srgbClr val="002060"/>
              </a:solidFill>
              <a:highlight>
                <a:srgbClr val="FFFF00"/>
              </a:highlight>
              <a:latin typeface="#9Slide05 Fourth Medium" panose="00000600000000000000" pitchFamily="2" charset="0"/>
            </a:endParaRPr>
          </a:p>
        </p:txBody>
      </p:sp>
      <p:sp>
        <p:nvSpPr>
          <p:cNvPr id="9" name="Rectangle 8">
            <a:extLst>
              <a:ext uri="{FF2B5EF4-FFF2-40B4-BE49-F238E27FC236}">
                <a16:creationId xmlns:a16="http://schemas.microsoft.com/office/drawing/2014/main" id="{B7DE296F-B0CC-4547-A58C-9D049D5F30E1}"/>
              </a:ext>
            </a:extLst>
          </p:cNvPr>
          <p:cNvSpPr/>
          <p:nvPr/>
        </p:nvSpPr>
        <p:spPr>
          <a:xfrm>
            <a:off x="9186346" y="2611054"/>
            <a:ext cx="1701107" cy="461665"/>
          </a:xfrm>
          <a:prstGeom prst="rect">
            <a:avLst/>
          </a:prstGeom>
        </p:spPr>
        <p:txBody>
          <a:bodyPr wrap="none">
            <a:spAutoFit/>
          </a:bodyPr>
          <a:lstStyle/>
          <a:p>
            <a:r>
              <a:rPr lang="vi-VN" sz="2400" b="1" dirty="0" err="1">
                <a:solidFill>
                  <a:srgbClr val="002060"/>
                </a:solidFill>
                <a:highlight>
                  <a:srgbClr val="FFFF00"/>
                </a:highlight>
                <a:latin typeface="#9Slide05 Fourth Medium" panose="00000600000000000000" pitchFamily="2" charset="0"/>
                <a:ea typeface="Times New Roman" panose="02020603050405020304" pitchFamily="18" charset="0"/>
                <a:cs typeface="Times New Roman" panose="02020603050405020304" pitchFamily="18" charset="0"/>
              </a:rPr>
              <a:t>Người</a:t>
            </a:r>
            <a:r>
              <a:rPr lang="vi-VN" sz="2400" b="1" dirty="0">
                <a:solidFill>
                  <a:srgbClr val="002060"/>
                </a:solidFill>
                <a:highlight>
                  <a:srgbClr val="FFFF00"/>
                </a:highlight>
                <a:latin typeface="#9Slide05 Fourth Medium" panose="00000600000000000000" pitchFamily="2" charset="0"/>
                <a:ea typeface="Times New Roman" panose="02020603050405020304" pitchFamily="18" charset="0"/>
                <a:cs typeface="Times New Roman" panose="02020603050405020304" pitchFamily="18" charset="0"/>
              </a:rPr>
              <a:t> Ba Na</a:t>
            </a:r>
            <a:endParaRPr lang="en-US" sz="2400" b="1" dirty="0">
              <a:solidFill>
                <a:srgbClr val="002060"/>
              </a:solidFill>
              <a:highlight>
                <a:srgbClr val="FFFF00"/>
              </a:highlight>
              <a:latin typeface="#9Slide05 Fourth Medium" panose="00000600000000000000" pitchFamily="2" charset="0"/>
            </a:endParaRPr>
          </a:p>
        </p:txBody>
      </p:sp>
      <p:sp>
        <p:nvSpPr>
          <p:cNvPr id="10" name="Rectangle 9">
            <a:extLst>
              <a:ext uri="{FF2B5EF4-FFF2-40B4-BE49-F238E27FC236}">
                <a16:creationId xmlns:a16="http://schemas.microsoft.com/office/drawing/2014/main" id="{4D006477-9C22-4E61-B435-B920C91F05F0}"/>
              </a:ext>
            </a:extLst>
          </p:cNvPr>
          <p:cNvSpPr/>
          <p:nvPr/>
        </p:nvSpPr>
        <p:spPr>
          <a:xfrm>
            <a:off x="5124533" y="2562395"/>
            <a:ext cx="1624163" cy="461665"/>
          </a:xfrm>
          <a:prstGeom prst="rect">
            <a:avLst/>
          </a:prstGeom>
        </p:spPr>
        <p:txBody>
          <a:bodyPr wrap="none">
            <a:spAutoFit/>
          </a:bodyPr>
          <a:lstStyle/>
          <a:p>
            <a:r>
              <a:rPr lang="vi-VN" sz="2400" b="1" dirty="0" err="1">
                <a:solidFill>
                  <a:srgbClr val="002060"/>
                </a:solidFill>
                <a:highlight>
                  <a:srgbClr val="FFFF00"/>
                </a:highlight>
                <a:latin typeface="#9Slide05 Fourth Medium" panose="00000600000000000000" pitchFamily="2" charset="0"/>
                <a:ea typeface="Times New Roman" panose="02020603050405020304" pitchFamily="18" charset="0"/>
                <a:cs typeface="Times New Roman" panose="02020603050405020304" pitchFamily="18" charset="0"/>
              </a:rPr>
              <a:t>Người</a:t>
            </a:r>
            <a:r>
              <a:rPr lang="vi-VN" sz="2400" b="1" dirty="0">
                <a:solidFill>
                  <a:srgbClr val="002060"/>
                </a:solidFill>
                <a:highlight>
                  <a:srgbClr val="FFFF00"/>
                </a:highlight>
                <a:latin typeface="#9Slide05 Fourth Medium" panose="00000600000000000000" pitchFamily="2" charset="0"/>
                <a:ea typeface="Times New Roman" panose="02020603050405020304" pitchFamily="18" charset="0"/>
                <a:cs typeface="Times New Roman" panose="02020603050405020304" pitchFamily="18" charset="0"/>
              </a:rPr>
              <a:t> Cơ Tu</a:t>
            </a:r>
            <a:endParaRPr lang="en-US" sz="2400" b="1" dirty="0">
              <a:solidFill>
                <a:srgbClr val="002060"/>
              </a:solidFill>
              <a:highlight>
                <a:srgbClr val="FFFF00"/>
              </a:highlight>
              <a:latin typeface="#9Slide05 Fourth Medium" panose="00000600000000000000" pitchFamily="2" charset="0"/>
            </a:endParaRPr>
          </a:p>
        </p:txBody>
      </p:sp>
      <p:sp>
        <p:nvSpPr>
          <p:cNvPr id="11" name="Rectangle 10">
            <a:extLst>
              <a:ext uri="{FF2B5EF4-FFF2-40B4-BE49-F238E27FC236}">
                <a16:creationId xmlns:a16="http://schemas.microsoft.com/office/drawing/2014/main" id="{8F67DB69-A78E-478D-AAA4-6525B1779C03}"/>
              </a:ext>
            </a:extLst>
          </p:cNvPr>
          <p:cNvSpPr/>
          <p:nvPr/>
        </p:nvSpPr>
        <p:spPr>
          <a:xfrm>
            <a:off x="1185235" y="2663274"/>
            <a:ext cx="1620957" cy="461665"/>
          </a:xfrm>
          <a:prstGeom prst="rect">
            <a:avLst/>
          </a:prstGeom>
        </p:spPr>
        <p:txBody>
          <a:bodyPr wrap="none">
            <a:spAutoFit/>
          </a:bodyPr>
          <a:lstStyle/>
          <a:p>
            <a:r>
              <a:rPr lang="vi-VN" sz="2400" b="1" dirty="0" err="1">
                <a:solidFill>
                  <a:srgbClr val="002060"/>
                </a:solidFill>
                <a:highlight>
                  <a:srgbClr val="FFFF00"/>
                </a:highlight>
                <a:latin typeface="#9Slide05 Fourth Medium" panose="00000600000000000000" pitchFamily="2" charset="0"/>
                <a:ea typeface="Times New Roman" panose="02020603050405020304" pitchFamily="18" charset="0"/>
                <a:cs typeface="Times New Roman" panose="02020603050405020304" pitchFamily="18" charset="0"/>
              </a:rPr>
              <a:t>Người</a:t>
            </a:r>
            <a:r>
              <a:rPr lang="vi-VN" sz="2400" b="1" dirty="0">
                <a:solidFill>
                  <a:srgbClr val="002060"/>
                </a:solidFill>
                <a:highlight>
                  <a:srgbClr val="FFFF00"/>
                </a:highlight>
                <a:latin typeface="#9Slide05 Fourth Medium" panose="00000600000000000000" pitchFamily="2" charset="0"/>
                <a:ea typeface="Times New Roman" panose="02020603050405020304" pitchFamily="18" charset="0"/>
                <a:cs typeface="Times New Roman" panose="02020603050405020304" pitchFamily="18" charset="0"/>
              </a:rPr>
              <a:t> Chăm</a:t>
            </a:r>
            <a:endParaRPr lang="en-US" sz="2400" b="1" dirty="0">
              <a:solidFill>
                <a:srgbClr val="002060"/>
              </a:solidFill>
              <a:highlight>
                <a:srgbClr val="FFFF00"/>
              </a:highlight>
              <a:latin typeface="#9Slide05 Fourth Medium" panose="00000600000000000000" pitchFamily="2" charset="0"/>
            </a:endParaRPr>
          </a:p>
        </p:txBody>
      </p:sp>
      <p:pic>
        <p:nvPicPr>
          <p:cNvPr id="12" name="image405.jpg" descr="Image result for NgÆ°á»i raglai">
            <a:extLst>
              <a:ext uri="{FF2B5EF4-FFF2-40B4-BE49-F238E27FC236}">
                <a16:creationId xmlns:a16="http://schemas.microsoft.com/office/drawing/2014/main" id="{ED6BD9F9-66D7-4220-82A1-FAB533AB98BA}"/>
              </a:ext>
            </a:extLst>
          </p:cNvPr>
          <p:cNvPicPr/>
          <p:nvPr/>
        </p:nvPicPr>
        <p:blipFill>
          <a:blip r:embed="rId6"/>
          <a:srcRect/>
          <a:stretch>
            <a:fillRect/>
          </a:stretch>
        </p:blipFill>
        <p:spPr>
          <a:xfrm>
            <a:off x="4109778" y="3730172"/>
            <a:ext cx="3953567" cy="29615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image394.jpg" descr="Image result for dÃ¢n tá»c cor">
            <a:extLst>
              <a:ext uri="{FF2B5EF4-FFF2-40B4-BE49-F238E27FC236}">
                <a16:creationId xmlns:a16="http://schemas.microsoft.com/office/drawing/2014/main" id="{6FDA7593-2AB4-47EA-85D5-C2CAD3EB3435}"/>
              </a:ext>
            </a:extLst>
          </p:cNvPr>
          <p:cNvPicPr/>
          <p:nvPr/>
        </p:nvPicPr>
        <p:blipFill>
          <a:blip r:embed="rId7"/>
          <a:srcRect/>
          <a:stretch>
            <a:fillRect/>
          </a:stretch>
        </p:blipFill>
        <p:spPr>
          <a:xfrm>
            <a:off x="8181695" y="3933248"/>
            <a:ext cx="4010306" cy="27584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Rectangle 13">
            <a:extLst>
              <a:ext uri="{FF2B5EF4-FFF2-40B4-BE49-F238E27FC236}">
                <a16:creationId xmlns:a16="http://schemas.microsoft.com/office/drawing/2014/main" id="{B7DE296F-B0CC-4547-A58C-9D049D5F30E1}"/>
              </a:ext>
            </a:extLst>
          </p:cNvPr>
          <p:cNvSpPr/>
          <p:nvPr/>
        </p:nvSpPr>
        <p:spPr>
          <a:xfrm>
            <a:off x="5004308" y="6050293"/>
            <a:ext cx="1744388" cy="461665"/>
          </a:xfrm>
          <a:prstGeom prst="rect">
            <a:avLst/>
          </a:prstGeom>
        </p:spPr>
        <p:txBody>
          <a:bodyPr wrap="none">
            <a:spAutoFit/>
          </a:bodyPr>
          <a:lstStyle/>
          <a:p>
            <a:r>
              <a:rPr lang="vi-VN" sz="2400" b="1" dirty="0">
                <a:solidFill>
                  <a:srgbClr val="002060"/>
                </a:solidFill>
                <a:highlight>
                  <a:srgbClr val="FFFF00"/>
                </a:highlight>
                <a:latin typeface="#9Slide05 Fourth Medium" panose="00000600000000000000" pitchFamily="2" charset="0"/>
                <a:ea typeface="Times New Roman" panose="02020603050405020304" pitchFamily="18" charset="0"/>
                <a:cs typeface="Times New Roman" panose="02020603050405020304" pitchFamily="18" charset="0"/>
              </a:rPr>
              <a:t>Người </a:t>
            </a:r>
            <a:r>
              <a:rPr lang="en-US" sz="2400" b="1" dirty="0" err="1">
                <a:solidFill>
                  <a:srgbClr val="002060"/>
                </a:solidFill>
                <a:highlight>
                  <a:srgbClr val="FFFF00"/>
                </a:highlight>
                <a:latin typeface="#9Slide05 Fourth Medium" panose="00000600000000000000" pitchFamily="2" charset="0"/>
                <a:ea typeface="Times New Roman" panose="02020603050405020304" pitchFamily="18" charset="0"/>
                <a:cs typeface="Times New Roman" panose="02020603050405020304" pitchFamily="18" charset="0"/>
              </a:rPr>
              <a:t>Raglai</a:t>
            </a:r>
            <a:endParaRPr lang="en-US" sz="2400" b="1" dirty="0">
              <a:solidFill>
                <a:srgbClr val="002060"/>
              </a:solidFill>
              <a:highlight>
                <a:srgbClr val="FFFF00"/>
              </a:highlight>
              <a:latin typeface="#9Slide05 Fourth Medium" panose="00000600000000000000" pitchFamily="2" charset="0"/>
            </a:endParaRPr>
          </a:p>
        </p:txBody>
      </p:sp>
      <p:sp>
        <p:nvSpPr>
          <p:cNvPr id="15" name="Rectangle 14">
            <a:extLst>
              <a:ext uri="{FF2B5EF4-FFF2-40B4-BE49-F238E27FC236}">
                <a16:creationId xmlns:a16="http://schemas.microsoft.com/office/drawing/2014/main" id="{B7DE296F-B0CC-4547-A58C-9D049D5F30E1}"/>
              </a:ext>
            </a:extLst>
          </p:cNvPr>
          <p:cNvSpPr/>
          <p:nvPr/>
        </p:nvSpPr>
        <p:spPr>
          <a:xfrm>
            <a:off x="9614390" y="6050293"/>
            <a:ext cx="1343638" cy="461665"/>
          </a:xfrm>
          <a:prstGeom prst="rect">
            <a:avLst/>
          </a:prstGeom>
        </p:spPr>
        <p:txBody>
          <a:bodyPr wrap="none">
            <a:spAutoFit/>
          </a:bodyPr>
          <a:lstStyle/>
          <a:p>
            <a:r>
              <a:rPr lang="vi-VN" sz="2400" b="1" dirty="0">
                <a:solidFill>
                  <a:srgbClr val="002060"/>
                </a:solidFill>
                <a:highlight>
                  <a:srgbClr val="FFFF00"/>
                </a:highlight>
                <a:latin typeface="#9Slide05 Fourth Medium" panose="00000600000000000000" pitchFamily="2" charset="0"/>
                <a:ea typeface="Times New Roman" panose="02020603050405020304" pitchFamily="18" charset="0"/>
                <a:cs typeface="Times New Roman" panose="02020603050405020304" pitchFamily="18" charset="0"/>
              </a:rPr>
              <a:t>Người </a:t>
            </a:r>
            <a:r>
              <a:rPr lang="en-US" sz="2400" b="1" dirty="0" err="1">
                <a:solidFill>
                  <a:srgbClr val="002060"/>
                </a:solidFill>
                <a:highlight>
                  <a:srgbClr val="FFFF00"/>
                </a:highlight>
                <a:latin typeface="#9Slide05 Fourth Medium" panose="00000600000000000000" pitchFamily="2" charset="0"/>
                <a:ea typeface="Times New Roman" panose="02020603050405020304" pitchFamily="18" charset="0"/>
                <a:cs typeface="Times New Roman" panose="02020603050405020304" pitchFamily="18" charset="0"/>
              </a:rPr>
              <a:t>Cor</a:t>
            </a:r>
            <a:endParaRPr lang="en-US" sz="2400" b="1" dirty="0">
              <a:solidFill>
                <a:srgbClr val="002060"/>
              </a:solidFill>
              <a:highlight>
                <a:srgbClr val="FFFF00"/>
              </a:highlight>
              <a:latin typeface="#9Slide05 Fourth Medium" panose="00000600000000000000" pitchFamily="2" charset="0"/>
            </a:endParaRPr>
          </a:p>
        </p:txBody>
      </p:sp>
    </p:spTree>
    <p:extLst>
      <p:ext uri="{BB962C8B-B14F-4D97-AF65-F5344CB8AC3E}">
        <p14:creationId xmlns:p14="http://schemas.microsoft.com/office/powerpoint/2010/main" val="397245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7">
            <a:extLst>
              <a:ext uri="{FF2B5EF4-FFF2-40B4-BE49-F238E27FC236}">
                <a16:creationId xmlns:a16="http://schemas.microsoft.com/office/drawing/2014/main" id="{6C91D51F-57AB-4119-83AD-B895C0474862}"/>
              </a:ext>
            </a:extLst>
          </p:cNvPr>
          <p:cNvSpPr/>
          <p:nvPr/>
        </p:nvSpPr>
        <p:spPr>
          <a:xfrm>
            <a:off x="2280012" y="5261872"/>
            <a:ext cx="5644319" cy="839167"/>
          </a:xfrm>
          <a:custGeom>
            <a:avLst/>
            <a:gdLst>
              <a:gd name="connsiteX0" fmla="*/ 0 w 5644319"/>
              <a:gd name="connsiteY0" fmla="*/ 139864 h 839167"/>
              <a:gd name="connsiteX1" fmla="*/ 139864 w 5644319"/>
              <a:gd name="connsiteY1" fmla="*/ 0 h 839167"/>
              <a:gd name="connsiteX2" fmla="*/ 843221 w 5644319"/>
              <a:gd name="connsiteY2" fmla="*/ 0 h 839167"/>
              <a:gd name="connsiteX3" fmla="*/ 1385641 w 5644319"/>
              <a:gd name="connsiteY3" fmla="*/ 0 h 839167"/>
              <a:gd name="connsiteX4" fmla="*/ 1874415 w 5644319"/>
              <a:gd name="connsiteY4" fmla="*/ 0 h 839167"/>
              <a:gd name="connsiteX5" fmla="*/ 2524127 w 5644319"/>
              <a:gd name="connsiteY5" fmla="*/ 0 h 839167"/>
              <a:gd name="connsiteX6" fmla="*/ 3066546 w 5644319"/>
              <a:gd name="connsiteY6" fmla="*/ 0 h 839167"/>
              <a:gd name="connsiteX7" fmla="*/ 3769904 w 5644319"/>
              <a:gd name="connsiteY7" fmla="*/ 0 h 839167"/>
              <a:gd name="connsiteX8" fmla="*/ 4258678 w 5644319"/>
              <a:gd name="connsiteY8" fmla="*/ 0 h 839167"/>
              <a:gd name="connsiteX9" fmla="*/ 4962035 w 5644319"/>
              <a:gd name="connsiteY9" fmla="*/ 0 h 839167"/>
              <a:gd name="connsiteX10" fmla="*/ 5504455 w 5644319"/>
              <a:gd name="connsiteY10" fmla="*/ 0 h 839167"/>
              <a:gd name="connsiteX11" fmla="*/ 5644319 w 5644319"/>
              <a:gd name="connsiteY11" fmla="*/ 139864 h 839167"/>
              <a:gd name="connsiteX12" fmla="*/ 5644319 w 5644319"/>
              <a:gd name="connsiteY12" fmla="*/ 699303 h 839167"/>
              <a:gd name="connsiteX13" fmla="*/ 5504455 w 5644319"/>
              <a:gd name="connsiteY13" fmla="*/ 839167 h 839167"/>
              <a:gd name="connsiteX14" fmla="*/ 4908389 w 5644319"/>
              <a:gd name="connsiteY14" fmla="*/ 839167 h 839167"/>
              <a:gd name="connsiteX15" fmla="*/ 4312324 w 5644319"/>
              <a:gd name="connsiteY15" fmla="*/ 839167 h 839167"/>
              <a:gd name="connsiteX16" fmla="*/ 3608966 w 5644319"/>
              <a:gd name="connsiteY16" fmla="*/ 839167 h 839167"/>
              <a:gd name="connsiteX17" fmla="*/ 3012901 w 5644319"/>
              <a:gd name="connsiteY17" fmla="*/ 839167 h 839167"/>
              <a:gd name="connsiteX18" fmla="*/ 2577773 w 5644319"/>
              <a:gd name="connsiteY18" fmla="*/ 839167 h 839167"/>
              <a:gd name="connsiteX19" fmla="*/ 2088999 w 5644319"/>
              <a:gd name="connsiteY19" fmla="*/ 839167 h 839167"/>
              <a:gd name="connsiteX20" fmla="*/ 1385641 w 5644319"/>
              <a:gd name="connsiteY20" fmla="*/ 839167 h 839167"/>
              <a:gd name="connsiteX21" fmla="*/ 789576 w 5644319"/>
              <a:gd name="connsiteY21" fmla="*/ 839167 h 839167"/>
              <a:gd name="connsiteX22" fmla="*/ 139864 w 5644319"/>
              <a:gd name="connsiteY22" fmla="*/ 839167 h 839167"/>
              <a:gd name="connsiteX23" fmla="*/ 0 w 5644319"/>
              <a:gd name="connsiteY23" fmla="*/ 699303 h 839167"/>
              <a:gd name="connsiteX24" fmla="*/ 0 w 5644319"/>
              <a:gd name="connsiteY24" fmla="*/ 139864 h 83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44319" h="839167" extrusionOk="0">
                <a:moveTo>
                  <a:pt x="0" y="139864"/>
                </a:moveTo>
                <a:cubicBezTo>
                  <a:pt x="-12879" y="54675"/>
                  <a:pt x="46076" y="6209"/>
                  <a:pt x="139864" y="0"/>
                </a:cubicBezTo>
                <a:cubicBezTo>
                  <a:pt x="437298" y="-29761"/>
                  <a:pt x="553038" y="62730"/>
                  <a:pt x="843221" y="0"/>
                </a:cubicBezTo>
                <a:cubicBezTo>
                  <a:pt x="1133404" y="-62730"/>
                  <a:pt x="1264178" y="20766"/>
                  <a:pt x="1385641" y="0"/>
                </a:cubicBezTo>
                <a:cubicBezTo>
                  <a:pt x="1507104" y="-20766"/>
                  <a:pt x="1762251" y="3231"/>
                  <a:pt x="1874415" y="0"/>
                </a:cubicBezTo>
                <a:cubicBezTo>
                  <a:pt x="1986579" y="-3231"/>
                  <a:pt x="2357362" y="36553"/>
                  <a:pt x="2524127" y="0"/>
                </a:cubicBezTo>
                <a:cubicBezTo>
                  <a:pt x="2690892" y="-36553"/>
                  <a:pt x="2897194" y="49684"/>
                  <a:pt x="3066546" y="0"/>
                </a:cubicBezTo>
                <a:cubicBezTo>
                  <a:pt x="3235898" y="-49684"/>
                  <a:pt x="3486701" y="56691"/>
                  <a:pt x="3769904" y="0"/>
                </a:cubicBezTo>
                <a:cubicBezTo>
                  <a:pt x="4053107" y="-56691"/>
                  <a:pt x="4047689" y="21232"/>
                  <a:pt x="4258678" y="0"/>
                </a:cubicBezTo>
                <a:cubicBezTo>
                  <a:pt x="4469667" y="-21232"/>
                  <a:pt x="4785971" y="16359"/>
                  <a:pt x="4962035" y="0"/>
                </a:cubicBezTo>
                <a:cubicBezTo>
                  <a:pt x="5138099" y="-16359"/>
                  <a:pt x="5259550" y="7204"/>
                  <a:pt x="5504455" y="0"/>
                </a:cubicBezTo>
                <a:cubicBezTo>
                  <a:pt x="5576534" y="-295"/>
                  <a:pt x="5648527" y="51080"/>
                  <a:pt x="5644319" y="139864"/>
                </a:cubicBezTo>
                <a:cubicBezTo>
                  <a:pt x="5651994" y="347656"/>
                  <a:pt x="5613293" y="551091"/>
                  <a:pt x="5644319" y="699303"/>
                </a:cubicBezTo>
                <a:cubicBezTo>
                  <a:pt x="5648231" y="781340"/>
                  <a:pt x="5591109" y="830929"/>
                  <a:pt x="5504455" y="839167"/>
                </a:cubicBezTo>
                <a:cubicBezTo>
                  <a:pt x="5338154" y="868872"/>
                  <a:pt x="5034788" y="785141"/>
                  <a:pt x="4908389" y="839167"/>
                </a:cubicBezTo>
                <a:cubicBezTo>
                  <a:pt x="4781990" y="893193"/>
                  <a:pt x="4592136" y="830713"/>
                  <a:pt x="4312324" y="839167"/>
                </a:cubicBezTo>
                <a:cubicBezTo>
                  <a:pt x="4032512" y="847621"/>
                  <a:pt x="3831545" y="818678"/>
                  <a:pt x="3608966" y="839167"/>
                </a:cubicBezTo>
                <a:cubicBezTo>
                  <a:pt x="3386387" y="859656"/>
                  <a:pt x="3149282" y="780881"/>
                  <a:pt x="3012901" y="839167"/>
                </a:cubicBezTo>
                <a:cubicBezTo>
                  <a:pt x="2876520" y="897453"/>
                  <a:pt x="2693128" y="791984"/>
                  <a:pt x="2577773" y="839167"/>
                </a:cubicBezTo>
                <a:cubicBezTo>
                  <a:pt x="2462418" y="886350"/>
                  <a:pt x="2297388" y="821586"/>
                  <a:pt x="2088999" y="839167"/>
                </a:cubicBezTo>
                <a:cubicBezTo>
                  <a:pt x="1880610" y="856748"/>
                  <a:pt x="1557935" y="799163"/>
                  <a:pt x="1385641" y="839167"/>
                </a:cubicBezTo>
                <a:cubicBezTo>
                  <a:pt x="1213347" y="879171"/>
                  <a:pt x="1015335" y="836029"/>
                  <a:pt x="789576" y="839167"/>
                </a:cubicBezTo>
                <a:cubicBezTo>
                  <a:pt x="563817" y="842305"/>
                  <a:pt x="418269" y="777733"/>
                  <a:pt x="139864" y="839167"/>
                </a:cubicBezTo>
                <a:cubicBezTo>
                  <a:pt x="62506" y="836113"/>
                  <a:pt x="12434" y="779141"/>
                  <a:pt x="0" y="699303"/>
                </a:cubicBezTo>
                <a:cubicBezTo>
                  <a:pt x="-33037" y="475730"/>
                  <a:pt x="18469" y="412108"/>
                  <a:pt x="0" y="139864"/>
                </a:cubicBezTo>
                <a:close/>
              </a:path>
            </a:pathLst>
          </a:custGeom>
          <a:noFill/>
          <a:ln>
            <a:solidFill>
              <a:schemeClr val="tx1"/>
            </a:solidFill>
            <a:prstDash val="sys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err="1">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Phố</a:t>
            </a:r>
            <a:r>
              <a:rPr lang="en-US" sz="5000" b="1" dirty="0">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 </a:t>
            </a:r>
            <a:r>
              <a:rPr lang="en-US" sz="5000" b="1" dirty="0" err="1">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cổ</a:t>
            </a:r>
            <a:r>
              <a:rPr lang="en-US" sz="5000" b="1" dirty="0">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 </a:t>
            </a:r>
            <a:r>
              <a:rPr lang="en-US" sz="5000" b="1" dirty="0" err="1">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Hội</a:t>
            </a:r>
            <a:r>
              <a:rPr lang="en-US" sz="5000" b="1" dirty="0">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 An – </a:t>
            </a:r>
            <a:r>
              <a:rPr lang="en-US" sz="5000" b="1" dirty="0" err="1">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Quảng</a:t>
            </a:r>
            <a:r>
              <a:rPr lang="en-US" sz="5000" b="1" dirty="0">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 Nam</a:t>
            </a:r>
          </a:p>
        </p:txBody>
      </p:sp>
      <p:sp>
        <p:nvSpPr>
          <p:cNvPr id="6" name="Oval 5"/>
          <p:cNvSpPr/>
          <p:nvPr/>
        </p:nvSpPr>
        <p:spPr>
          <a:xfrm>
            <a:off x="312200" y="4988729"/>
            <a:ext cx="1468580" cy="138545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latin typeface="#9Slide03 Arima Madurai Bold" panose="00000800000000000000" pitchFamily="2" charset="0"/>
                <a:cs typeface="#9Slide03 Arima Madurai Bold" panose="00000800000000000000" pitchFamily="2" charset="0"/>
              </a:rPr>
              <a:t>2</a:t>
            </a:r>
          </a:p>
        </p:txBody>
      </p:sp>
      <p:pic>
        <p:nvPicPr>
          <p:cNvPr id="7" name="Đồng hồ đếm ngược 5 phút - 5 Minutes">
            <a:hlinkClick r:id="" action="ppaction://media"/>
            <a:extLst>
              <a:ext uri="{FF2B5EF4-FFF2-40B4-BE49-F238E27FC236}">
                <a16:creationId xmlns:a16="http://schemas.microsoft.com/office/drawing/2014/main" id="{7693E37C-A53E-4D50-B992-E703BC46D2B5}"/>
              </a:ext>
            </a:extLst>
          </p:cNvPr>
          <p:cNvPicPr>
            <a:picLocks noChangeAspect="1"/>
          </p:cNvPicPr>
          <p:nvPr>
            <a:videoFile r:link="rId1"/>
            <p:extLst>
              <p:ext uri="{DAA4B4D4-6D71-4841-9C94-3DE7FCFB9230}">
                <p14:media xmlns:p14="http://schemas.microsoft.com/office/powerpoint/2010/main" r:embed="rId2">
                  <p14:trim st="290495"/>
                </p14:media>
              </p:ext>
            </p:extLst>
          </p:nvPr>
        </p:nvPicPr>
        <p:blipFill>
          <a:blip r:embed="rId4"/>
          <a:stretch>
            <a:fillRect/>
          </a:stretch>
        </p:blipFill>
        <p:spPr>
          <a:xfrm>
            <a:off x="8423563" y="4783762"/>
            <a:ext cx="3191800" cy="1795388"/>
          </a:xfrm>
          <a:prstGeom prst="rect">
            <a:avLst/>
          </a:prstGeom>
        </p:spPr>
      </p:pic>
      <p:pic>
        <p:nvPicPr>
          <p:cNvPr id="4" name="Picture 3"/>
          <p:cNvPicPr>
            <a:picLocks noChangeAspect="1"/>
          </p:cNvPicPr>
          <p:nvPr/>
        </p:nvPicPr>
        <p:blipFill>
          <a:blip r:embed="rId5"/>
          <a:stretch>
            <a:fillRect/>
          </a:stretch>
        </p:blipFill>
        <p:spPr>
          <a:xfrm>
            <a:off x="61579" y="124258"/>
            <a:ext cx="5979003" cy="419836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6"/>
          <a:stretch>
            <a:fillRect/>
          </a:stretch>
        </p:blipFill>
        <p:spPr>
          <a:xfrm>
            <a:off x="6151418" y="124258"/>
            <a:ext cx="5922123" cy="41983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3216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7"/>
                </p:tgtEl>
              </p:cMediaNode>
            </p:video>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AEBDBD-4587-44AE-B229-EB5FCDE70774}"/>
              </a:ext>
            </a:extLst>
          </p:cNvPr>
          <p:cNvSpPr/>
          <p:nvPr/>
        </p:nvSpPr>
        <p:spPr>
          <a:xfrm>
            <a:off x="488500" y="109209"/>
            <a:ext cx="11213343" cy="1249573"/>
          </a:xfrm>
          <a:prstGeom prst="rect">
            <a:avLst/>
          </a:prstGeom>
          <a:ln>
            <a:noFill/>
          </a:ln>
        </p:spPr>
        <p:txBody>
          <a:bodyPr wrap="square">
            <a:spAutoFit/>
          </a:bodyPr>
          <a:lstStyle/>
          <a:p>
            <a:pPr algn="ctr">
              <a:lnSpc>
                <a:spcPct val="120000"/>
              </a:lnSpc>
            </a:pPr>
            <a:r>
              <a:rPr lang="en-US" sz="3200" dirty="0">
                <a:solidFill>
                  <a:srgbClr val="FF0000"/>
                </a:solidFill>
                <a:latin typeface="#9Slide05 Fourth Medium" panose="00000600000000000000" pitchFamily="2" charset="0"/>
                <a:ea typeface="Times New Roman" panose="02020603050405020304" pitchFamily="18" charset="0"/>
              </a:rPr>
              <a:t>M</a:t>
            </a:r>
            <a:r>
              <a:rPr lang="vi-VN" sz="3200" dirty="0">
                <a:solidFill>
                  <a:srgbClr val="FF0000"/>
                </a:solidFill>
                <a:latin typeface="#9Slide05 Fourth Medium" panose="00000600000000000000" pitchFamily="2" charset="0"/>
                <a:ea typeface="Times New Roman" panose="02020603050405020304" pitchFamily="18" charset="0"/>
              </a:rPr>
              <a:t>ột số tiêu chí về dân cư, xã hội của vùng Duyên hải Nam Trung Bộ năm 201</a:t>
            </a:r>
            <a:r>
              <a:rPr lang="en-US" sz="3200" dirty="0">
                <a:solidFill>
                  <a:srgbClr val="FF0000"/>
                </a:solidFill>
                <a:latin typeface="#9Slide05 Fourth Medium" panose="00000600000000000000" pitchFamily="2" charset="0"/>
                <a:ea typeface="Times New Roman" panose="02020603050405020304" pitchFamily="18" charset="0"/>
                <a:cs typeface="Arial" panose="020B0604020202020204" pitchFamily="34" charset="0"/>
              </a:rPr>
              <a:t>6</a:t>
            </a:r>
            <a:endParaRPr lang="en-US" sz="3200" dirty="0">
              <a:solidFill>
                <a:srgbClr val="FF0000"/>
              </a:solidFill>
              <a:effectLst/>
              <a:latin typeface="#9Slide05 Fourth Medium" panose="00000600000000000000" pitchFamily="2"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1D38DF56-716F-4C70-AD08-38B491096882}"/>
              </a:ext>
            </a:extLst>
          </p:cNvPr>
          <p:cNvGraphicFramePr>
            <a:graphicFrameLocks noGrp="1"/>
          </p:cNvGraphicFramePr>
          <p:nvPr>
            <p:extLst>
              <p:ext uri="{D42A27DB-BD31-4B8C-83A1-F6EECF244321}">
                <p14:modId xmlns:p14="http://schemas.microsoft.com/office/powerpoint/2010/main" val="4164193940"/>
              </p:ext>
            </p:extLst>
          </p:nvPr>
        </p:nvGraphicFramePr>
        <p:xfrm>
          <a:off x="586852" y="1358782"/>
          <a:ext cx="10822676" cy="4949952"/>
        </p:xfrm>
        <a:graphic>
          <a:graphicData uri="http://schemas.openxmlformats.org/drawingml/2006/table">
            <a:tbl>
              <a:tblPr bandRow="1">
                <a:tableStyleId>{5C22544A-7EE6-4342-B048-85BDC9FD1C3A}</a:tableStyleId>
              </a:tblPr>
              <a:tblGrid>
                <a:gridCol w="4365270">
                  <a:extLst>
                    <a:ext uri="{9D8B030D-6E8A-4147-A177-3AD203B41FA5}">
                      <a16:colId xmlns:a16="http://schemas.microsoft.com/office/drawing/2014/main" val="3203081952"/>
                    </a:ext>
                  </a:extLst>
                </a:gridCol>
                <a:gridCol w="1942013">
                  <a:extLst>
                    <a:ext uri="{9D8B030D-6E8A-4147-A177-3AD203B41FA5}">
                      <a16:colId xmlns:a16="http://schemas.microsoft.com/office/drawing/2014/main" val="270387663"/>
                    </a:ext>
                  </a:extLst>
                </a:gridCol>
                <a:gridCol w="2790579">
                  <a:extLst>
                    <a:ext uri="{9D8B030D-6E8A-4147-A177-3AD203B41FA5}">
                      <a16:colId xmlns:a16="http://schemas.microsoft.com/office/drawing/2014/main" val="442758122"/>
                    </a:ext>
                  </a:extLst>
                </a:gridCol>
                <a:gridCol w="1724814">
                  <a:extLst>
                    <a:ext uri="{9D8B030D-6E8A-4147-A177-3AD203B41FA5}">
                      <a16:colId xmlns:a16="http://schemas.microsoft.com/office/drawing/2014/main" val="1498454425"/>
                    </a:ext>
                  </a:extLst>
                </a:gridCol>
              </a:tblGrid>
              <a:tr h="0">
                <a:tc>
                  <a:txBody>
                    <a:bodyPr/>
                    <a:lstStyle/>
                    <a:p>
                      <a:pPr marL="0" marR="0" indent="180340" algn="ctr">
                        <a:lnSpc>
                          <a:spcPct val="120000"/>
                        </a:lnSpc>
                        <a:spcBef>
                          <a:spcPts val="0"/>
                        </a:spcBef>
                        <a:spcAft>
                          <a:spcPts val="600"/>
                        </a:spcAft>
                      </a:pPr>
                      <a:r>
                        <a:rPr lang="vi-VN" sz="2800" b="1" dirty="0">
                          <a:solidFill>
                            <a:srgbClr val="002060"/>
                          </a:solidFill>
                          <a:effectLst/>
                          <a:latin typeface="#9Slide05 Fourth Medium" panose="00000600000000000000" pitchFamily="2" charset="0"/>
                        </a:rPr>
                        <a:t>Tiêu </a:t>
                      </a:r>
                      <a:r>
                        <a:rPr lang="vi-VN" sz="2800" b="1" dirty="0" err="1">
                          <a:solidFill>
                            <a:srgbClr val="002060"/>
                          </a:solidFill>
                          <a:effectLst/>
                          <a:latin typeface="#9Slide05 Fourth Medium" panose="00000600000000000000" pitchFamily="2" charset="0"/>
                        </a:rPr>
                        <a:t>chí</a:t>
                      </a:r>
                      <a:endParaRPr lang="en-US" sz="2800" b="1" dirty="0">
                        <a:solidFill>
                          <a:srgbClr val="002060"/>
                        </a:solidFill>
                        <a:effectLst/>
                        <a:latin typeface="#9Slide05 Fourth Medium" panose="00000600000000000000" pitchFamily="2"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80340" algn="ctr">
                        <a:lnSpc>
                          <a:spcPct val="120000"/>
                        </a:lnSpc>
                        <a:spcBef>
                          <a:spcPts val="0"/>
                        </a:spcBef>
                        <a:spcAft>
                          <a:spcPts val="600"/>
                        </a:spcAft>
                      </a:pPr>
                      <a:r>
                        <a:rPr lang="vi-VN" sz="2800" b="1" dirty="0">
                          <a:solidFill>
                            <a:srgbClr val="002060"/>
                          </a:solidFill>
                          <a:effectLst/>
                          <a:latin typeface="#9Slide05 Fourth Medium" panose="00000600000000000000" pitchFamily="2" charset="0"/>
                        </a:rPr>
                        <a:t>Đơn </a:t>
                      </a:r>
                      <a:r>
                        <a:rPr lang="vi-VN" sz="2800" b="1" dirty="0" err="1">
                          <a:solidFill>
                            <a:srgbClr val="002060"/>
                          </a:solidFill>
                          <a:effectLst/>
                          <a:latin typeface="#9Slide05 Fourth Medium" panose="00000600000000000000" pitchFamily="2" charset="0"/>
                        </a:rPr>
                        <a:t>vị</a:t>
                      </a:r>
                      <a:endParaRPr lang="en-US" sz="2800" b="1" dirty="0">
                        <a:solidFill>
                          <a:srgbClr val="002060"/>
                        </a:solidFill>
                        <a:effectLst/>
                        <a:latin typeface="#9Slide05 Fourth Medium" panose="00000600000000000000" pitchFamily="2"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80340" algn="ctr">
                        <a:lnSpc>
                          <a:spcPct val="120000"/>
                        </a:lnSpc>
                        <a:spcBef>
                          <a:spcPts val="0"/>
                        </a:spcBef>
                        <a:spcAft>
                          <a:spcPts val="600"/>
                        </a:spcAft>
                      </a:pPr>
                      <a:r>
                        <a:rPr lang="vi-VN" sz="2800" b="1" dirty="0">
                          <a:solidFill>
                            <a:srgbClr val="002060"/>
                          </a:solidFill>
                          <a:effectLst/>
                          <a:latin typeface="#9Slide05 Fourth Medium" panose="00000600000000000000" pitchFamily="2" charset="0"/>
                        </a:rPr>
                        <a:t>Duyên </a:t>
                      </a:r>
                      <a:r>
                        <a:rPr lang="vi-VN" sz="2800" b="1" dirty="0" err="1">
                          <a:solidFill>
                            <a:srgbClr val="002060"/>
                          </a:solidFill>
                          <a:effectLst/>
                          <a:latin typeface="#9Slide05 Fourth Medium" panose="00000600000000000000" pitchFamily="2" charset="0"/>
                        </a:rPr>
                        <a:t>hải</a:t>
                      </a:r>
                      <a:r>
                        <a:rPr lang="vi-VN" sz="2800" b="1" dirty="0">
                          <a:solidFill>
                            <a:srgbClr val="002060"/>
                          </a:solidFill>
                          <a:effectLst/>
                          <a:latin typeface="#9Slide05 Fourth Medium" panose="00000600000000000000" pitchFamily="2" charset="0"/>
                        </a:rPr>
                        <a:t> Nam Trung </a:t>
                      </a:r>
                      <a:r>
                        <a:rPr lang="vi-VN" sz="2800" b="1" dirty="0" err="1">
                          <a:solidFill>
                            <a:srgbClr val="002060"/>
                          </a:solidFill>
                          <a:effectLst/>
                          <a:latin typeface="#9Slide05 Fourth Medium" panose="00000600000000000000" pitchFamily="2" charset="0"/>
                        </a:rPr>
                        <a:t>Bộ</a:t>
                      </a:r>
                      <a:endParaRPr lang="en-US" sz="2800" b="1" dirty="0">
                        <a:solidFill>
                          <a:srgbClr val="002060"/>
                        </a:solidFill>
                        <a:effectLst/>
                        <a:latin typeface="#9Slide05 Fourth Medium" panose="00000600000000000000" pitchFamily="2"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80340" algn="ctr">
                        <a:lnSpc>
                          <a:spcPct val="120000"/>
                        </a:lnSpc>
                        <a:spcBef>
                          <a:spcPts val="0"/>
                        </a:spcBef>
                        <a:spcAft>
                          <a:spcPts val="600"/>
                        </a:spcAft>
                      </a:pPr>
                      <a:r>
                        <a:rPr lang="vi-VN" sz="2800" b="1" dirty="0" err="1">
                          <a:solidFill>
                            <a:srgbClr val="002060"/>
                          </a:solidFill>
                          <a:effectLst/>
                          <a:latin typeface="#9Slide05 Fourth Medium" panose="00000600000000000000" pitchFamily="2" charset="0"/>
                        </a:rPr>
                        <a:t>Cả</a:t>
                      </a:r>
                      <a:r>
                        <a:rPr lang="vi-VN" sz="2800" b="1" dirty="0">
                          <a:solidFill>
                            <a:srgbClr val="002060"/>
                          </a:solidFill>
                          <a:effectLst/>
                          <a:latin typeface="#9Slide05 Fourth Medium" panose="00000600000000000000" pitchFamily="2" charset="0"/>
                        </a:rPr>
                        <a:t> </a:t>
                      </a:r>
                      <a:r>
                        <a:rPr lang="vi-VN" sz="2800" b="1" dirty="0" err="1">
                          <a:solidFill>
                            <a:srgbClr val="002060"/>
                          </a:solidFill>
                          <a:effectLst/>
                          <a:latin typeface="#9Slide05 Fourth Medium" panose="00000600000000000000" pitchFamily="2" charset="0"/>
                        </a:rPr>
                        <a:t>nước</a:t>
                      </a:r>
                      <a:endParaRPr lang="en-US" sz="2800" b="1" dirty="0">
                        <a:solidFill>
                          <a:srgbClr val="002060"/>
                        </a:solidFill>
                        <a:effectLst/>
                        <a:latin typeface="#9Slide05 Fourth Medium" panose="00000600000000000000" pitchFamily="2"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068552"/>
                  </a:ext>
                </a:extLst>
              </a:tr>
              <a:tr h="0">
                <a:tc>
                  <a:txBody>
                    <a:bodyPr/>
                    <a:lstStyle/>
                    <a:p>
                      <a:pPr marL="0" marR="0" indent="180340" algn="just">
                        <a:lnSpc>
                          <a:spcPct val="120000"/>
                        </a:lnSpc>
                        <a:spcBef>
                          <a:spcPts val="0"/>
                        </a:spcBef>
                        <a:spcAft>
                          <a:spcPts val="600"/>
                        </a:spcAft>
                      </a:pPr>
                      <a:r>
                        <a:rPr lang="vi-VN" sz="2800" dirty="0">
                          <a:solidFill>
                            <a:srgbClr val="002060"/>
                          </a:solidFill>
                          <a:effectLst/>
                          <a:latin typeface="#9Slide05 Fourth Medium" panose="00000600000000000000" pitchFamily="2" charset="0"/>
                        </a:rPr>
                        <a:t>Mật độ dân số</a:t>
                      </a:r>
                      <a:endParaRPr lang="en-US" sz="2800" dirty="0">
                        <a:solidFill>
                          <a:srgbClr val="002060"/>
                        </a:solidFill>
                        <a:effectLst/>
                        <a:latin typeface="#9Slide05 Fourth Medium" panose="00000600000000000000" pitchFamily="2"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80340" algn="ctr">
                        <a:lnSpc>
                          <a:spcPct val="120000"/>
                        </a:lnSpc>
                        <a:spcBef>
                          <a:spcPts val="0"/>
                        </a:spcBef>
                        <a:spcAft>
                          <a:spcPts val="600"/>
                        </a:spcAft>
                      </a:pPr>
                      <a:r>
                        <a:rPr lang="vi-VN" sz="2800">
                          <a:solidFill>
                            <a:srgbClr val="002060"/>
                          </a:solidFill>
                          <a:effectLst/>
                          <a:latin typeface="#9Slide05 Fourth Medium" panose="00000600000000000000" pitchFamily="2" charset="0"/>
                        </a:rPr>
                        <a:t>Người/km</a:t>
                      </a:r>
                      <a:r>
                        <a:rPr lang="vi-VN" sz="2800" baseline="30000">
                          <a:solidFill>
                            <a:srgbClr val="002060"/>
                          </a:solidFill>
                          <a:effectLst/>
                          <a:latin typeface="#9Slide05 Fourth Medium" panose="00000600000000000000" pitchFamily="2" charset="0"/>
                        </a:rPr>
                        <a:t>2</a:t>
                      </a:r>
                      <a:endParaRPr lang="en-US" sz="2800">
                        <a:solidFill>
                          <a:srgbClr val="002060"/>
                        </a:solidFill>
                        <a:effectLst/>
                        <a:latin typeface="#9Slide05 Fourth Medium" panose="00000600000000000000" pitchFamily="2"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80340" algn="ctr">
                        <a:lnSpc>
                          <a:spcPct val="120000"/>
                        </a:lnSpc>
                        <a:spcBef>
                          <a:spcPts val="0"/>
                        </a:spcBef>
                        <a:spcAft>
                          <a:spcPts val="600"/>
                        </a:spcAft>
                      </a:pPr>
                      <a:r>
                        <a:rPr lang="vi-VN" sz="2800" dirty="0">
                          <a:solidFill>
                            <a:srgbClr val="002060"/>
                          </a:solidFill>
                          <a:effectLst/>
                          <a:latin typeface="#9Slide05 Fourth Medium" panose="00000600000000000000" pitchFamily="2" charset="0"/>
                        </a:rPr>
                        <a:t>20</a:t>
                      </a:r>
                      <a:r>
                        <a:rPr lang="en-US" sz="2800" dirty="0">
                          <a:solidFill>
                            <a:srgbClr val="002060"/>
                          </a:solidFill>
                          <a:effectLst/>
                          <a:latin typeface="#9Slide05 Fourth Medium" panose="00000600000000000000" pitchFamily="2" charset="0"/>
                          <a:cs typeface="Arial" panose="020B0604020202020204" pitchFamily="34" charset="0"/>
                        </a:rPr>
                        <a:t>7</a:t>
                      </a:r>
                      <a:endParaRPr lang="en-US" sz="2800" dirty="0">
                        <a:solidFill>
                          <a:srgbClr val="002060"/>
                        </a:solidFill>
                        <a:effectLst/>
                        <a:latin typeface="#9Slide05 Fourth Medium" panose="00000600000000000000" pitchFamily="2"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80340" algn="ctr">
                        <a:lnSpc>
                          <a:spcPct val="120000"/>
                        </a:lnSpc>
                        <a:spcBef>
                          <a:spcPts val="0"/>
                        </a:spcBef>
                        <a:spcAft>
                          <a:spcPts val="600"/>
                        </a:spcAft>
                      </a:pPr>
                      <a:r>
                        <a:rPr lang="vi-VN" sz="2800" dirty="0">
                          <a:solidFill>
                            <a:srgbClr val="002060"/>
                          </a:solidFill>
                          <a:effectLst/>
                          <a:latin typeface="#9Slide05 Fourth Medium" panose="00000600000000000000" pitchFamily="2" charset="0"/>
                        </a:rPr>
                        <a:t>2</a:t>
                      </a:r>
                      <a:r>
                        <a:rPr lang="en-US" sz="2800" dirty="0">
                          <a:solidFill>
                            <a:srgbClr val="002060"/>
                          </a:solidFill>
                          <a:effectLst/>
                          <a:latin typeface="#9Slide05 Fourth Medium" panose="00000600000000000000" pitchFamily="2" charset="0"/>
                          <a:cs typeface="Arial" panose="020B0604020202020204" pitchFamily="34" charset="0"/>
                        </a:rPr>
                        <a:t>80</a:t>
                      </a:r>
                      <a:endParaRPr lang="en-US" sz="2800" dirty="0">
                        <a:solidFill>
                          <a:srgbClr val="002060"/>
                        </a:solidFill>
                        <a:effectLst/>
                        <a:latin typeface="#9Slide05 Fourth Medium" panose="00000600000000000000" pitchFamily="2"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7300665"/>
                  </a:ext>
                </a:extLst>
              </a:tr>
              <a:tr h="0">
                <a:tc>
                  <a:txBody>
                    <a:bodyPr/>
                    <a:lstStyle/>
                    <a:p>
                      <a:pPr marL="0" marR="0" indent="180340" algn="just">
                        <a:lnSpc>
                          <a:spcPct val="120000"/>
                        </a:lnSpc>
                        <a:spcBef>
                          <a:spcPts val="0"/>
                        </a:spcBef>
                        <a:spcAft>
                          <a:spcPts val="600"/>
                        </a:spcAft>
                      </a:pPr>
                      <a:r>
                        <a:rPr lang="vi-VN" sz="2800" dirty="0">
                          <a:solidFill>
                            <a:srgbClr val="002060"/>
                          </a:solidFill>
                          <a:effectLst/>
                          <a:latin typeface="#9Slide05 Fourth Medium" panose="00000600000000000000" pitchFamily="2" charset="0"/>
                        </a:rPr>
                        <a:t>Tỉ lệ gia tăng dân số tự nhiên</a:t>
                      </a:r>
                      <a:endParaRPr lang="en-US" sz="2800" dirty="0">
                        <a:solidFill>
                          <a:srgbClr val="002060"/>
                        </a:solidFill>
                        <a:effectLst/>
                        <a:latin typeface="#9Slide05 Fourth Medium" panose="00000600000000000000" pitchFamily="2"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80340" algn="ctr">
                        <a:lnSpc>
                          <a:spcPct val="120000"/>
                        </a:lnSpc>
                        <a:spcBef>
                          <a:spcPts val="0"/>
                        </a:spcBef>
                        <a:spcAft>
                          <a:spcPts val="600"/>
                        </a:spcAft>
                      </a:pPr>
                      <a:r>
                        <a:rPr lang="vi-VN" sz="2800" dirty="0">
                          <a:solidFill>
                            <a:srgbClr val="002060"/>
                          </a:solidFill>
                          <a:effectLst/>
                          <a:latin typeface="#9Slide05 Fourth Medium" panose="00000600000000000000" pitchFamily="2" charset="0"/>
                        </a:rPr>
                        <a:t>%</a:t>
                      </a:r>
                      <a:endParaRPr lang="en-US" sz="2800" dirty="0">
                        <a:solidFill>
                          <a:srgbClr val="002060"/>
                        </a:solidFill>
                        <a:effectLst/>
                        <a:latin typeface="#9Slide05 Fourth Medium" panose="00000600000000000000" pitchFamily="2"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80340" algn="ctr">
                        <a:lnSpc>
                          <a:spcPct val="120000"/>
                        </a:lnSpc>
                        <a:spcBef>
                          <a:spcPts val="0"/>
                        </a:spcBef>
                        <a:spcAft>
                          <a:spcPts val="600"/>
                        </a:spcAft>
                      </a:pPr>
                      <a:r>
                        <a:rPr lang="vi-VN" sz="2800" dirty="0">
                          <a:solidFill>
                            <a:srgbClr val="002060"/>
                          </a:solidFill>
                          <a:effectLst/>
                          <a:latin typeface="#9Slide05 Fourth Medium" panose="00000600000000000000" pitchFamily="2" charset="0"/>
                        </a:rPr>
                        <a:t>0,8</a:t>
                      </a:r>
                      <a:endParaRPr lang="en-US" sz="2800" dirty="0">
                        <a:solidFill>
                          <a:srgbClr val="002060"/>
                        </a:solidFill>
                        <a:effectLst/>
                        <a:latin typeface="#9Slide05 Fourth Medium" panose="00000600000000000000" pitchFamily="2"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80340" algn="ctr">
                        <a:lnSpc>
                          <a:spcPct val="120000"/>
                        </a:lnSpc>
                        <a:spcBef>
                          <a:spcPts val="0"/>
                        </a:spcBef>
                        <a:spcAft>
                          <a:spcPts val="600"/>
                        </a:spcAft>
                      </a:pPr>
                      <a:r>
                        <a:rPr lang="en-US" sz="2800" dirty="0">
                          <a:solidFill>
                            <a:srgbClr val="002060"/>
                          </a:solidFill>
                          <a:effectLst/>
                          <a:latin typeface="#9Slide05 Fourth Medium" panose="00000600000000000000" pitchFamily="2" charset="0"/>
                          <a:ea typeface="Times New Roman" panose="02020603050405020304" pitchFamily="18" charset="0"/>
                          <a:cs typeface="Arial" panose="020B0604020202020204" pitchFamily="34" charset="0"/>
                        </a:rPr>
                        <a:t>0,9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2478454"/>
                  </a:ext>
                </a:extLst>
              </a:tr>
              <a:tr h="0">
                <a:tc>
                  <a:txBody>
                    <a:bodyPr/>
                    <a:lstStyle/>
                    <a:p>
                      <a:pPr marL="0" marR="0" indent="180340" algn="just">
                        <a:lnSpc>
                          <a:spcPct val="120000"/>
                        </a:lnSpc>
                        <a:spcBef>
                          <a:spcPts val="0"/>
                        </a:spcBef>
                        <a:spcAft>
                          <a:spcPts val="600"/>
                        </a:spcAft>
                      </a:pPr>
                      <a:r>
                        <a:rPr lang="vi-VN" sz="2800">
                          <a:solidFill>
                            <a:srgbClr val="002060"/>
                          </a:solidFill>
                          <a:effectLst/>
                          <a:latin typeface="#9Slide05 Fourth Medium" panose="00000600000000000000" pitchFamily="2" charset="0"/>
                        </a:rPr>
                        <a:t>Tỉ lệ hộ nghèo </a:t>
                      </a:r>
                      <a:endParaRPr lang="en-US" sz="2800">
                        <a:solidFill>
                          <a:srgbClr val="002060"/>
                        </a:solidFill>
                        <a:effectLst/>
                        <a:latin typeface="#9Slide05 Fourth Medium" panose="00000600000000000000" pitchFamily="2"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80340" algn="ctr">
                        <a:lnSpc>
                          <a:spcPct val="120000"/>
                        </a:lnSpc>
                        <a:spcBef>
                          <a:spcPts val="0"/>
                        </a:spcBef>
                        <a:spcAft>
                          <a:spcPts val="600"/>
                        </a:spcAft>
                      </a:pPr>
                      <a:r>
                        <a:rPr lang="vi-VN" sz="2800" dirty="0">
                          <a:solidFill>
                            <a:srgbClr val="002060"/>
                          </a:solidFill>
                          <a:effectLst/>
                          <a:latin typeface="#9Slide05 Fourth Medium" panose="00000600000000000000" pitchFamily="2" charset="0"/>
                        </a:rPr>
                        <a:t>%</a:t>
                      </a:r>
                      <a:endParaRPr lang="en-US" sz="2800" dirty="0">
                        <a:solidFill>
                          <a:srgbClr val="002060"/>
                        </a:solidFill>
                        <a:effectLst/>
                        <a:latin typeface="#9Slide05 Fourth Medium" panose="00000600000000000000" pitchFamily="2"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80340" algn="ctr">
                        <a:lnSpc>
                          <a:spcPct val="120000"/>
                        </a:lnSpc>
                        <a:spcBef>
                          <a:spcPts val="0"/>
                        </a:spcBef>
                        <a:spcAft>
                          <a:spcPts val="600"/>
                        </a:spcAft>
                      </a:pPr>
                      <a:r>
                        <a:rPr lang="en-US" sz="2800" dirty="0">
                          <a:solidFill>
                            <a:srgbClr val="002060"/>
                          </a:solidFill>
                          <a:effectLst/>
                          <a:latin typeface="#9Slide05 Fourth Medium" panose="00000600000000000000" pitchFamily="2" charset="0"/>
                          <a:cs typeface="Arial" panose="020B0604020202020204" pitchFamily="34" charset="0"/>
                        </a:rPr>
                        <a:t>5,7</a:t>
                      </a:r>
                      <a:endParaRPr lang="en-US" sz="2800" dirty="0">
                        <a:solidFill>
                          <a:srgbClr val="002060"/>
                        </a:solidFill>
                        <a:effectLst/>
                        <a:latin typeface="#9Slide05 Fourth Medium" panose="00000600000000000000" pitchFamily="2"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80340" algn="ctr">
                        <a:lnSpc>
                          <a:spcPct val="120000"/>
                        </a:lnSpc>
                        <a:spcBef>
                          <a:spcPts val="0"/>
                        </a:spcBef>
                        <a:spcAft>
                          <a:spcPts val="600"/>
                        </a:spcAft>
                      </a:pPr>
                      <a:r>
                        <a:rPr lang="en-US" sz="2800" dirty="0">
                          <a:solidFill>
                            <a:srgbClr val="002060"/>
                          </a:solidFill>
                          <a:effectLst/>
                          <a:latin typeface="#9Slide05 Fourth Medium" panose="00000600000000000000" pitchFamily="2" charset="0"/>
                          <a:ea typeface="Times New Roman" panose="02020603050405020304" pitchFamily="18" charset="0"/>
                          <a:cs typeface="Arial" panose="020B0604020202020204" pitchFamily="34" charset="0"/>
                        </a:rPr>
                        <a:t>9,2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3521814"/>
                  </a:ext>
                </a:extLst>
              </a:tr>
              <a:tr h="0">
                <a:tc>
                  <a:txBody>
                    <a:bodyPr/>
                    <a:lstStyle/>
                    <a:p>
                      <a:pPr marL="0" marR="0" indent="180340" algn="just">
                        <a:lnSpc>
                          <a:spcPct val="120000"/>
                        </a:lnSpc>
                        <a:spcBef>
                          <a:spcPts val="0"/>
                        </a:spcBef>
                        <a:spcAft>
                          <a:spcPts val="600"/>
                        </a:spcAft>
                      </a:pPr>
                      <a:r>
                        <a:rPr lang="vi-VN" sz="2800" dirty="0">
                          <a:solidFill>
                            <a:srgbClr val="002060"/>
                          </a:solidFill>
                          <a:effectLst/>
                          <a:latin typeface="#9Slide05 Fourth Medium" panose="00000600000000000000" pitchFamily="2" charset="0"/>
                        </a:rPr>
                        <a:t>Thu </a:t>
                      </a:r>
                      <a:r>
                        <a:rPr lang="vi-VN" sz="2800" dirty="0" err="1">
                          <a:solidFill>
                            <a:srgbClr val="002060"/>
                          </a:solidFill>
                          <a:effectLst/>
                          <a:latin typeface="#9Slide05 Fourth Medium" panose="00000600000000000000" pitchFamily="2" charset="0"/>
                        </a:rPr>
                        <a:t>nhập</a:t>
                      </a:r>
                      <a:r>
                        <a:rPr lang="vi-VN" sz="2800" dirty="0">
                          <a:solidFill>
                            <a:srgbClr val="002060"/>
                          </a:solidFill>
                          <a:effectLst/>
                          <a:latin typeface="#9Slide05 Fourth Medium" panose="00000600000000000000" pitchFamily="2" charset="0"/>
                        </a:rPr>
                        <a:t> </a:t>
                      </a:r>
                      <a:r>
                        <a:rPr lang="vi-VN" sz="2800" dirty="0" err="1">
                          <a:solidFill>
                            <a:srgbClr val="002060"/>
                          </a:solidFill>
                          <a:effectLst/>
                          <a:latin typeface="#9Slide05 Fourth Medium" panose="00000600000000000000" pitchFamily="2" charset="0"/>
                        </a:rPr>
                        <a:t>bình</a:t>
                      </a:r>
                      <a:r>
                        <a:rPr lang="vi-VN" sz="2800" dirty="0">
                          <a:solidFill>
                            <a:srgbClr val="002060"/>
                          </a:solidFill>
                          <a:effectLst/>
                          <a:latin typeface="#9Slide05 Fourth Medium" panose="00000600000000000000" pitchFamily="2" charset="0"/>
                        </a:rPr>
                        <a:t> quân </a:t>
                      </a:r>
                      <a:r>
                        <a:rPr lang="vi-VN" sz="2800" dirty="0" err="1">
                          <a:solidFill>
                            <a:srgbClr val="002060"/>
                          </a:solidFill>
                          <a:effectLst/>
                          <a:latin typeface="#9Slide05 Fourth Medium" panose="00000600000000000000" pitchFamily="2" charset="0"/>
                        </a:rPr>
                        <a:t>đầu</a:t>
                      </a:r>
                      <a:r>
                        <a:rPr lang="vi-VN" sz="2800" dirty="0">
                          <a:solidFill>
                            <a:srgbClr val="002060"/>
                          </a:solidFill>
                          <a:effectLst/>
                          <a:latin typeface="#9Slide05 Fourth Medium" panose="00000600000000000000" pitchFamily="2" charset="0"/>
                        </a:rPr>
                        <a:t> </a:t>
                      </a:r>
                      <a:r>
                        <a:rPr lang="vi-VN" sz="2800" dirty="0" err="1">
                          <a:solidFill>
                            <a:srgbClr val="002060"/>
                          </a:solidFill>
                          <a:effectLst/>
                          <a:latin typeface="#9Slide05 Fourth Medium" panose="00000600000000000000" pitchFamily="2" charset="0"/>
                        </a:rPr>
                        <a:t>người</a:t>
                      </a:r>
                      <a:r>
                        <a:rPr lang="vi-VN" sz="2800" dirty="0">
                          <a:solidFill>
                            <a:srgbClr val="002060"/>
                          </a:solidFill>
                          <a:effectLst/>
                          <a:latin typeface="#9Slide05 Fourth Medium" panose="00000600000000000000" pitchFamily="2" charset="0"/>
                        </a:rPr>
                        <a:t>/</a:t>
                      </a:r>
                      <a:r>
                        <a:rPr lang="vi-VN" sz="2800" dirty="0" err="1">
                          <a:solidFill>
                            <a:srgbClr val="002060"/>
                          </a:solidFill>
                          <a:effectLst/>
                          <a:latin typeface="#9Slide05 Fourth Medium" panose="00000600000000000000" pitchFamily="2" charset="0"/>
                        </a:rPr>
                        <a:t>tháng</a:t>
                      </a:r>
                      <a:endParaRPr lang="en-US" sz="2800" dirty="0">
                        <a:solidFill>
                          <a:srgbClr val="002060"/>
                        </a:solidFill>
                        <a:effectLst/>
                        <a:latin typeface="#9Slide05 Fourth Medium" panose="00000600000000000000" pitchFamily="2"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80340" algn="ctr">
                        <a:lnSpc>
                          <a:spcPct val="120000"/>
                        </a:lnSpc>
                        <a:spcBef>
                          <a:spcPts val="0"/>
                        </a:spcBef>
                        <a:spcAft>
                          <a:spcPts val="600"/>
                        </a:spcAft>
                      </a:pPr>
                      <a:r>
                        <a:rPr lang="vi-VN" sz="2800">
                          <a:solidFill>
                            <a:srgbClr val="002060"/>
                          </a:solidFill>
                          <a:effectLst/>
                          <a:latin typeface="#9Slide05 Fourth Medium" panose="00000600000000000000" pitchFamily="2" charset="0"/>
                        </a:rPr>
                        <a:t>Nghìn đồng</a:t>
                      </a:r>
                      <a:endParaRPr lang="en-US" sz="2800">
                        <a:solidFill>
                          <a:srgbClr val="002060"/>
                        </a:solidFill>
                        <a:effectLst/>
                        <a:latin typeface="#9Slide05 Fourth Medium" panose="00000600000000000000" pitchFamily="2"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80340" algn="ctr">
                        <a:lnSpc>
                          <a:spcPct val="120000"/>
                        </a:lnSpc>
                        <a:spcBef>
                          <a:spcPts val="0"/>
                        </a:spcBef>
                        <a:spcAft>
                          <a:spcPts val="600"/>
                        </a:spcAft>
                      </a:pPr>
                      <a:r>
                        <a:rPr lang="en-US" sz="2800" dirty="0">
                          <a:solidFill>
                            <a:srgbClr val="002060"/>
                          </a:solidFill>
                          <a:effectLst/>
                          <a:latin typeface="#9Slide05 Fourth Medium" panose="00000600000000000000" pitchFamily="2" charset="0"/>
                          <a:cs typeface="Arial" panose="020B0604020202020204" pitchFamily="34" charset="0"/>
                        </a:rPr>
                        <a:t>2682</a:t>
                      </a:r>
                      <a:endParaRPr lang="en-US" sz="2800" dirty="0">
                        <a:solidFill>
                          <a:srgbClr val="002060"/>
                        </a:solidFill>
                        <a:effectLst/>
                        <a:latin typeface="#9Slide05 Fourth Medium" panose="00000600000000000000" pitchFamily="2"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80340" algn="ctr">
                        <a:lnSpc>
                          <a:spcPct val="120000"/>
                        </a:lnSpc>
                        <a:spcBef>
                          <a:spcPts val="0"/>
                        </a:spcBef>
                        <a:spcAft>
                          <a:spcPts val="600"/>
                        </a:spcAft>
                      </a:pPr>
                      <a:r>
                        <a:rPr lang="en-US" sz="2800" dirty="0">
                          <a:solidFill>
                            <a:srgbClr val="002060"/>
                          </a:solidFill>
                          <a:effectLst/>
                          <a:latin typeface="#9Slide05 Fourth Medium" panose="00000600000000000000" pitchFamily="2" charset="0"/>
                          <a:cs typeface="Arial" panose="020B0604020202020204" pitchFamily="34" charset="0"/>
                        </a:rPr>
                        <a:t>3049</a:t>
                      </a:r>
                      <a:endParaRPr lang="en-US" sz="2800" dirty="0">
                        <a:solidFill>
                          <a:srgbClr val="002060"/>
                        </a:solidFill>
                        <a:effectLst/>
                        <a:latin typeface="#9Slide05 Fourth Medium" panose="00000600000000000000" pitchFamily="2"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981786"/>
                  </a:ext>
                </a:extLst>
              </a:tr>
              <a:tr h="0">
                <a:tc>
                  <a:txBody>
                    <a:bodyPr/>
                    <a:lstStyle/>
                    <a:p>
                      <a:pPr marL="0" marR="0" indent="180340" algn="just">
                        <a:lnSpc>
                          <a:spcPct val="120000"/>
                        </a:lnSpc>
                        <a:spcBef>
                          <a:spcPts val="0"/>
                        </a:spcBef>
                        <a:spcAft>
                          <a:spcPts val="600"/>
                        </a:spcAft>
                      </a:pPr>
                      <a:r>
                        <a:rPr lang="vi-VN" sz="2800">
                          <a:solidFill>
                            <a:srgbClr val="002060"/>
                          </a:solidFill>
                          <a:effectLst/>
                          <a:latin typeface="#9Slide05 Fourth Medium" panose="00000600000000000000" pitchFamily="2" charset="0"/>
                        </a:rPr>
                        <a:t>Tỉ lệ người lớn biết chữ</a:t>
                      </a:r>
                      <a:endParaRPr lang="en-US" sz="2800">
                        <a:solidFill>
                          <a:srgbClr val="002060"/>
                        </a:solidFill>
                        <a:effectLst/>
                        <a:latin typeface="#9Slide05 Fourth Medium" panose="00000600000000000000" pitchFamily="2"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80340" algn="ctr">
                        <a:lnSpc>
                          <a:spcPct val="120000"/>
                        </a:lnSpc>
                        <a:spcBef>
                          <a:spcPts val="0"/>
                        </a:spcBef>
                        <a:spcAft>
                          <a:spcPts val="600"/>
                        </a:spcAft>
                      </a:pPr>
                      <a:r>
                        <a:rPr lang="vi-VN" sz="2800">
                          <a:solidFill>
                            <a:srgbClr val="002060"/>
                          </a:solidFill>
                          <a:effectLst/>
                          <a:latin typeface="#9Slide05 Fourth Medium" panose="00000600000000000000" pitchFamily="2" charset="0"/>
                        </a:rPr>
                        <a:t>%</a:t>
                      </a:r>
                      <a:endParaRPr lang="en-US" sz="2800">
                        <a:solidFill>
                          <a:srgbClr val="002060"/>
                        </a:solidFill>
                        <a:effectLst/>
                        <a:latin typeface="#9Slide05 Fourth Medium" panose="00000600000000000000" pitchFamily="2"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80340" algn="ctr">
                        <a:lnSpc>
                          <a:spcPct val="120000"/>
                        </a:lnSpc>
                        <a:spcBef>
                          <a:spcPts val="0"/>
                        </a:spcBef>
                        <a:spcAft>
                          <a:spcPts val="600"/>
                        </a:spcAft>
                      </a:pPr>
                      <a:r>
                        <a:rPr lang="vi-VN" sz="2800" dirty="0">
                          <a:solidFill>
                            <a:srgbClr val="002060"/>
                          </a:solidFill>
                          <a:effectLst/>
                          <a:latin typeface="#9Slide05 Fourth Medium" panose="00000600000000000000" pitchFamily="2" charset="0"/>
                        </a:rPr>
                        <a:t>94,1</a:t>
                      </a:r>
                      <a:endParaRPr lang="en-US" sz="2800" dirty="0">
                        <a:solidFill>
                          <a:srgbClr val="002060"/>
                        </a:solidFill>
                        <a:effectLst/>
                        <a:latin typeface="#9Slide05 Fourth Medium" panose="00000600000000000000" pitchFamily="2"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80340" algn="ctr">
                        <a:lnSpc>
                          <a:spcPct val="120000"/>
                        </a:lnSpc>
                        <a:spcBef>
                          <a:spcPts val="0"/>
                        </a:spcBef>
                        <a:spcAft>
                          <a:spcPts val="600"/>
                        </a:spcAft>
                      </a:pPr>
                      <a:r>
                        <a:rPr lang="vi-VN" sz="2800" dirty="0">
                          <a:solidFill>
                            <a:srgbClr val="002060"/>
                          </a:solidFill>
                          <a:effectLst/>
                          <a:latin typeface="#9Slide05 Fourth Medium" panose="00000600000000000000" pitchFamily="2" charset="0"/>
                        </a:rPr>
                        <a:t>94,7</a:t>
                      </a:r>
                      <a:endParaRPr lang="en-US" sz="2800" dirty="0">
                        <a:solidFill>
                          <a:srgbClr val="002060"/>
                        </a:solidFill>
                        <a:effectLst/>
                        <a:latin typeface="#9Slide05 Fourth Medium" panose="00000600000000000000" pitchFamily="2"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2161713"/>
                  </a:ext>
                </a:extLst>
              </a:tr>
              <a:tr h="0">
                <a:tc>
                  <a:txBody>
                    <a:bodyPr/>
                    <a:lstStyle/>
                    <a:p>
                      <a:pPr marL="0" marR="0" indent="180340" algn="just">
                        <a:lnSpc>
                          <a:spcPct val="120000"/>
                        </a:lnSpc>
                        <a:spcBef>
                          <a:spcPts val="0"/>
                        </a:spcBef>
                        <a:spcAft>
                          <a:spcPts val="600"/>
                        </a:spcAft>
                      </a:pPr>
                      <a:r>
                        <a:rPr lang="vi-VN" sz="2800">
                          <a:solidFill>
                            <a:srgbClr val="002060"/>
                          </a:solidFill>
                          <a:effectLst/>
                          <a:latin typeface="#9Slide05 Fourth Medium" panose="00000600000000000000" pitchFamily="2" charset="0"/>
                        </a:rPr>
                        <a:t>Tuổi thọ trung bình</a:t>
                      </a:r>
                      <a:endParaRPr lang="en-US" sz="2800">
                        <a:solidFill>
                          <a:srgbClr val="002060"/>
                        </a:solidFill>
                        <a:effectLst/>
                        <a:latin typeface="#9Slide05 Fourth Medium" panose="00000600000000000000" pitchFamily="2"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80340" algn="ctr">
                        <a:lnSpc>
                          <a:spcPct val="120000"/>
                        </a:lnSpc>
                        <a:spcBef>
                          <a:spcPts val="0"/>
                        </a:spcBef>
                        <a:spcAft>
                          <a:spcPts val="600"/>
                        </a:spcAft>
                      </a:pPr>
                      <a:r>
                        <a:rPr lang="vi-VN" sz="2800">
                          <a:solidFill>
                            <a:srgbClr val="002060"/>
                          </a:solidFill>
                          <a:effectLst/>
                          <a:latin typeface="#9Slide05 Fourth Medium" panose="00000600000000000000" pitchFamily="2" charset="0"/>
                        </a:rPr>
                        <a:t>Năm</a:t>
                      </a:r>
                      <a:endParaRPr lang="en-US" sz="2800">
                        <a:solidFill>
                          <a:srgbClr val="002060"/>
                        </a:solidFill>
                        <a:effectLst/>
                        <a:latin typeface="#9Slide05 Fourth Medium" panose="00000600000000000000" pitchFamily="2"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80340" algn="ctr">
                        <a:lnSpc>
                          <a:spcPct val="120000"/>
                        </a:lnSpc>
                        <a:spcBef>
                          <a:spcPts val="0"/>
                        </a:spcBef>
                        <a:spcAft>
                          <a:spcPts val="600"/>
                        </a:spcAft>
                      </a:pPr>
                      <a:r>
                        <a:rPr lang="vi-VN" sz="2800" dirty="0">
                          <a:solidFill>
                            <a:srgbClr val="002060"/>
                          </a:solidFill>
                          <a:effectLst/>
                          <a:latin typeface="#9Slide05 Fourth Medium" panose="00000600000000000000" pitchFamily="2" charset="0"/>
                        </a:rPr>
                        <a:t>72,</a:t>
                      </a:r>
                      <a:r>
                        <a:rPr lang="en-US" sz="2800" dirty="0">
                          <a:solidFill>
                            <a:srgbClr val="002060"/>
                          </a:solidFill>
                          <a:effectLst/>
                          <a:latin typeface="#9Slide05 Fourth Medium" panose="00000600000000000000" pitchFamily="2" charset="0"/>
                          <a:cs typeface="Arial" panose="020B0604020202020204" pitchFamily="34" charset="0"/>
                        </a:rPr>
                        <a:t>8</a:t>
                      </a:r>
                      <a:endParaRPr lang="en-US" sz="2800" dirty="0">
                        <a:solidFill>
                          <a:srgbClr val="002060"/>
                        </a:solidFill>
                        <a:effectLst/>
                        <a:latin typeface="#9Slide05 Fourth Medium" panose="00000600000000000000" pitchFamily="2"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80340" algn="ctr">
                        <a:lnSpc>
                          <a:spcPct val="120000"/>
                        </a:lnSpc>
                        <a:spcBef>
                          <a:spcPts val="0"/>
                        </a:spcBef>
                        <a:spcAft>
                          <a:spcPts val="600"/>
                        </a:spcAft>
                      </a:pPr>
                      <a:r>
                        <a:rPr lang="vi-VN" sz="2800" dirty="0">
                          <a:solidFill>
                            <a:srgbClr val="002060"/>
                          </a:solidFill>
                          <a:effectLst/>
                          <a:latin typeface="#9Slide05 Fourth Medium" panose="00000600000000000000" pitchFamily="2" charset="0"/>
                        </a:rPr>
                        <a:t>73,</a:t>
                      </a:r>
                      <a:r>
                        <a:rPr lang="en-US" sz="2800" dirty="0">
                          <a:solidFill>
                            <a:srgbClr val="002060"/>
                          </a:solidFill>
                          <a:effectLst/>
                          <a:latin typeface="#9Slide05 Fourth Medium" panose="00000600000000000000" pitchFamily="2" charset="0"/>
                          <a:cs typeface="Arial" panose="020B0604020202020204" pitchFamily="34" charset="0"/>
                        </a:rPr>
                        <a:t>4</a:t>
                      </a:r>
                      <a:endParaRPr lang="en-US" sz="2800" dirty="0">
                        <a:solidFill>
                          <a:srgbClr val="002060"/>
                        </a:solidFill>
                        <a:effectLst/>
                        <a:latin typeface="#9Slide05 Fourth Medium" panose="00000600000000000000" pitchFamily="2"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9527395"/>
                  </a:ext>
                </a:extLst>
              </a:tr>
              <a:tr h="0">
                <a:tc>
                  <a:txBody>
                    <a:bodyPr/>
                    <a:lstStyle/>
                    <a:p>
                      <a:pPr marL="0" marR="0" indent="180340" algn="just">
                        <a:lnSpc>
                          <a:spcPct val="120000"/>
                        </a:lnSpc>
                        <a:spcBef>
                          <a:spcPts val="0"/>
                        </a:spcBef>
                        <a:spcAft>
                          <a:spcPts val="600"/>
                        </a:spcAft>
                      </a:pPr>
                      <a:r>
                        <a:rPr lang="vi-VN" sz="2800" dirty="0">
                          <a:solidFill>
                            <a:srgbClr val="002060"/>
                          </a:solidFill>
                          <a:effectLst/>
                          <a:latin typeface="#9Slide05 Fourth Medium" panose="00000600000000000000" pitchFamily="2" charset="0"/>
                        </a:rPr>
                        <a:t>Tỉ lệ dân số thành thị</a:t>
                      </a:r>
                      <a:endParaRPr lang="en-US" sz="2800" dirty="0">
                        <a:solidFill>
                          <a:srgbClr val="002060"/>
                        </a:solidFill>
                        <a:effectLst/>
                        <a:latin typeface="#9Slide05 Fourth Medium" panose="00000600000000000000" pitchFamily="2"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80340" algn="ctr">
                        <a:lnSpc>
                          <a:spcPct val="120000"/>
                        </a:lnSpc>
                        <a:spcBef>
                          <a:spcPts val="0"/>
                        </a:spcBef>
                        <a:spcAft>
                          <a:spcPts val="600"/>
                        </a:spcAft>
                      </a:pPr>
                      <a:r>
                        <a:rPr lang="vi-VN" sz="2800" dirty="0">
                          <a:solidFill>
                            <a:srgbClr val="002060"/>
                          </a:solidFill>
                          <a:effectLst/>
                          <a:latin typeface="#9Slide05 Fourth Medium" panose="00000600000000000000" pitchFamily="2" charset="0"/>
                        </a:rPr>
                        <a:t>%</a:t>
                      </a:r>
                      <a:endParaRPr lang="en-US" sz="2800" dirty="0">
                        <a:solidFill>
                          <a:srgbClr val="002060"/>
                        </a:solidFill>
                        <a:effectLst/>
                        <a:latin typeface="#9Slide05 Fourth Medium" panose="00000600000000000000" pitchFamily="2"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80340" algn="ctr">
                        <a:lnSpc>
                          <a:spcPct val="120000"/>
                        </a:lnSpc>
                        <a:spcBef>
                          <a:spcPts val="0"/>
                        </a:spcBef>
                        <a:spcAft>
                          <a:spcPts val="600"/>
                        </a:spcAft>
                      </a:pPr>
                      <a:r>
                        <a:rPr lang="vi-VN" sz="2800" dirty="0">
                          <a:solidFill>
                            <a:srgbClr val="002060"/>
                          </a:solidFill>
                          <a:effectLst/>
                          <a:latin typeface="#9Slide05 Fourth Medium" panose="00000600000000000000" pitchFamily="2" charset="0"/>
                        </a:rPr>
                        <a:t>3</a:t>
                      </a:r>
                      <a:r>
                        <a:rPr lang="en-US" sz="2800" dirty="0">
                          <a:solidFill>
                            <a:srgbClr val="002060"/>
                          </a:solidFill>
                          <a:effectLst/>
                          <a:latin typeface="#9Slide05 Fourth Medium" panose="00000600000000000000" pitchFamily="2" charset="0"/>
                          <a:cs typeface="Arial" panose="020B0604020202020204" pitchFamily="34" charset="0"/>
                        </a:rPr>
                        <a:t>7</a:t>
                      </a:r>
                      <a:endParaRPr lang="en-US" sz="2800" dirty="0">
                        <a:solidFill>
                          <a:srgbClr val="002060"/>
                        </a:solidFill>
                        <a:effectLst/>
                        <a:latin typeface="#9Slide05 Fourth Medium" panose="00000600000000000000" pitchFamily="2"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80340" algn="ctr">
                        <a:lnSpc>
                          <a:spcPct val="120000"/>
                        </a:lnSpc>
                        <a:spcBef>
                          <a:spcPts val="0"/>
                        </a:spcBef>
                        <a:spcAft>
                          <a:spcPts val="600"/>
                        </a:spcAft>
                      </a:pPr>
                      <a:r>
                        <a:rPr lang="vi-VN" sz="2800" dirty="0">
                          <a:solidFill>
                            <a:srgbClr val="002060"/>
                          </a:solidFill>
                          <a:effectLst/>
                          <a:latin typeface="#9Slide05 Fourth Medium" panose="00000600000000000000" pitchFamily="2" charset="0"/>
                        </a:rPr>
                        <a:t>3</a:t>
                      </a:r>
                      <a:r>
                        <a:rPr lang="en-US" sz="2800" dirty="0">
                          <a:solidFill>
                            <a:srgbClr val="002060"/>
                          </a:solidFill>
                          <a:effectLst/>
                          <a:latin typeface="#9Slide05 Fourth Medium" panose="00000600000000000000" pitchFamily="2" charset="0"/>
                          <a:cs typeface="Arial" panose="020B0604020202020204" pitchFamily="34" charset="0"/>
                        </a:rPr>
                        <a:t>4,5</a:t>
                      </a:r>
                      <a:endParaRPr lang="en-US" sz="2800" dirty="0">
                        <a:solidFill>
                          <a:srgbClr val="002060"/>
                        </a:solidFill>
                        <a:effectLst/>
                        <a:latin typeface="#9Slide05 Fourth Medium" panose="00000600000000000000" pitchFamily="2"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5452169"/>
                  </a:ext>
                </a:extLst>
              </a:tr>
            </a:tbl>
          </a:graphicData>
        </a:graphic>
      </p:graphicFrame>
    </p:spTree>
    <p:extLst>
      <p:ext uri="{BB962C8B-B14F-4D97-AF65-F5344CB8AC3E}">
        <p14:creationId xmlns:p14="http://schemas.microsoft.com/office/powerpoint/2010/main" val="2665638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2D87FC5-5F73-41DF-BD31-7C4340055C1C}"/>
              </a:ext>
            </a:extLst>
          </p:cNvPr>
          <p:cNvSpPr txBox="1"/>
          <p:nvPr/>
        </p:nvSpPr>
        <p:spPr>
          <a:xfrm>
            <a:off x="625366" y="874455"/>
            <a:ext cx="10625958" cy="2554545"/>
          </a:xfrm>
          <a:prstGeom prst="rect">
            <a:avLst/>
          </a:prstGeom>
          <a:noFill/>
        </p:spPr>
        <p:txBody>
          <a:bodyPr wrap="square">
            <a:spAutoFit/>
          </a:bodyPr>
          <a:lstStyle/>
          <a:p>
            <a:pPr marL="0" marR="0" algn="just">
              <a:spcBef>
                <a:spcPts val="0"/>
              </a:spcBef>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III. Đặc điểm dân cư – xã hội.</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Phân bố dân cư và hoạt động kinh tế có sự khác biệt giữa phía Tây và phía Đông của vùng. (bảng 92)</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b="1" i="1">
                <a:effectLst/>
                <a:latin typeface="Times New Roman" panose="02020603050405020304" pitchFamily="18" charset="0"/>
                <a:ea typeface="Times New Roman" panose="02020603050405020304" pitchFamily="18" charset="0"/>
                <a:cs typeface="Times New Roman" panose="02020603050405020304" pitchFamily="18" charset="0"/>
              </a:rPr>
              <a:t>* Thuận lợi:</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Nguồn l động dồi dào, giàu kinh nghiệm.</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Có nhiều di tích lịch sử, nhiều địa điểm du lịch hấp dẫn:phố cổ Hội An, di tích Mĩ Sơn</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Người dân có tính cần cù lao động, kiên cường đấu tranh với giặc ngoại xâm, giầu kinh nghiệm trong phòng chống thiên tai và khai thác TN.</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p>
            <a:r>
              <a:rPr lang="en-US" sz="2000" b="1" i="1">
                <a:effectLst/>
                <a:latin typeface="Times New Roman" panose="02020603050405020304" pitchFamily="18" charset="0"/>
                <a:ea typeface="Times New Roman" panose="02020603050405020304" pitchFamily="18" charset="0"/>
              </a:rPr>
              <a:t>* Khó khăn</a:t>
            </a:r>
            <a:r>
              <a:rPr lang="en-US" sz="2000">
                <a:effectLst/>
                <a:latin typeface="Times New Roman" panose="02020603050405020304" pitchFamily="18" charset="0"/>
                <a:ea typeface="Times New Roman" panose="02020603050405020304" pitchFamily="18" charset="0"/>
              </a:rPr>
              <a:t> : Đời sống của một bộ phận dân cư còn nhiều khó khăn.</a:t>
            </a:r>
            <a:endParaRPr lang="en-US" sz="2000"/>
          </a:p>
        </p:txBody>
      </p:sp>
    </p:spTree>
    <p:extLst>
      <p:ext uri="{BB962C8B-B14F-4D97-AF65-F5344CB8AC3E}">
        <p14:creationId xmlns:p14="http://schemas.microsoft.com/office/powerpoint/2010/main" val="8004015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8567" y="1470544"/>
            <a:ext cx="6450266" cy="2723823"/>
          </a:xfrm>
          <a:prstGeom prst="rect">
            <a:avLst/>
          </a:prstGeom>
          <a:ln w="6350">
            <a:solidFill>
              <a:schemeClr val="tx1"/>
            </a:solidFill>
          </a:ln>
        </p:spPr>
        <p:txBody>
          <a:bodyPr wrap="square">
            <a:spAutoFit/>
          </a:bodyPr>
          <a:lstStyle/>
          <a:p>
            <a:pPr algn="just">
              <a:lnSpc>
                <a:spcPct val="120000"/>
              </a:lnSpc>
            </a:pPr>
            <a:r>
              <a:rPr lang="en-US" sz="3600" b="1" dirty="0" err="1">
                <a:latin typeface="#9Slide05 Fourth Medium" panose="00000600000000000000" pitchFamily="2" charset="0"/>
                <a:ea typeface="Times New Roman" panose="02020603050405020304" pitchFamily="18" charset="0"/>
              </a:rPr>
              <a:t>Nếu</a:t>
            </a:r>
            <a:r>
              <a:rPr lang="en-US" sz="3600" b="1" dirty="0">
                <a:latin typeface="#9Slide05 Fourth Medium" panose="00000600000000000000" pitchFamily="2" charset="0"/>
                <a:ea typeface="Times New Roman" panose="02020603050405020304" pitchFamily="18" charset="0"/>
              </a:rPr>
              <a:t> </a:t>
            </a:r>
            <a:r>
              <a:rPr lang="en-US" sz="3600" b="1" dirty="0" err="1">
                <a:latin typeface="#9Slide05 Fourth Medium" panose="00000600000000000000" pitchFamily="2" charset="0"/>
                <a:ea typeface="Times New Roman" panose="02020603050405020304" pitchFamily="18" charset="0"/>
              </a:rPr>
              <a:t>em</a:t>
            </a:r>
            <a:r>
              <a:rPr lang="en-US" sz="3600" b="1" dirty="0">
                <a:latin typeface="#9Slide05 Fourth Medium" panose="00000600000000000000" pitchFamily="2" charset="0"/>
                <a:ea typeface="Times New Roman" panose="02020603050405020304" pitchFamily="18" charset="0"/>
              </a:rPr>
              <a:t> </a:t>
            </a:r>
            <a:r>
              <a:rPr lang="en-US" sz="3600" b="1" dirty="0" err="1">
                <a:latin typeface="#9Slide05 Fourth Medium" panose="00000600000000000000" pitchFamily="2" charset="0"/>
                <a:ea typeface="Times New Roman" panose="02020603050405020304" pitchFamily="18" charset="0"/>
              </a:rPr>
              <a:t>là</a:t>
            </a:r>
            <a:r>
              <a:rPr lang="en-US" sz="3600" b="1" dirty="0">
                <a:latin typeface="#9Slide05 Fourth Medium" panose="00000600000000000000" pitchFamily="2" charset="0"/>
                <a:ea typeface="Times New Roman" panose="02020603050405020304" pitchFamily="18" charset="0"/>
              </a:rPr>
              <a:t> </a:t>
            </a:r>
            <a:r>
              <a:rPr lang="en-US" sz="3600" b="1" dirty="0" err="1">
                <a:latin typeface="#9Slide05 Fourth Medium" panose="00000600000000000000" pitchFamily="2" charset="0"/>
                <a:ea typeface="Times New Roman" panose="02020603050405020304" pitchFamily="18" charset="0"/>
              </a:rPr>
              <a:t>người</a:t>
            </a:r>
            <a:r>
              <a:rPr lang="en-US" sz="3600" b="1" dirty="0">
                <a:latin typeface="#9Slide05 Fourth Medium" panose="00000600000000000000" pitchFamily="2" charset="0"/>
                <a:ea typeface="Times New Roman" panose="02020603050405020304" pitchFamily="18" charset="0"/>
              </a:rPr>
              <a:t> </a:t>
            </a:r>
            <a:r>
              <a:rPr lang="en-US" sz="3600" b="1" dirty="0" err="1">
                <a:latin typeface="#9Slide05 Fourth Medium" panose="00000600000000000000" pitchFamily="2" charset="0"/>
                <a:ea typeface="Times New Roman" panose="02020603050405020304" pitchFamily="18" charset="0"/>
              </a:rPr>
              <a:t>lãnh</a:t>
            </a:r>
            <a:r>
              <a:rPr lang="en-US" sz="3600" b="1" dirty="0">
                <a:latin typeface="#9Slide05 Fourth Medium" panose="00000600000000000000" pitchFamily="2" charset="0"/>
                <a:ea typeface="Times New Roman" panose="02020603050405020304" pitchFamily="18" charset="0"/>
              </a:rPr>
              <a:t> </a:t>
            </a:r>
            <a:r>
              <a:rPr lang="en-US" sz="3600" b="1" dirty="0" err="1">
                <a:latin typeface="#9Slide05 Fourth Medium" panose="00000600000000000000" pitchFamily="2" charset="0"/>
                <a:ea typeface="Times New Roman" panose="02020603050405020304" pitchFamily="18" charset="0"/>
              </a:rPr>
              <a:t>đạo</a:t>
            </a:r>
            <a:r>
              <a:rPr lang="en-US" sz="3600" b="1" dirty="0">
                <a:latin typeface="#9Slide05 Fourth Medium" panose="00000600000000000000" pitchFamily="2" charset="0"/>
                <a:ea typeface="Times New Roman" panose="02020603050405020304" pitchFamily="18" charset="0"/>
              </a:rPr>
              <a:t>,</a:t>
            </a:r>
            <a:r>
              <a:rPr lang="vi-VN" sz="3600" b="1" dirty="0">
                <a:latin typeface="#9Slide05 Fourth Medium" panose="00000600000000000000" pitchFamily="2" charset="0"/>
                <a:ea typeface="Times New Roman" panose="02020603050405020304" pitchFamily="18" charset="0"/>
              </a:rPr>
              <a:t> hãy đưa ra </a:t>
            </a:r>
            <a:r>
              <a:rPr lang="vi-VN" sz="3600" b="1" dirty="0">
                <a:solidFill>
                  <a:srgbClr val="FF0000"/>
                </a:solidFill>
                <a:latin typeface="#9Slide05 Fourth Medium" panose="00000600000000000000" pitchFamily="2" charset="0"/>
                <a:ea typeface="Times New Roman" panose="02020603050405020304" pitchFamily="18" charset="0"/>
              </a:rPr>
              <a:t>giải pháp rút ngắn </a:t>
            </a:r>
            <a:r>
              <a:rPr lang="vi-VN" sz="3600" b="1" dirty="0">
                <a:latin typeface="#9Slide05 Fourth Medium" panose="00000600000000000000" pitchFamily="2" charset="0"/>
                <a:ea typeface="Times New Roman" panose="02020603050405020304" pitchFamily="18" charset="0"/>
              </a:rPr>
              <a:t>khoảng cách giữa khu vực phía </a:t>
            </a:r>
            <a:r>
              <a:rPr lang="vi-VN" sz="3600" b="1" dirty="0">
                <a:solidFill>
                  <a:srgbClr val="FF0000"/>
                </a:solidFill>
                <a:latin typeface="#9Slide05 Fourth Medium" panose="00000600000000000000" pitchFamily="2" charset="0"/>
                <a:ea typeface="Times New Roman" panose="02020603050405020304" pitchFamily="18" charset="0"/>
              </a:rPr>
              <a:t>tây</a:t>
            </a:r>
            <a:r>
              <a:rPr lang="vi-VN" sz="3600" b="1" dirty="0">
                <a:latin typeface="#9Slide05 Fourth Medium" panose="00000600000000000000" pitchFamily="2" charset="0"/>
                <a:ea typeface="Times New Roman" panose="02020603050405020304" pitchFamily="18" charset="0"/>
              </a:rPr>
              <a:t> và </a:t>
            </a:r>
            <a:r>
              <a:rPr lang="vi-VN" sz="3600" b="1" dirty="0">
                <a:solidFill>
                  <a:srgbClr val="FF0000"/>
                </a:solidFill>
                <a:latin typeface="#9Slide05 Fourth Medium" panose="00000600000000000000" pitchFamily="2" charset="0"/>
                <a:ea typeface="Times New Roman" panose="02020603050405020304" pitchFamily="18" charset="0"/>
              </a:rPr>
              <a:t>đông</a:t>
            </a:r>
            <a:r>
              <a:rPr lang="en-US" sz="3600" b="1" dirty="0">
                <a:latin typeface="#9Slide05 Fourth Medium" panose="00000600000000000000" pitchFamily="2" charset="0"/>
                <a:ea typeface="Times New Roman" panose="02020603050405020304" pitchFamily="18" charset="0"/>
              </a:rPr>
              <a:t> </a:t>
            </a:r>
            <a:r>
              <a:rPr lang="en-US" sz="3600" b="1" dirty="0" err="1">
                <a:latin typeface="#9Slide05 Fourth Medium" panose="00000600000000000000" pitchFamily="2" charset="0"/>
                <a:ea typeface="Times New Roman" panose="02020603050405020304" pitchFamily="18" charset="0"/>
              </a:rPr>
              <a:t>của</a:t>
            </a:r>
            <a:r>
              <a:rPr lang="en-US" sz="3600" b="1" dirty="0">
                <a:latin typeface="#9Slide05 Fourth Medium" panose="00000600000000000000" pitchFamily="2" charset="0"/>
                <a:ea typeface="Times New Roman" panose="02020603050405020304" pitchFamily="18" charset="0"/>
              </a:rPr>
              <a:t> </a:t>
            </a:r>
            <a:r>
              <a:rPr lang="en-US" sz="3600" b="1" dirty="0" err="1">
                <a:latin typeface="#9Slide05 Fourth Medium" panose="00000600000000000000" pitchFamily="2" charset="0"/>
                <a:ea typeface="Times New Roman" panose="02020603050405020304" pitchFamily="18" charset="0"/>
              </a:rPr>
              <a:t>vùng</a:t>
            </a:r>
            <a:r>
              <a:rPr lang="en-US" sz="3600" b="1" dirty="0">
                <a:latin typeface="#9Slide05 Fourth Medium" panose="00000600000000000000" pitchFamily="2" charset="0"/>
                <a:ea typeface="Times New Roman" panose="02020603050405020304" pitchFamily="18" charset="0"/>
              </a:rPr>
              <a:t>?</a:t>
            </a:r>
            <a:endParaRPr lang="en-US" sz="3200" dirty="0">
              <a:effectLst/>
              <a:latin typeface="#9Slide05 Fourth Medium" panose="00000600000000000000" pitchFamily="2" charset="0"/>
              <a:ea typeface="Times New Roman" panose="02020603050405020304" pitchFamily="18" charset="0"/>
            </a:endParaRPr>
          </a:p>
        </p:txBody>
      </p:sp>
      <p:sp>
        <p:nvSpPr>
          <p:cNvPr id="10" name="Rectangle: Rounded Corners 7">
            <a:extLst>
              <a:ext uri="{FF2B5EF4-FFF2-40B4-BE49-F238E27FC236}">
                <a16:creationId xmlns:a16="http://schemas.microsoft.com/office/drawing/2014/main" id="{6C91D51F-57AB-4119-83AD-B895C0474862}"/>
              </a:ext>
            </a:extLst>
          </p:cNvPr>
          <p:cNvSpPr/>
          <p:nvPr/>
        </p:nvSpPr>
        <p:spPr>
          <a:xfrm>
            <a:off x="3018342" y="178718"/>
            <a:ext cx="5363660" cy="745585"/>
          </a:xfrm>
          <a:custGeom>
            <a:avLst/>
            <a:gdLst>
              <a:gd name="connsiteX0" fmla="*/ 0 w 5363660"/>
              <a:gd name="connsiteY0" fmla="*/ 124267 h 745585"/>
              <a:gd name="connsiteX1" fmla="*/ 124267 w 5363660"/>
              <a:gd name="connsiteY1" fmla="*/ 0 h 745585"/>
              <a:gd name="connsiteX2" fmla="*/ 794917 w 5363660"/>
              <a:gd name="connsiteY2" fmla="*/ 0 h 745585"/>
              <a:gd name="connsiteX3" fmla="*/ 1312113 w 5363660"/>
              <a:gd name="connsiteY3" fmla="*/ 0 h 745585"/>
              <a:gd name="connsiteX4" fmla="*/ 1778158 w 5363660"/>
              <a:gd name="connsiteY4" fmla="*/ 0 h 745585"/>
              <a:gd name="connsiteX5" fmla="*/ 2397656 w 5363660"/>
              <a:gd name="connsiteY5" fmla="*/ 0 h 745585"/>
              <a:gd name="connsiteX6" fmla="*/ 2914852 w 5363660"/>
              <a:gd name="connsiteY6" fmla="*/ 0 h 745585"/>
              <a:gd name="connsiteX7" fmla="*/ 3585502 w 5363660"/>
              <a:gd name="connsiteY7" fmla="*/ 0 h 745585"/>
              <a:gd name="connsiteX8" fmla="*/ 4051547 w 5363660"/>
              <a:gd name="connsiteY8" fmla="*/ 0 h 745585"/>
              <a:gd name="connsiteX9" fmla="*/ 4722197 w 5363660"/>
              <a:gd name="connsiteY9" fmla="*/ 0 h 745585"/>
              <a:gd name="connsiteX10" fmla="*/ 5239393 w 5363660"/>
              <a:gd name="connsiteY10" fmla="*/ 0 h 745585"/>
              <a:gd name="connsiteX11" fmla="*/ 5363660 w 5363660"/>
              <a:gd name="connsiteY11" fmla="*/ 124267 h 745585"/>
              <a:gd name="connsiteX12" fmla="*/ 5363660 w 5363660"/>
              <a:gd name="connsiteY12" fmla="*/ 621318 h 745585"/>
              <a:gd name="connsiteX13" fmla="*/ 5239393 w 5363660"/>
              <a:gd name="connsiteY13" fmla="*/ 745585 h 745585"/>
              <a:gd name="connsiteX14" fmla="*/ 4671046 w 5363660"/>
              <a:gd name="connsiteY14" fmla="*/ 745585 h 745585"/>
              <a:gd name="connsiteX15" fmla="*/ 4102698 w 5363660"/>
              <a:gd name="connsiteY15" fmla="*/ 745585 h 745585"/>
              <a:gd name="connsiteX16" fmla="*/ 3432048 w 5363660"/>
              <a:gd name="connsiteY16" fmla="*/ 745585 h 745585"/>
              <a:gd name="connsiteX17" fmla="*/ 2863701 w 5363660"/>
              <a:gd name="connsiteY17" fmla="*/ 745585 h 745585"/>
              <a:gd name="connsiteX18" fmla="*/ 2448808 w 5363660"/>
              <a:gd name="connsiteY18" fmla="*/ 745585 h 745585"/>
              <a:gd name="connsiteX19" fmla="*/ 1982763 w 5363660"/>
              <a:gd name="connsiteY19" fmla="*/ 745585 h 745585"/>
              <a:gd name="connsiteX20" fmla="*/ 1312113 w 5363660"/>
              <a:gd name="connsiteY20" fmla="*/ 745585 h 745585"/>
              <a:gd name="connsiteX21" fmla="*/ 743766 w 5363660"/>
              <a:gd name="connsiteY21" fmla="*/ 745585 h 745585"/>
              <a:gd name="connsiteX22" fmla="*/ 124267 w 5363660"/>
              <a:gd name="connsiteY22" fmla="*/ 745585 h 745585"/>
              <a:gd name="connsiteX23" fmla="*/ 0 w 5363660"/>
              <a:gd name="connsiteY23" fmla="*/ 621318 h 745585"/>
              <a:gd name="connsiteX24" fmla="*/ 0 w 5363660"/>
              <a:gd name="connsiteY24" fmla="*/ 124267 h 74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3660" h="745585" extrusionOk="0">
                <a:moveTo>
                  <a:pt x="0" y="124267"/>
                </a:moveTo>
                <a:cubicBezTo>
                  <a:pt x="-13249" y="47464"/>
                  <a:pt x="42408" y="4965"/>
                  <a:pt x="124267" y="0"/>
                </a:cubicBezTo>
                <a:cubicBezTo>
                  <a:pt x="371815" y="-68429"/>
                  <a:pt x="650813" y="61349"/>
                  <a:pt x="794917" y="0"/>
                </a:cubicBezTo>
                <a:cubicBezTo>
                  <a:pt x="939021" y="-61349"/>
                  <a:pt x="1117512" y="56909"/>
                  <a:pt x="1312113" y="0"/>
                </a:cubicBezTo>
                <a:cubicBezTo>
                  <a:pt x="1506714" y="-56909"/>
                  <a:pt x="1609047" y="14784"/>
                  <a:pt x="1778158" y="0"/>
                </a:cubicBezTo>
                <a:cubicBezTo>
                  <a:pt x="1947270" y="-14784"/>
                  <a:pt x="2264046" y="34667"/>
                  <a:pt x="2397656" y="0"/>
                </a:cubicBezTo>
                <a:cubicBezTo>
                  <a:pt x="2531266" y="-34667"/>
                  <a:pt x="2656339" y="26694"/>
                  <a:pt x="2914852" y="0"/>
                </a:cubicBezTo>
                <a:cubicBezTo>
                  <a:pt x="3173365" y="-26694"/>
                  <a:pt x="3302252" y="38645"/>
                  <a:pt x="3585502" y="0"/>
                </a:cubicBezTo>
                <a:cubicBezTo>
                  <a:pt x="3868752" y="-38645"/>
                  <a:pt x="3906099" y="20636"/>
                  <a:pt x="4051547" y="0"/>
                </a:cubicBezTo>
                <a:cubicBezTo>
                  <a:pt x="4196996" y="-20636"/>
                  <a:pt x="4411053" y="17757"/>
                  <a:pt x="4722197" y="0"/>
                </a:cubicBezTo>
                <a:cubicBezTo>
                  <a:pt x="5033341" y="-17757"/>
                  <a:pt x="5121913" y="44948"/>
                  <a:pt x="5239393" y="0"/>
                </a:cubicBezTo>
                <a:cubicBezTo>
                  <a:pt x="5295608" y="-710"/>
                  <a:pt x="5366540" y="47739"/>
                  <a:pt x="5363660" y="124267"/>
                </a:cubicBezTo>
                <a:cubicBezTo>
                  <a:pt x="5417723" y="258805"/>
                  <a:pt x="5334187" y="374538"/>
                  <a:pt x="5363660" y="621318"/>
                </a:cubicBezTo>
                <a:cubicBezTo>
                  <a:pt x="5373384" y="701860"/>
                  <a:pt x="5322184" y="733187"/>
                  <a:pt x="5239393" y="745585"/>
                </a:cubicBezTo>
                <a:cubicBezTo>
                  <a:pt x="5058943" y="791442"/>
                  <a:pt x="4912639" y="720028"/>
                  <a:pt x="4671046" y="745585"/>
                </a:cubicBezTo>
                <a:cubicBezTo>
                  <a:pt x="4429453" y="771142"/>
                  <a:pt x="4298549" y="693296"/>
                  <a:pt x="4102698" y="745585"/>
                </a:cubicBezTo>
                <a:cubicBezTo>
                  <a:pt x="3906847" y="797874"/>
                  <a:pt x="3600581" y="718331"/>
                  <a:pt x="3432048" y="745585"/>
                </a:cubicBezTo>
                <a:cubicBezTo>
                  <a:pt x="3263515" y="772839"/>
                  <a:pt x="2997881" y="733666"/>
                  <a:pt x="2863701" y="745585"/>
                </a:cubicBezTo>
                <a:cubicBezTo>
                  <a:pt x="2729521" y="757504"/>
                  <a:pt x="2555038" y="726869"/>
                  <a:pt x="2448808" y="745585"/>
                </a:cubicBezTo>
                <a:cubicBezTo>
                  <a:pt x="2342578" y="764301"/>
                  <a:pt x="2089732" y="733357"/>
                  <a:pt x="1982763" y="745585"/>
                </a:cubicBezTo>
                <a:cubicBezTo>
                  <a:pt x="1875794" y="757813"/>
                  <a:pt x="1594768" y="702635"/>
                  <a:pt x="1312113" y="745585"/>
                </a:cubicBezTo>
                <a:cubicBezTo>
                  <a:pt x="1029458" y="788535"/>
                  <a:pt x="916611" y="696886"/>
                  <a:pt x="743766" y="745585"/>
                </a:cubicBezTo>
                <a:cubicBezTo>
                  <a:pt x="570921" y="794284"/>
                  <a:pt x="410376" y="738897"/>
                  <a:pt x="124267" y="745585"/>
                </a:cubicBezTo>
                <a:cubicBezTo>
                  <a:pt x="55470" y="741109"/>
                  <a:pt x="3183" y="690613"/>
                  <a:pt x="0" y="621318"/>
                </a:cubicBezTo>
                <a:cubicBezTo>
                  <a:pt x="-23450" y="444383"/>
                  <a:pt x="10809" y="355380"/>
                  <a:pt x="0" y="124267"/>
                </a:cubicBezTo>
                <a:close/>
              </a:path>
            </a:pathLst>
          </a:custGeom>
          <a:noFill/>
          <a:ln>
            <a:solidFill>
              <a:schemeClr val="tx1"/>
            </a:solidFill>
            <a:prstDash val="sys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Thử</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tài</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lãnh</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đạo</a:t>
            </a:r>
            <a:endPar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endParaRPr>
          </a:p>
        </p:txBody>
      </p:sp>
      <p:pic>
        <p:nvPicPr>
          <p:cNvPr id="7170" name="Picture 2" descr="KHÓA HỌC GIÁM ĐỐC CNTT (IT) CHUYÊN NGHIỆP - CIO | Chief Information Officer  - Học viện InfoChie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0557" y="924303"/>
            <a:ext cx="4876800" cy="48768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4847" b="94388" l="10000" r="90000">
                        <a14:foregroundMark x1="52444" y1="4974" x2="52444" y2="4974"/>
                        <a14:foregroundMark x1="55444" y1="94388" x2="55444" y2="94388"/>
                      </a14:backgroundRemoval>
                    </a14:imgEffect>
                  </a14:imgLayer>
                </a14:imgProps>
              </a:ext>
            </a:extLst>
          </a:blip>
          <a:srcRect l="15912" r="15240"/>
          <a:stretch/>
        </p:blipFill>
        <p:spPr>
          <a:xfrm>
            <a:off x="2307398" y="4203047"/>
            <a:ext cx="2098348" cy="2654953"/>
          </a:xfrm>
          <a:prstGeom prst="rect">
            <a:avLst/>
          </a:prstGeom>
        </p:spPr>
      </p:pic>
    </p:spTree>
    <p:extLst>
      <p:ext uri="{BB962C8B-B14F-4D97-AF65-F5344CB8AC3E}">
        <p14:creationId xmlns:p14="http://schemas.microsoft.com/office/powerpoint/2010/main" val="3272025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2983" y="1619971"/>
            <a:ext cx="6337761" cy="2086725"/>
          </a:xfrm>
          <a:prstGeom prst="rect">
            <a:avLst/>
          </a:prstGeom>
          <a:ln w="6350">
            <a:solidFill>
              <a:schemeClr val="tx1"/>
            </a:solidFill>
          </a:ln>
        </p:spPr>
        <p:txBody>
          <a:bodyPr wrap="square">
            <a:spAutoFit/>
          </a:bodyPr>
          <a:lstStyle/>
          <a:p>
            <a:pPr algn="just">
              <a:lnSpc>
                <a:spcPct val="120000"/>
              </a:lnSpc>
            </a:pPr>
            <a:r>
              <a:rPr lang="en-US" sz="3600" b="1" dirty="0" err="1">
                <a:latin typeface="#9Slide05 Fourth Medium" panose="00000600000000000000" pitchFamily="2" charset="0"/>
                <a:ea typeface="Times New Roman" panose="02020603050405020304" pitchFamily="18" charset="0"/>
              </a:rPr>
              <a:t>Có</a:t>
            </a:r>
            <a:r>
              <a:rPr lang="en-US" sz="3600" b="1" dirty="0">
                <a:latin typeface="#9Slide05 Fourth Medium" panose="00000600000000000000" pitchFamily="2" charset="0"/>
                <a:ea typeface="Times New Roman" panose="02020603050405020304" pitchFamily="18" charset="0"/>
              </a:rPr>
              <a:t> 8 </a:t>
            </a:r>
            <a:r>
              <a:rPr lang="en-US" sz="3600" b="1" dirty="0" err="1">
                <a:latin typeface="#9Slide05 Fourth Medium" panose="00000600000000000000" pitchFamily="2" charset="0"/>
                <a:ea typeface="Times New Roman" panose="02020603050405020304" pitchFamily="18" charset="0"/>
              </a:rPr>
              <a:t>câu</a:t>
            </a:r>
            <a:r>
              <a:rPr lang="en-US" sz="3600" b="1" dirty="0">
                <a:latin typeface="#9Slide05 Fourth Medium" panose="00000600000000000000" pitchFamily="2" charset="0"/>
                <a:ea typeface="Times New Roman" panose="02020603050405020304" pitchFamily="18" charset="0"/>
              </a:rPr>
              <a:t> </a:t>
            </a:r>
            <a:r>
              <a:rPr lang="en-US" sz="3600" b="1" dirty="0" err="1">
                <a:latin typeface="#9Slide05 Fourth Medium" panose="00000600000000000000" pitchFamily="2" charset="0"/>
                <a:ea typeface="Times New Roman" panose="02020603050405020304" pitchFamily="18" charset="0"/>
              </a:rPr>
              <a:t>hỏi</a:t>
            </a:r>
            <a:r>
              <a:rPr lang="en-US" sz="3600" b="1" dirty="0">
                <a:latin typeface="#9Slide05 Fourth Medium" panose="00000600000000000000" pitchFamily="2" charset="0"/>
                <a:ea typeface="Times New Roman" panose="02020603050405020304" pitchFamily="18" charset="0"/>
              </a:rPr>
              <a:t> </a:t>
            </a:r>
            <a:r>
              <a:rPr lang="en-US" sz="3600" b="1" dirty="0" err="1">
                <a:latin typeface="#9Slide05 Fourth Medium" panose="00000600000000000000" pitchFamily="2" charset="0"/>
                <a:ea typeface="Times New Roman" panose="02020603050405020304" pitchFamily="18" charset="0"/>
              </a:rPr>
              <a:t>trắc</a:t>
            </a:r>
            <a:r>
              <a:rPr lang="en-US" sz="3600" b="1" dirty="0">
                <a:latin typeface="#9Slide05 Fourth Medium" panose="00000600000000000000" pitchFamily="2" charset="0"/>
                <a:ea typeface="Times New Roman" panose="02020603050405020304" pitchFamily="18" charset="0"/>
              </a:rPr>
              <a:t> </a:t>
            </a:r>
            <a:r>
              <a:rPr lang="en-US" sz="3600" b="1" dirty="0" err="1">
                <a:latin typeface="#9Slide05 Fourth Medium" panose="00000600000000000000" pitchFamily="2" charset="0"/>
                <a:ea typeface="Times New Roman" panose="02020603050405020304" pitchFamily="18" charset="0"/>
              </a:rPr>
              <a:t>nghiệm</a:t>
            </a:r>
            <a:r>
              <a:rPr lang="en-US" sz="3600" b="1" dirty="0">
                <a:latin typeface="#9Slide05 Fourth Medium" panose="00000600000000000000" pitchFamily="2" charset="0"/>
                <a:ea typeface="Times New Roman" panose="02020603050405020304" pitchFamily="18" charset="0"/>
              </a:rPr>
              <a:t>.</a:t>
            </a:r>
          </a:p>
          <a:p>
            <a:pPr algn="just">
              <a:lnSpc>
                <a:spcPct val="120000"/>
              </a:lnSpc>
            </a:pPr>
            <a:r>
              <a:rPr lang="en-US" sz="3600" b="1" dirty="0">
                <a:effectLst/>
                <a:latin typeface="#9Slide05 Fourth Medium" panose="00000600000000000000" pitchFamily="2" charset="0"/>
                <a:ea typeface="Times New Roman" panose="02020603050405020304" pitchFamily="18" charset="0"/>
              </a:rPr>
              <a:t>GV </a:t>
            </a:r>
            <a:r>
              <a:rPr lang="en-US" sz="3600" b="1" dirty="0" err="1">
                <a:effectLst/>
                <a:latin typeface="#9Slide05 Fourth Medium" panose="00000600000000000000" pitchFamily="2" charset="0"/>
                <a:ea typeface="Times New Roman" panose="02020603050405020304" pitchFamily="18" charset="0"/>
              </a:rPr>
              <a:t>đọc</a:t>
            </a:r>
            <a:r>
              <a:rPr lang="en-US" sz="3600" b="1" dirty="0">
                <a:effectLst/>
                <a:latin typeface="#9Slide05 Fourth Medium" panose="00000600000000000000" pitchFamily="2" charset="0"/>
                <a:ea typeface="Times New Roman" panose="02020603050405020304" pitchFamily="18" charset="0"/>
              </a:rPr>
              <a:t> </a:t>
            </a:r>
            <a:r>
              <a:rPr lang="en-US" sz="3600" b="1" dirty="0" err="1">
                <a:effectLst/>
                <a:latin typeface="#9Slide05 Fourth Medium" panose="00000600000000000000" pitchFamily="2" charset="0"/>
                <a:ea typeface="Times New Roman" panose="02020603050405020304" pitchFamily="18" charset="0"/>
              </a:rPr>
              <a:t>câu</a:t>
            </a:r>
            <a:r>
              <a:rPr lang="en-US" sz="3600" b="1" dirty="0">
                <a:effectLst/>
                <a:latin typeface="#9Slide05 Fourth Medium" panose="00000600000000000000" pitchFamily="2" charset="0"/>
                <a:ea typeface="Times New Roman" panose="02020603050405020304" pitchFamily="18" charset="0"/>
              </a:rPr>
              <a:t> </a:t>
            </a:r>
            <a:r>
              <a:rPr lang="en-US" sz="3600" b="1" dirty="0" err="1">
                <a:effectLst/>
                <a:latin typeface="#9Slide05 Fourth Medium" panose="00000600000000000000" pitchFamily="2" charset="0"/>
                <a:ea typeface="Times New Roman" panose="02020603050405020304" pitchFamily="18" charset="0"/>
              </a:rPr>
              <a:t>hỏi</a:t>
            </a:r>
            <a:r>
              <a:rPr lang="en-US" sz="3600" b="1" dirty="0">
                <a:effectLst/>
                <a:latin typeface="#9Slide05 Fourth Medium" panose="00000600000000000000" pitchFamily="2" charset="0"/>
                <a:ea typeface="Times New Roman" panose="02020603050405020304" pitchFamily="18" charset="0"/>
              </a:rPr>
              <a:t>, HS </a:t>
            </a:r>
            <a:r>
              <a:rPr lang="en-US" sz="3600" b="1" dirty="0" err="1">
                <a:effectLst/>
                <a:latin typeface="#9Slide05 Fourth Medium" panose="00000600000000000000" pitchFamily="2" charset="0"/>
                <a:ea typeface="Times New Roman" panose="02020603050405020304" pitchFamily="18" charset="0"/>
              </a:rPr>
              <a:t>giơ</a:t>
            </a:r>
            <a:r>
              <a:rPr lang="en-US" sz="3600" b="1" dirty="0">
                <a:effectLst/>
                <a:latin typeface="#9Slide05 Fourth Medium" panose="00000600000000000000" pitchFamily="2" charset="0"/>
                <a:ea typeface="Times New Roman" panose="02020603050405020304" pitchFamily="18" charset="0"/>
              </a:rPr>
              <a:t> </a:t>
            </a:r>
            <a:r>
              <a:rPr lang="en-US" sz="3600" b="1" dirty="0" err="1">
                <a:effectLst/>
                <a:latin typeface="#9Slide05 Fourth Medium" panose="00000600000000000000" pitchFamily="2" charset="0"/>
                <a:ea typeface="Times New Roman" panose="02020603050405020304" pitchFamily="18" charset="0"/>
              </a:rPr>
              <a:t>tay</a:t>
            </a:r>
            <a:r>
              <a:rPr lang="en-US" sz="3600" b="1" dirty="0">
                <a:effectLst/>
                <a:latin typeface="#9Slide05 Fourth Medium" panose="00000600000000000000" pitchFamily="2" charset="0"/>
                <a:ea typeface="Times New Roman" panose="02020603050405020304" pitchFamily="18" charset="0"/>
              </a:rPr>
              <a:t> </a:t>
            </a:r>
            <a:r>
              <a:rPr lang="en-US" sz="3600" b="1" dirty="0" err="1">
                <a:effectLst/>
                <a:latin typeface="#9Slide05 Fourth Medium" panose="00000600000000000000" pitchFamily="2" charset="0"/>
                <a:ea typeface="Times New Roman" panose="02020603050405020304" pitchFamily="18" charset="0"/>
              </a:rPr>
              <a:t>nhanh</a:t>
            </a:r>
            <a:r>
              <a:rPr lang="en-US" sz="3600" b="1" dirty="0">
                <a:effectLst/>
                <a:latin typeface="#9Slide05 Fourth Medium" panose="00000600000000000000" pitchFamily="2" charset="0"/>
                <a:ea typeface="Times New Roman" panose="02020603050405020304" pitchFamily="18" charset="0"/>
              </a:rPr>
              <a:t> </a:t>
            </a:r>
            <a:r>
              <a:rPr lang="en-US" sz="3600" b="1" dirty="0" err="1">
                <a:effectLst/>
                <a:latin typeface="#9Slide05 Fourth Medium" panose="00000600000000000000" pitchFamily="2" charset="0"/>
                <a:ea typeface="Times New Roman" panose="02020603050405020304" pitchFamily="18" charset="0"/>
              </a:rPr>
              <a:t>nhất</a:t>
            </a:r>
            <a:r>
              <a:rPr lang="en-US" sz="3600" b="1" dirty="0">
                <a:effectLst/>
                <a:latin typeface="#9Slide05 Fourth Medium" panose="00000600000000000000" pitchFamily="2" charset="0"/>
                <a:ea typeface="Times New Roman" panose="02020603050405020304" pitchFamily="18" charset="0"/>
              </a:rPr>
              <a:t> </a:t>
            </a:r>
            <a:r>
              <a:rPr lang="en-US" sz="3600" b="1" dirty="0" err="1">
                <a:effectLst/>
                <a:latin typeface="#9Slide05 Fourth Medium" panose="00000600000000000000" pitchFamily="2" charset="0"/>
                <a:ea typeface="Times New Roman" panose="02020603050405020304" pitchFamily="18" charset="0"/>
              </a:rPr>
              <a:t>được</a:t>
            </a:r>
            <a:r>
              <a:rPr lang="en-US" sz="3600" b="1" dirty="0">
                <a:effectLst/>
                <a:latin typeface="#9Slide05 Fourth Medium" panose="00000600000000000000" pitchFamily="2" charset="0"/>
                <a:ea typeface="Times New Roman" panose="02020603050405020304" pitchFamily="18" charset="0"/>
              </a:rPr>
              <a:t> </a:t>
            </a:r>
            <a:r>
              <a:rPr lang="en-US" sz="3600" b="1" dirty="0" err="1">
                <a:effectLst/>
                <a:latin typeface="#9Slide05 Fourth Medium" panose="00000600000000000000" pitchFamily="2" charset="0"/>
                <a:ea typeface="Times New Roman" panose="02020603050405020304" pitchFamily="18" charset="0"/>
              </a:rPr>
              <a:t>quyền</a:t>
            </a:r>
            <a:r>
              <a:rPr lang="en-US" sz="3600" b="1" dirty="0">
                <a:effectLst/>
                <a:latin typeface="#9Slide05 Fourth Medium" panose="00000600000000000000" pitchFamily="2" charset="0"/>
                <a:ea typeface="Times New Roman" panose="02020603050405020304" pitchFamily="18" charset="0"/>
              </a:rPr>
              <a:t> </a:t>
            </a:r>
            <a:r>
              <a:rPr lang="en-US" sz="3600" b="1" dirty="0" err="1">
                <a:effectLst/>
                <a:latin typeface="#9Slide05 Fourth Medium" panose="00000600000000000000" pitchFamily="2" charset="0"/>
                <a:ea typeface="Times New Roman" panose="02020603050405020304" pitchFamily="18" charset="0"/>
              </a:rPr>
              <a:t>trả</a:t>
            </a:r>
            <a:r>
              <a:rPr lang="en-US" sz="3600" b="1" dirty="0">
                <a:effectLst/>
                <a:latin typeface="#9Slide05 Fourth Medium" panose="00000600000000000000" pitchFamily="2" charset="0"/>
                <a:ea typeface="Times New Roman" panose="02020603050405020304" pitchFamily="18" charset="0"/>
              </a:rPr>
              <a:t> </a:t>
            </a:r>
            <a:r>
              <a:rPr lang="en-US" sz="3600" b="1" dirty="0" err="1">
                <a:effectLst/>
                <a:latin typeface="#9Slide05 Fourth Medium" panose="00000600000000000000" pitchFamily="2" charset="0"/>
                <a:ea typeface="Times New Roman" panose="02020603050405020304" pitchFamily="18" charset="0"/>
              </a:rPr>
              <a:t>lời</a:t>
            </a:r>
            <a:r>
              <a:rPr lang="en-US" sz="3600" b="1" dirty="0">
                <a:effectLst/>
                <a:latin typeface="#9Slide05 Fourth Medium" panose="00000600000000000000" pitchFamily="2" charset="0"/>
                <a:ea typeface="Times New Roman" panose="02020603050405020304" pitchFamily="18" charset="0"/>
              </a:rPr>
              <a:t>.</a:t>
            </a:r>
            <a:endParaRPr lang="en-US" sz="3200" dirty="0">
              <a:effectLst/>
              <a:latin typeface="#9Slide05 Fourth Medium" panose="00000600000000000000" pitchFamily="2" charset="0"/>
              <a:ea typeface="Times New Roman" panose="02020603050405020304" pitchFamily="18" charset="0"/>
            </a:endParaRPr>
          </a:p>
        </p:txBody>
      </p:sp>
      <p:sp>
        <p:nvSpPr>
          <p:cNvPr id="10" name="Rectangle: Rounded Corners 7">
            <a:extLst>
              <a:ext uri="{FF2B5EF4-FFF2-40B4-BE49-F238E27FC236}">
                <a16:creationId xmlns:a16="http://schemas.microsoft.com/office/drawing/2014/main" id="{6C91D51F-57AB-4119-83AD-B895C0474862}"/>
              </a:ext>
            </a:extLst>
          </p:cNvPr>
          <p:cNvSpPr/>
          <p:nvPr/>
        </p:nvSpPr>
        <p:spPr>
          <a:xfrm>
            <a:off x="3018342" y="178718"/>
            <a:ext cx="5363660" cy="745585"/>
          </a:xfrm>
          <a:custGeom>
            <a:avLst/>
            <a:gdLst>
              <a:gd name="connsiteX0" fmla="*/ 0 w 5363660"/>
              <a:gd name="connsiteY0" fmla="*/ 124267 h 745585"/>
              <a:gd name="connsiteX1" fmla="*/ 124267 w 5363660"/>
              <a:gd name="connsiteY1" fmla="*/ 0 h 745585"/>
              <a:gd name="connsiteX2" fmla="*/ 794917 w 5363660"/>
              <a:gd name="connsiteY2" fmla="*/ 0 h 745585"/>
              <a:gd name="connsiteX3" fmla="*/ 1312113 w 5363660"/>
              <a:gd name="connsiteY3" fmla="*/ 0 h 745585"/>
              <a:gd name="connsiteX4" fmla="*/ 1778158 w 5363660"/>
              <a:gd name="connsiteY4" fmla="*/ 0 h 745585"/>
              <a:gd name="connsiteX5" fmla="*/ 2397656 w 5363660"/>
              <a:gd name="connsiteY5" fmla="*/ 0 h 745585"/>
              <a:gd name="connsiteX6" fmla="*/ 2914852 w 5363660"/>
              <a:gd name="connsiteY6" fmla="*/ 0 h 745585"/>
              <a:gd name="connsiteX7" fmla="*/ 3585502 w 5363660"/>
              <a:gd name="connsiteY7" fmla="*/ 0 h 745585"/>
              <a:gd name="connsiteX8" fmla="*/ 4051547 w 5363660"/>
              <a:gd name="connsiteY8" fmla="*/ 0 h 745585"/>
              <a:gd name="connsiteX9" fmla="*/ 4722197 w 5363660"/>
              <a:gd name="connsiteY9" fmla="*/ 0 h 745585"/>
              <a:gd name="connsiteX10" fmla="*/ 5239393 w 5363660"/>
              <a:gd name="connsiteY10" fmla="*/ 0 h 745585"/>
              <a:gd name="connsiteX11" fmla="*/ 5363660 w 5363660"/>
              <a:gd name="connsiteY11" fmla="*/ 124267 h 745585"/>
              <a:gd name="connsiteX12" fmla="*/ 5363660 w 5363660"/>
              <a:gd name="connsiteY12" fmla="*/ 621318 h 745585"/>
              <a:gd name="connsiteX13" fmla="*/ 5239393 w 5363660"/>
              <a:gd name="connsiteY13" fmla="*/ 745585 h 745585"/>
              <a:gd name="connsiteX14" fmla="*/ 4671046 w 5363660"/>
              <a:gd name="connsiteY14" fmla="*/ 745585 h 745585"/>
              <a:gd name="connsiteX15" fmla="*/ 4102698 w 5363660"/>
              <a:gd name="connsiteY15" fmla="*/ 745585 h 745585"/>
              <a:gd name="connsiteX16" fmla="*/ 3432048 w 5363660"/>
              <a:gd name="connsiteY16" fmla="*/ 745585 h 745585"/>
              <a:gd name="connsiteX17" fmla="*/ 2863701 w 5363660"/>
              <a:gd name="connsiteY17" fmla="*/ 745585 h 745585"/>
              <a:gd name="connsiteX18" fmla="*/ 2448808 w 5363660"/>
              <a:gd name="connsiteY18" fmla="*/ 745585 h 745585"/>
              <a:gd name="connsiteX19" fmla="*/ 1982763 w 5363660"/>
              <a:gd name="connsiteY19" fmla="*/ 745585 h 745585"/>
              <a:gd name="connsiteX20" fmla="*/ 1312113 w 5363660"/>
              <a:gd name="connsiteY20" fmla="*/ 745585 h 745585"/>
              <a:gd name="connsiteX21" fmla="*/ 743766 w 5363660"/>
              <a:gd name="connsiteY21" fmla="*/ 745585 h 745585"/>
              <a:gd name="connsiteX22" fmla="*/ 124267 w 5363660"/>
              <a:gd name="connsiteY22" fmla="*/ 745585 h 745585"/>
              <a:gd name="connsiteX23" fmla="*/ 0 w 5363660"/>
              <a:gd name="connsiteY23" fmla="*/ 621318 h 745585"/>
              <a:gd name="connsiteX24" fmla="*/ 0 w 5363660"/>
              <a:gd name="connsiteY24" fmla="*/ 124267 h 74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3660" h="745585" extrusionOk="0">
                <a:moveTo>
                  <a:pt x="0" y="124267"/>
                </a:moveTo>
                <a:cubicBezTo>
                  <a:pt x="-13249" y="47464"/>
                  <a:pt x="42408" y="4965"/>
                  <a:pt x="124267" y="0"/>
                </a:cubicBezTo>
                <a:cubicBezTo>
                  <a:pt x="371815" y="-68429"/>
                  <a:pt x="650813" y="61349"/>
                  <a:pt x="794917" y="0"/>
                </a:cubicBezTo>
                <a:cubicBezTo>
                  <a:pt x="939021" y="-61349"/>
                  <a:pt x="1117512" y="56909"/>
                  <a:pt x="1312113" y="0"/>
                </a:cubicBezTo>
                <a:cubicBezTo>
                  <a:pt x="1506714" y="-56909"/>
                  <a:pt x="1609047" y="14784"/>
                  <a:pt x="1778158" y="0"/>
                </a:cubicBezTo>
                <a:cubicBezTo>
                  <a:pt x="1947270" y="-14784"/>
                  <a:pt x="2264046" y="34667"/>
                  <a:pt x="2397656" y="0"/>
                </a:cubicBezTo>
                <a:cubicBezTo>
                  <a:pt x="2531266" y="-34667"/>
                  <a:pt x="2656339" y="26694"/>
                  <a:pt x="2914852" y="0"/>
                </a:cubicBezTo>
                <a:cubicBezTo>
                  <a:pt x="3173365" y="-26694"/>
                  <a:pt x="3302252" y="38645"/>
                  <a:pt x="3585502" y="0"/>
                </a:cubicBezTo>
                <a:cubicBezTo>
                  <a:pt x="3868752" y="-38645"/>
                  <a:pt x="3906099" y="20636"/>
                  <a:pt x="4051547" y="0"/>
                </a:cubicBezTo>
                <a:cubicBezTo>
                  <a:pt x="4196996" y="-20636"/>
                  <a:pt x="4411053" y="17757"/>
                  <a:pt x="4722197" y="0"/>
                </a:cubicBezTo>
                <a:cubicBezTo>
                  <a:pt x="5033341" y="-17757"/>
                  <a:pt x="5121913" y="44948"/>
                  <a:pt x="5239393" y="0"/>
                </a:cubicBezTo>
                <a:cubicBezTo>
                  <a:pt x="5295608" y="-710"/>
                  <a:pt x="5366540" y="47739"/>
                  <a:pt x="5363660" y="124267"/>
                </a:cubicBezTo>
                <a:cubicBezTo>
                  <a:pt x="5417723" y="258805"/>
                  <a:pt x="5334187" y="374538"/>
                  <a:pt x="5363660" y="621318"/>
                </a:cubicBezTo>
                <a:cubicBezTo>
                  <a:pt x="5373384" y="701860"/>
                  <a:pt x="5322184" y="733187"/>
                  <a:pt x="5239393" y="745585"/>
                </a:cubicBezTo>
                <a:cubicBezTo>
                  <a:pt x="5058943" y="791442"/>
                  <a:pt x="4912639" y="720028"/>
                  <a:pt x="4671046" y="745585"/>
                </a:cubicBezTo>
                <a:cubicBezTo>
                  <a:pt x="4429453" y="771142"/>
                  <a:pt x="4298549" y="693296"/>
                  <a:pt x="4102698" y="745585"/>
                </a:cubicBezTo>
                <a:cubicBezTo>
                  <a:pt x="3906847" y="797874"/>
                  <a:pt x="3600581" y="718331"/>
                  <a:pt x="3432048" y="745585"/>
                </a:cubicBezTo>
                <a:cubicBezTo>
                  <a:pt x="3263515" y="772839"/>
                  <a:pt x="2997881" y="733666"/>
                  <a:pt x="2863701" y="745585"/>
                </a:cubicBezTo>
                <a:cubicBezTo>
                  <a:pt x="2729521" y="757504"/>
                  <a:pt x="2555038" y="726869"/>
                  <a:pt x="2448808" y="745585"/>
                </a:cubicBezTo>
                <a:cubicBezTo>
                  <a:pt x="2342578" y="764301"/>
                  <a:pt x="2089732" y="733357"/>
                  <a:pt x="1982763" y="745585"/>
                </a:cubicBezTo>
                <a:cubicBezTo>
                  <a:pt x="1875794" y="757813"/>
                  <a:pt x="1594768" y="702635"/>
                  <a:pt x="1312113" y="745585"/>
                </a:cubicBezTo>
                <a:cubicBezTo>
                  <a:pt x="1029458" y="788535"/>
                  <a:pt x="916611" y="696886"/>
                  <a:pt x="743766" y="745585"/>
                </a:cubicBezTo>
                <a:cubicBezTo>
                  <a:pt x="570921" y="794284"/>
                  <a:pt x="410376" y="738897"/>
                  <a:pt x="124267" y="745585"/>
                </a:cubicBezTo>
                <a:cubicBezTo>
                  <a:pt x="55470" y="741109"/>
                  <a:pt x="3183" y="690613"/>
                  <a:pt x="0" y="621318"/>
                </a:cubicBezTo>
                <a:cubicBezTo>
                  <a:pt x="-23450" y="444383"/>
                  <a:pt x="10809" y="355380"/>
                  <a:pt x="0" y="124267"/>
                </a:cubicBezTo>
                <a:close/>
              </a:path>
            </a:pathLst>
          </a:custGeom>
          <a:noFill/>
          <a:ln>
            <a:solidFill>
              <a:schemeClr val="tx1"/>
            </a:solidFill>
            <a:prstDash val="sys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Ai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nhanh</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hơn</a:t>
            </a:r>
            <a:endPar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endParaRPr>
          </a:p>
        </p:txBody>
      </p:sp>
      <p:pic>
        <p:nvPicPr>
          <p:cNvPr id="7" name="Picture 6">
            <a:extLst>
              <a:ext uri="{FF2B5EF4-FFF2-40B4-BE49-F238E27FC236}">
                <a16:creationId xmlns:a16="http://schemas.microsoft.com/office/drawing/2014/main" id="{EF59991B-E8B1-4236-B31F-7AF69A286F4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8355532" y="1285515"/>
            <a:ext cx="1539355" cy="2755638"/>
          </a:xfrm>
          <a:prstGeom prst="rect">
            <a:avLst/>
          </a:prstGeom>
        </p:spPr>
      </p:pic>
      <p:pic>
        <p:nvPicPr>
          <p:cNvPr id="8" name="Picture 7">
            <a:extLst>
              <a:ext uri="{FF2B5EF4-FFF2-40B4-BE49-F238E27FC236}">
                <a16:creationId xmlns:a16="http://schemas.microsoft.com/office/drawing/2014/main" id="{29C5F4E6-73FE-483B-BAAC-E8F9E8AD941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9894887" y="1285515"/>
            <a:ext cx="1244788" cy="2755638"/>
          </a:xfrm>
          <a:prstGeom prst="rect">
            <a:avLst/>
          </a:prstGeom>
        </p:spPr>
      </p:pic>
      <p:pic>
        <p:nvPicPr>
          <p:cNvPr id="12" name="Picture 11">
            <a:extLst>
              <a:ext uri="{FF2B5EF4-FFF2-40B4-BE49-F238E27FC236}">
                <a16:creationId xmlns:a16="http://schemas.microsoft.com/office/drawing/2014/main" id="{EF59991B-E8B1-4236-B31F-7AF69A286F4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8355527" y="3793188"/>
            <a:ext cx="1539355" cy="2755638"/>
          </a:xfrm>
          <a:prstGeom prst="rect">
            <a:avLst/>
          </a:prstGeom>
        </p:spPr>
      </p:pic>
      <p:pic>
        <p:nvPicPr>
          <p:cNvPr id="13" name="Picture 12">
            <a:extLst>
              <a:ext uri="{FF2B5EF4-FFF2-40B4-BE49-F238E27FC236}">
                <a16:creationId xmlns:a16="http://schemas.microsoft.com/office/drawing/2014/main" id="{29C5F4E6-73FE-483B-BAAC-E8F9E8AD941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9894882" y="3793188"/>
            <a:ext cx="1244788" cy="2755638"/>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ackgroundRemoval t="9961" b="89844" l="8203" r="91797">
                        <a14:foregroundMark x1="91797" y1="32227" x2="91797" y2="32227"/>
                        <a14:foregroundMark x1="8203" y1="68359" x2="8203" y2="68359"/>
                      </a14:backgroundRemoval>
                    </a14:imgEffect>
                  </a14:imgLayer>
                </a14:imgProps>
              </a:ext>
            </a:extLst>
          </a:blip>
          <a:stretch>
            <a:fillRect/>
          </a:stretch>
        </p:blipFill>
        <p:spPr>
          <a:xfrm>
            <a:off x="609600" y="3733396"/>
            <a:ext cx="3200400" cy="3200400"/>
          </a:xfrm>
          <a:prstGeom prst="rect">
            <a:avLst/>
          </a:prstGeom>
        </p:spPr>
      </p:pic>
      <p:pic>
        <p:nvPicPr>
          <p:cNvPr id="4" name="Picture 3"/>
          <p:cNvPicPr>
            <a:picLocks noChangeAspect="1"/>
          </p:cNvPicPr>
          <p:nvPr/>
        </p:nvPicPr>
        <p:blipFill rotWithShape="1">
          <a:blip r:embed="rId9"/>
          <a:srcRect l="16364" t="14886" r="22273" b="14431"/>
          <a:stretch/>
        </p:blipFill>
        <p:spPr>
          <a:xfrm>
            <a:off x="4244621" y="3869993"/>
            <a:ext cx="2488688" cy="2866600"/>
          </a:xfrm>
          <a:prstGeom prst="rect">
            <a:avLst/>
          </a:prstGeom>
        </p:spPr>
      </p:pic>
    </p:spTree>
    <p:extLst>
      <p:ext uri="{BB962C8B-B14F-4D97-AF65-F5344CB8AC3E}">
        <p14:creationId xmlns:p14="http://schemas.microsoft.com/office/powerpoint/2010/main" val="149167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7">
            <a:extLst>
              <a:ext uri="{FF2B5EF4-FFF2-40B4-BE49-F238E27FC236}">
                <a16:creationId xmlns:a16="http://schemas.microsoft.com/office/drawing/2014/main" id="{6C91D51F-57AB-4119-83AD-B895C0474862}"/>
              </a:ext>
            </a:extLst>
          </p:cNvPr>
          <p:cNvSpPr/>
          <p:nvPr/>
        </p:nvSpPr>
        <p:spPr>
          <a:xfrm>
            <a:off x="3018342" y="178718"/>
            <a:ext cx="5363660" cy="745585"/>
          </a:xfrm>
          <a:custGeom>
            <a:avLst/>
            <a:gdLst>
              <a:gd name="connsiteX0" fmla="*/ 0 w 5363660"/>
              <a:gd name="connsiteY0" fmla="*/ 124267 h 745585"/>
              <a:gd name="connsiteX1" fmla="*/ 124267 w 5363660"/>
              <a:gd name="connsiteY1" fmla="*/ 0 h 745585"/>
              <a:gd name="connsiteX2" fmla="*/ 794917 w 5363660"/>
              <a:gd name="connsiteY2" fmla="*/ 0 h 745585"/>
              <a:gd name="connsiteX3" fmla="*/ 1312113 w 5363660"/>
              <a:gd name="connsiteY3" fmla="*/ 0 h 745585"/>
              <a:gd name="connsiteX4" fmla="*/ 1778158 w 5363660"/>
              <a:gd name="connsiteY4" fmla="*/ 0 h 745585"/>
              <a:gd name="connsiteX5" fmla="*/ 2397656 w 5363660"/>
              <a:gd name="connsiteY5" fmla="*/ 0 h 745585"/>
              <a:gd name="connsiteX6" fmla="*/ 2914852 w 5363660"/>
              <a:gd name="connsiteY6" fmla="*/ 0 h 745585"/>
              <a:gd name="connsiteX7" fmla="*/ 3585502 w 5363660"/>
              <a:gd name="connsiteY7" fmla="*/ 0 h 745585"/>
              <a:gd name="connsiteX8" fmla="*/ 4051547 w 5363660"/>
              <a:gd name="connsiteY8" fmla="*/ 0 h 745585"/>
              <a:gd name="connsiteX9" fmla="*/ 4722197 w 5363660"/>
              <a:gd name="connsiteY9" fmla="*/ 0 h 745585"/>
              <a:gd name="connsiteX10" fmla="*/ 5239393 w 5363660"/>
              <a:gd name="connsiteY10" fmla="*/ 0 h 745585"/>
              <a:gd name="connsiteX11" fmla="*/ 5363660 w 5363660"/>
              <a:gd name="connsiteY11" fmla="*/ 124267 h 745585"/>
              <a:gd name="connsiteX12" fmla="*/ 5363660 w 5363660"/>
              <a:gd name="connsiteY12" fmla="*/ 621318 h 745585"/>
              <a:gd name="connsiteX13" fmla="*/ 5239393 w 5363660"/>
              <a:gd name="connsiteY13" fmla="*/ 745585 h 745585"/>
              <a:gd name="connsiteX14" fmla="*/ 4671046 w 5363660"/>
              <a:gd name="connsiteY14" fmla="*/ 745585 h 745585"/>
              <a:gd name="connsiteX15" fmla="*/ 4102698 w 5363660"/>
              <a:gd name="connsiteY15" fmla="*/ 745585 h 745585"/>
              <a:gd name="connsiteX16" fmla="*/ 3432048 w 5363660"/>
              <a:gd name="connsiteY16" fmla="*/ 745585 h 745585"/>
              <a:gd name="connsiteX17" fmla="*/ 2863701 w 5363660"/>
              <a:gd name="connsiteY17" fmla="*/ 745585 h 745585"/>
              <a:gd name="connsiteX18" fmla="*/ 2448808 w 5363660"/>
              <a:gd name="connsiteY18" fmla="*/ 745585 h 745585"/>
              <a:gd name="connsiteX19" fmla="*/ 1982763 w 5363660"/>
              <a:gd name="connsiteY19" fmla="*/ 745585 h 745585"/>
              <a:gd name="connsiteX20" fmla="*/ 1312113 w 5363660"/>
              <a:gd name="connsiteY20" fmla="*/ 745585 h 745585"/>
              <a:gd name="connsiteX21" fmla="*/ 743766 w 5363660"/>
              <a:gd name="connsiteY21" fmla="*/ 745585 h 745585"/>
              <a:gd name="connsiteX22" fmla="*/ 124267 w 5363660"/>
              <a:gd name="connsiteY22" fmla="*/ 745585 h 745585"/>
              <a:gd name="connsiteX23" fmla="*/ 0 w 5363660"/>
              <a:gd name="connsiteY23" fmla="*/ 621318 h 745585"/>
              <a:gd name="connsiteX24" fmla="*/ 0 w 5363660"/>
              <a:gd name="connsiteY24" fmla="*/ 124267 h 74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3660" h="745585" extrusionOk="0">
                <a:moveTo>
                  <a:pt x="0" y="124267"/>
                </a:moveTo>
                <a:cubicBezTo>
                  <a:pt x="-13249" y="47464"/>
                  <a:pt x="42408" y="4965"/>
                  <a:pt x="124267" y="0"/>
                </a:cubicBezTo>
                <a:cubicBezTo>
                  <a:pt x="371815" y="-68429"/>
                  <a:pt x="650813" y="61349"/>
                  <a:pt x="794917" y="0"/>
                </a:cubicBezTo>
                <a:cubicBezTo>
                  <a:pt x="939021" y="-61349"/>
                  <a:pt x="1117512" y="56909"/>
                  <a:pt x="1312113" y="0"/>
                </a:cubicBezTo>
                <a:cubicBezTo>
                  <a:pt x="1506714" y="-56909"/>
                  <a:pt x="1609047" y="14784"/>
                  <a:pt x="1778158" y="0"/>
                </a:cubicBezTo>
                <a:cubicBezTo>
                  <a:pt x="1947270" y="-14784"/>
                  <a:pt x="2264046" y="34667"/>
                  <a:pt x="2397656" y="0"/>
                </a:cubicBezTo>
                <a:cubicBezTo>
                  <a:pt x="2531266" y="-34667"/>
                  <a:pt x="2656339" y="26694"/>
                  <a:pt x="2914852" y="0"/>
                </a:cubicBezTo>
                <a:cubicBezTo>
                  <a:pt x="3173365" y="-26694"/>
                  <a:pt x="3302252" y="38645"/>
                  <a:pt x="3585502" y="0"/>
                </a:cubicBezTo>
                <a:cubicBezTo>
                  <a:pt x="3868752" y="-38645"/>
                  <a:pt x="3906099" y="20636"/>
                  <a:pt x="4051547" y="0"/>
                </a:cubicBezTo>
                <a:cubicBezTo>
                  <a:pt x="4196996" y="-20636"/>
                  <a:pt x="4411053" y="17757"/>
                  <a:pt x="4722197" y="0"/>
                </a:cubicBezTo>
                <a:cubicBezTo>
                  <a:pt x="5033341" y="-17757"/>
                  <a:pt x="5121913" y="44948"/>
                  <a:pt x="5239393" y="0"/>
                </a:cubicBezTo>
                <a:cubicBezTo>
                  <a:pt x="5295608" y="-710"/>
                  <a:pt x="5366540" y="47739"/>
                  <a:pt x="5363660" y="124267"/>
                </a:cubicBezTo>
                <a:cubicBezTo>
                  <a:pt x="5417723" y="258805"/>
                  <a:pt x="5334187" y="374538"/>
                  <a:pt x="5363660" y="621318"/>
                </a:cubicBezTo>
                <a:cubicBezTo>
                  <a:pt x="5373384" y="701860"/>
                  <a:pt x="5322184" y="733187"/>
                  <a:pt x="5239393" y="745585"/>
                </a:cubicBezTo>
                <a:cubicBezTo>
                  <a:pt x="5058943" y="791442"/>
                  <a:pt x="4912639" y="720028"/>
                  <a:pt x="4671046" y="745585"/>
                </a:cubicBezTo>
                <a:cubicBezTo>
                  <a:pt x="4429453" y="771142"/>
                  <a:pt x="4298549" y="693296"/>
                  <a:pt x="4102698" y="745585"/>
                </a:cubicBezTo>
                <a:cubicBezTo>
                  <a:pt x="3906847" y="797874"/>
                  <a:pt x="3600581" y="718331"/>
                  <a:pt x="3432048" y="745585"/>
                </a:cubicBezTo>
                <a:cubicBezTo>
                  <a:pt x="3263515" y="772839"/>
                  <a:pt x="2997881" y="733666"/>
                  <a:pt x="2863701" y="745585"/>
                </a:cubicBezTo>
                <a:cubicBezTo>
                  <a:pt x="2729521" y="757504"/>
                  <a:pt x="2555038" y="726869"/>
                  <a:pt x="2448808" y="745585"/>
                </a:cubicBezTo>
                <a:cubicBezTo>
                  <a:pt x="2342578" y="764301"/>
                  <a:pt x="2089732" y="733357"/>
                  <a:pt x="1982763" y="745585"/>
                </a:cubicBezTo>
                <a:cubicBezTo>
                  <a:pt x="1875794" y="757813"/>
                  <a:pt x="1594768" y="702635"/>
                  <a:pt x="1312113" y="745585"/>
                </a:cubicBezTo>
                <a:cubicBezTo>
                  <a:pt x="1029458" y="788535"/>
                  <a:pt x="916611" y="696886"/>
                  <a:pt x="743766" y="745585"/>
                </a:cubicBezTo>
                <a:cubicBezTo>
                  <a:pt x="570921" y="794284"/>
                  <a:pt x="410376" y="738897"/>
                  <a:pt x="124267" y="745585"/>
                </a:cubicBezTo>
                <a:cubicBezTo>
                  <a:pt x="55470" y="741109"/>
                  <a:pt x="3183" y="690613"/>
                  <a:pt x="0" y="621318"/>
                </a:cubicBezTo>
                <a:cubicBezTo>
                  <a:pt x="-23450" y="444383"/>
                  <a:pt x="10809" y="355380"/>
                  <a:pt x="0" y="124267"/>
                </a:cubicBezTo>
                <a:close/>
              </a:path>
            </a:pathLst>
          </a:custGeom>
          <a:noFill/>
          <a:ln>
            <a:solidFill>
              <a:schemeClr val="tx1"/>
            </a:solidFill>
            <a:prstDash val="sys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Ai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nhanh</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hơn</a:t>
            </a:r>
            <a:endPar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endParaRPr>
          </a:p>
        </p:txBody>
      </p:sp>
      <p:sp>
        <p:nvSpPr>
          <p:cNvPr id="2" name="Rectangle 1"/>
          <p:cNvSpPr/>
          <p:nvPr/>
        </p:nvSpPr>
        <p:spPr>
          <a:xfrm>
            <a:off x="443343" y="1449715"/>
            <a:ext cx="11166765" cy="1865126"/>
          </a:xfrm>
          <a:prstGeom prst="rect">
            <a:avLst/>
          </a:prstGeom>
          <a:ln w="3175">
            <a:solidFill>
              <a:schemeClr val="tx1"/>
            </a:solidFill>
          </a:ln>
        </p:spPr>
        <p:txBody>
          <a:bodyPr wrap="square">
            <a:spAutoFit/>
          </a:bodyPr>
          <a:lstStyle/>
          <a:p>
            <a:pPr algn="just">
              <a:lnSpc>
                <a:spcPct val="120000"/>
              </a:lnSpc>
            </a:pPr>
            <a:r>
              <a:rPr lang="vi-VN" sz="3200" b="1" dirty="0">
                <a:solidFill>
                  <a:srgbClr val="FF0000"/>
                </a:solidFill>
                <a:latin typeface="#9Slide05 Fourth Medium" panose="00000600000000000000" pitchFamily="2" charset="0"/>
                <a:ea typeface="Times New Roman" panose="02020603050405020304" pitchFamily="18" charset="0"/>
              </a:rPr>
              <a:t>Câu 1</a:t>
            </a:r>
            <a:r>
              <a:rPr lang="vi-VN" sz="3200" dirty="0">
                <a:solidFill>
                  <a:srgbClr val="FF0000"/>
                </a:solidFill>
                <a:latin typeface="#9Slide05 Fourth Medium" panose="00000600000000000000" pitchFamily="2" charset="0"/>
                <a:ea typeface="Times New Roman" panose="02020603050405020304" pitchFamily="18" charset="0"/>
              </a:rPr>
              <a:t>: Tỉnh nào sau đây không thuộc vùng Duyên hải Nam Trung Bộ?</a:t>
            </a:r>
            <a:endParaRPr lang="en-US" sz="3200" dirty="0">
              <a:solidFill>
                <a:srgbClr val="FF0000"/>
              </a:solidFill>
              <a:latin typeface="#9Slide05 Fourth Medium" panose="00000600000000000000" pitchFamily="2" charset="0"/>
              <a:ea typeface="Times New Roman" panose="02020603050405020304" pitchFamily="18" charset="0"/>
            </a:endParaRPr>
          </a:p>
          <a:p>
            <a:pPr marL="514350" indent="-514350" algn="just">
              <a:lnSpc>
                <a:spcPct val="120000"/>
              </a:lnSpc>
              <a:buAutoNum type="alphaUcPeriod"/>
            </a:pPr>
            <a:r>
              <a:rPr lang="vi-VN" sz="3200" b="1" dirty="0">
                <a:latin typeface="#9Slide05 Fourth Medium" panose="00000600000000000000" pitchFamily="2" charset="0"/>
                <a:ea typeface="Times New Roman" panose="02020603050405020304" pitchFamily="18" charset="0"/>
              </a:rPr>
              <a:t>Thừa Thiên Huế.</a:t>
            </a:r>
            <a:r>
              <a:rPr lang="vi-VN" sz="3200" dirty="0">
                <a:latin typeface="#9Slide05 Fourth Medium" panose="00000600000000000000" pitchFamily="2" charset="0"/>
                <a:ea typeface="Times New Roman" panose="02020603050405020304" pitchFamily="18" charset="0"/>
              </a:rPr>
              <a:t>         B. Đà Nẵng.</a:t>
            </a:r>
            <a:endParaRPr lang="en-US" sz="3200" dirty="0">
              <a:latin typeface="#9Slide05 Fourth Medium" panose="00000600000000000000" pitchFamily="2" charset="0"/>
              <a:ea typeface="Times New Roman" panose="02020603050405020304" pitchFamily="18" charset="0"/>
            </a:endParaRPr>
          </a:p>
          <a:p>
            <a:pPr algn="just">
              <a:lnSpc>
                <a:spcPct val="120000"/>
              </a:lnSpc>
            </a:pPr>
            <a:r>
              <a:rPr lang="vi-VN" sz="3200" dirty="0">
                <a:latin typeface="#9Slide05 Fourth Medium" panose="00000600000000000000" pitchFamily="2" charset="0"/>
                <a:ea typeface="Times New Roman" panose="02020603050405020304" pitchFamily="18" charset="0"/>
              </a:rPr>
              <a:t>C. Bình Định.        </a:t>
            </a:r>
            <a:r>
              <a:rPr lang="en-US" sz="3200" dirty="0">
                <a:latin typeface="#9Slide05 Fourth Medium" panose="00000600000000000000" pitchFamily="2" charset="0"/>
                <a:ea typeface="Times New Roman" panose="02020603050405020304" pitchFamily="18" charset="0"/>
              </a:rPr>
              <a:t>          </a:t>
            </a:r>
            <a:r>
              <a:rPr lang="vi-VN" sz="3200" dirty="0">
                <a:latin typeface="#9Slide05 Fourth Medium" panose="00000600000000000000" pitchFamily="2" charset="0"/>
                <a:ea typeface="Times New Roman" panose="02020603050405020304" pitchFamily="18" charset="0"/>
              </a:rPr>
              <a:t>D. Bình Thuận.</a:t>
            </a:r>
            <a:endParaRPr lang="en-US" sz="3200" dirty="0">
              <a:effectLst/>
              <a:latin typeface="#9Slide05 Fourth Medium" panose="00000600000000000000" pitchFamily="2" charset="0"/>
              <a:ea typeface="Times New Roman" panose="02020603050405020304" pitchFamily="18" charset="0"/>
            </a:endParaRPr>
          </a:p>
        </p:txBody>
      </p:sp>
      <p:sp>
        <p:nvSpPr>
          <p:cNvPr id="4" name="Rectangle 3"/>
          <p:cNvSpPr/>
          <p:nvPr/>
        </p:nvSpPr>
        <p:spPr>
          <a:xfrm>
            <a:off x="443343" y="3840254"/>
            <a:ext cx="11166765" cy="1865126"/>
          </a:xfrm>
          <a:prstGeom prst="rect">
            <a:avLst/>
          </a:prstGeom>
          <a:ln w="3175">
            <a:solidFill>
              <a:schemeClr val="tx1"/>
            </a:solidFill>
          </a:ln>
        </p:spPr>
        <p:txBody>
          <a:bodyPr wrap="square">
            <a:spAutoFit/>
          </a:bodyPr>
          <a:lstStyle/>
          <a:p>
            <a:pPr algn="just">
              <a:lnSpc>
                <a:spcPct val="120000"/>
              </a:lnSpc>
            </a:pPr>
            <a:r>
              <a:rPr lang="vi-VN" sz="3200" b="1" dirty="0">
                <a:solidFill>
                  <a:srgbClr val="FF0000"/>
                </a:solidFill>
                <a:latin typeface="#9Slide05 Fourth Medium" panose="00000600000000000000" pitchFamily="2" charset="0"/>
                <a:ea typeface="Times New Roman" panose="02020603050405020304" pitchFamily="18" charset="0"/>
              </a:rPr>
              <a:t>Câu 2</a:t>
            </a:r>
            <a:r>
              <a:rPr lang="vi-VN" sz="3200" dirty="0">
                <a:solidFill>
                  <a:srgbClr val="FF0000"/>
                </a:solidFill>
                <a:latin typeface="#9Slide05 Fourth Medium" panose="00000600000000000000" pitchFamily="2" charset="0"/>
                <a:ea typeface="Times New Roman" panose="02020603050405020304" pitchFamily="18" charset="0"/>
              </a:rPr>
              <a:t>: Vịnh nào sau đây</a:t>
            </a:r>
            <a:r>
              <a:rPr lang="vi-VN" sz="3200" b="1" dirty="0">
                <a:solidFill>
                  <a:srgbClr val="FF0000"/>
                </a:solidFill>
                <a:latin typeface="#9Slide05 Fourth Medium" panose="00000600000000000000" pitchFamily="2" charset="0"/>
                <a:ea typeface="Times New Roman" panose="02020603050405020304" pitchFamily="18" charset="0"/>
              </a:rPr>
              <a:t> không</a:t>
            </a:r>
            <a:r>
              <a:rPr lang="vi-VN" sz="3200" dirty="0">
                <a:solidFill>
                  <a:srgbClr val="FF0000"/>
                </a:solidFill>
                <a:latin typeface="#9Slide05 Fourth Medium" panose="00000600000000000000" pitchFamily="2" charset="0"/>
                <a:ea typeface="Times New Roman" panose="02020603050405020304" pitchFamily="18" charset="0"/>
              </a:rPr>
              <a:t> thuộc vùng Duyên hải Nam Trung Bộ?</a:t>
            </a:r>
            <a:endParaRPr lang="en-US" sz="3200" dirty="0">
              <a:solidFill>
                <a:srgbClr val="FF0000"/>
              </a:solidFill>
              <a:latin typeface="#9Slide05 Fourth Medium" panose="00000600000000000000" pitchFamily="2" charset="0"/>
              <a:ea typeface="Times New Roman" panose="02020603050405020304" pitchFamily="18" charset="0"/>
            </a:endParaRPr>
          </a:p>
          <a:p>
            <a:pPr marL="514350" indent="-514350" algn="just">
              <a:lnSpc>
                <a:spcPct val="120000"/>
              </a:lnSpc>
              <a:buAutoNum type="alphaUcPeriod"/>
            </a:pPr>
            <a:r>
              <a:rPr lang="vi-VN" sz="3200" dirty="0">
                <a:latin typeface="#9Slide05 Fourth Medium" panose="00000600000000000000" pitchFamily="2" charset="0"/>
                <a:ea typeface="Times New Roman" panose="02020603050405020304" pitchFamily="18" charset="0"/>
              </a:rPr>
              <a:t>Dung Quất.                 B. Cam Ranh   </a:t>
            </a:r>
            <a:r>
              <a:rPr lang="vi-VN" sz="3200" b="1" dirty="0">
                <a:latin typeface="#9Slide05 Fourth Medium" panose="00000600000000000000" pitchFamily="2" charset="0"/>
                <a:ea typeface="Times New Roman" panose="02020603050405020304" pitchFamily="18" charset="0"/>
              </a:rPr>
              <a:t>            </a:t>
            </a:r>
            <a:endParaRPr lang="en-US" sz="3200" b="1" dirty="0">
              <a:latin typeface="#9Slide05 Fourth Medium" panose="00000600000000000000" pitchFamily="2" charset="0"/>
              <a:ea typeface="Times New Roman" panose="02020603050405020304" pitchFamily="18" charset="0"/>
            </a:endParaRPr>
          </a:p>
          <a:p>
            <a:pPr algn="just">
              <a:lnSpc>
                <a:spcPct val="120000"/>
              </a:lnSpc>
            </a:pPr>
            <a:r>
              <a:rPr lang="vi-VN" sz="3200" b="1" dirty="0">
                <a:latin typeface="#9Slide05 Fourth Medium" panose="00000600000000000000" pitchFamily="2" charset="0"/>
                <a:ea typeface="Times New Roman" panose="02020603050405020304" pitchFamily="18" charset="0"/>
              </a:rPr>
              <a:t>C. Hạ Long.</a:t>
            </a:r>
            <a:r>
              <a:rPr lang="vi-VN" sz="3200" dirty="0">
                <a:latin typeface="#9Slide05 Fourth Medium" panose="00000600000000000000" pitchFamily="2" charset="0"/>
                <a:ea typeface="Times New Roman" panose="02020603050405020304" pitchFamily="18" charset="0"/>
              </a:rPr>
              <a:t>                   </a:t>
            </a:r>
            <a:r>
              <a:rPr lang="en-US" sz="3200" dirty="0">
                <a:latin typeface="#9Slide05 Fourth Medium" panose="00000600000000000000" pitchFamily="2" charset="0"/>
                <a:ea typeface="Times New Roman" panose="02020603050405020304" pitchFamily="18" charset="0"/>
              </a:rPr>
              <a:t> </a:t>
            </a:r>
            <a:r>
              <a:rPr lang="vi-VN" sz="3200" dirty="0">
                <a:latin typeface="#9Slide05 Fourth Medium" panose="00000600000000000000" pitchFamily="2" charset="0"/>
                <a:ea typeface="Times New Roman" panose="02020603050405020304" pitchFamily="18" charset="0"/>
              </a:rPr>
              <a:t>D. Vân Phong.</a:t>
            </a:r>
            <a:endParaRPr lang="en-US" sz="3200" dirty="0">
              <a:effectLst/>
              <a:latin typeface="#9Slide05 Fourth Medium" panose="00000600000000000000" pitchFamily="2" charset="0"/>
              <a:ea typeface="Times New Roman" panose="02020603050405020304" pitchFamily="18" charset="0"/>
            </a:endParaRPr>
          </a:p>
        </p:txBody>
      </p:sp>
      <p:sp>
        <p:nvSpPr>
          <p:cNvPr id="5" name="Oval 4"/>
          <p:cNvSpPr/>
          <p:nvPr/>
        </p:nvSpPr>
        <p:spPr>
          <a:xfrm>
            <a:off x="304798" y="2084405"/>
            <a:ext cx="581893" cy="5957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Oval 6"/>
          <p:cNvSpPr/>
          <p:nvPr/>
        </p:nvSpPr>
        <p:spPr>
          <a:xfrm>
            <a:off x="304798" y="5007714"/>
            <a:ext cx="581893" cy="5957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363080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7">
            <a:extLst>
              <a:ext uri="{FF2B5EF4-FFF2-40B4-BE49-F238E27FC236}">
                <a16:creationId xmlns:a16="http://schemas.microsoft.com/office/drawing/2014/main" id="{6C91D51F-57AB-4119-83AD-B895C0474862}"/>
              </a:ext>
            </a:extLst>
          </p:cNvPr>
          <p:cNvSpPr/>
          <p:nvPr/>
        </p:nvSpPr>
        <p:spPr>
          <a:xfrm>
            <a:off x="3018342" y="178718"/>
            <a:ext cx="5363660" cy="745585"/>
          </a:xfrm>
          <a:custGeom>
            <a:avLst/>
            <a:gdLst>
              <a:gd name="connsiteX0" fmla="*/ 0 w 5363660"/>
              <a:gd name="connsiteY0" fmla="*/ 124267 h 745585"/>
              <a:gd name="connsiteX1" fmla="*/ 124267 w 5363660"/>
              <a:gd name="connsiteY1" fmla="*/ 0 h 745585"/>
              <a:gd name="connsiteX2" fmla="*/ 794917 w 5363660"/>
              <a:gd name="connsiteY2" fmla="*/ 0 h 745585"/>
              <a:gd name="connsiteX3" fmla="*/ 1312113 w 5363660"/>
              <a:gd name="connsiteY3" fmla="*/ 0 h 745585"/>
              <a:gd name="connsiteX4" fmla="*/ 1778158 w 5363660"/>
              <a:gd name="connsiteY4" fmla="*/ 0 h 745585"/>
              <a:gd name="connsiteX5" fmla="*/ 2397656 w 5363660"/>
              <a:gd name="connsiteY5" fmla="*/ 0 h 745585"/>
              <a:gd name="connsiteX6" fmla="*/ 2914852 w 5363660"/>
              <a:gd name="connsiteY6" fmla="*/ 0 h 745585"/>
              <a:gd name="connsiteX7" fmla="*/ 3585502 w 5363660"/>
              <a:gd name="connsiteY7" fmla="*/ 0 h 745585"/>
              <a:gd name="connsiteX8" fmla="*/ 4051547 w 5363660"/>
              <a:gd name="connsiteY8" fmla="*/ 0 h 745585"/>
              <a:gd name="connsiteX9" fmla="*/ 4722197 w 5363660"/>
              <a:gd name="connsiteY9" fmla="*/ 0 h 745585"/>
              <a:gd name="connsiteX10" fmla="*/ 5239393 w 5363660"/>
              <a:gd name="connsiteY10" fmla="*/ 0 h 745585"/>
              <a:gd name="connsiteX11" fmla="*/ 5363660 w 5363660"/>
              <a:gd name="connsiteY11" fmla="*/ 124267 h 745585"/>
              <a:gd name="connsiteX12" fmla="*/ 5363660 w 5363660"/>
              <a:gd name="connsiteY12" fmla="*/ 621318 h 745585"/>
              <a:gd name="connsiteX13" fmla="*/ 5239393 w 5363660"/>
              <a:gd name="connsiteY13" fmla="*/ 745585 h 745585"/>
              <a:gd name="connsiteX14" fmla="*/ 4671046 w 5363660"/>
              <a:gd name="connsiteY14" fmla="*/ 745585 h 745585"/>
              <a:gd name="connsiteX15" fmla="*/ 4102698 w 5363660"/>
              <a:gd name="connsiteY15" fmla="*/ 745585 h 745585"/>
              <a:gd name="connsiteX16" fmla="*/ 3432048 w 5363660"/>
              <a:gd name="connsiteY16" fmla="*/ 745585 h 745585"/>
              <a:gd name="connsiteX17" fmla="*/ 2863701 w 5363660"/>
              <a:gd name="connsiteY17" fmla="*/ 745585 h 745585"/>
              <a:gd name="connsiteX18" fmla="*/ 2448808 w 5363660"/>
              <a:gd name="connsiteY18" fmla="*/ 745585 h 745585"/>
              <a:gd name="connsiteX19" fmla="*/ 1982763 w 5363660"/>
              <a:gd name="connsiteY19" fmla="*/ 745585 h 745585"/>
              <a:gd name="connsiteX20" fmla="*/ 1312113 w 5363660"/>
              <a:gd name="connsiteY20" fmla="*/ 745585 h 745585"/>
              <a:gd name="connsiteX21" fmla="*/ 743766 w 5363660"/>
              <a:gd name="connsiteY21" fmla="*/ 745585 h 745585"/>
              <a:gd name="connsiteX22" fmla="*/ 124267 w 5363660"/>
              <a:gd name="connsiteY22" fmla="*/ 745585 h 745585"/>
              <a:gd name="connsiteX23" fmla="*/ 0 w 5363660"/>
              <a:gd name="connsiteY23" fmla="*/ 621318 h 745585"/>
              <a:gd name="connsiteX24" fmla="*/ 0 w 5363660"/>
              <a:gd name="connsiteY24" fmla="*/ 124267 h 74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3660" h="745585" extrusionOk="0">
                <a:moveTo>
                  <a:pt x="0" y="124267"/>
                </a:moveTo>
                <a:cubicBezTo>
                  <a:pt x="-13249" y="47464"/>
                  <a:pt x="42408" y="4965"/>
                  <a:pt x="124267" y="0"/>
                </a:cubicBezTo>
                <a:cubicBezTo>
                  <a:pt x="371815" y="-68429"/>
                  <a:pt x="650813" y="61349"/>
                  <a:pt x="794917" y="0"/>
                </a:cubicBezTo>
                <a:cubicBezTo>
                  <a:pt x="939021" y="-61349"/>
                  <a:pt x="1117512" y="56909"/>
                  <a:pt x="1312113" y="0"/>
                </a:cubicBezTo>
                <a:cubicBezTo>
                  <a:pt x="1506714" y="-56909"/>
                  <a:pt x="1609047" y="14784"/>
                  <a:pt x="1778158" y="0"/>
                </a:cubicBezTo>
                <a:cubicBezTo>
                  <a:pt x="1947270" y="-14784"/>
                  <a:pt x="2264046" y="34667"/>
                  <a:pt x="2397656" y="0"/>
                </a:cubicBezTo>
                <a:cubicBezTo>
                  <a:pt x="2531266" y="-34667"/>
                  <a:pt x="2656339" y="26694"/>
                  <a:pt x="2914852" y="0"/>
                </a:cubicBezTo>
                <a:cubicBezTo>
                  <a:pt x="3173365" y="-26694"/>
                  <a:pt x="3302252" y="38645"/>
                  <a:pt x="3585502" y="0"/>
                </a:cubicBezTo>
                <a:cubicBezTo>
                  <a:pt x="3868752" y="-38645"/>
                  <a:pt x="3906099" y="20636"/>
                  <a:pt x="4051547" y="0"/>
                </a:cubicBezTo>
                <a:cubicBezTo>
                  <a:pt x="4196996" y="-20636"/>
                  <a:pt x="4411053" y="17757"/>
                  <a:pt x="4722197" y="0"/>
                </a:cubicBezTo>
                <a:cubicBezTo>
                  <a:pt x="5033341" y="-17757"/>
                  <a:pt x="5121913" y="44948"/>
                  <a:pt x="5239393" y="0"/>
                </a:cubicBezTo>
                <a:cubicBezTo>
                  <a:pt x="5295608" y="-710"/>
                  <a:pt x="5366540" y="47739"/>
                  <a:pt x="5363660" y="124267"/>
                </a:cubicBezTo>
                <a:cubicBezTo>
                  <a:pt x="5417723" y="258805"/>
                  <a:pt x="5334187" y="374538"/>
                  <a:pt x="5363660" y="621318"/>
                </a:cubicBezTo>
                <a:cubicBezTo>
                  <a:pt x="5373384" y="701860"/>
                  <a:pt x="5322184" y="733187"/>
                  <a:pt x="5239393" y="745585"/>
                </a:cubicBezTo>
                <a:cubicBezTo>
                  <a:pt x="5058943" y="791442"/>
                  <a:pt x="4912639" y="720028"/>
                  <a:pt x="4671046" y="745585"/>
                </a:cubicBezTo>
                <a:cubicBezTo>
                  <a:pt x="4429453" y="771142"/>
                  <a:pt x="4298549" y="693296"/>
                  <a:pt x="4102698" y="745585"/>
                </a:cubicBezTo>
                <a:cubicBezTo>
                  <a:pt x="3906847" y="797874"/>
                  <a:pt x="3600581" y="718331"/>
                  <a:pt x="3432048" y="745585"/>
                </a:cubicBezTo>
                <a:cubicBezTo>
                  <a:pt x="3263515" y="772839"/>
                  <a:pt x="2997881" y="733666"/>
                  <a:pt x="2863701" y="745585"/>
                </a:cubicBezTo>
                <a:cubicBezTo>
                  <a:pt x="2729521" y="757504"/>
                  <a:pt x="2555038" y="726869"/>
                  <a:pt x="2448808" y="745585"/>
                </a:cubicBezTo>
                <a:cubicBezTo>
                  <a:pt x="2342578" y="764301"/>
                  <a:pt x="2089732" y="733357"/>
                  <a:pt x="1982763" y="745585"/>
                </a:cubicBezTo>
                <a:cubicBezTo>
                  <a:pt x="1875794" y="757813"/>
                  <a:pt x="1594768" y="702635"/>
                  <a:pt x="1312113" y="745585"/>
                </a:cubicBezTo>
                <a:cubicBezTo>
                  <a:pt x="1029458" y="788535"/>
                  <a:pt x="916611" y="696886"/>
                  <a:pt x="743766" y="745585"/>
                </a:cubicBezTo>
                <a:cubicBezTo>
                  <a:pt x="570921" y="794284"/>
                  <a:pt x="410376" y="738897"/>
                  <a:pt x="124267" y="745585"/>
                </a:cubicBezTo>
                <a:cubicBezTo>
                  <a:pt x="55470" y="741109"/>
                  <a:pt x="3183" y="690613"/>
                  <a:pt x="0" y="621318"/>
                </a:cubicBezTo>
                <a:cubicBezTo>
                  <a:pt x="-23450" y="444383"/>
                  <a:pt x="10809" y="355380"/>
                  <a:pt x="0" y="124267"/>
                </a:cubicBezTo>
                <a:close/>
              </a:path>
            </a:pathLst>
          </a:custGeom>
          <a:noFill/>
          <a:ln>
            <a:solidFill>
              <a:schemeClr val="tx1"/>
            </a:solidFill>
            <a:prstDash val="sys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Ai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nhanh</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hơn</a:t>
            </a:r>
            <a:endPar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endParaRPr>
          </a:p>
        </p:txBody>
      </p:sp>
      <p:sp>
        <p:nvSpPr>
          <p:cNvPr id="3" name="Rectangle 2"/>
          <p:cNvSpPr/>
          <p:nvPr/>
        </p:nvSpPr>
        <p:spPr>
          <a:xfrm>
            <a:off x="429492" y="1692837"/>
            <a:ext cx="11568544" cy="1766637"/>
          </a:xfrm>
          <a:prstGeom prst="rect">
            <a:avLst/>
          </a:prstGeom>
          <a:ln w="3175">
            <a:solidFill>
              <a:schemeClr val="tx1"/>
            </a:solidFill>
          </a:ln>
        </p:spPr>
        <p:txBody>
          <a:bodyPr wrap="square">
            <a:spAutoFit/>
          </a:bodyPr>
          <a:lstStyle/>
          <a:p>
            <a:pPr algn="just">
              <a:lnSpc>
                <a:spcPct val="120000"/>
              </a:lnSpc>
            </a:pPr>
            <a:r>
              <a:rPr lang="vi-VN" sz="3200" b="1" dirty="0">
                <a:solidFill>
                  <a:srgbClr val="FF0000"/>
                </a:solidFill>
                <a:latin typeface="#9Slide05 Fourth Medium" panose="00000600000000000000" pitchFamily="2" charset="0"/>
                <a:ea typeface="Times New Roman" panose="02020603050405020304" pitchFamily="18" charset="0"/>
              </a:rPr>
              <a:t>Câu 3</a:t>
            </a:r>
            <a:r>
              <a:rPr lang="en-US" sz="3200" dirty="0">
                <a:solidFill>
                  <a:srgbClr val="FF0000"/>
                </a:solidFill>
                <a:latin typeface="#9Slide05 Fourth Medium" panose="00000600000000000000" pitchFamily="2" charset="0"/>
                <a:ea typeface="Times New Roman" panose="02020603050405020304" pitchFamily="18" charset="0"/>
              </a:rPr>
              <a:t>:</a:t>
            </a:r>
            <a:r>
              <a:rPr lang="vi-VN" sz="3200" dirty="0">
                <a:solidFill>
                  <a:srgbClr val="FF0000"/>
                </a:solidFill>
                <a:latin typeface="#9Slide05 Fourth Medium" panose="00000600000000000000" pitchFamily="2" charset="0"/>
                <a:ea typeface="Times New Roman" panose="02020603050405020304" pitchFamily="18" charset="0"/>
              </a:rPr>
              <a:t> Vùng tiếp giáp với Duyên hải Nam Trung Bộ là</a:t>
            </a:r>
            <a:endParaRPr lang="en-US" sz="3200" dirty="0">
              <a:solidFill>
                <a:srgbClr val="FF0000"/>
              </a:solidFill>
              <a:latin typeface="#9Slide05 Fourth Medium" panose="00000600000000000000" pitchFamily="2" charset="0"/>
              <a:ea typeface="Times New Roman" panose="02020603050405020304" pitchFamily="18" charset="0"/>
            </a:endParaRPr>
          </a:p>
          <a:p>
            <a:pPr algn="just">
              <a:lnSpc>
                <a:spcPct val="120000"/>
              </a:lnSpc>
            </a:pPr>
            <a:r>
              <a:rPr lang="vi-VN" sz="3200" dirty="0">
                <a:latin typeface="#9Slide05 Fourth Medium" panose="00000600000000000000" pitchFamily="2" charset="0"/>
                <a:ea typeface="Times New Roman" panose="02020603050405020304" pitchFamily="18" charset="0"/>
              </a:rPr>
              <a:t>A. vùng Trung du và miền núi Bắc Bộ</a:t>
            </a:r>
            <a:r>
              <a:rPr lang="vi-VN" sz="3200" b="1" dirty="0">
                <a:latin typeface="#9Slide05 Fourth Medium" panose="00000600000000000000" pitchFamily="2" charset="0"/>
                <a:ea typeface="Times New Roman" panose="02020603050405020304" pitchFamily="18" charset="0"/>
              </a:rPr>
              <a:t>.      B. vùng Đông Nam Bộ.</a:t>
            </a:r>
            <a:endParaRPr lang="en-US" sz="3200" dirty="0">
              <a:latin typeface="#9Slide05 Fourth Medium" panose="00000600000000000000" pitchFamily="2" charset="0"/>
              <a:ea typeface="Times New Roman" panose="02020603050405020304" pitchFamily="18" charset="0"/>
            </a:endParaRPr>
          </a:p>
          <a:p>
            <a:r>
              <a:rPr lang="vi-VN" sz="3200" dirty="0">
                <a:latin typeface="#9Slide05 Fourth Medium" panose="00000600000000000000" pitchFamily="2" charset="0"/>
                <a:ea typeface="Times New Roman" panose="02020603050405020304" pitchFamily="18" charset="0"/>
                <a:cs typeface="Times New Roman" panose="02020603050405020304" pitchFamily="18" charset="0"/>
              </a:rPr>
              <a:t>C. vùng Đồng bằng sông Hồng.                D. Đồng bằng sông Cửu Long</a:t>
            </a:r>
            <a:endParaRPr lang="en-US" sz="3200" dirty="0">
              <a:latin typeface="#9Slide05 Fourth Medium" panose="00000600000000000000" pitchFamily="2" charset="0"/>
            </a:endParaRPr>
          </a:p>
        </p:txBody>
      </p:sp>
      <p:sp>
        <p:nvSpPr>
          <p:cNvPr id="5" name="Rectangle 4"/>
          <p:cNvSpPr/>
          <p:nvPr/>
        </p:nvSpPr>
        <p:spPr>
          <a:xfrm>
            <a:off x="429492" y="3937347"/>
            <a:ext cx="11360726" cy="2456057"/>
          </a:xfrm>
          <a:prstGeom prst="rect">
            <a:avLst/>
          </a:prstGeom>
          <a:ln w="3175">
            <a:solidFill>
              <a:schemeClr val="tx1"/>
            </a:solidFill>
          </a:ln>
        </p:spPr>
        <p:txBody>
          <a:bodyPr wrap="square">
            <a:spAutoFit/>
          </a:bodyPr>
          <a:lstStyle/>
          <a:p>
            <a:pPr algn="just">
              <a:lnSpc>
                <a:spcPct val="120000"/>
              </a:lnSpc>
            </a:pPr>
            <a:r>
              <a:rPr lang="vi-VN" sz="3200" b="1" dirty="0">
                <a:solidFill>
                  <a:srgbClr val="FF0000"/>
                </a:solidFill>
                <a:latin typeface="#9Slide05 Fourth Medium" panose="00000600000000000000" pitchFamily="2" charset="0"/>
                <a:ea typeface="Times New Roman" panose="02020603050405020304" pitchFamily="18" charset="0"/>
              </a:rPr>
              <a:t>Câu 4</a:t>
            </a:r>
            <a:r>
              <a:rPr lang="vi-VN" sz="3200" dirty="0">
                <a:solidFill>
                  <a:srgbClr val="FF0000"/>
                </a:solidFill>
                <a:latin typeface="#9Slide05 Fourth Medium" panose="00000600000000000000" pitchFamily="2" charset="0"/>
                <a:ea typeface="Times New Roman" panose="02020603050405020304" pitchFamily="18" charset="0"/>
              </a:rPr>
              <a:t>: Quần đảo Hoàng Sa và Trường Sa lần lượt thuộc tỉnh, thành phố nào?</a:t>
            </a:r>
            <a:endParaRPr lang="en-US" sz="3200" dirty="0">
              <a:solidFill>
                <a:srgbClr val="FF0000"/>
              </a:solidFill>
              <a:latin typeface="#9Slide05 Fourth Medium" panose="00000600000000000000" pitchFamily="2" charset="0"/>
              <a:ea typeface="Times New Roman" panose="02020603050405020304" pitchFamily="18" charset="0"/>
            </a:endParaRPr>
          </a:p>
          <a:p>
            <a:pPr algn="just">
              <a:lnSpc>
                <a:spcPct val="120000"/>
              </a:lnSpc>
            </a:pPr>
            <a:r>
              <a:rPr lang="vi-VN" sz="3200" dirty="0">
                <a:latin typeface="#9Slide05 Fourth Medium" panose="00000600000000000000" pitchFamily="2" charset="0"/>
                <a:ea typeface="Times New Roman" panose="02020603050405020304" pitchFamily="18" charset="0"/>
              </a:rPr>
              <a:t>A. Quảng Nam và Quảng Ngãi.   </a:t>
            </a:r>
            <a:r>
              <a:rPr lang="en-US" sz="3200" dirty="0">
                <a:latin typeface="#9Slide05 Fourth Medium" panose="00000600000000000000" pitchFamily="2" charset="0"/>
                <a:ea typeface="Times New Roman" panose="02020603050405020304" pitchFamily="18" charset="0"/>
              </a:rPr>
              <a:t>        </a:t>
            </a:r>
            <a:r>
              <a:rPr lang="vi-VN" sz="3200" dirty="0">
                <a:latin typeface="#9Slide05 Fourth Medium" panose="00000600000000000000" pitchFamily="2" charset="0"/>
                <a:ea typeface="Times New Roman" panose="02020603050405020304" pitchFamily="18" charset="0"/>
              </a:rPr>
              <a:t> B. Bình Định và Phú Yên.                        </a:t>
            </a:r>
            <a:endParaRPr lang="en-US" sz="3200" dirty="0">
              <a:latin typeface="#9Slide05 Fourth Medium" panose="00000600000000000000" pitchFamily="2" charset="0"/>
              <a:ea typeface="Times New Roman" panose="02020603050405020304" pitchFamily="18" charset="0"/>
            </a:endParaRPr>
          </a:p>
          <a:p>
            <a:pPr algn="just">
              <a:lnSpc>
                <a:spcPct val="120000"/>
              </a:lnSpc>
            </a:pPr>
            <a:r>
              <a:rPr lang="vi-VN" sz="3200" b="1" dirty="0">
                <a:latin typeface="#9Slide05 Fourth Medium" panose="00000600000000000000" pitchFamily="2" charset="0"/>
                <a:ea typeface="Times New Roman" panose="02020603050405020304" pitchFamily="18" charset="0"/>
              </a:rPr>
              <a:t> C. Đà Nẵng và Khánh Hòa.</a:t>
            </a:r>
            <a:r>
              <a:rPr lang="vi-VN" sz="3200" dirty="0">
                <a:latin typeface="#9Slide05 Fourth Medium" panose="00000600000000000000" pitchFamily="2" charset="0"/>
                <a:ea typeface="Times New Roman" panose="02020603050405020304" pitchFamily="18" charset="0"/>
              </a:rPr>
              <a:t>   </a:t>
            </a:r>
            <a:r>
              <a:rPr lang="en-US" sz="3200" dirty="0">
                <a:latin typeface="#9Slide05 Fourth Medium" panose="00000600000000000000" pitchFamily="2" charset="0"/>
                <a:ea typeface="Times New Roman" panose="02020603050405020304" pitchFamily="18" charset="0"/>
              </a:rPr>
              <a:t>            </a:t>
            </a:r>
            <a:r>
              <a:rPr lang="vi-VN" sz="3200" dirty="0">
                <a:latin typeface="#9Slide05 Fourth Medium" panose="00000600000000000000" pitchFamily="2" charset="0"/>
                <a:ea typeface="Times New Roman" panose="02020603050405020304" pitchFamily="18" charset="0"/>
              </a:rPr>
              <a:t> D. Ninh Thuận và Bình Thuận.</a:t>
            </a:r>
            <a:endParaRPr lang="en-US" sz="3200" dirty="0">
              <a:effectLst/>
              <a:latin typeface="#9Slide05 Fourth Medium" panose="00000600000000000000" pitchFamily="2" charset="0"/>
              <a:ea typeface="Times New Roman" panose="02020603050405020304" pitchFamily="18" charset="0"/>
            </a:endParaRPr>
          </a:p>
        </p:txBody>
      </p:sp>
      <p:sp>
        <p:nvSpPr>
          <p:cNvPr id="8" name="Oval 7"/>
          <p:cNvSpPr/>
          <p:nvPr/>
        </p:nvSpPr>
        <p:spPr>
          <a:xfrm>
            <a:off x="6968835" y="2278282"/>
            <a:ext cx="581893" cy="5957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Oval 8"/>
          <p:cNvSpPr/>
          <p:nvPr/>
        </p:nvSpPr>
        <p:spPr>
          <a:xfrm>
            <a:off x="429492" y="5734609"/>
            <a:ext cx="581893" cy="5957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715323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7">
            <a:extLst>
              <a:ext uri="{FF2B5EF4-FFF2-40B4-BE49-F238E27FC236}">
                <a16:creationId xmlns:a16="http://schemas.microsoft.com/office/drawing/2014/main" id="{6C91D51F-57AB-4119-83AD-B895C0474862}"/>
              </a:ext>
            </a:extLst>
          </p:cNvPr>
          <p:cNvSpPr/>
          <p:nvPr/>
        </p:nvSpPr>
        <p:spPr>
          <a:xfrm>
            <a:off x="3018342" y="178718"/>
            <a:ext cx="5363660" cy="745585"/>
          </a:xfrm>
          <a:custGeom>
            <a:avLst/>
            <a:gdLst>
              <a:gd name="connsiteX0" fmla="*/ 0 w 5363660"/>
              <a:gd name="connsiteY0" fmla="*/ 124267 h 745585"/>
              <a:gd name="connsiteX1" fmla="*/ 124267 w 5363660"/>
              <a:gd name="connsiteY1" fmla="*/ 0 h 745585"/>
              <a:gd name="connsiteX2" fmla="*/ 794917 w 5363660"/>
              <a:gd name="connsiteY2" fmla="*/ 0 h 745585"/>
              <a:gd name="connsiteX3" fmla="*/ 1312113 w 5363660"/>
              <a:gd name="connsiteY3" fmla="*/ 0 h 745585"/>
              <a:gd name="connsiteX4" fmla="*/ 1778158 w 5363660"/>
              <a:gd name="connsiteY4" fmla="*/ 0 h 745585"/>
              <a:gd name="connsiteX5" fmla="*/ 2397656 w 5363660"/>
              <a:gd name="connsiteY5" fmla="*/ 0 h 745585"/>
              <a:gd name="connsiteX6" fmla="*/ 2914852 w 5363660"/>
              <a:gd name="connsiteY6" fmla="*/ 0 h 745585"/>
              <a:gd name="connsiteX7" fmla="*/ 3585502 w 5363660"/>
              <a:gd name="connsiteY7" fmla="*/ 0 h 745585"/>
              <a:gd name="connsiteX8" fmla="*/ 4051547 w 5363660"/>
              <a:gd name="connsiteY8" fmla="*/ 0 h 745585"/>
              <a:gd name="connsiteX9" fmla="*/ 4722197 w 5363660"/>
              <a:gd name="connsiteY9" fmla="*/ 0 h 745585"/>
              <a:gd name="connsiteX10" fmla="*/ 5239393 w 5363660"/>
              <a:gd name="connsiteY10" fmla="*/ 0 h 745585"/>
              <a:gd name="connsiteX11" fmla="*/ 5363660 w 5363660"/>
              <a:gd name="connsiteY11" fmla="*/ 124267 h 745585"/>
              <a:gd name="connsiteX12" fmla="*/ 5363660 w 5363660"/>
              <a:gd name="connsiteY12" fmla="*/ 621318 h 745585"/>
              <a:gd name="connsiteX13" fmla="*/ 5239393 w 5363660"/>
              <a:gd name="connsiteY13" fmla="*/ 745585 h 745585"/>
              <a:gd name="connsiteX14" fmla="*/ 4671046 w 5363660"/>
              <a:gd name="connsiteY14" fmla="*/ 745585 h 745585"/>
              <a:gd name="connsiteX15" fmla="*/ 4102698 w 5363660"/>
              <a:gd name="connsiteY15" fmla="*/ 745585 h 745585"/>
              <a:gd name="connsiteX16" fmla="*/ 3432048 w 5363660"/>
              <a:gd name="connsiteY16" fmla="*/ 745585 h 745585"/>
              <a:gd name="connsiteX17" fmla="*/ 2863701 w 5363660"/>
              <a:gd name="connsiteY17" fmla="*/ 745585 h 745585"/>
              <a:gd name="connsiteX18" fmla="*/ 2448808 w 5363660"/>
              <a:gd name="connsiteY18" fmla="*/ 745585 h 745585"/>
              <a:gd name="connsiteX19" fmla="*/ 1982763 w 5363660"/>
              <a:gd name="connsiteY19" fmla="*/ 745585 h 745585"/>
              <a:gd name="connsiteX20" fmla="*/ 1312113 w 5363660"/>
              <a:gd name="connsiteY20" fmla="*/ 745585 h 745585"/>
              <a:gd name="connsiteX21" fmla="*/ 743766 w 5363660"/>
              <a:gd name="connsiteY21" fmla="*/ 745585 h 745585"/>
              <a:gd name="connsiteX22" fmla="*/ 124267 w 5363660"/>
              <a:gd name="connsiteY22" fmla="*/ 745585 h 745585"/>
              <a:gd name="connsiteX23" fmla="*/ 0 w 5363660"/>
              <a:gd name="connsiteY23" fmla="*/ 621318 h 745585"/>
              <a:gd name="connsiteX24" fmla="*/ 0 w 5363660"/>
              <a:gd name="connsiteY24" fmla="*/ 124267 h 74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3660" h="745585" extrusionOk="0">
                <a:moveTo>
                  <a:pt x="0" y="124267"/>
                </a:moveTo>
                <a:cubicBezTo>
                  <a:pt x="-13249" y="47464"/>
                  <a:pt x="42408" y="4965"/>
                  <a:pt x="124267" y="0"/>
                </a:cubicBezTo>
                <a:cubicBezTo>
                  <a:pt x="371815" y="-68429"/>
                  <a:pt x="650813" y="61349"/>
                  <a:pt x="794917" y="0"/>
                </a:cubicBezTo>
                <a:cubicBezTo>
                  <a:pt x="939021" y="-61349"/>
                  <a:pt x="1117512" y="56909"/>
                  <a:pt x="1312113" y="0"/>
                </a:cubicBezTo>
                <a:cubicBezTo>
                  <a:pt x="1506714" y="-56909"/>
                  <a:pt x="1609047" y="14784"/>
                  <a:pt x="1778158" y="0"/>
                </a:cubicBezTo>
                <a:cubicBezTo>
                  <a:pt x="1947270" y="-14784"/>
                  <a:pt x="2264046" y="34667"/>
                  <a:pt x="2397656" y="0"/>
                </a:cubicBezTo>
                <a:cubicBezTo>
                  <a:pt x="2531266" y="-34667"/>
                  <a:pt x="2656339" y="26694"/>
                  <a:pt x="2914852" y="0"/>
                </a:cubicBezTo>
                <a:cubicBezTo>
                  <a:pt x="3173365" y="-26694"/>
                  <a:pt x="3302252" y="38645"/>
                  <a:pt x="3585502" y="0"/>
                </a:cubicBezTo>
                <a:cubicBezTo>
                  <a:pt x="3868752" y="-38645"/>
                  <a:pt x="3906099" y="20636"/>
                  <a:pt x="4051547" y="0"/>
                </a:cubicBezTo>
                <a:cubicBezTo>
                  <a:pt x="4196996" y="-20636"/>
                  <a:pt x="4411053" y="17757"/>
                  <a:pt x="4722197" y="0"/>
                </a:cubicBezTo>
                <a:cubicBezTo>
                  <a:pt x="5033341" y="-17757"/>
                  <a:pt x="5121913" y="44948"/>
                  <a:pt x="5239393" y="0"/>
                </a:cubicBezTo>
                <a:cubicBezTo>
                  <a:pt x="5295608" y="-710"/>
                  <a:pt x="5366540" y="47739"/>
                  <a:pt x="5363660" y="124267"/>
                </a:cubicBezTo>
                <a:cubicBezTo>
                  <a:pt x="5417723" y="258805"/>
                  <a:pt x="5334187" y="374538"/>
                  <a:pt x="5363660" y="621318"/>
                </a:cubicBezTo>
                <a:cubicBezTo>
                  <a:pt x="5373384" y="701860"/>
                  <a:pt x="5322184" y="733187"/>
                  <a:pt x="5239393" y="745585"/>
                </a:cubicBezTo>
                <a:cubicBezTo>
                  <a:pt x="5058943" y="791442"/>
                  <a:pt x="4912639" y="720028"/>
                  <a:pt x="4671046" y="745585"/>
                </a:cubicBezTo>
                <a:cubicBezTo>
                  <a:pt x="4429453" y="771142"/>
                  <a:pt x="4298549" y="693296"/>
                  <a:pt x="4102698" y="745585"/>
                </a:cubicBezTo>
                <a:cubicBezTo>
                  <a:pt x="3906847" y="797874"/>
                  <a:pt x="3600581" y="718331"/>
                  <a:pt x="3432048" y="745585"/>
                </a:cubicBezTo>
                <a:cubicBezTo>
                  <a:pt x="3263515" y="772839"/>
                  <a:pt x="2997881" y="733666"/>
                  <a:pt x="2863701" y="745585"/>
                </a:cubicBezTo>
                <a:cubicBezTo>
                  <a:pt x="2729521" y="757504"/>
                  <a:pt x="2555038" y="726869"/>
                  <a:pt x="2448808" y="745585"/>
                </a:cubicBezTo>
                <a:cubicBezTo>
                  <a:pt x="2342578" y="764301"/>
                  <a:pt x="2089732" y="733357"/>
                  <a:pt x="1982763" y="745585"/>
                </a:cubicBezTo>
                <a:cubicBezTo>
                  <a:pt x="1875794" y="757813"/>
                  <a:pt x="1594768" y="702635"/>
                  <a:pt x="1312113" y="745585"/>
                </a:cubicBezTo>
                <a:cubicBezTo>
                  <a:pt x="1029458" y="788535"/>
                  <a:pt x="916611" y="696886"/>
                  <a:pt x="743766" y="745585"/>
                </a:cubicBezTo>
                <a:cubicBezTo>
                  <a:pt x="570921" y="794284"/>
                  <a:pt x="410376" y="738897"/>
                  <a:pt x="124267" y="745585"/>
                </a:cubicBezTo>
                <a:cubicBezTo>
                  <a:pt x="55470" y="741109"/>
                  <a:pt x="3183" y="690613"/>
                  <a:pt x="0" y="621318"/>
                </a:cubicBezTo>
                <a:cubicBezTo>
                  <a:pt x="-23450" y="444383"/>
                  <a:pt x="10809" y="355380"/>
                  <a:pt x="0" y="124267"/>
                </a:cubicBezTo>
                <a:close/>
              </a:path>
            </a:pathLst>
          </a:custGeom>
          <a:noFill/>
          <a:ln>
            <a:solidFill>
              <a:schemeClr val="tx1"/>
            </a:solidFill>
            <a:prstDash val="sys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Ai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nhanh</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hơn</a:t>
            </a:r>
            <a:endPar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endParaRPr>
          </a:p>
        </p:txBody>
      </p:sp>
      <p:sp>
        <p:nvSpPr>
          <p:cNvPr id="2" name="Rectangle 1"/>
          <p:cNvSpPr/>
          <p:nvPr/>
        </p:nvSpPr>
        <p:spPr>
          <a:xfrm>
            <a:off x="609599" y="1074125"/>
            <a:ext cx="10848109" cy="1865126"/>
          </a:xfrm>
          <a:prstGeom prst="rect">
            <a:avLst/>
          </a:prstGeom>
          <a:ln w="3175">
            <a:solidFill>
              <a:schemeClr val="tx1"/>
            </a:solidFill>
          </a:ln>
        </p:spPr>
        <p:txBody>
          <a:bodyPr wrap="square">
            <a:spAutoFit/>
          </a:bodyPr>
          <a:lstStyle/>
          <a:p>
            <a:pPr marR="30480" algn="just">
              <a:lnSpc>
                <a:spcPct val="120000"/>
              </a:lnSpc>
            </a:pPr>
            <a:r>
              <a:rPr lang="vi-VN" sz="3200" b="1" dirty="0">
                <a:solidFill>
                  <a:srgbClr val="FF0000"/>
                </a:solidFill>
                <a:latin typeface="#9Slide05 Fourth Medium" panose="00000600000000000000" pitchFamily="2" charset="0"/>
                <a:ea typeface="Times New Roman" panose="02020603050405020304" pitchFamily="18" charset="0"/>
              </a:rPr>
              <a:t>Câu 5:</a:t>
            </a:r>
            <a:r>
              <a:rPr lang="vi-VN" sz="3200" dirty="0">
                <a:solidFill>
                  <a:srgbClr val="FF0000"/>
                </a:solidFill>
                <a:latin typeface="#9Slide05 Fourth Medium" panose="00000600000000000000" pitchFamily="2" charset="0"/>
                <a:ea typeface="Times New Roman" panose="02020603050405020304" pitchFamily="18" charset="0"/>
              </a:rPr>
              <a:t> Khoáng sản chính của vùng Duyên hải Nam Trung Bộ là:</a:t>
            </a:r>
            <a:endParaRPr lang="en-US" sz="3200" dirty="0">
              <a:solidFill>
                <a:srgbClr val="FF0000"/>
              </a:solidFill>
              <a:latin typeface="#9Slide05 Fourth Medium" panose="00000600000000000000" pitchFamily="2" charset="0"/>
              <a:ea typeface="Times New Roman" panose="02020603050405020304" pitchFamily="18" charset="0"/>
            </a:endParaRPr>
          </a:p>
          <a:p>
            <a:pPr marR="30480" algn="just">
              <a:lnSpc>
                <a:spcPct val="120000"/>
              </a:lnSpc>
            </a:pPr>
            <a:r>
              <a:rPr lang="vi-VN" sz="3200" dirty="0">
                <a:solidFill>
                  <a:srgbClr val="000000"/>
                </a:solidFill>
                <a:latin typeface="#9Slide05 Fourth Medium" panose="00000600000000000000" pitchFamily="2" charset="0"/>
                <a:ea typeface="Times New Roman" panose="02020603050405020304" pitchFamily="18" charset="0"/>
              </a:rPr>
              <a:t>A. sắt, đá vôi, cao lanh.                    B. than nâu, mangan, thiếc.</a:t>
            </a:r>
            <a:endParaRPr lang="en-US" sz="3200" dirty="0">
              <a:latin typeface="#9Slide05 Fourth Medium" panose="00000600000000000000" pitchFamily="2" charset="0"/>
              <a:ea typeface="Times New Roman" panose="02020603050405020304" pitchFamily="18" charset="0"/>
            </a:endParaRPr>
          </a:p>
          <a:p>
            <a:pPr marR="30480" algn="just">
              <a:lnSpc>
                <a:spcPct val="120000"/>
              </a:lnSpc>
            </a:pPr>
            <a:r>
              <a:rPr lang="vi-VN" sz="3200" dirty="0">
                <a:solidFill>
                  <a:srgbClr val="000000"/>
                </a:solidFill>
                <a:latin typeface="#9Slide05 Fourth Medium" panose="00000600000000000000" pitchFamily="2" charset="0"/>
                <a:ea typeface="Times New Roman" panose="02020603050405020304" pitchFamily="18" charset="0"/>
              </a:rPr>
              <a:t>C. đồng, apatít, vàng</a:t>
            </a:r>
            <a:r>
              <a:rPr lang="vi-VN" sz="3200" b="1" dirty="0">
                <a:solidFill>
                  <a:srgbClr val="000000"/>
                </a:solidFill>
                <a:latin typeface="#9Slide05 Fourth Medium" panose="00000600000000000000" pitchFamily="2" charset="0"/>
                <a:ea typeface="Times New Roman" panose="02020603050405020304" pitchFamily="18" charset="0"/>
              </a:rPr>
              <a:t>.                      </a:t>
            </a:r>
            <a:r>
              <a:rPr lang="en-US" sz="3200" b="1" dirty="0">
                <a:solidFill>
                  <a:srgbClr val="000000"/>
                </a:solidFill>
                <a:latin typeface="#9Slide05 Fourth Medium" panose="00000600000000000000" pitchFamily="2" charset="0"/>
                <a:ea typeface="Times New Roman" panose="02020603050405020304" pitchFamily="18" charset="0"/>
              </a:rPr>
              <a:t> </a:t>
            </a:r>
            <a:r>
              <a:rPr lang="vi-VN" sz="3200" b="1" dirty="0">
                <a:solidFill>
                  <a:srgbClr val="000000"/>
                </a:solidFill>
                <a:latin typeface="#9Slide05 Fourth Medium" panose="00000600000000000000" pitchFamily="2" charset="0"/>
                <a:ea typeface="Times New Roman" panose="02020603050405020304" pitchFamily="18" charset="0"/>
              </a:rPr>
              <a:t>D. cát thủy tinh, titan, vàng.</a:t>
            </a:r>
            <a:endParaRPr lang="en-US" sz="3200" dirty="0">
              <a:effectLst/>
              <a:latin typeface="#9Slide05 Fourth Medium" panose="00000600000000000000" pitchFamily="2" charset="0"/>
              <a:ea typeface="Times New Roman" panose="02020603050405020304" pitchFamily="18" charset="0"/>
            </a:endParaRPr>
          </a:p>
        </p:txBody>
      </p:sp>
      <p:sp>
        <p:nvSpPr>
          <p:cNvPr id="4" name="Rectangle 3"/>
          <p:cNvSpPr/>
          <p:nvPr/>
        </p:nvSpPr>
        <p:spPr>
          <a:xfrm>
            <a:off x="609599" y="3094899"/>
            <a:ext cx="10848109" cy="3637919"/>
          </a:xfrm>
          <a:prstGeom prst="rect">
            <a:avLst/>
          </a:prstGeom>
          <a:ln w="3175">
            <a:solidFill>
              <a:schemeClr val="tx1"/>
            </a:solidFill>
          </a:ln>
        </p:spPr>
        <p:txBody>
          <a:bodyPr wrap="square">
            <a:spAutoFit/>
          </a:bodyPr>
          <a:lstStyle/>
          <a:p>
            <a:pPr marR="30480" algn="just">
              <a:lnSpc>
                <a:spcPct val="120000"/>
              </a:lnSpc>
            </a:pPr>
            <a:r>
              <a:rPr lang="vi-VN" sz="3200" b="1" dirty="0">
                <a:solidFill>
                  <a:srgbClr val="FF0000"/>
                </a:solidFill>
                <a:latin typeface="#9Slide05 Fourth Medium" panose="00000600000000000000" pitchFamily="2" charset="0"/>
                <a:ea typeface="Times New Roman" panose="02020603050405020304" pitchFamily="18" charset="0"/>
              </a:rPr>
              <a:t>Câu 6</a:t>
            </a:r>
            <a:r>
              <a:rPr lang="vi-VN" sz="3200" dirty="0">
                <a:solidFill>
                  <a:srgbClr val="FF0000"/>
                </a:solidFill>
                <a:latin typeface="#9Slide05 Fourth Medium" panose="00000600000000000000" pitchFamily="2" charset="0"/>
                <a:ea typeface="Times New Roman" panose="02020603050405020304" pitchFamily="18" charset="0"/>
              </a:rPr>
              <a:t>: Các di sản văn hóa của thế giới trong vùng Duyên hải Nam Trung Bộ là:</a:t>
            </a:r>
            <a:endParaRPr lang="en-US" sz="3200" dirty="0">
              <a:solidFill>
                <a:srgbClr val="FF0000"/>
              </a:solidFill>
              <a:latin typeface="#9Slide05 Fourth Medium" panose="00000600000000000000" pitchFamily="2" charset="0"/>
              <a:ea typeface="Times New Roman" panose="02020603050405020304" pitchFamily="18" charset="0"/>
            </a:endParaRPr>
          </a:p>
          <a:p>
            <a:pPr marL="544830" marR="30480" indent="-514350" algn="just">
              <a:lnSpc>
                <a:spcPct val="120000"/>
              </a:lnSpc>
              <a:spcBef>
                <a:spcPts val="0"/>
              </a:spcBef>
              <a:spcAft>
                <a:spcPts val="0"/>
              </a:spcAft>
              <a:buAutoNum type="alphaUcPeriod"/>
            </a:pPr>
            <a:r>
              <a:rPr lang="vi-VN" sz="3200" dirty="0">
                <a:solidFill>
                  <a:srgbClr val="000000"/>
                </a:solidFill>
                <a:latin typeface="#9Slide05 Fourth Medium" panose="00000600000000000000" pitchFamily="2" charset="0"/>
                <a:ea typeface="Times New Roman" panose="02020603050405020304" pitchFamily="18" charset="0"/>
              </a:rPr>
              <a:t>Cố đô Huế, nhã nhạc cung đình Huế.        </a:t>
            </a:r>
            <a:endParaRPr lang="en-US" sz="3200" dirty="0">
              <a:solidFill>
                <a:srgbClr val="000000"/>
              </a:solidFill>
              <a:latin typeface="#9Slide05 Fourth Medium" panose="00000600000000000000" pitchFamily="2" charset="0"/>
              <a:ea typeface="Times New Roman" panose="02020603050405020304" pitchFamily="18" charset="0"/>
            </a:endParaRPr>
          </a:p>
          <a:p>
            <a:pPr marL="544830" marR="30480" indent="-514350" algn="just">
              <a:lnSpc>
                <a:spcPct val="120000"/>
              </a:lnSpc>
              <a:spcBef>
                <a:spcPts val="0"/>
              </a:spcBef>
              <a:spcAft>
                <a:spcPts val="0"/>
              </a:spcAft>
              <a:buAutoNum type="alphaUcPeriod"/>
            </a:pPr>
            <a:r>
              <a:rPr lang="vi-VN" sz="3200" dirty="0">
                <a:solidFill>
                  <a:srgbClr val="000000"/>
                </a:solidFill>
                <a:latin typeface="#9Slide05 Fourth Medium" panose="00000600000000000000" pitchFamily="2" charset="0"/>
                <a:ea typeface="Times New Roman" panose="02020603050405020304" pitchFamily="18" charset="0"/>
              </a:rPr>
              <a:t> Ca trù, Quan Họ </a:t>
            </a:r>
            <a:endParaRPr lang="en-US" sz="3200" dirty="0">
              <a:latin typeface="#9Slide05 Fourth Medium" panose="00000600000000000000" pitchFamily="2" charset="0"/>
              <a:ea typeface="Times New Roman" panose="02020603050405020304" pitchFamily="18" charset="0"/>
            </a:endParaRPr>
          </a:p>
          <a:p>
            <a:pPr marL="30480" marR="30480" indent="0" algn="just">
              <a:lnSpc>
                <a:spcPct val="120000"/>
              </a:lnSpc>
              <a:spcBef>
                <a:spcPts val="0"/>
              </a:spcBef>
              <a:spcAft>
                <a:spcPts val="0"/>
              </a:spcAft>
            </a:pPr>
            <a:r>
              <a:rPr lang="vi-VN" sz="3200" dirty="0">
                <a:solidFill>
                  <a:srgbClr val="000000"/>
                </a:solidFill>
                <a:latin typeface="#9Slide05 Fourth Medium" panose="00000600000000000000" pitchFamily="2" charset="0"/>
                <a:ea typeface="Times New Roman" panose="02020603050405020304" pitchFamily="18" charset="0"/>
              </a:rPr>
              <a:t>C. Vịnh Hạ Long, Phong Nha – Kẻ Bàng.   </a:t>
            </a:r>
            <a:endParaRPr lang="en-US" sz="3200" dirty="0">
              <a:solidFill>
                <a:srgbClr val="000000"/>
              </a:solidFill>
              <a:latin typeface="#9Slide05 Fourth Medium" panose="00000600000000000000" pitchFamily="2" charset="0"/>
              <a:ea typeface="Times New Roman" panose="02020603050405020304" pitchFamily="18" charset="0"/>
            </a:endParaRPr>
          </a:p>
          <a:p>
            <a:pPr marL="30480" marR="30480" indent="0" algn="just">
              <a:lnSpc>
                <a:spcPct val="120000"/>
              </a:lnSpc>
              <a:spcBef>
                <a:spcPts val="0"/>
              </a:spcBef>
              <a:spcAft>
                <a:spcPts val="0"/>
              </a:spcAft>
            </a:pPr>
            <a:r>
              <a:rPr lang="vi-VN" sz="3200" b="1" dirty="0">
                <a:solidFill>
                  <a:srgbClr val="000000"/>
                </a:solidFill>
                <a:latin typeface="#9Slide05 Fourth Medium" panose="00000600000000000000" pitchFamily="2" charset="0"/>
                <a:ea typeface="Times New Roman" panose="02020603050405020304" pitchFamily="18" charset="0"/>
              </a:rPr>
              <a:t>D.Phố cổ Hội An, di tích Mĩ Sơn</a:t>
            </a:r>
            <a:r>
              <a:rPr lang="vi-VN" sz="3200" dirty="0">
                <a:solidFill>
                  <a:srgbClr val="000000"/>
                </a:solidFill>
                <a:latin typeface="#9Slide05 Fourth Medium" panose="00000600000000000000" pitchFamily="2" charset="0"/>
                <a:ea typeface="Times New Roman" panose="02020603050405020304" pitchFamily="18" charset="0"/>
              </a:rPr>
              <a:t>.</a:t>
            </a:r>
            <a:endParaRPr lang="en-US" sz="3200" dirty="0">
              <a:effectLst/>
              <a:latin typeface="#9Slide05 Fourth Medium" panose="00000600000000000000" pitchFamily="2" charset="0"/>
              <a:ea typeface="Times New Roman" panose="02020603050405020304" pitchFamily="18" charset="0"/>
            </a:endParaRPr>
          </a:p>
        </p:txBody>
      </p:sp>
      <p:sp>
        <p:nvSpPr>
          <p:cNvPr id="7" name="Oval 6"/>
          <p:cNvSpPr/>
          <p:nvPr/>
        </p:nvSpPr>
        <p:spPr>
          <a:xfrm>
            <a:off x="6248398" y="2343506"/>
            <a:ext cx="581893" cy="5957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Oval 7"/>
          <p:cNvSpPr/>
          <p:nvPr/>
        </p:nvSpPr>
        <p:spPr>
          <a:xfrm>
            <a:off x="498761" y="6108873"/>
            <a:ext cx="581893" cy="5957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495129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7">
            <a:extLst>
              <a:ext uri="{FF2B5EF4-FFF2-40B4-BE49-F238E27FC236}">
                <a16:creationId xmlns:a16="http://schemas.microsoft.com/office/drawing/2014/main" id="{6C91D51F-57AB-4119-83AD-B895C0474862}"/>
              </a:ext>
            </a:extLst>
          </p:cNvPr>
          <p:cNvSpPr/>
          <p:nvPr/>
        </p:nvSpPr>
        <p:spPr>
          <a:xfrm>
            <a:off x="3018342" y="178718"/>
            <a:ext cx="5363660" cy="745585"/>
          </a:xfrm>
          <a:custGeom>
            <a:avLst/>
            <a:gdLst>
              <a:gd name="connsiteX0" fmla="*/ 0 w 5363660"/>
              <a:gd name="connsiteY0" fmla="*/ 124267 h 745585"/>
              <a:gd name="connsiteX1" fmla="*/ 124267 w 5363660"/>
              <a:gd name="connsiteY1" fmla="*/ 0 h 745585"/>
              <a:gd name="connsiteX2" fmla="*/ 794917 w 5363660"/>
              <a:gd name="connsiteY2" fmla="*/ 0 h 745585"/>
              <a:gd name="connsiteX3" fmla="*/ 1312113 w 5363660"/>
              <a:gd name="connsiteY3" fmla="*/ 0 h 745585"/>
              <a:gd name="connsiteX4" fmla="*/ 1778158 w 5363660"/>
              <a:gd name="connsiteY4" fmla="*/ 0 h 745585"/>
              <a:gd name="connsiteX5" fmla="*/ 2397656 w 5363660"/>
              <a:gd name="connsiteY5" fmla="*/ 0 h 745585"/>
              <a:gd name="connsiteX6" fmla="*/ 2914852 w 5363660"/>
              <a:gd name="connsiteY6" fmla="*/ 0 h 745585"/>
              <a:gd name="connsiteX7" fmla="*/ 3585502 w 5363660"/>
              <a:gd name="connsiteY7" fmla="*/ 0 h 745585"/>
              <a:gd name="connsiteX8" fmla="*/ 4051547 w 5363660"/>
              <a:gd name="connsiteY8" fmla="*/ 0 h 745585"/>
              <a:gd name="connsiteX9" fmla="*/ 4722197 w 5363660"/>
              <a:gd name="connsiteY9" fmla="*/ 0 h 745585"/>
              <a:gd name="connsiteX10" fmla="*/ 5239393 w 5363660"/>
              <a:gd name="connsiteY10" fmla="*/ 0 h 745585"/>
              <a:gd name="connsiteX11" fmla="*/ 5363660 w 5363660"/>
              <a:gd name="connsiteY11" fmla="*/ 124267 h 745585"/>
              <a:gd name="connsiteX12" fmla="*/ 5363660 w 5363660"/>
              <a:gd name="connsiteY12" fmla="*/ 621318 h 745585"/>
              <a:gd name="connsiteX13" fmla="*/ 5239393 w 5363660"/>
              <a:gd name="connsiteY13" fmla="*/ 745585 h 745585"/>
              <a:gd name="connsiteX14" fmla="*/ 4671046 w 5363660"/>
              <a:gd name="connsiteY14" fmla="*/ 745585 h 745585"/>
              <a:gd name="connsiteX15" fmla="*/ 4102698 w 5363660"/>
              <a:gd name="connsiteY15" fmla="*/ 745585 h 745585"/>
              <a:gd name="connsiteX16" fmla="*/ 3432048 w 5363660"/>
              <a:gd name="connsiteY16" fmla="*/ 745585 h 745585"/>
              <a:gd name="connsiteX17" fmla="*/ 2863701 w 5363660"/>
              <a:gd name="connsiteY17" fmla="*/ 745585 h 745585"/>
              <a:gd name="connsiteX18" fmla="*/ 2448808 w 5363660"/>
              <a:gd name="connsiteY18" fmla="*/ 745585 h 745585"/>
              <a:gd name="connsiteX19" fmla="*/ 1982763 w 5363660"/>
              <a:gd name="connsiteY19" fmla="*/ 745585 h 745585"/>
              <a:gd name="connsiteX20" fmla="*/ 1312113 w 5363660"/>
              <a:gd name="connsiteY20" fmla="*/ 745585 h 745585"/>
              <a:gd name="connsiteX21" fmla="*/ 743766 w 5363660"/>
              <a:gd name="connsiteY21" fmla="*/ 745585 h 745585"/>
              <a:gd name="connsiteX22" fmla="*/ 124267 w 5363660"/>
              <a:gd name="connsiteY22" fmla="*/ 745585 h 745585"/>
              <a:gd name="connsiteX23" fmla="*/ 0 w 5363660"/>
              <a:gd name="connsiteY23" fmla="*/ 621318 h 745585"/>
              <a:gd name="connsiteX24" fmla="*/ 0 w 5363660"/>
              <a:gd name="connsiteY24" fmla="*/ 124267 h 74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3660" h="745585" extrusionOk="0">
                <a:moveTo>
                  <a:pt x="0" y="124267"/>
                </a:moveTo>
                <a:cubicBezTo>
                  <a:pt x="-13249" y="47464"/>
                  <a:pt x="42408" y="4965"/>
                  <a:pt x="124267" y="0"/>
                </a:cubicBezTo>
                <a:cubicBezTo>
                  <a:pt x="371815" y="-68429"/>
                  <a:pt x="650813" y="61349"/>
                  <a:pt x="794917" y="0"/>
                </a:cubicBezTo>
                <a:cubicBezTo>
                  <a:pt x="939021" y="-61349"/>
                  <a:pt x="1117512" y="56909"/>
                  <a:pt x="1312113" y="0"/>
                </a:cubicBezTo>
                <a:cubicBezTo>
                  <a:pt x="1506714" y="-56909"/>
                  <a:pt x="1609047" y="14784"/>
                  <a:pt x="1778158" y="0"/>
                </a:cubicBezTo>
                <a:cubicBezTo>
                  <a:pt x="1947270" y="-14784"/>
                  <a:pt x="2264046" y="34667"/>
                  <a:pt x="2397656" y="0"/>
                </a:cubicBezTo>
                <a:cubicBezTo>
                  <a:pt x="2531266" y="-34667"/>
                  <a:pt x="2656339" y="26694"/>
                  <a:pt x="2914852" y="0"/>
                </a:cubicBezTo>
                <a:cubicBezTo>
                  <a:pt x="3173365" y="-26694"/>
                  <a:pt x="3302252" y="38645"/>
                  <a:pt x="3585502" y="0"/>
                </a:cubicBezTo>
                <a:cubicBezTo>
                  <a:pt x="3868752" y="-38645"/>
                  <a:pt x="3906099" y="20636"/>
                  <a:pt x="4051547" y="0"/>
                </a:cubicBezTo>
                <a:cubicBezTo>
                  <a:pt x="4196996" y="-20636"/>
                  <a:pt x="4411053" y="17757"/>
                  <a:pt x="4722197" y="0"/>
                </a:cubicBezTo>
                <a:cubicBezTo>
                  <a:pt x="5033341" y="-17757"/>
                  <a:pt x="5121913" y="44948"/>
                  <a:pt x="5239393" y="0"/>
                </a:cubicBezTo>
                <a:cubicBezTo>
                  <a:pt x="5295608" y="-710"/>
                  <a:pt x="5366540" y="47739"/>
                  <a:pt x="5363660" y="124267"/>
                </a:cubicBezTo>
                <a:cubicBezTo>
                  <a:pt x="5417723" y="258805"/>
                  <a:pt x="5334187" y="374538"/>
                  <a:pt x="5363660" y="621318"/>
                </a:cubicBezTo>
                <a:cubicBezTo>
                  <a:pt x="5373384" y="701860"/>
                  <a:pt x="5322184" y="733187"/>
                  <a:pt x="5239393" y="745585"/>
                </a:cubicBezTo>
                <a:cubicBezTo>
                  <a:pt x="5058943" y="791442"/>
                  <a:pt x="4912639" y="720028"/>
                  <a:pt x="4671046" y="745585"/>
                </a:cubicBezTo>
                <a:cubicBezTo>
                  <a:pt x="4429453" y="771142"/>
                  <a:pt x="4298549" y="693296"/>
                  <a:pt x="4102698" y="745585"/>
                </a:cubicBezTo>
                <a:cubicBezTo>
                  <a:pt x="3906847" y="797874"/>
                  <a:pt x="3600581" y="718331"/>
                  <a:pt x="3432048" y="745585"/>
                </a:cubicBezTo>
                <a:cubicBezTo>
                  <a:pt x="3263515" y="772839"/>
                  <a:pt x="2997881" y="733666"/>
                  <a:pt x="2863701" y="745585"/>
                </a:cubicBezTo>
                <a:cubicBezTo>
                  <a:pt x="2729521" y="757504"/>
                  <a:pt x="2555038" y="726869"/>
                  <a:pt x="2448808" y="745585"/>
                </a:cubicBezTo>
                <a:cubicBezTo>
                  <a:pt x="2342578" y="764301"/>
                  <a:pt x="2089732" y="733357"/>
                  <a:pt x="1982763" y="745585"/>
                </a:cubicBezTo>
                <a:cubicBezTo>
                  <a:pt x="1875794" y="757813"/>
                  <a:pt x="1594768" y="702635"/>
                  <a:pt x="1312113" y="745585"/>
                </a:cubicBezTo>
                <a:cubicBezTo>
                  <a:pt x="1029458" y="788535"/>
                  <a:pt x="916611" y="696886"/>
                  <a:pt x="743766" y="745585"/>
                </a:cubicBezTo>
                <a:cubicBezTo>
                  <a:pt x="570921" y="794284"/>
                  <a:pt x="410376" y="738897"/>
                  <a:pt x="124267" y="745585"/>
                </a:cubicBezTo>
                <a:cubicBezTo>
                  <a:pt x="55470" y="741109"/>
                  <a:pt x="3183" y="690613"/>
                  <a:pt x="0" y="621318"/>
                </a:cubicBezTo>
                <a:cubicBezTo>
                  <a:pt x="-23450" y="444383"/>
                  <a:pt x="10809" y="355380"/>
                  <a:pt x="0" y="124267"/>
                </a:cubicBezTo>
                <a:close/>
              </a:path>
            </a:pathLst>
          </a:custGeom>
          <a:noFill/>
          <a:ln>
            <a:solidFill>
              <a:schemeClr val="tx1"/>
            </a:solidFill>
            <a:prstDash val="sys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Ai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nhanh</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hơn</a:t>
            </a:r>
            <a:endPar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endParaRPr>
          </a:p>
        </p:txBody>
      </p:sp>
      <p:sp>
        <p:nvSpPr>
          <p:cNvPr id="3" name="Rectangle 2"/>
          <p:cNvSpPr/>
          <p:nvPr/>
        </p:nvSpPr>
        <p:spPr>
          <a:xfrm>
            <a:off x="484909" y="1152584"/>
            <a:ext cx="11430000" cy="1865126"/>
          </a:xfrm>
          <a:prstGeom prst="rect">
            <a:avLst/>
          </a:prstGeom>
          <a:ln w="3175">
            <a:solidFill>
              <a:schemeClr val="tx1"/>
            </a:solidFill>
          </a:ln>
        </p:spPr>
        <p:txBody>
          <a:bodyPr wrap="square">
            <a:spAutoFit/>
          </a:bodyPr>
          <a:lstStyle/>
          <a:p>
            <a:pPr marL="30480" marR="30480" indent="0" algn="just">
              <a:lnSpc>
                <a:spcPct val="120000"/>
              </a:lnSpc>
              <a:spcBef>
                <a:spcPts val="0"/>
              </a:spcBef>
              <a:spcAft>
                <a:spcPts val="0"/>
              </a:spcAft>
            </a:pPr>
            <a:r>
              <a:rPr lang="vi-VN" sz="3200" b="1" dirty="0">
                <a:solidFill>
                  <a:srgbClr val="FF0000"/>
                </a:solidFill>
                <a:latin typeface="#9Slide05 Fourth Medium" panose="00000600000000000000" pitchFamily="2" charset="0"/>
                <a:ea typeface="Times New Roman" panose="02020603050405020304" pitchFamily="18" charset="0"/>
              </a:rPr>
              <a:t>Câu 7: </a:t>
            </a:r>
            <a:r>
              <a:rPr lang="vi-VN" sz="3200" dirty="0">
                <a:solidFill>
                  <a:srgbClr val="FF0000"/>
                </a:solidFill>
                <a:latin typeface="#9Slide05 Fourth Medium" panose="00000600000000000000" pitchFamily="2" charset="0"/>
                <a:ea typeface="Times New Roman" panose="02020603050405020304" pitchFamily="18" charset="0"/>
              </a:rPr>
              <a:t>Các bãi biển thu hút đông khách du lịch ở Duyên hải N</a:t>
            </a:r>
            <a:r>
              <a:rPr lang="en-US" sz="3200" dirty="0">
                <a:solidFill>
                  <a:srgbClr val="FF0000"/>
                </a:solidFill>
                <a:latin typeface="#9Slide05 Fourth Medium" panose="00000600000000000000" pitchFamily="2" charset="0"/>
                <a:ea typeface="Times New Roman" panose="02020603050405020304" pitchFamily="18" charset="0"/>
              </a:rPr>
              <a:t>TB</a:t>
            </a:r>
            <a:r>
              <a:rPr lang="vi-VN" sz="3200" dirty="0">
                <a:solidFill>
                  <a:srgbClr val="FF0000"/>
                </a:solidFill>
                <a:latin typeface="#9Slide05 Fourth Medium" panose="00000600000000000000" pitchFamily="2" charset="0"/>
                <a:ea typeface="Times New Roman" panose="02020603050405020304" pitchFamily="18" charset="0"/>
              </a:rPr>
              <a:t> là:</a:t>
            </a:r>
            <a:endParaRPr lang="en-US" sz="3200" dirty="0">
              <a:solidFill>
                <a:srgbClr val="FF0000"/>
              </a:solidFill>
              <a:latin typeface="#9Slide05 Fourth Medium" panose="00000600000000000000" pitchFamily="2" charset="0"/>
              <a:ea typeface="Times New Roman" panose="02020603050405020304" pitchFamily="18" charset="0"/>
            </a:endParaRPr>
          </a:p>
          <a:p>
            <a:pPr marL="30480" marR="30480" indent="0" algn="just">
              <a:lnSpc>
                <a:spcPct val="120000"/>
              </a:lnSpc>
              <a:spcBef>
                <a:spcPts val="0"/>
              </a:spcBef>
              <a:spcAft>
                <a:spcPts val="0"/>
              </a:spcAft>
            </a:pPr>
            <a:r>
              <a:rPr lang="vi-VN" sz="3200" dirty="0">
                <a:solidFill>
                  <a:srgbClr val="000000"/>
                </a:solidFill>
                <a:latin typeface="#9Slide05 Fourth Medium" panose="00000600000000000000" pitchFamily="2" charset="0"/>
                <a:ea typeface="Times New Roman" panose="02020603050405020304" pitchFamily="18" charset="0"/>
              </a:rPr>
              <a:t>A. Sầm Sơn, Cửa Lò, Thiên Cầm. </a:t>
            </a:r>
            <a:r>
              <a:rPr lang="en-US" sz="3200" dirty="0">
                <a:solidFill>
                  <a:srgbClr val="000000"/>
                </a:solidFill>
                <a:latin typeface="#9Slide05 Fourth Medium" panose="00000600000000000000" pitchFamily="2" charset="0"/>
                <a:ea typeface="Times New Roman" panose="02020603050405020304" pitchFamily="18" charset="0"/>
              </a:rPr>
              <a:t>        </a:t>
            </a:r>
            <a:r>
              <a:rPr lang="vi-VN" sz="3200" dirty="0">
                <a:solidFill>
                  <a:srgbClr val="000000"/>
                </a:solidFill>
                <a:latin typeface="#9Slide05 Fourth Medium" panose="00000600000000000000" pitchFamily="2" charset="0"/>
                <a:ea typeface="Times New Roman" panose="02020603050405020304" pitchFamily="18" charset="0"/>
              </a:rPr>
              <a:t>B. Cửa Lò, Thiên Cầm, Nhật Lệ.</a:t>
            </a:r>
            <a:endParaRPr lang="en-US" sz="3200" dirty="0">
              <a:latin typeface="#9Slide05 Fourth Medium" panose="00000600000000000000" pitchFamily="2" charset="0"/>
              <a:ea typeface="Times New Roman" panose="02020603050405020304" pitchFamily="18" charset="0"/>
            </a:endParaRPr>
          </a:p>
          <a:p>
            <a:pPr marL="30480" marR="30480" indent="0" algn="just">
              <a:lnSpc>
                <a:spcPct val="120000"/>
              </a:lnSpc>
              <a:spcBef>
                <a:spcPts val="0"/>
              </a:spcBef>
              <a:spcAft>
                <a:spcPts val="0"/>
              </a:spcAft>
            </a:pPr>
            <a:r>
              <a:rPr lang="vi-VN" sz="3200" b="1" dirty="0">
                <a:solidFill>
                  <a:srgbClr val="000000"/>
                </a:solidFill>
                <a:latin typeface="#9Slide05 Fourth Medium" panose="00000600000000000000" pitchFamily="2" charset="0"/>
                <a:ea typeface="Times New Roman" panose="02020603050405020304" pitchFamily="18" charset="0"/>
              </a:rPr>
              <a:t>C. Non Nước, Nha Trang, Mũi Né.</a:t>
            </a:r>
            <a:r>
              <a:rPr lang="vi-VN" sz="3200" dirty="0">
                <a:solidFill>
                  <a:srgbClr val="000000"/>
                </a:solidFill>
                <a:latin typeface="#9Slide05 Fourth Medium" panose="00000600000000000000" pitchFamily="2" charset="0"/>
                <a:ea typeface="Times New Roman" panose="02020603050405020304" pitchFamily="18" charset="0"/>
              </a:rPr>
              <a:t>        D. Đồ Sơn, Lăng Cô, Vũng Tàu.</a:t>
            </a:r>
            <a:endParaRPr lang="en-US" sz="3200" dirty="0">
              <a:effectLst/>
              <a:latin typeface="#9Slide05 Fourth Medium" panose="00000600000000000000" pitchFamily="2" charset="0"/>
              <a:ea typeface="Times New Roman" panose="02020603050405020304" pitchFamily="18" charset="0"/>
            </a:endParaRPr>
          </a:p>
        </p:txBody>
      </p:sp>
      <p:sp>
        <p:nvSpPr>
          <p:cNvPr id="5" name="Rectangle 4"/>
          <p:cNvSpPr/>
          <p:nvPr/>
        </p:nvSpPr>
        <p:spPr>
          <a:xfrm>
            <a:off x="484909" y="3135151"/>
            <a:ext cx="11430000" cy="3637919"/>
          </a:xfrm>
          <a:prstGeom prst="rect">
            <a:avLst/>
          </a:prstGeom>
          <a:ln w="3175">
            <a:solidFill>
              <a:schemeClr val="tx1"/>
            </a:solidFill>
          </a:ln>
        </p:spPr>
        <p:txBody>
          <a:bodyPr wrap="square">
            <a:spAutoFit/>
          </a:bodyPr>
          <a:lstStyle/>
          <a:p>
            <a:pPr marL="30480" marR="30480" indent="0" algn="just">
              <a:lnSpc>
                <a:spcPct val="120000"/>
              </a:lnSpc>
              <a:spcBef>
                <a:spcPts val="0"/>
              </a:spcBef>
              <a:spcAft>
                <a:spcPts val="0"/>
              </a:spcAft>
            </a:pPr>
            <a:r>
              <a:rPr lang="vi-VN" sz="3200" b="1" dirty="0">
                <a:solidFill>
                  <a:srgbClr val="FF0000"/>
                </a:solidFill>
                <a:latin typeface="#9Slide05 Fourth Medium" panose="00000600000000000000" pitchFamily="2" charset="0"/>
                <a:ea typeface="Times New Roman" panose="02020603050405020304" pitchFamily="18" charset="0"/>
              </a:rPr>
              <a:t>Câu 8:</a:t>
            </a:r>
            <a:r>
              <a:rPr lang="vi-VN" sz="3200" dirty="0">
                <a:solidFill>
                  <a:srgbClr val="FF0000"/>
                </a:solidFill>
                <a:latin typeface="#9Slide05 Fourth Medium" panose="00000600000000000000" pitchFamily="2" charset="0"/>
                <a:ea typeface="Times New Roman" panose="02020603050405020304" pitchFamily="18" charset="0"/>
              </a:rPr>
              <a:t> Hoạt động kinh tế ở khu vực đồi núi phía tây của vùng Duyên hải Nam Trung Bộ chủ yếu là:</a:t>
            </a:r>
            <a:endParaRPr lang="en-US" sz="3200" dirty="0">
              <a:solidFill>
                <a:srgbClr val="FF0000"/>
              </a:solidFill>
              <a:latin typeface="#9Slide05 Fourth Medium" panose="00000600000000000000" pitchFamily="2" charset="0"/>
              <a:ea typeface="Times New Roman" panose="02020603050405020304" pitchFamily="18" charset="0"/>
            </a:endParaRPr>
          </a:p>
          <a:p>
            <a:pPr marR="30480" algn="just">
              <a:lnSpc>
                <a:spcPct val="120000"/>
              </a:lnSpc>
            </a:pPr>
            <a:r>
              <a:rPr lang="vi-VN" sz="3200" dirty="0">
                <a:solidFill>
                  <a:srgbClr val="000000"/>
                </a:solidFill>
                <a:latin typeface="#9Slide05 Fourth Medium" panose="00000600000000000000" pitchFamily="2" charset="0"/>
                <a:ea typeface="Times New Roman" panose="02020603050405020304" pitchFamily="18" charset="0"/>
              </a:rPr>
              <a:t>A. nuôi bò, nghề rừng, trồng cà phê.                </a:t>
            </a:r>
            <a:endParaRPr lang="en-US" sz="3200" dirty="0">
              <a:latin typeface="#9Slide05 Fourth Medium" panose="00000600000000000000" pitchFamily="2" charset="0"/>
              <a:ea typeface="Times New Roman" panose="02020603050405020304" pitchFamily="18" charset="0"/>
            </a:endParaRPr>
          </a:p>
          <a:p>
            <a:pPr marR="30480" algn="just">
              <a:lnSpc>
                <a:spcPct val="120000"/>
              </a:lnSpc>
            </a:pPr>
            <a:r>
              <a:rPr lang="vi-VN" sz="3200" dirty="0">
                <a:solidFill>
                  <a:srgbClr val="000000"/>
                </a:solidFill>
                <a:latin typeface="#9Slide05 Fourth Medium" panose="00000600000000000000" pitchFamily="2" charset="0"/>
                <a:ea typeface="Times New Roman" panose="02020603050405020304" pitchFamily="18" charset="0"/>
              </a:rPr>
              <a:t>B. công nghiệp, thương mại, thủy sản.</a:t>
            </a:r>
            <a:endParaRPr lang="en-US" sz="3200" dirty="0">
              <a:latin typeface="#9Slide05 Fourth Medium" panose="00000600000000000000" pitchFamily="2" charset="0"/>
              <a:ea typeface="Times New Roman" panose="02020603050405020304" pitchFamily="18" charset="0"/>
            </a:endParaRPr>
          </a:p>
          <a:p>
            <a:pPr marR="30480" algn="just">
              <a:lnSpc>
                <a:spcPct val="120000"/>
              </a:lnSpc>
            </a:pPr>
            <a:r>
              <a:rPr lang="vi-VN" sz="3200" dirty="0">
                <a:solidFill>
                  <a:srgbClr val="000000"/>
                </a:solidFill>
                <a:latin typeface="#9Slide05 Fourth Medium" panose="00000600000000000000" pitchFamily="2" charset="0"/>
                <a:ea typeface="Times New Roman" panose="02020603050405020304" pitchFamily="18" charset="0"/>
              </a:rPr>
              <a:t>C. trồng cây công nghiệp, nuôi trồng thủy sản, giao thông.</a:t>
            </a:r>
            <a:endParaRPr lang="en-US" sz="3200" dirty="0">
              <a:latin typeface="#9Slide05 Fourth Medium" panose="00000600000000000000" pitchFamily="2" charset="0"/>
              <a:ea typeface="Times New Roman" panose="02020603050405020304" pitchFamily="18" charset="0"/>
            </a:endParaRPr>
          </a:p>
          <a:p>
            <a:pPr marR="30480" algn="just">
              <a:lnSpc>
                <a:spcPct val="120000"/>
              </a:lnSpc>
            </a:pPr>
            <a:r>
              <a:rPr lang="vi-VN" sz="3200" b="1" dirty="0">
                <a:solidFill>
                  <a:srgbClr val="000000"/>
                </a:solidFill>
                <a:latin typeface="#9Slide05 Fourth Medium" panose="00000600000000000000" pitchFamily="2" charset="0"/>
                <a:ea typeface="Times New Roman" panose="02020603050405020304" pitchFamily="18" charset="0"/>
              </a:rPr>
              <a:t>D. chăn nuôi gia súc lớn, nghề rừng, trồng cây công nghiệp.</a:t>
            </a:r>
            <a:endParaRPr lang="en-US" sz="3200" dirty="0">
              <a:effectLst/>
              <a:latin typeface="#9Slide05 Fourth Medium" panose="00000600000000000000" pitchFamily="2" charset="0"/>
              <a:ea typeface="Times New Roman" panose="02020603050405020304" pitchFamily="18" charset="0"/>
            </a:endParaRPr>
          </a:p>
        </p:txBody>
      </p:sp>
      <p:sp>
        <p:nvSpPr>
          <p:cNvPr id="7" name="Oval 6"/>
          <p:cNvSpPr/>
          <p:nvPr/>
        </p:nvSpPr>
        <p:spPr>
          <a:xfrm>
            <a:off x="374073" y="2421965"/>
            <a:ext cx="581893" cy="5957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Oval 7"/>
          <p:cNvSpPr/>
          <p:nvPr/>
        </p:nvSpPr>
        <p:spPr>
          <a:xfrm>
            <a:off x="457200" y="6177325"/>
            <a:ext cx="581893" cy="5957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212927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7">
            <a:extLst>
              <a:ext uri="{FF2B5EF4-FFF2-40B4-BE49-F238E27FC236}">
                <a16:creationId xmlns:a16="http://schemas.microsoft.com/office/drawing/2014/main" id="{6C91D51F-57AB-4119-83AD-B895C0474862}"/>
              </a:ext>
            </a:extLst>
          </p:cNvPr>
          <p:cNvSpPr/>
          <p:nvPr/>
        </p:nvSpPr>
        <p:spPr>
          <a:xfrm>
            <a:off x="3018342" y="178718"/>
            <a:ext cx="5363660" cy="745585"/>
          </a:xfrm>
          <a:custGeom>
            <a:avLst/>
            <a:gdLst>
              <a:gd name="connsiteX0" fmla="*/ 0 w 5363660"/>
              <a:gd name="connsiteY0" fmla="*/ 124267 h 745585"/>
              <a:gd name="connsiteX1" fmla="*/ 124267 w 5363660"/>
              <a:gd name="connsiteY1" fmla="*/ 0 h 745585"/>
              <a:gd name="connsiteX2" fmla="*/ 794917 w 5363660"/>
              <a:gd name="connsiteY2" fmla="*/ 0 h 745585"/>
              <a:gd name="connsiteX3" fmla="*/ 1312113 w 5363660"/>
              <a:gd name="connsiteY3" fmla="*/ 0 h 745585"/>
              <a:gd name="connsiteX4" fmla="*/ 1778158 w 5363660"/>
              <a:gd name="connsiteY4" fmla="*/ 0 h 745585"/>
              <a:gd name="connsiteX5" fmla="*/ 2397656 w 5363660"/>
              <a:gd name="connsiteY5" fmla="*/ 0 h 745585"/>
              <a:gd name="connsiteX6" fmla="*/ 2914852 w 5363660"/>
              <a:gd name="connsiteY6" fmla="*/ 0 h 745585"/>
              <a:gd name="connsiteX7" fmla="*/ 3585502 w 5363660"/>
              <a:gd name="connsiteY7" fmla="*/ 0 h 745585"/>
              <a:gd name="connsiteX8" fmla="*/ 4051547 w 5363660"/>
              <a:gd name="connsiteY8" fmla="*/ 0 h 745585"/>
              <a:gd name="connsiteX9" fmla="*/ 4722197 w 5363660"/>
              <a:gd name="connsiteY9" fmla="*/ 0 h 745585"/>
              <a:gd name="connsiteX10" fmla="*/ 5239393 w 5363660"/>
              <a:gd name="connsiteY10" fmla="*/ 0 h 745585"/>
              <a:gd name="connsiteX11" fmla="*/ 5363660 w 5363660"/>
              <a:gd name="connsiteY11" fmla="*/ 124267 h 745585"/>
              <a:gd name="connsiteX12" fmla="*/ 5363660 w 5363660"/>
              <a:gd name="connsiteY12" fmla="*/ 621318 h 745585"/>
              <a:gd name="connsiteX13" fmla="*/ 5239393 w 5363660"/>
              <a:gd name="connsiteY13" fmla="*/ 745585 h 745585"/>
              <a:gd name="connsiteX14" fmla="*/ 4671046 w 5363660"/>
              <a:gd name="connsiteY14" fmla="*/ 745585 h 745585"/>
              <a:gd name="connsiteX15" fmla="*/ 4102698 w 5363660"/>
              <a:gd name="connsiteY15" fmla="*/ 745585 h 745585"/>
              <a:gd name="connsiteX16" fmla="*/ 3432048 w 5363660"/>
              <a:gd name="connsiteY16" fmla="*/ 745585 h 745585"/>
              <a:gd name="connsiteX17" fmla="*/ 2863701 w 5363660"/>
              <a:gd name="connsiteY17" fmla="*/ 745585 h 745585"/>
              <a:gd name="connsiteX18" fmla="*/ 2448808 w 5363660"/>
              <a:gd name="connsiteY18" fmla="*/ 745585 h 745585"/>
              <a:gd name="connsiteX19" fmla="*/ 1982763 w 5363660"/>
              <a:gd name="connsiteY19" fmla="*/ 745585 h 745585"/>
              <a:gd name="connsiteX20" fmla="*/ 1312113 w 5363660"/>
              <a:gd name="connsiteY20" fmla="*/ 745585 h 745585"/>
              <a:gd name="connsiteX21" fmla="*/ 743766 w 5363660"/>
              <a:gd name="connsiteY21" fmla="*/ 745585 h 745585"/>
              <a:gd name="connsiteX22" fmla="*/ 124267 w 5363660"/>
              <a:gd name="connsiteY22" fmla="*/ 745585 h 745585"/>
              <a:gd name="connsiteX23" fmla="*/ 0 w 5363660"/>
              <a:gd name="connsiteY23" fmla="*/ 621318 h 745585"/>
              <a:gd name="connsiteX24" fmla="*/ 0 w 5363660"/>
              <a:gd name="connsiteY24" fmla="*/ 124267 h 74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3660" h="745585" extrusionOk="0">
                <a:moveTo>
                  <a:pt x="0" y="124267"/>
                </a:moveTo>
                <a:cubicBezTo>
                  <a:pt x="-13249" y="47464"/>
                  <a:pt x="42408" y="4965"/>
                  <a:pt x="124267" y="0"/>
                </a:cubicBezTo>
                <a:cubicBezTo>
                  <a:pt x="371815" y="-68429"/>
                  <a:pt x="650813" y="61349"/>
                  <a:pt x="794917" y="0"/>
                </a:cubicBezTo>
                <a:cubicBezTo>
                  <a:pt x="939021" y="-61349"/>
                  <a:pt x="1117512" y="56909"/>
                  <a:pt x="1312113" y="0"/>
                </a:cubicBezTo>
                <a:cubicBezTo>
                  <a:pt x="1506714" y="-56909"/>
                  <a:pt x="1609047" y="14784"/>
                  <a:pt x="1778158" y="0"/>
                </a:cubicBezTo>
                <a:cubicBezTo>
                  <a:pt x="1947270" y="-14784"/>
                  <a:pt x="2264046" y="34667"/>
                  <a:pt x="2397656" y="0"/>
                </a:cubicBezTo>
                <a:cubicBezTo>
                  <a:pt x="2531266" y="-34667"/>
                  <a:pt x="2656339" y="26694"/>
                  <a:pt x="2914852" y="0"/>
                </a:cubicBezTo>
                <a:cubicBezTo>
                  <a:pt x="3173365" y="-26694"/>
                  <a:pt x="3302252" y="38645"/>
                  <a:pt x="3585502" y="0"/>
                </a:cubicBezTo>
                <a:cubicBezTo>
                  <a:pt x="3868752" y="-38645"/>
                  <a:pt x="3906099" y="20636"/>
                  <a:pt x="4051547" y="0"/>
                </a:cubicBezTo>
                <a:cubicBezTo>
                  <a:pt x="4196996" y="-20636"/>
                  <a:pt x="4411053" y="17757"/>
                  <a:pt x="4722197" y="0"/>
                </a:cubicBezTo>
                <a:cubicBezTo>
                  <a:pt x="5033341" y="-17757"/>
                  <a:pt x="5121913" y="44948"/>
                  <a:pt x="5239393" y="0"/>
                </a:cubicBezTo>
                <a:cubicBezTo>
                  <a:pt x="5295608" y="-710"/>
                  <a:pt x="5366540" y="47739"/>
                  <a:pt x="5363660" y="124267"/>
                </a:cubicBezTo>
                <a:cubicBezTo>
                  <a:pt x="5417723" y="258805"/>
                  <a:pt x="5334187" y="374538"/>
                  <a:pt x="5363660" y="621318"/>
                </a:cubicBezTo>
                <a:cubicBezTo>
                  <a:pt x="5373384" y="701860"/>
                  <a:pt x="5322184" y="733187"/>
                  <a:pt x="5239393" y="745585"/>
                </a:cubicBezTo>
                <a:cubicBezTo>
                  <a:pt x="5058943" y="791442"/>
                  <a:pt x="4912639" y="720028"/>
                  <a:pt x="4671046" y="745585"/>
                </a:cubicBezTo>
                <a:cubicBezTo>
                  <a:pt x="4429453" y="771142"/>
                  <a:pt x="4298549" y="693296"/>
                  <a:pt x="4102698" y="745585"/>
                </a:cubicBezTo>
                <a:cubicBezTo>
                  <a:pt x="3906847" y="797874"/>
                  <a:pt x="3600581" y="718331"/>
                  <a:pt x="3432048" y="745585"/>
                </a:cubicBezTo>
                <a:cubicBezTo>
                  <a:pt x="3263515" y="772839"/>
                  <a:pt x="2997881" y="733666"/>
                  <a:pt x="2863701" y="745585"/>
                </a:cubicBezTo>
                <a:cubicBezTo>
                  <a:pt x="2729521" y="757504"/>
                  <a:pt x="2555038" y="726869"/>
                  <a:pt x="2448808" y="745585"/>
                </a:cubicBezTo>
                <a:cubicBezTo>
                  <a:pt x="2342578" y="764301"/>
                  <a:pt x="2089732" y="733357"/>
                  <a:pt x="1982763" y="745585"/>
                </a:cubicBezTo>
                <a:cubicBezTo>
                  <a:pt x="1875794" y="757813"/>
                  <a:pt x="1594768" y="702635"/>
                  <a:pt x="1312113" y="745585"/>
                </a:cubicBezTo>
                <a:cubicBezTo>
                  <a:pt x="1029458" y="788535"/>
                  <a:pt x="916611" y="696886"/>
                  <a:pt x="743766" y="745585"/>
                </a:cubicBezTo>
                <a:cubicBezTo>
                  <a:pt x="570921" y="794284"/>
                  <a:pt x="410376" y="738897"/>
                  <a:pt x="124267" y="745585"/>
                </a:cubicBezTo>
                <a:cubicBezTo>
                  <a:pt x="55470" y="741109"/>
                  <a:pt x="3183" y="690613"/>
                  <a:pt x="0" y="621318"/>
                </a:cubicBezTo>
                <a:cubicBezTo>
                  <a:pt x="-23450" y="444383"/>
                  <a:pt x="10809" y="355380"/>
                  <a:pt x="0" y="124267"/>
                </a:cubicBezTo>
                <a:close/>
              </a:path>
            </a:pathLst>
          </a:custGeom>
          <a:noFill/>
          <a:ln>
            <a:solidFill>
              <a:schemeClr val="tx1"/>
            </a:solidFill>
            <a:prstDash val="sys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Bài</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tập</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về</a:t>
            </a:r>
            <a:r>
              <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rPr>
              <a:t>nhà</a:t>
            </a:r>
            <a:endParaRPr lang="en-US" sz="5400" b="1" dirty="0">
              <a:solidFill>
                <a:srgbClr val="FF0000"/>
              </a:solidFill>
              <a:effectLst>
                <a:outerShdw blurRad="38100" dist="38100" dir="2700000" algn="tl">
                  <a:srgbClr val="000000">
                    <a:alpha val="43137"/>
                  </a:srgbClr>
                </a:outerShdw>
              </a:effectLst>
              <a:latin typeface="#9Slide07 SVNStick A Round" panose="02000503000000000000" pitchFamily="2" charset="0"/>
              <a:cs typeface="Arial" panose="020B0604020202020204" pitchFamily="34" charset="0"/>
            </a:endParaRPr>
          </a:p>
        </p:txBody>
      </p:sp>
      <p:sp>
        <p:nvSpPr>
          <p:cNvPr id="9" name="Rectangle 8"/>
          <p:cNvSpPr/>
          <p:nvPr/>
        </p:nvSpPr>
        <p:spPr>
          <a:xfrm>
            <a:off x="2531291" y="1244391"/>
            <a:ext cx="6337761" cy="1421928"/>
          </a:xfrm>
          <a:prstGeom prst="rect">
            <a:avLst/>
          </a:prstGeom>
          <a:ln w="6350">
            <a:solidFill>
              <a:schemeClr val="tx1"/>
            </a:solidFill>
          </a:ln>
        </p:spPr>
        <p:txBody>
          <a:bodyPr wrap="square">
            <a:spAutoFit/>
          </a:bodyPr>
          <a:lstStyle/>
          <a:p>
            <a:pPr algn="just">
              <a:lnSpc>
                <a:spcPct val="120000"/>
              </a:lnSpc>
            </a:pPr>
            <a:r>
              <a:rPr lang="en-US" sz="3600" b="1" dirty="0" err="1">
                <a:latin typeface="#9Slide05 Fourth Medium" panose="00000600000000000000" pitchFamily="2" charset="0"/>
                <a:ea typeface="Times New Roman" panose="02020603050405020304" pitchFamily="18" charset="0"/>
              </a:rPr>
              <a:t>Trả</a:t>
            </a:r>
            <a:r>
              <a:rPr lang="en-US" sz="3600" b="1" dirty="0">
                <a:latin typeface="#9Slide05 Fourth Medium" panose="00000600000000000000" pitchFamily="2" charset="0"/>
                <a:ea typeface="Times New Roman" panose="02020603050405020304" pitchFamily="18" charset="0"/>
              </a:rPr>
              <a:t> </a:t>
            </a:r>
            <a:r>
              <a:rPr lang="en-US" sz="3600" b="1" dirty="0" err="1">
                <a:latin typeface="#9Slide05 Fourth Medium" panose="00000600000000000000" pitchFamily="2" charset="0"/>
                <a:ea typeface="Times New Roman" panose="02020603050405020304" pitchFamily="18" charset="0"/>
              </a:rPr>
              <a:t>lời</a:t>
            </a:r>
            <a:r>
              <a:rPr lang="en-US" sz="3600" b="1" dirty="0">
                <a:latin typeface="#9Slide05 Fourth Medium" panose="00000600000000000000" pitchFamily="2" charset="0"/>
                <a:ea typeface="Times New Roman" panose="02020603050405020304" pitchFamily="18" charset="0"/>
              </a:rPr>
              <a:t> 2 </a:t>
            </a:r>
            <a:r>
              <a:rPr lang="en-US" sz="3600" b="1" dirty="0" err="1">
                <a:latin typeface="#9Slide05 Fourth Medium" panose="00000600000000000000" pitchFamily="2" charset="0"/>
                <a:ea typeface="Times New Roman" panose="02020603050405020304" pitchFamily="18" charset="0"/>
              </a:rPr>
              <a:t>câu</a:t>
            </a:r>
            <a:r>
              <a:rPr lang="en-US" sz="3600" b="1" dirty="0">
                <a:latin typeface="#9Slide05 Fourth Medium" panose="00000600000000000000" pitchFamily="2" charset="0"/>
                <a:ea typeface="Times New Roman" panose="02020603050405020304" pitchFamily="18" charset="0"/>
              </a:rPr>
              <a:t> </a:t>
            </a:r>
            <a:r>
              <a:rPr lang="en-US" sz="3600" b="1" dirty="0" err="1">
                <a:latin typeface="#9Slide05 Fourth Medium" panose="00000600000000000000" pitchFamily="2" charset="0"/>
                <a:ea typeface="Times New Roman" panose="02020603050405020304" pitchFamily="18" charset="0"/>
              </a:rPr>
              <a:t>hỏi</a:t>
            </a:r>
            <a:r>
              <a:rPr lang="en-US" sz="3600" b="1" dirty="0">
                <a:latin typeface="#9Slide05 Fourth Medium" panose="00000600000000000000" pitchFamily="2" charset="0"/>
                <a:ea typeface="Times New Roman" panose="02020603050405020304" pitchFamily="18" charset="0"/>
              </a:rPr>
              <a:t>,</a:t>
            </a:r>
          </a:p>
          <a:p>
            <a:pPr algn="just">
              <a:lnSpc>
                <a:spcPct val="120000"/>
              </a:lnSpc>
            </a:pPr>
            <a:r>
              <a:rPr lang="en-US" sz="3600" b="1" dirty="0" err="1">
                <a:effectLst/>
                <a:latin typeface="#9Slide05 Fourth Medium" panose="00000600000000000000" pitchFamily="2" charset="0"/>
                <a:ea typeface="Times New Roman" panose="02020603050405020304" pitchFamily="18" charset="0"/>
              </a:rPr>
              <a:t>Tiết</a:t>
            </a:r>
            <a:r>
              <a:rPr lang="en-US" sz="3600" b="1" dirty="0">
                <a:effectLst/>
                <a:latin typeface="#9Slide05 Fourth Medium" panose="00000600000000000000" pitchFamily="2" charset="0"/>
                <a:ea typeface="Times New Roman" panose="02020603050405020304" pitchFamily="18" charset="0"/>
              </a:rPr>
              <a:t> </a:t>
            </a:r>
            <a:r>
              <a:rPr lang="en-US" sz="3600" b="1" dirty="0" err="1">
                <a:effectLst/>
                <a:latin typeface="#9Slide05 Fourth Medium" panose="00000600000000000000" pitchFamily="2" charset="0"/>
                <a:ea typeface="Times New Roman" panose="02020603050405020304" pitchFamily="18" charset="0"/>
              </a:rPr>
              <a:t>sau</a:t>
            </a:r>
            <a:r>
              <a:rPr lang="en-US" sz="3600" b="1" dirty="0">
                <a:effectLst/>
                <a:latin typeface="#9Slide05 Fourth Medium" panose="00000600000000000000" pitchFamily="2" charset="0"/>
                <a:ea typeface="Times New Roman" panose="02020603050405020304" pitchFamily="18" charset="0"/>
              </a:rPr>
              <a:t> </a:t>
            </a:r>
            <a:r>
              <a:rPr lang="en-US" sz="3600" b="1" dirty="0" err="1">
                <a:effectLst/>
                <a:latin typeface="#9Slide05 Fourth Medium" panose="00000600000000000000" pitchFamily="2" charset="0"/>
                <a:ea typeface="Times New Roman" panose="02020603050405020304" pitchFamily="18" charset="0"/>
              </a:rPr>
              <a:t>nộp</a:t>
            </a:r>
            <a:r>
              <a:rPr lang="en-US" sz="3600" b="1" dirty="0">
                <a:effectLst/>
                <a:latin typeface="#9Slide05 Fourth Medium" panose="00000600000000000000" pitchFamily="2" charset="0"/>
                <a:ea typeface="Times New Roman" panose="02020603050405020304" pitchFamily="18" charset="0"/>
              </a:rPr>
              <a:t> </a:t>
            </a:r>
            <a:r>
              <a:rPr lang="en-US" sz="3600" b="1" dirty="0" err="1">
                <a:effectLst/>
                <a:latin typeface="#9Slide05 Fourth Medium" panose="00000600000000000000" pitchFamily="2" charset="0"/>
                <a:ea typeface="Times New Roman" panose="02020603050405020304" pitchFamily="18" charset="0"/>
              </a:rPr>
              <a:t>lại</a:t>
            </a:r>
            <a:r>
              <a:rPr lang="en-US" sz="3600" b="1" dirty="0">
                <a:effectLst/>
                <a:latin typeface="#9Slide05 Fourth Medium" panose="00000600000000000000" pitchFamily="2" charset="0"/>
                <a:ea typeface="Times New Roman" panose="02020603050405020304" pitchFamily="18" charset="0"/>
              </a:rPr>
              <a:t> </a:t>
            </a:r>
            <a:r>
              <a:rPr lang="en-US" sz="3600" b="1" dirty="0">
                <a:effectLst/>
                <a:latin typeface="#9Slide05 Fourth Medium" panose="00000600000000000000" pitchFamily="2" charset="0"/>
                <a:ea typeface="Times New Roman" panose="02020603050405020304" pitchFamily="18" charset="0"/>
                <a:sym typeface="Wingdings" panose="05000000000000000000" pitchFamily="2" charset="2"/>
              </a:rPr>
              <a:t> GV </a:t>
            </a:r>
            <a:r>
              <a:rPr lang="en-US" sz="3600" b="1" dirty="0" err="1">
                <a:effectLst/>
                <a:latin typeface="#9Slide05 Fourth Medium" panose="00000600000000000000" pitchFamily="2" charset="0"/>
                <a:ea typeface="Times New Roman" panose="02020603050405020304" pitchFamily="18" charset="0"/>
                <a:sym typeface="Wingdings" panose="05000000000000000000" pitchFamily="2" charset="2"/>
              </a:rPr>
              <a:t>chấm</a:t>
            </a:r>
            <a:r>
              <a:rPr lang="en-US" sz="3600" b="1" dirty="0">
                <a:effectLst/>
                <a:latin typeface="#9Slide05 Fourth Medium" panose="00000600000000000000" pitchFamily="2" charset="0"/>
                <a:ea typeface="Times New Roman" panose="02020603050405020304" pitchFamily="18" charset="0"/>
                <a:sym typeface="Wingdings" panose="05000000000000000000" pitchFamily="2" charset="2"/>
              </a:rPr>
              <a:t> </a:t>
            </a:r>
            <a:r>
              <a:rPr lang="en-US" sz="3600" b="1" dirty="0" err="1">
                <a:effectLst/>
                <a:latin typeface="#9Slide05 Fourth Medium" panose="00000600000000000000" pitchFamily="2" charset="0"/>
                <a:ea typeface="Times New Roman" panose="02020603050405020304" pitchFamily="18" charset="0"/>
                <a:sym typeface="Wingdings" panose="05000000000000000000" pitchFamily="2" charset="2"/>
              </a:rPr>
              <a:t>điểm</a:t>
            </a:r>
            <a:endParaRPr lang="en-US" sz="3200" dirty="0">
              <a:effectLst/>
              <a:latin typeface="#9Slide05 Fourth Medium" panose="00000600000000000000" pitchFamily="2" charset="0"/>
              <a:ea typeface="Times New Roman" panose="02020603050405020304" pitchFamily="18" charset="0"/>
            </a:endParaRPr>
          </a:p>
        </p:txBody>
      </p:sp>
      <p:sp>
        <p:nvSpPr>
          <p:cNvPr id="2" name="Rectangle 1"/>
          <p:cNvSpPr/>
          <p:nvPr/>
        </p:nvSpPr>
        <p:spPr>
          <a:xfrm>
            <a:off x="699899" y="3017201"/>
            <a:ext cx="5223164" cy="2062103"/>
          </a:xfrm>
          <a:prstGeom prst="rect">
            <a:avLst/>
          </a:prstGeom>
          <a:solidFill>
            <a:srgbClr val="DEFFF2"/>
          </a:solidFill>
        </p:spPr>
        <p:txBody>
          <a:bodyPr wrap="square">
            <a:spAutoFit/>
          </a:bodyPr>
          <a:lstStyle/>
          <a:p>
            <a:pPr algn="just"/>
            <a:r>
              <a:rPr lang="en-US" sz="3200" dirty="0" err="1">
                <a:latin typeface="#9Slide05 Fourth Medium" panose="00000600000000000000" pitchFamily="2" charset="0"/>
              </a:rPr>
              <a:t>Nếu</a:t>
            </a:r>
            <a:r>
              <a:rPr lang="en-US" sz="3200" dirty="0">
                <a:latin typeface="#9Slide05 Fourth Medium" panose="00000600000000000000" pitchFamily="2" charset="0"/>
              </a:rPr>
              <a:t> </a:t>
            </a:r>
            <a:r>
              <a:rPr lang="en-US" sz="3200" dirty="0" err="1">
                <a:latin typeface="#9Slide05 Fourth Medium" panose="00000600000000000000" pitchFamily="2" charset="0"/>
              </a:rPr>
              <a:t>cho</a:t>
            </a:r>
            <a:r>
              <a:rPr lang="en-US" sz="3200" dirty="0">
                <a:latin typeface="#9Slide05 Fourth Medium" panose="00000600000000000000" pitchFamily="2" charset="0"/>
              </a:rPr>
              <a:t> </a:t>
            </a:r>
            <a:r>
              <a:rPr lang="en-US" sz="3200" dirty="0" err="1">
                <a:latin typeface="#9Slide05 Fourth Medium" panose="00000600000000000000" pitchFamily="2" charset="0"/>
              </a:rPr>
              <a:t>em</a:t>
            </a:r>
            <a:r>
              <a:rPr lang="en-US" sz="3200" dirty="0">
                <a:latin typeface="#9Slide05 Fourth Medium" panose="00000600000000000000" pitchFamily="2" charset="0"/>
              </a:rPr>
              <a:t> </a:t>
            </a:r>
            <a:r>
              <a:rPr lang="en-US" sz="3200" dirty="0" err="1">
                <a:latin typeface="#9Slide05 Fourth Medium" panose="00000600000000000000" pitchFamily="2" charset="0"/>
              </a:rPr>
              <a:t>lựa</a:t>
            </a:r>
            <a:r>
              <a:rPr lang="en-US" sz="3200" dirty="0">
                <a:latin typeface="#9Slide05 Fourth Medium" panose="00000600000000000000" pitchFamily="2" charset="0"/>
              </a:rPr>
              <a:t> </a:t>
            </a:r>
            <a:r>
              <a:rPr lang="en-US" sz="3200" dirty="0" err="1">
                <a:latin typeface="#9Slide05 Fourth Medium" panose="00000600000000000000" pitchFamily="2" charset="0"/>
              </a:rPr>
              <a:t>chọn</a:t>
            </a:r>
            <a:r>
              <a:rPr lang="en-US" sz="3200" dirty="0">
                <a:latin typeface="#9Slide05 Fourth Medium" panose="00000600000000000000" pitchFamily="2" charset="0"/>
              </a:rPr>
              <a:t> </a:t>
            </a:r>
            <a:r>
              <a:rPr lang="en-US" sz="3200" dirty="0" err="1">
                <a:latin typeface="#9Slide05 Fourth Medium" panose="00000600000000000000" pitchFamily="2" charset="0"/>
              </a:rPr>
              <a:t>một</a:t>
            </a:r>
            <a:r>
              <a:rPr lang="en-US" sz="3200" dirty="0">
                <a:latin typeface="#9Slide05 Fourth Medium" panose="00000600000000000000" pitchFamily="2" charset="0"/>
              </a:rPr>
              <a:t> </a:t>
            </a:r>
            <a:r>
              <a:rPr lang="en-US" sz="3200" dirty="0" err="1">
                <a:latin typeface="#9Slide05 Fourth Medium" panose="00000600000000000000" pitchFamily="2" charset="0"/>
              </a:rPr>
              <a:t>tỉnh</a:t>
            </a:r>
            <a:r>
              <a:rPr lang="en-US" sz="3200" dirty="0">
                <a:latin typeface="#9Slide05 Fourth Medium" panose="00000600000000000000" pitchFamily="2" charset="0"/>
              </a:rPr>
              <a:t> </a:t>
            </a:r>
            <a:r>
              <a:rPr lang="en-US" sz="3200" dirty="0" err="1">
                <a:latin typeface="#9Slide05 Fourth Medium" panose="00000600000000000000" pitchFamily="2" charset="0"/>
              </a:rPr>
              <a:t>thành</a:t>
            </a:r>
            <a:r>
              <a:rPr lang="en-US" sz="3200" dirty="0">
                <a:latin typeface="#9Slide05 Fourth Medium" panose="00000600000000000000" pitchFamily="2" charset="0"/>
              </a:rPr>
              <a:t> </a:t>
            </a:r>
            <a:r>
              <a:rPr lang="en-US" sz="3200" dirty="0" err="1">
                <a:latin typeface="#9Slide05 Fourth Medium" panose="00000600000000000000" pitchFamily="2" charset="0"/>
              </a:rPr>
              <a:t>của</a:t>
            </a:r>
            <a:r>
              <a:rPr lang="en-US" sz="3200" dirty="0">
                <a:latin typeface="#9Slide05 Fourth Medium" panose="00000600000000000000" pitchFamily="2" charset="0"/>
              </a:rPr>
              <a:t> </a:t>
            </a:r>
            <a:r>
              <a:rPr lang="en-US" sz="3200" dirty="0" err="1">
                <a:latin typeface="#9Slide05 Fourth Medium" panose="00000600000000000000" pitchFamily="2" charset="0"/>
              </a:rPr>
              <a:t>Duyên</a:t>
            </a:r>
            <a:r>
              <a:rPr lang="en-US" sz="3200" dirty="0">
                <a:latin typeface="#9Slide05 Fourth Medium" panose="00000600000000000000" pitchFamily="2" charset="0"/>
              </a:rPr>
              <a:t> </a:t>
            </a:r>
            <a:r>
              <a:rPr lang="en-US" sz="3200" dirty="0" err="1">
                <a:latin typeface="#9Slide05 Fourth Medium" panose="00000600000000000000" pitchFamily="2" charset="0"/>
              </a:rPr>
              <a:t>hải</a:t>
            </a:r>
            <a:r>
              <a:rPr lang="en-US" sz="3200" dirty="0">
                <a:latin typeface="#9Slide05 Fourth Medium" panose="00000600000000000000" pitchFamily="2" charset="0"/>
              </a:rPr>
              <a:t> Nam </a:t>
            </a:r>
            <a:r>
              <a:rPr lang="en-US" sz="3200" dirty="0" err="1">
                <a:latin typeface="#9Slide05 Fourth Medium" panose="00000600000000000000" pitchFamily="2" charset="0"/>
              </a:rPr>
              <a:t>Trung</a:t>
            </a:r>
            <a:r>
              <a:rPr lang="en-US" sz="3200" dirty="0">
                <a:latin typeface="#9Slide05 Fourth Medium" panose="00000600000000000000" pitchFamily="2" charset="0"/>
              </a:rPr>
              <a:t> </a:t>
            </a:r>
            <a:r>
              <a:rPr lang="en-US" sz="3200" dirty="0" err="1">
                <a:latin typeface="#9Slide05 Fourth Medium" panose="00000600000000000000" pitchFamily="2" charset="0"/>
              </a:rPr>
              <a:t>Bộ</a:t>
            </a:r>
            <a:r>
              <a:rPr lang="en-US" sz="3200" dirty="0">
                <a:latin typeface="#9Slide05 Fourth Medium" panose="00000600000000000000" pitchFamily="2" charset="0"/>
              </a:rPr>
              <a:t> </a:t>
            </a:r>
            <a:r>
              <a:rPr lang="en-US" sz="3200" dirty="0" err="1">
                <a:latin typeface="#9Slide05 Fourth Medium" panose="00000600000000000000" pitchFamily="2" charset="0"/>
              </a:rPr>
              <a:t>để</a:t>
            </a:r>
            <a:r>
              <a:rPr lang="en-US" sz="3200" dirty="0">
                <a:latin typeface="#9Slide05 Fourth Medium" panose="00000600000000000000" pitchFamily="2" charset="0"/>
              </a:rPr>
              <a:t> </a:t>
            </a:r>
            <a:r>
              <a:rPr lang="en-US" sz="3200" dirty="0" err="1">
                <a:latin typeface="#9Slide05 Fourth Medium" panose="00000600000000000000" pitchFamily="2" charset="0"/>
              </a:rPr>
              <a:t>em</a:t>
            </a:r>
            <a:r>
              <a:rPr lang="en-US" sz="3200" dirty="0">
                <a:latin typeface="#9Slide05 Fourth Medium" panose="00000600000000000000" pitchFamily="2" charset="0"/>
              </a:rPr>
              <a:t> </a:t>
            </a:r>
            <a:r>
              <a:rPr lang="en-US" sz="3200" dirty="0" err="1">
                <a:latin typeface="#9Slide05 Fourth Medium" panose="00000600000000000000" pitchFamily="2" charset="0"/>
              </a:rPr>
              <a:t>đến</a:t>
            </a:r>
            <a:r>
              <a:rPr lang="en-US" sz="3200" dirty="0">
                <a:latin typeface="#9Slide05 Fourth Medium" panose="00000600000000000000" pitchFamily="2" charset="0"/>
              </a:rPr>
              <a:t> </a:t>
            </a:r>
            <a:r>
              <a:rPr lang="en-US" sz="3200" dirty="0" err="1">
                <a:latin typeface="#9Slide05 Fourth Medium" panose="00000600000000000000" pitchFamily="2" charset="0"/>
              </a:rPr>
              <a:t>công</a:t>
            </a:r>
            <a:r>
              <a:rPr lang="en-US" sz="3200" dirty="0">
                <a:latin typeface="#9Slide05 Fourth Medium" panose="00000600000000000000" pitchFamily="2" charset="0"/>
              </a:rPr>
              <a:t> </a:t>
            </a:r>
            <a:r>
              <a:rPr lang="en-US" sz="3200" dirty="0" err="1">
                <a:latin typeface="#9Slide05 Fourth Medium" panose="00000600000000000000" pitchFamily="2" charset="0"/>
              </a:rPr>
              <a:t>tác</a:t>
            </a:r>
            <a:r>
              <a:rPr lang="en-US" sz="3200" dirty="0">
                <a:latin typeface="#9Slide05 Fourth Medium" panose="00000600000000000000" pitchFamily="2" charset="0"/>
              </a:rPr>
              <a:t>, </a:t>
            </a:r>
            <a:r>
              <a:rPr lang="en-US" sz="3200" dirty="0" err="1">
                <a:latin typeface="#9Slide05 Fourth Medium" panose="00000600000000000000" pitchFamily="2" charset="0"/>
              </a:rPr>
              <a:t>em</a:t>
            </a:r>
            <a:r>
              <a:rPr lang="en-US" sz="3200" dirty="0">
                <a:latin typeface="#9Slide05 Fourth Medium" panose="00000600000000000000" pitchFamily="2" charset="0"/>
              </a:rPr>
              <a:t> </a:t>
            </a:r>
            <a:r>
              <a:rPr lang="en-US" sz="3200" dirty="0" err="1">
                <a:latin typeface="#9Slide05 Fourth Medium" panose="00000600000000000000" pitchFamily="2" charset="0"/>
              </a:rPr>
              <a:t>sẽ</a:t>
            </a:r>
            <a:r>
              <a:rPr lang="en-US" sz="3200" dirty="0">
                <a:latin typeface="#9Slide05 Fourth Medium" panose="00000600000000000000" pitchFamily="2" charset="0"/>
              </a:rPr>
              <a:t> </a:t>
            </a:r>
            <a:r>
              <a:rPr lang="en-US" sz="3200" dirty="0" err="1">
                <a:latin typeface="#9Slide05 Fourth Medium" panose="00000600000000000000" pitchFamily="2" charset="0"/>
              </a:rPr>
              <a:t>chọn</a:t>
            </a:r>
            <a:r>
              <a:rPr lang="en-US" sz="3200" dirty="0">
                <a:latin typeface="#9Slide05 Fourth Medium" panose="00000600000000000000" pitchFamily="2" charset="0"/>
              </a:rPr>
              <a:t> </a:t>
            </a:r>
            <a:r>
              <a:rPr lang="en-US" sz="3200" dirty="0" err="1">
                <a:latin typeface="#9Slide05 Fourth Medium" panose="00000600000000000000" pitchFamily="2" charset="0"/>
              </a:rPr>
              <a:t>tỉnh</a:t>
            </a:r>
            <a:r>
              <a:rPr lang="en-US" sz="3200" dirty="0">
                <a:latin typeface="#9Slide05 Fourth Medium" panose="00000600000000000000" pitchFamily="2" charset="0"/>
              </a:rPr>
              <a:t> </a:t>
            </a:r>
            <a:r>
              <a:rPr lang="en-US" sz="3200" dirty="0" err="1">
                <a:latin typeface="#9Slide05 Fourth Medium" panose="00000600000000000000" pitchFamily="2" charset="0"/>
              </a:rPr>
              <a:t>nào</a:t>
            </a:r>
            <a:r>
              <a:rPr lang="en-US" sz="3200" dirty="0">
                <a:latin typeface="#9Slide05 Fourth Medium" panose="00000600000000000000" pitchFamily="2" charset="0"/>
              </a:rPr>
              <a:t>? </a:t>
            </a:r>
            <a:r>
              <a:rPr lang="en-US" sz="3200" dirty="0" err="1">
                <a:latin typeface="#9Slide05 Fourth Medium" panose="00000600000000000000" pitchFamily="2" charset="0"/>
              </a:rPr>
              <a:t>Vì</a:t>
            </a:r>
            <a:r>
              <a:rPr lang="en-US" sz="3200" dirty="0">
                <a:latin typeface="#9Slide05 Fourth Medium" panose="00000600000000000000" pitchFamily="2" charset="0"/>
              </a:rPr>
              <a:t> </a:t>
            </a:r>
            <a:r>
              <a:rPr lang="en-US" sz="3200" dirty="0" err="1">
                <a:latin typeface="#9Slide05 Fourth Medium" panose="00000600000000000000" pitchFamily="2" charset="0"/>
              </a:rPr>
              <a:t>sao</a:t>
            </a:r>
            <a:r>
              <a:rPr lang="en-US" sz="3200" dirty="0">
                <a:latin typeface="#9Slide05 Fourth Medium" panose="00000600000000000000" pitchFamily="2" charset="0"/>
              </a:rPr>
              <a:t>?</a:t>
            </a:r>
          </a:p>
        </p:txBody>
      </p:sp>
      <p:sp>
        <p:nvSpPr>
          <p:cNvPr id="4" name="Rectangle 3"/>
          <p:cNvSpPr/>
          <p:nvPr/>
        </p:nvSpPr>
        <p:spPr>
          <a:xfrm>
            <a:off x="6012873" y="4269926"/>
            <a:ext cx="6096000" cy="2456057"/>
          </a:xfrm>
          <a:prstGeom prst="rect">
            <a:avLst/>
          </a:prstGeom>
          <a:solidFill>
            <a:srgbClr val="FDCA40"/>
          </a:solidFill>
        </p:spPr>
        <p:txBody>
          <a:bodyPr>
            <a:spAutoFit/>
          </a:bodyPr>
          <a:lstStyle/>
          <a:p>
            <a:pPr algn="just">
              <a:lnSpc>
                <a:spcPct val="120000"/>
              </a:lnSpc>
            </a:pPr>
            <a:r>
              <a:rPr lang="vi-VN" sz="3200" dirty="0">
                <a:latin typeface="#9Slide05 Fourth Medium" panose="00000600000000000000" pitchFamily="2" charset="0"/>
                <a:ea typeface="Times New Roman" panose="02020603050405020304" pitchFamily="18" charset="0"/>
                <a:cs typeface="Times New Roman" panose="02020603050405020304" pitchFamily="18" charset="0"/>
              </a:rPr>
              <a:t>Để chọn một ngành nghề cống hiến sức mình cho xã hội ở Duyên hải Nam Trung Bộ, em sẽ chọn ngành nào? Vì sao?</a:t>
            </a:r>
            <a:endParaRPr lang="en-US" sz="3200" dirty="0">
              <a:effectLst/>
              <a:latin typeface="#9Slide05 Fourth Medium" panose="00000600000000000000" pitchFamily="2" charset="0"/>
              <a:ea typeface="Times New Roman" panose="02020603050405020304" pitchFamily="18" charset="0"/>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5814" y1="25581" x2="25814" y2="25581"/>
                        <a14:foregroundMark x1="71860" y1="26279" x2="71860" y2="26279"/>
                        <a14:foregroundMark x1="78953" y1="20698" x2="78953" y2="20698"/>
                        <a14:foregroundMark x1="20581" y1="38605" x2="20581" y2="38605"/>
                        <a14:foregroundMark x1="35116" y1="57674" x2="35116" y2="57674"/>
                        <a14:foregroundMark x1="50349" y1="61279" x2="50349" y2="61279"/>
                        <a14:foregroundMark x1="70000" y1="69070" x2="70000" y2="69070"/>
                        <a14:foregroundMark x1="47791" y1="39302" x2="47791" y2="39302"/>
                        <a14:foregroundMark x1="51395" y1="38372" x2="51395" y2="38372"/>
                        <a14:foregroundMark x1="50698" y1="41744" x2="50698" y2="41744"/>
                        <a14:foregroundMark x1="44767" y1="38605" x2="44767" y2="38605"/>
                        <a14:foregroundMark x1="41860" y1="36163" x2="41860" y2="36163"/>
                        <a14:foregroundMark x1="53372" y1="33721" x2="53372" y2="33721"/>
                        <a14:foregroundMark x1="59302" y1="19419" x2="59302" y2="19419"/>
                      </a14:backgroundRemoval>
                    </a14:imgEffect>
                  </a14:imgLayer>
                </a14:imgProps>
              </a:ext>
            </a:extLst>
          </a:blip>
          <a:srcRect l="14989" t="18626" r="11437" b="20486"/>
          <a:stretch/>
        </p:blipFill>
        <p:spPr>
          <a:xfrm>
            <a:off x="9268690" y="551510"/>
            <a:ext cx="2923310" cy="2419291"/>
          </a:xfrm>
          <a:prstGeom prst="rect">
            <a:avLst/>
          </a:prstGeom>
        </p:spPr>
      </p:pic>
      <p:pic>
        <p:nvPicPr>
          <p:cNvPr id="11" name="Picture 10"/>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3004" t="10169" r="35418" b="12313"/>
          <a:stretch/>
        </p:blipFill>
        <p:spPr>
          <a:xfrm>
            <a:off x="0" y="3492895"/>
            <a:ext cx="595746" cy="1110713"/>
          </a:xfrm>
          <a:prstGeom prst="rect">
            <a:avLst/>
          </a:prstGeom>
        </p:spPr>
      </p:pic>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Lst>
          </a:blip>
          <a:srcRect l="21816" t="14597" r="24398" b="14556"/>
          <a:stretch/>
        </p:blipFill>
        <p:spPr>
          <a:xfrm>
            <a:off x="4758821" y="5231704"/>
            <a:ext cx="1045330" cy="1376914"/>
          </a:xfrm>
          <a:prstGeom prst="rect">
            <a:avLst/>
          </a:prstGeom>
        </p:spPr>
      </p:pic>
    </p:spTree>
    <p:extLst>
      <p:ext uri="{BB962C8B-B14F-4D97-AF65-F5344CB8AC3E}">
        <p14:creationId xmlns:p14="http://schemas.microsoft.com/office/powerpoint/2010/main" val="3104203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aloon, event, message, network, social, thank you icon - Download on  Iconfin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726" y="304800"/>
            <a:ext cx="4641274" cy="67509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817419" y="972790"/>
            <a:ext cx="7995062" cy="477684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688141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7">
            <a:extLst>
              <a:ext uri="{FF2B5EF4-FFF2-40B4-BE49-F238E27FC236}">
                <a16:creationId xmlns:a16="http://schemas.microsoft.com/office/drawing/2014/main" id="{6C91D51F-57AB-4119-83AD-B895C0474862}"/>
              </a:ext>
            </a:extLst>
          </p:cNvPr>
          <p:cNvSpPr/>
          <p:nvPr/>
        </p:nvSpPr>
        <p:spPr>
          <a:xfrm>
            <a:off x="2085580" y="5261872"/>
            <a:ext cx="6195391" cy="839167"/>
          </a:xfrm>
          <a:custGeom>
            <a:avLst/>
            <a:gdLst>
              <a:gd name="connsiteX0" fmla="*/ 0 w 6195391"/>
              <a:gd name="connsiteY0" fmla="*/ 139864 h 839167"/>
              <a:gd name="connsiteX1" fmla="*/ 139864 w 6195391"/>
              <a:gd name="connsiteY1" fmla="*/ 0 h 839167"/>
              <a:gd name="connsiteX2" fmla="*/ 849744 w 6195391"/>
              <a:gd name="connsiteY2" fmla="*/ 0 h 839167"/>
              <a:gd name="connsiteX3" fmla="*/ 1382153 w 6195391"/>
              <a:gd name="connsiteY3" fmla="*/ 0 h 839167"/>
              <a:gd name="connsiteX4" fmla="*/ 1855406 w 6195391"/>
              <a:gd name="connsiteY4" fmla="*/ 0 h 839167"/>
              <a:gd name="connsiteX5" fmla="*/ 2506129 w 6195391"/>
              <a:gd name="connsiteY5" fmla="*/ 0 h 839167"/>
              <a:gd name="connsiteX6" fmla="*/ 3038539 w 6195391"/>
              <a:gd name="connsiteY6" fmla="*/ 0 h 839167"/>
              <a:gd name="connsiteX7" fmla="*/ 3748418 w 6195391"/>
              <a:gd name="connsiteY7" fmla="*/ 0 h 839167"/>
              <a:gd name="connsiteX8" fmla="*/ 4221671 w 6195391"/>
              <a:gd name="connsiteY8" fmla="*/ 0 h 839167"/>
              <a:gd name="connsiteX9" fmla="*/ 4931551 w 6195391"/>
              <a:gd name="connsiteY9" fmla="*/ 0 h 839167"/>
              <a:gd name="connsiteX10" fmla="*/ 5345647 w 6195391"/>
              <a:gd name="connsiteY10" fmla="*/ 0 h 839167"/>
              <a:gd name="connsiteX11" fmla="*/ 6055527 w 6195391"/>
              <a:gd name="connsiteY11" fmla="*/ 0 h 839167"/>
              <a:gd name="connsiteX12" fmla="*/ 6195391 w 6195391"/>
              <a:gd name="connsiteY12" fmla="*/ 139864 h 839167"/>
              <a:gd name="connsiteX13" fmla="*/ 6195391 w 6195391"/>
              <a:gd name="connsiteY13" fmla="*/ 699303 h 839167"/>
              <a:gd name="connsiteX14" fmla="*/ 6055527 w 6195391"/>
              <a:gd name="connsiteY14" fmla="*/ 839167 h 839167"/>
              <a:gd name="connsiteX15" fmla="*/ 5463961 w 6195391"/>
              <a:gd name="connsiteY15" fmla="*/ 839167 h 839167"/>
              <a:gd name="connsiteX16" fmla="*/ 4754081 w 6195391"/>
              <a:gd name="connsiteY16" fmla="*/ 839167 h 839167"/>
              <a:gd name="connsiteX17" fmla="*/ 4162515 w 6195391"/>
              <a:gd name="connsiteY17" fmla="*/ 839167 h 839167"/>
              <a:gd name="connsiteX18" fmla="*/ 3748418 w 6195391"/>
              <a:gd name="connsiteY18" fmla="*/ 839167 h 839167"/>
              <a:gd name="connsiteX19" fmla="*/ 3275165 w 6195391"/>
              <a:gd name="connsiteY19" fmla="*/ 839167 h 839167"/>
              <a:gd name="connsiteX20" fmla="*/ 2565286 w 6195391"/>
              <a:gd name="connsiteY20" fmla="*/ 839167 h 839167"/>
              <a:gd name="connsiteX21" fmla="*/ 1973720 w 6195391"/>
              <a:gd name="connsiteY21" fmla="*/ 839167 h 839167"/>
              <a:gd name="connsiteX22" fmla="*/ 1500466 w 6195391"/>
              <a:gd name="connsiteY22" fmla="*/ 839167 h 839167"/>
              <a:gd name="connsiteX23" fmla="*/ 908900 w 6195391"/>
              <a:gd name="connsiteY23" fmla="*/ 839167 h 839167"/>
              <a:gd name="connsiteX24" fmla="*/ 139864 w 6195391"/>
              <a:gd name="connsiteY24" fmla="*/ 839167 h 839167"/>
              <a:gd name="connsiteX25" fmla="*/ 0 w 6195391"/>
              <a:gd name="connsiteY25" fmla="*/ 699303 h 839167"/>
              <a:gd name="connsiteX26" fmla="*/ 0 w 6195391"/>
              <a:gd name="connsiteY26" fmla="*/ 139864 h 83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95391" h="839167" extrusionOk="0">
                <a:moveTo>
                  <a:pt x="0" y="139864"/>
                </a:moveTo>
                <a:cubicBezTo>
                  <a:pt x="-12879" y="54675"/>
                  <a:pt x="46076" y="6209"/>
                  <a:pt x="139864" y="0"/>
                </a:cubicBezTo>
                <a:cubicBezTo>
                  <a:pt x="344097" y="-70563"/>
                  <a:pt x="652428" y="26146"/>
                  <a:pt x="849744" y="0"/>
                </a:cubicBezTo>
                <a:cubicBezTo>
                  <a:pt x="1047060" y="-26146"/>
                  <a:pt x="1149126" y="39787"/>
                  <a:pt x="1382153" y="0"/>
                </a:cubicBezTo>
                <a:cubicBezTo>
                  <a:pt x="1615180" y="-39787"/>
                  <a:pt x="1660325" y="3161"/>
                  <a:pt x="1855406" y="0"/>
                </a:cubicBezTo>
                <a:cubicBezTo>
                  <a:pt x="2050487" y="-3161"/>
                  <a:pt x="2314768" y="48096"/>
                  <a:pt x="2506129" y="0"/>
                </a:cubicBezTo>
                <a:cubicBezTo>
                  <a:pt x="2697490" y="-48096"/>
                  <a:pt x="2906053" y="626"/>
                  <a:pt x="3038539" y="0"/>
                </a:cubicBezTo>
                <a:cubicBezTo>
                  <a:pt x="3171025" y="-626"/>
                  <a:pt x="3508456" y="16160"/>
                  <a:pt x="3748418" y="0"/>
                </a:cubicBezTo>
                <a:cubicBezTo>
                  <a:pt x="3988380" y="-16160"/>
                  <a:pt x="4065328" y="51974"/>
                  <a:pt x="4221671" y="0"/>
                </a:cubicBezTo>
                <a:cubicBezTo>
                  <a:pt x="4378014" y="-51974"/>
                  <a:pt x="4785099" y="34030"/>
                  <a:pt x="4931551" y="0"/>
                </a:cubicBezTo>
                <a:cubicBezTo>
                  <a:pt x="5078003" y="-34030"/>
                  <a:pt x="5254587" y="10346"/>
                  <a:pt x="5345647" y="0"/>
                </a:cubicBezTo>
                <a:cubicBezTo>
                  <a:pt x="5436707" y="-10346"/>
                  <a:pt x="5863831" y="25651"/>
                  <a:pt x="6055527" y="0"/>
                </a:cubicBezTo>
                <a:cubicBezTo>
                  <a:pt x="6144543" y="17523"/>
                  <a:pt x="6195609" y="64875"/>
                  <a:pt x="6195391" y="139864"/>
                </a:cubicBezTo>
                <a:cubicBezTo>
                  <a:pt x="6244882" y="367227"/>
                  <a:pt x="6138636" y="485614"/>
                  <a:pt x="6195391" y="699303"/>
                </a:cubicBezTo>
                <a:cubicBezTo>
                  <a:pt x="6202447" y="767789"/>
                  <a:pt x="6125567" y="836382"/>
                  <a:pt x="6055527" y="839167"/>
                </a:cubicBezTo>
                <a:cubicBezTo>
                  <a:pt x="5777884" y="869633"/>
                  <a:pt x="5640005" y="820546"/>
                  <a:pt x="5463961" y="839167"/>
                </a:cubicBezTo>
                <a:cubicBezTo>
                  <a:pt x="5287917" y="857788"/>
                  <a:pt x="5038491" y="772703"/>
                  <a:pt x="4754081" y="839167"/>
                </a:cubicBezTo>
                <a:cubicBezTo>
                  <a:pt x="4469671" y="905631"/>
                  <a:pt x="4304442" y="775831"/>
                  <a:pt x="4162515" y="839167"/>
                </a:cubicBezTo>
                <a:cubicBezTo>
                  <a:pt x="4020588" y="902503"/>
                  <a:pt x="3897730" y="793505"/>
                  <a:pt x="3748418" y="839167"/>
                </a:cubicBezTo>
                <a:cubicBezTo>
                  <a:pt x="3599106" y="884829"/>
                  <a:pt x="3370364" y="789313"/>
                  <a:pt x="3275165" y="839167"/>
                </a:cubicBezTo>
                <a:cubicBezTo>
                  <a:pt x="3179966" y="889021"/>
                  <a:pt x="2893034" y="825405"/>
                  <a:pt x="2565286" y="839167"/>
                </a:cubicBezTo>
                <a:cubicBezTo>
                  <a:pt x="2237538" y="852929"/>
                  <a:pt x="2194383" y="830353"/>
                  <a:pt x="1973720" y="839167"/>
                </a:cubicBezTo>
                <a:cubicBezTo>
                  <a:pt x="1753057" y="847981"/>
                  <a:pt x="1684826" y="832843"/>
                  <a:pt x="1500466" y="839167"/>
                </a:cubicBezTo>
                <a:cubicBezTo>
                  <a:pt x="1316106" y="845491"/>
                  <a:pt x="1201085" y="776236"/>
                  <a:pt x="908900" y="839167"/>
                </a:cubicBezTo>
                <a:cubicBezTo>
                  <a:pt x="616715" y="902098"/>
                  <a:pt x="495007" y="776396"/>
                  <a:pt x="139864" y="839167"/>
                </a:cubicBezTo>
                <a:cubicBezTo>
                  <a:pt x="63736" y="835730"/>
                  <a:pt x="14257" y="791964"/>
                  <a:pt x="0" y="699303"/>
                </a:cubicBezTo>
                <a:cubicBezTo>
                  <a:pt x="-8532" y="537803"/>
                  <a:pt x="31849" y="326320"/>
                  <a:pt x="0" y="139864"/>
                </a:cubicBezTo>
                <a:close/>
              </a:path>
            </a:pathLst>
          </a:custGeom>
          <a:noFill/>
          <a:ln>
            <a:solidFill>
              <a:schemeClr val="tx1"/>
            </a:solidFill>
            <a:prstDash val="sys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err="1">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Thánh</a:t>
            </a:r>
            <a:r>
              <a:rPr lang="en-US" sz="5000" b="1" dirty="0">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 </a:t>
            </a:r>
            <a:r>
              <a:rPr lang="en-US" sz="5000" b="1" dirty="0" err="1">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địa</a:t>
            </a:r>
            <a:r>
              <a:rPr lang="en-US" sz="5000" b="1" dirty="0">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 </a:t>
            </a:r>
            <a:r>
              <a:rPr lang="en-US" sz="5000" b="1" dirty="0" err="1">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Mỹ</a:t>
            </a:r>
            <a:r>
              <a:rPr lang="en-US" sz="5000" b="1" dirty="0">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 </a:t>
            </a:r>
            <a:r>
              <a:rPr lang="en-US" sz="5000" b="1" dirty="0" err="1">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Sơn</a:t>
            </a:r>
            <a:r>
              <a:rPr lang="en-US" sz="5000" b="1" dirty="0">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 </a:t>
            </a:r>
            <a:r>
              <a:rPr lang="en-US" sz="5000" b="1" dirty="0" err="1">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Quảng</a:t>
            </a:r>
            <a:r>
              <a:rPr lang="en-US" sz="5000" b="1" dirty="0">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 Nam</a:t>
            </a:r>
          </a:p>
        </p:txBody>
      </p:sp>
      <p:sp>
        <p:nvSpPr>
          <p:cNvPr id="6" name="Oval 5"/>
          <p:cNvSpPr/>
          <p:nvPr/>
        </p:nvSpPr>
        <p:spPr>
          <a:xfrm>
            <a:off x="312200" y="4988729"/>
            <a:ext cx="1468580" cy="138545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latin typeface="#9Slide03 Arima Madurai Bold" panose="00000800000000000000" pitchFamily="2" charset="0"/>
                <a:cs typeface="#9Slide03 Arima Madurai Bold" panose="00000800000000000000" pitchFamily="2" charset="0"/>
              </a:rPr>
              <a:t>3</a:t>
            </a:r>
          </a:p>
        </p:txBody>
      </p:sp>
      <p:pic>
        <p:nvPicPr>
          <p:cNvPr id="7" name="Đồng hồ đếm ngược 5 phút - 5 Minutes">
            <a:hlinkClick r:id="" action="ppaction://media"/>
            <a:extLst>
              <a:ext uri="{FF2B5EF4-FFF2-40B4-BE49-F238E27FC236}">
                <a16:creationId xmlns:a16="http://schemas.microsoft.com/office/drawing/2014/main" id="{7693E37C-A53E-4D50-B992-E703BC46D2B5}"/>
              </a:ext>
            </a:extLst>
          </p:cNvPr>
          <p:cNvPicPr>
            <a:picLocks noChangeAspect="1"/>
          </p:cNvPicPr>
          <p:nvPr>
            <a:videoFile r:link="rId1"/>
            <p:extLst>
              <p:ext uri="{DAA4B4D4-6D71-4841-9C94-3DE7FCFB9230}">
                <p14:media xmlns:p14="http://schemas.microsoft.com/office/powerpoint/2010/main" r:embed="rId2">
                  <p14:trim st="290495"/>
                </p14:media>
              </p:ext>
            </p:extLst>
          </p:nvPr>
        </p:nvPicPr>
        <p:blipFill>
          <a:blip r:embed="rId4"/>
          <a:stretch>
            <a:fillRect/>
          </a:stretch>
        </p:blipFill>
        <p:spPr>
          <a:xfrm>
            <a:off x="8423563" y="4783762"/>
            <a:ext cx="3191800" cy="1795388"/>
          </a:xfrm>
          <a:prstGeom prst="rect">
            <a:avLst/>
          </a:prstGeom>
        </p:spPr>
      </p:pic>
      <p:pic>
        <p:nvPicPr>
          <p:cNvPr id="2" name="Picture 1"/>
          <p:cNvPicPr>
            <a:picLocks noChangeAspect="1"/>
          </p:cNvPicPr>
          <p:nvPr/>
        </p:nvPicPr>
        <p:blipFill>
          <a:blip r:embed="rId5"/>
          <a:stretch>
            <a:fillRect/>
          </a:stretch>
        </p:blipFill>
        <p:spPr>
          <a:xfrm>
            <a:off x="102177" y="157162"/>
            <a:ext cx="5767166" cy="411003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6"/>
          <a:stretch>
            <a:fillRect/>
          </a:stretch>
        </p:blipFill>
        <p:spPr>
          <a:xfrm>
            <a:off x="5985164" y="157161"/>
            <a:ext cx="6089358" cy="41100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98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7"/>
                </p:tgtEl>
              </p:cMediaNode>
            </p:video>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7">
            <a:extLst>
              <a:ext uri="{FF2B5EF4-FFF2-40B4-BE49-F238E27FC236}">
                <a16:creationId xmlns:a16="http://schemas.microsoft.com/office/drawing/2014/main" id="{6C91D51F-57AB-4119-83AD-B895C0474862}"/>
              </a:ext>
            </a:extLst>
          </p:cNvPr>
          <p:cNvSpPr/>
          <p:nvPr/>
        </p:nvSpPr>
        <p:spPr>
          <a:xfrm>
            <a:off x="2434975" y="4988729"/>
            <a:ext cx="5032625" cy="1590421"/>
          </a:xfrm>
          <a:custGeom>
            <a:avLst/>
            <a:gdLst>
              <a:gd name="connsiteX0" fmla="*/ 0 w 5032625"/>
              <a:gd name="connsiteY0" fmla="*/ 265075 h 1590421"/>
              <a:gd name="connsiteX1" fmla="*/ 265075 w 5032625"/>
              <a:gd name="connsiteY1" fmla="*/ 0 h 1590421"/>
              <a:gd name="connsiteX2" fmla="*/ 917934 w 5032625"/>
              <a:gd name="connsiteY2" fmla="*/ 0 h 1590421"/>
              <a:gd name="connsiteX3" fmla="*/ 1435719 w 5032625"/>
              <a:gd name="connsiteY3" fmla="*/ 0 h 1590421"/>
              <a:gd name="connsiteX4" fmla="*/ 1908478 w 5032625"/>
              <a:gd name="connsiteY4" fmla="*/ 0 h 1590421"/>
              <a:gd name="connsiteX5" fmla="*/ 2516313 w 5032625"/>
              <a:gd name="connsiteY5" fmla="*/ 0 h 1590421"/>
              <a:gd name="connsiteX6" fmla="*/ 3034097 w 5032625"/>
              <a:gd name="connsiteY6" fmla="*/ 0 h 1590421"/>
              <a:gd name="connsiteX7" fmla="*/ 3686956 w 5032625"/>
              <a:gd name="connsiteY7" fmla="*/ 0 h 1590421"/>
              <a:gd name="connsiteX8" fmla="*/ 4159716 w 5032625"/>
              <a:gd name="connsiteY8" fmla="*/ 0 h 1590421"/>
              <a:gd name="connsiteX9" fmla="*/ 4767550 w 5032625"/>
              <a:gd name="connsiteY9" fmla="*/ 0 h 1590421"/>
              <a:gd name="connsiteX10" fmla="*/ 5032625 w 5032625"/>
              <a:gd name="connsiteY10" fmla="*/ 265075 h 1590421"/>
              <a:gd name="connsiteX11" fmla="*/ 5032625 w 5032625"/>
              <a:gd name="connsiteY11" fmla="*/ 795211 h 1590421"/>
              <a:gd name="connsiteX12" fmla="*/ 5032625 w 5032625"/>
              <a:gd name="connsiteY12" fmla="*/ 1325346 h 1590421"/>
              <a:gd name="connsiteX13" fmla="*/ 4767550 w 5032625"/>
              <a:gd name="connsiteY13" fmla="*/ 1590421 h 1590421"/>
              <a:gd name="connsiteX14" fmla="*/ 4204741 w 5032625"/>
              <a:gd name="connsiteY14" fmla="*/ 1590421 h 1590421"/>
              <a:gd name="connsiteX15" fmla="*/ 3641931 w 5032625"/>
              <a:gd name="connsiteY15" fmla="*/ 1590421 h 1590421"/>
              <a:gd name="connsiteX16" fmla="*/ 2989072 w 5032625"/>
              <a:gd name="connsiteY16" fmla="*/ 1590421 h 1590421"/>
              <a:gd name="connsiteX17" fmla="*/ 2426263 w 5032625"/>
              <a:gd name="connsiteY17" fmla="*/ 1590421 h 1590421"/>
              <a:gd name="connsiteX18" fmla="*/ 1998528 w 5032625"/>
              <a:gd name="connsiteY18" fmla="*/ 1590421 h 1590421"/>
              <a:gd name="connsiteX19" fmla="*/ 1525768 w 5032625"/>
              <a:gd name="connsiteY19" fmla="*/ 1590421 h 1590421"/>
              <a:gd name="connsiteX20" fmla="*/ 872909 w 5032625"/>
              <a:gd name="connsiteY20" fmla="*/ 1590421 h 1590421"/>
              <a:gd name="connsiteX21" fmla="*/ 265075 w 5032625"/>
              <a:gd name="connsiteY21" fmla="*/ 1590421 h 1590421"/>
              <a:gd name="connsiteX22" fmla="*/ 0 w 5032625"/>
              <a:gd name="connsiteY22" fmla="*/ 1325346 h 1590421"/>
              <a:gd name="connsiteX23" fmla="*/ 0 w 5032625"/>
              <a:gd name="connsiteY23" fmla="*/ 784608 h 1590421"/>
              <a:gd name="connsiteX24" fmla="*/ 0 w 5032625"/>
              <a:gd name="connsiteY24" fmla="*/ 265075 h 15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32625" h="1590421" extrusionOk="0">
                <a:moveTo>
                  <a:pt x="0" y="265075"/>
                </a:moveTo>
                <a:cubicBezTo>
                  <a:pt x="-10694" y="112082"/>
                  <a:pt x="106413" y="4603"/>
                  <a:pt x="265075" y="0"/>
                </a:cubicBezTo>
                <a:cubicBezTo>
                  <a:pt x="457428" y="-78020"/>
                  <a:pt x="701022" y="37757"/>
                  <a:pt x="917934" y="0"/>
                </a:cubicBezTo>
                <a:cubicBezTo>
                  <a:pt x="1134846" y="-37757"/>
                  <a:pt x="1258040" y="46706"/>
                  <a:pt x="1435719" y="0"/>
                </a:cubicBezTo>
                <a:cubicBezTo>
                  <a:pt x="1613398" y="-46706"/>
                  <a:pt x="1724759" y="52063"/>
                  <a:pt x="1908478" y="0"/>
                </a:cubicBezTo>
                <a:cubicBezTo>
                  <a:pt x="2092197" y="-52063"/>
                  <a:pt x="2315039" y="37500"/>
                  <a:pt x="2516313" y="0"/>
                </a:cubicBezTo>
                <a:cubicBezTo>
                  <a:pt x="2717587" y="-37500"/>
                  <a:pt x="2864371" y="59863"/>
                  <a:pt x="3034097" y="0"/>
                </a:cubicBezTo>
                <a:cubicBezTo>
                  <a:pt x="3203823" y="-59863"/>
                  <a:pt x="3433468" y="53534"/>
                  <a:pt x="3686956" y="0"/>
                </a:cubicBezTo>
                <a:cubicBezTo>
                  <a:pt x="3940444" y="-53534"/>
                  <a:pt x="4042369" y="27661"/>
                  <a:pt x="4159716" y="0"/>
                </a:cubicBezTo>
                <a:cubicBezTo>
                  <a:pt x="4277063" y="-27661"/>
                  <a:pt x="4466178" y="28512"/>
                  <a:pt x="4767550" y="0"/>
                </a:cubicBezTo>
                <a:cubicBezTo>
                  <a:pt x="4925654" y="2815"/>
                  <a:pt x="4990621" y="111884"/>
                  <a:pt x="5032625" y="265075"/>
                </a:cubicBezTo>
                <a:cubicBezTo>
                  <a:pt x="5039001" y="516251"/>
                  <a:pt x="4977927" y="566958"/>
                  <a:pt x="5032625" y="795211"/>
                </a:cubicBezTo>
                <a:cubicBezTo>
                  <a:pt x="5087323" y="1023464"/>
                  <a:pt x="5030101" y="1208984"/>
                  <a:pt x="5032625" y="1325346"/>
                </a:cubicBezTo>
                <a:cubicBezTo>
                  <a:pt x="5035363" y="1475096"/>
                  <a:pt x="4931866" y="1574732"/>
                  <a:pt x="4767550" y="1590421"/>
                </a:cubicBezTo>
                <a:cubicBezTo>
                  <a:pt x="4511289" y="1605002"/>
                  <a:pt x="4324776" y="1586364"/>
                  <a:pt x="4204741" y="1590421"/>
                </a:cubicBezTo>
                <a:cubicBezTo>
                  <a:pt x="4084706" y="1594478"/>
                  <a:pt x="3867068" y="1541016"/>
                  <a:pt x="3641931" y="1590421"/>
                </a:cubicBezTo>
                <a:cubicBezTo>
                  <a:pt x="3416794" y="1639826"/>
                  <a:pt x="3246885" y="1577181"/>
                  <a:pt x="2989072" y="1590421"/>
                </a:cubicBezTo>
                <a:cubicBezTo>
                  <a:pt x="2731259" y="1603661"/>
                  <a:pt x="2571562" y="1544212"/>
                  <a:pt x="2426263" y="1590421"/>
                </a:cubicBezTo>
                <a:cubicBezTo>
                  <a:pt x="2280964" y="1636630"/>
                  <a:pt x="2197340" y="1575051"/>
                  <a:pt x="1998528" y="1590421"/>
                </a:cubicBezTo>
                <a:cubicBezTo>
                  <a:pt x="1799716" y="1605791"/>
                  <a:pt x="1725236" y="1584625"/>
                  <a:pt x="1525768" y="1590421"/>
                </a:cubicBezTo>
                <a:cubicBezTo>
                  <a:pt x="1326300" y="1596217"/>
                  <a:pt x="1053188" y="1533297"/>
                  <a:pt x="872909" y="1590421"/>
                </a:cubicBezTo>
                <a:cubicBezTo>
                  <a:pt x="692630" y="1647545"/>
                  <a:pt x="405519" y="1530629"/>
                  <a:pt x="265075" y="1590421"/>
                </a:cubicBezTo>
                <a:cubicBezTo>
                  <a:pt x="129414" y="1611678"/>
                  <a:pt x="-6263" y="1475046"/>
                  <a:pt x="0" y="1325346"/>
                </a:cubicBezTo>
                <a:cubicBezTo>
                  <a:pt x="-17297" y="1183297"/>
                  <a:pt x="46893" y="1001129"/>
                  <a:pt x="0" y="784608"/>
                </a:cubicBezTo>
                <a:cubicBezTo>
                  <a:pt x="-46893" y="568087"/>
                  <a:pt x="41877" y="378403"/>
                  <a:pt x="0" y="265075"/>
                </a:cubicBezTo>
                <a:close/>
              </a:path>
            </a:pathLst>
          </a:custGeom>
          <a:noFill/>
          <a:ln>
            <a:solidFill>
              <a:schemeClr val="tx1"/>
            </a:solidFill>
            <a:prstDash val="sys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err="1">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Đồng</a:t>
            </a:r>
            <a:r>
              <a:rPr lang="en-US" sz="5000" b="1" dirty="0">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 </a:t>
            </a:r>
            <a:r>
              <a:rPr lang="en-US" sz="5000" b="1" dirty="0" err="1">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muối</a:t>
            </a:r>
            <a:r>
              <a:rPr lang="en-US" sz="5000" b="1" dirty="0">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 Sa </a:t>
            </a:r>
            <a:r>
              <a:rPr lang="en-US" sz="5000" b="1" dirty="0" err="1">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Huỳnh</a:t>
            </a:r>
            <a:r>
              <a:rPr lang="en-US" sz="5000" b="1" dirty="0">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 </a:t>
            </a:r>
            <a:r>
              <a:rPr lang="en-US" sz="5000" b="1" dirty="0" err="1">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Quảng</a:t>
            </a:r>
            <a:r>
              <a:rPr lang="en-US" sz="5000" b="1" dirty="0">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 </a:t>
            </a:r>
            <a:r>
              <a:rPr lang="en-US" sz="5000" b="1" dirty="0" err="1">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Ngãi</a:t>
            </a:r>
            <a:endParaRPr lang="en-US" sz="5000" b="1" dirty="0">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endParaRPr>
          </a:p>
        </p:txBody>
      </p:sp>
      <p:sp>
        <p:nvSpPr>
          <p:cNvPr id="6" name="Oval 5"/>
          <p:cNvSpPr/>
          <p:nvPr/>
        </p:nvSpPr>
        <p:spPr>
          <a:xfrm>
            <a:off x="312200" y="4988729"/>
            <a:ext cx="1468580" cy="138545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latin typeface="#9Slide03 Arima Madurai Bold" panose="00000800000000000000" pitchFamily="2" charset="0"/>
                <a:cs typeface="#9Slide03 Arima Madurai Bold" panose="00000800000000000000" pitchFamily="2" charset="0"/>
              </a:rPr>
              <a:t>4</a:t>
            </a:r>
          </a:p>
        </p:txBody>
      </p:sp>
      <p:pic>
        <p:nvPicPr>
          <p:cNvPr id="7" name="Đồng hồ đếm ngược 5 phút - 5 Minutes">
            <a:hlinkClick r:id="" action="ppaction://media"/>
            <a:extLst>
              <a:ext uri="{FF2B5EF4-FFF2-40B4-BE49-F238E27FC236}">
                <a16:creationId xmlns:a16="http://schemas.microsoft.com/office/drawing/2014/main" id="{7693E37C-A53E-4D50-B992-E703BC46D2B5}"/>
              </a:ext>
            </a:extLst>
          </p:cNvPr>
          <p:cNvPicPr>
            <a:picLocks noChangeAspect="1"/>
          </p:cNvPicPr>
          <p:nvPr>
            <a:videoFile r:link="rId1"/>
            <p:extLst>
              <p:ext uri="{DAA4B4D4-6D71-4841-9C94-3DE7FCFB9230}">
                <p14:media xmlns:p14="http://schemas.microsoft.com/office/powerpoint/2010/main" r:embed="rId2">
                  <p14:trim st="290495"/>
                </p14:media>
              </p:ext>
            </p:extLst>
          </p:nvPr>
        </p:nvPicPr>
        <p:blipFill>
          <a:blip r:embed="rId4"/>
          <a:stretch>
            <a:fillRect/>
          </a:stretch>
        </p:blipFill>
        <p:spPr>
          <a:xfrm>
            <a:off x="8423563" y="4783762"/>
            <a:ext cx="3191800" cy="1795388"/>
          </a:xfrm>
          <a:prstGeom prst="rect">
            <a:avLst/>
          </a:prstGeom>
        </p:spPr>
      </p:pic>
      <p:pic>
        <p:nvPicPr>
          <p:cNvPr id="4" name="Picture 3"/>
          <p:cNvPicPr>
            <a:picLocks noChangeAspect="1"/>
          </p:cNvPicPr>
          <p:nvPr/>
        </p:nvPicPr>
        <p:blipFill>
          <a:blip r:embed="rId5"/>
          <a:stretch>
            <a:fillRect/>
          </a:stretch>
        </p:blipFill>
        <p:spPr>
          <a:xfrm>
            <a:off x="55421" y="157162"/>
            <a:ext cx="5985164" cy="4110036"/>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6"/>
          <a:stretch>
            <a:fillRect/>
          </a:stretch>
        </p:blipFill>
        <p:spPr>
          <a:xfrm>
            <a:off x="6101195" y="157162"/>
            <a:ext cx="5993823" cy="41100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9314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7"/>
                </p:tgtEl>
              </p:cMediaNode>
            </p:video>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7">
            <a:extLst>
              <a:ext uri="{FF2B5EF4-FFF2-40B4-BE49-F238E27FC236}">
                <a16:creationId xmlns:a16="http://schemas.microsoft.com/office/drawing/2014/main" id="{6C91D51F-57AB-4119-83AD-B895C0474862}"/>
              </a:ext>
            </a:extLst>
          </p:cNvPr>
          <p:cNvSpPr/>
          <p:nvPr/>
        </p:nvSpPr>
        <p:spPr>
          <a:xfrm>
            <a:off x="2944562" y="4988729"/>
            <a:ext cx="4523038" cy="1590421"/>
          </a:xfrm>
          <a:custGeom>
            <a:avLst/>
            <a:gdLst>
              <a:gd name="connsiteX0" fmla="*/ 0 w 4523038"/>
              <a:gd name="connsiteY0" fmla="*/ 265075 h 1590421"/>
              <a:gd name="connsiteX1" fmla="*/ 265075 w 4523038"/>
              <a:gd name="connsiteY1" fmla="*/ 0 h 1590421"/>
              <a:gd name="connsiteX2" fmla="*/ 915345 w 4523038"/>
              <a:gd name="connsiteY2" fmla="*/ 0 h 1590421"/>
              <a:gd name="connsiteX3" fmla="*/ 1445829 w 4523038"/>
              <a:gd name="connsiteY3" fmla="*/ 0 h 1590421"/>
              <a:gd name="connsiteX4" fmla="*/ 1936384 w 4523038"/>
              <a:gd name="connsiteY4" fmla="*/ 0 h 1590421"/>
              <a:gd name="connsiteX5" fmla="*/ 2546725 w 4523038"/>
              <a:gd name="connsiteY5" fmla="*/ 0 h 1590421"/>
              <a:gd name="connsiteX6" fmla="*/ 3077209 w 4523038"/>
              <a:gd name="connsiteY6" fmla="*/ 0 h 1590421"/>
              <a:gd name="connsiteX7" fmla="*/ 3727479 w 4523038"/>
              <a:gd name="connsiteY7" fmla="*/ 0 h 1590421"/>
              <a:gd name="connsiteX8" fmla="*/ 4257963 w 4523038"/>
              <a:gd name="connsiteY8" fmla="*/ 0 h 1590421"/>
              <a:gd name="connsiteX9" fmla="*/ 4523038 w 4523038"/>
              <a:gd name="connsiteY9" fmla="*/ 265075 h 1590421"/>
              <a:gd name="connsiteX10" fmla="*/ 4523038 w 4523038"/>
              <a:gd name="connsiteY10" fmla="*/ 774005 h 1590421"/>
              <a:gd name="connsiteX11" fmla="*/ 4523038 w 4523038"/>
              <a:gd name="connsiteY11" fmla="*/ 1325346 h 1590421"/>
              <a:gd name="connsiteX12" fmla="*/ 4257963 w 4523038"/>
              <a:gd name="connsiteY12" fmla="*/ 1590421 h 1590421"/>
              <a:gd name="connsiteX13" fmla="*/ 3687550 w 4523038"/>
              <a:gd name="connsiteY13" fmla="*/ 1590421 h 1590421"/>
              <a:gd name="connsiteX14" fmla="*/ 3196996 w 4523038"/>
              <a:gd name="connsiteY14" fmla="*/ 1590421 h 1590421"/>
              <a:gd name="connsiteX15" fmla="*/ 2626583 w 4523038"/>
              <a:gd name="connsiteY15" fmla="*/ 1590421 h 1590421"/>
              <a:gd name="connsiteX16" fmla="*/ 1976313 w 4523038"/>
              <a:gd name="connsiteY16" fmla="*/ 1590421 h 1590421"/>
              <a:gd name="connsiteX17" fmla="*/ 1405900 w 4523038"/>
              <a:gd name="connsiteY17" fmla="*/ 1590421 h 1590421"/>
              <a:gd name="connsiteX18" fmla="*/ 955274 w 4523038"/>
              <a:gd name="connsiteY18" fmla="*/ 1590421 h 1590421"/>
              <a:gd name="connsiteX19" fmla="*/ 265075 w 4523038"/>
              <a:gd name="connsiteY19" fmla="*/ 1590421 h 1590421"/>
              <a:gd name="connsiteX20" fmla="*/ 0 w 4523038"/>
              <a:gd name="connsiteY20" fmla="*/ 1325346 h 1590421"/>
              <a:gd name="connsiteX21" fmla="*/ 0 w 4523038"/>
              <a:gd name="connsiteY21" fmla="*/ 805813 h 1590421"/>
              <a:gd name="connsiteX22" fmla="*/ 0 w 4523038"/>
              <a:gd name="connsiteY22" fmla="*/ 265075 h 15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23038" h="1590421" extrusionOk="0">
                <a:moveTo>
                  <a:pt x="0" y="265075"/>
                </a:moveTo>
                <a:cubicBezTo>
                  <a:pt x="-10694" y="112082"/>
                  <a:pt x="106413" y="4603"/>
                  <a:pt x="265075" y="0"/>
                </a:cubicBezTo>
                <a:cubicBezTo>
                  <a:pt x="552659" y="-25505"/>
                  <a:pt x="713787" y="3899"/>
                  <a:pt x="915345" y="0"/>
                </a:cubicBezTo>
                <a:cubicBezTo>
                  <a:pt x="1116903" y="-3899"/>
                  <a:pt x="1234270" y="58207"/>
                  <a:pt x="1445829" y="0"/>
                </a:cubicBezTo>
                <a:cubicBezTo>
                  <a:pt x="1657388" y="-58207"/>
                  <a:pt x="1784860" y="18699"/>
                  <a:pt x="1936384" y="0"/>
                </a:cubicBezTo>
                <a:cubicBezTo>
                  <a:pt x="2087909" y="-18699"/>
                  <a:pt x="2404487" y="57413"/>
                  <a:pt x="2546725" y="0"/>
                </a:cubicBezTo>
                <a:cubicBezTo>
                  <a:pt x="2688963" y="-57413"/>
                  <a:pt x="2872809" y="27285"/>
                  <a:pt x="3077209" y="0"/>
                </a:cubicBezTo>
                <a:cubicBezTo>
                  <a:pt x="3281609" y="-27285"/>
                  <a:pt x="3510217" y="62242"/>
                  <a:pt x="3727479" y="0"/>
                </a:cubicBezTo>
                <a:cubicBezTo>
                  <a:pt x="3944741" y="-62242"/>
                  <a:pt x="4030741" y="31920"/>
                  <a:pt x="4257963" y="0"/>
                </a:cubicBezTo>
                <a:cubicBezTo>
                  <a:pt x="4388124" y="26859"/>
                  <a:pt x="4502083" y="94373"/>
                  <a:pt x="4523038" y="265075"/>
                </a:cubicBezTo>
                <a:cubicBezTo>
                  <a:pt x="4582445" y="400168"/>
                  <a:pt x="4507435" y="618449"/>
                  <a:pt x="4523038" y="774005"/>
                </a:cubicBezTo>
                <a:cubicBezTo>
                  <a:pt x="4538641" y="929561"/>
                  <a:pt x="4459415" y="1201586"/>
                  <a:pt x="4523038" y="1325346"/>
                </a:cubicBezTo>
                <a:cubicBezTo>
                  <a:pt x="4537697" y="1457257"/>
                  <a:pt x="4409416" y="1587161"/>
                  <a:pt x="4257963" y="1590421"/>
                </a:cubicBezTo>
                <a:cubicBezTo>
                  <a:pt x="4105404" y="1595523"/>
                  <a:pt x="3813701" y="1574073"/>
                  <a:pt x="3687550" y="1590421"/>
                </a:cubicBezTo>
                <a:cubicBezTo>
                  <a:pt x="3561399" y="1606769"/>
                  <a:pt x="3303922" y="1587982"/>
                  <a:pt x="3196996" y="1590421"/>
                </a:cubicBezTo>
                <a:cubicBezTo>
                  <a:pt x="3090070" y="1592860"/>
                  <a:pt x="2765714" y="1589380"/>
                  <a:pt x="2626583" y="1590421"/>
                </a:cubicBezTo>
                <a:cubicBezTo>
                  <a:pt x="2487452" y="1591462"/>
                  <a:pt x="2244502" y="1552788"/>
                  <a:pt x="1976313" y="1590421"/>
                </a:cubicBezTo>
                <a:cubicBezTo>
                  <a:pt x="1708124" y="1628054"/>
                  <a:pt x="1527211" y="1576883"/>
                  <a:pt x="1405900" y="1590421"/>
                </a:cubicBezTo>
                <a:cubicBezTo>
                  <a:pt x="1284589" y="1603959"/>
                  <a:pt x="1092046" y="1559115"/>
                  <a:pt x="955274" y="1590421"/>
                </a:cubicBezTo>
                <a:cubicBezTo>
                  <a:pt x="818502" y="1621727"/>
                  <a:pt x="431448" y="1509369"/>
                  <a:pt x="265075" y="1590421"/>
                </a:cubicBezTo>
                <a:cubicBezTo>
                  <a:pt x="152441" y="1570394"/>
                  <a:pt x="-16884" y="1498548"/>
                  <a:pt x="0" y="1325346"/>
                </a:cubicBezTo>
                <a:cubicBezTo>
                  <a:pt x="-50217" y="1077305"/>
                  <a:pt x="11775" y="1048953"/>
                  <a:pt x="0" y="805813"/>
                </a:cubicBezTo>
                <a:cubicBezTo>
                  <a:pt x="-11775" y="562673"/>
                  <a:pt x="40473" y="476973"/>
                  <a:pt x="0" y="265075"/>
                </a:cubicBezTo>
                <a:close/>
              </a:path>
            </a:pathLst>
          </a:custGeom>
          <a:noFill/>
          <a:ln>
            <a:solidFill>
              <a:schemeClr val="tx1"/>
            </a:solidFill>
            <a:prstDash val="sys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err="1">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Tháp</a:t>
            </a:r>
            <a:r>
              <a:rPr lang="en-US" sz="5000" b="1" dirty="0">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 </a:t>
            </a:r>
            <a:r>
              <a:rPr lang="en-US" sz="5000" b="1" dirty="0" err="1">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bà</a:t>
            </a:r>
            <a:r>
              <a:rPr lang="en-US" sz="5000" b="1" dirty="0">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 </a:t>
            </a:r>
            <a:r>
              <a:rPr lang="en-US" sz="5000" b="1" dirty="0" err="1">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Ponagar</a:t>
            </a:r>
            <a:r>
              <a:rPr lang="en-US" sz="5000" b="1" dirty="0">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 – </a:t>
            </a:r>
            <a:r>
              <a:rPr lang="en-US" sz="5000" b="1" dirty="0" err="1">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Khánh</a:t>
            </a:r>
            <a:r>
              <a:rPr lang="en-US" sz="5000" b="1" dirty="0">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 </a:t>
            </a:r>
            <a:r>
              <a:rPr lang="en-US" sz="5000" b="1" dirty="0" err="1">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Hòa</a:t>
            </a:r>
            <a:endParaRPr lang="en-US" sz="5000" b="1" dirty="0">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endParaRPr>
          </a:p>
        </p:txBody>
      </p:sp>
      <p:sp>
        <p:nvSpPr>
          <p:cNvPr id="6" name="Oval 5"/>
          <p:cNvSpPr/>
          <p:nvPr/>
        </p:nvSpPr>
        <p:spPr>
          <a:xfrm>
            <a:off x="312200" y="4988729"/>
            <a:ext cx="1468580" cy="138545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latin typeface="#9Slide03 Arima Madurai Bold" panose="00000800000000000000" pitchFamily="2" charset="0"/>
                <a:cs typeface="#9Slide03 Arima Madurai Bold" panose="00000800000000000000" pitchFamily="2" charset="0"/>
              </a:rPr>
              <a:t>5</a:t>
            </a:r>
          </a:p>
        </p:txBody>
      </p:sp>
      <p:pic>
        <p:nvPicPr>
          <p:cNvPr id="7" name="Đồng hồ đếm ngược 5 phút - 5 Minutes">
            <a:hlinkClick r:id="" action="ppaction://media"/>
            <a:extLst>
              <a:ext uri="{FF2B5EF4-FFF2-40B4-BE49-F238E27FC236}">
                <a16:creationId xmlns:a16="http://schemas.microsoft.com/office/drawing/2014/main" id="{7693E37C-A53E-4D50-B992-E703BC46D2B5}"/>
              </a:ext>
            </a:extLst>
          </p:cNvPr>
          <p:cNvPicPr>
            <a:picLocks noChangeAspect="1"/>
          </p:cNvPicPr>
          <p:nvPr>
            <a:videoFile r:link="rId1"/>
            <p:extLst>
              <p:ext uri="{DAA4B4D4-6D71-4841-9C94-3DE7FCFB9230}">
                <p14:media xmlns:p14="http://schemas.microsoft.com/office/powerpoint/2010/main" r:embed="rId2">
                  <p14:trim st="290495"/>
                </p14:media>
              </p:ext>
            </p:extLst>
          </p:nvPr>
        </p:nvPicPr>
        <p:blipFill>
          <a:blip r:embed="rId4"/>
          <a:stretch>
            <a:fillRect/>
          </a:stretch>
        </p:blipFill>
        <p:spPr>
          <a:xfrm>
            <a:off x="8423563" y="4783762"/>
            <a:ext cx="3191800" cy="1795388"/>
          </a:xfrm>
          <a:prstGeom prst="rect">
            <a:avLst/>
          </a:prstGeom>
        </p:spPr>
      </p:pic>
      <p:pic>
        <p:nvPicPr>
          <p:cNvPr id="2" name="Picture 1"/>
          <p:cNvPicPr>
            <a:picLocks noChangeAspect="1"/>
          </p:cNvPicPr>
          <p:nvPr/>
        </p:nvPicPr>
        <p:blipFill>
          <a:blip r:embed="rId5"/>
          <a:stretch>
            <a:fillRect/>
          </a:stretch>
        </p:blipFill>
        <p:spPr>
          <a:xfrm>
            <a:off x="55421" y="55420"/>
            <a:ext cx="6040580" cy="4253344"/>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6"/>
          <a:stretch>
            <a:fillRect/>
          </a:stretch>
        </p:blipFill>
        <p:spPr>
          <a:xfrm>
            <a:off x="6225699" y="55420"/>
            <a:ext cx="5827756" cy="42533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5304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7"/>
                </p:tgtEl>
              </p:cMediaNode>
            </p:video>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7">
            <a:extLst>
              <a:ext uri="{FF2B5EF4-FFF2-40B4-BE49-F238E27FC236}">
                <a16:creationId xmlns:a16="http://schemas.microsoft.com/office/drawing/2014/main" id="{6C91D51F-57AB-4119-83AD-B895C0474862}"/>
              </a:ext>
            </a:extLst>
          </p:cNvPr>
          <p:cNvSpPr/>
          <p:nvPr/>
        </p:nvSpPr>
        <p:spPr>
          <a:xfrm>
            <a:off x="2944562" y="4988729"/>
            <a:ext cx="4523038" cy="1590421"/>
          </a:xfrm>
          <a:custGeom>
            <a:avLst/>
            <a:gdLst>
              <a:gd name="connsiteX0" fmla="*/ 0 w 4523038"/>
              <a:gd name="connsiteY0" fmla="*/ 265075 h 1590421"/>
              <a:gd name="connsiteX1" fmla="*/ 265075 w 4523038"/>
              <a:gd name="connsiteY1" fmla="*/ 0 h 1590421"/>
              <a:gd name="connsiteX2" fmla="*/ 915345 w 4523038"/>
              <a:gd name="connsiteY2" fmla="*/ 0 h 1590421"/>
              <a:gd name="connsiteX3" fmla="*/ 1445829 w 4523038"/>
              <a:gd name="connsiteY3" fmla="*/ 0 h 1590421"/>
              <a:gd name="connsiteX4" fmla="*/ 1936384 w 4523038"/>
              <a:gd name="connsiteY4" fmla="*/ 0 h 1590421"/>
              <a:gd name="connsiteX5" fmla="*/ 2546725 w 4523038"/>
              <a:gd name="connsiteY5" fmla="*/ 0 h 1590421"/>
              <a:gd name="connsiteX6" fmla="*/ 3077209 w 4523038"/>
              <a:gd name="connsiteY6" fmla="*/ 0 h 1590421"/>
              <a:gd name="connsiteX7" fmla="*/ 3727479 w 4523038"/>
              <a:gd name="connsiteY7" fmla="*/ 0 h 1590421"/>
              <a:gd name="connsiteX8" fmla="*/ 4257963 w 4523038"/>
              <a:gd name="connsiteY8" fmla="*/ 0 h 1590421"/>
              <a:gd name="connsiteX9" fmla="*/ 4523038 w 4523038"/>
              <a:gd name="connsiteY9" fmla="*/ 265075 h 1590421"/>
              <a:gd name="connsiteX10" fmla="*/ 4523038 w 4523038"/>
              <a:gd name="connsiteY10" fmla="*/ 774005 h 1590421"/>
              <a:gd name="connsiteX11" fmla="*/ 4523038 w 4523038"/>
              <a:gd name="connsiteY11" fmla="*/ 1325346 h 1590421"/>
              <a:gd name="connsiteX12" fmla="*/ 4257963 w 4523038"/>
              <a:gd name="connsiteY12" fmla="*/ 1590421 h 1590421"/>
              <a:gd name="connsiteX13" fmla="*/ 3687550 w 4523038"/>
              <a:gd name="connsiteY13" fmla="*/ 1590421 h 1590421"/>
              <a:gd name="connsiteX14" fmla="*/ 3196996 w 4523038"/>
              <a:gd name="connsiteY14" fmla="*/ 1590421 h 1590421"/>
              <a:gd name="connsiteX15" fmla="*/ 2626583 w 4523038"/>
              <a:gd name="connsiteY15" fmla="*/ 1590421 h 1590421"/>
              <a:gd name="connsiteX16" fmla="*/ 1976313 w 4523038"/>
              <a:gd name="connsiteY16" fmla="*/ 1590421 h 1590421"/>
              <a:gd name="connsiteX17" fmla="*/ 1405900 w 4523038"/>
              <a:gd name="connsiteY17" fmla="*/ 1590421 h 1590421"/>
              <a:gd name="connsiteX18" fmla="*/ 955274 w 4523038"/>
              <a:gd name="connsiteY18" fmla="*/ 1590421 h 1590421"/>
              <a:gd name="connsiteX19" fmla="*/ 265075 w 4523038"/>
              <a:gd name="connsiteY19" fmla="*/ 1590421 h 1590421"/>
              <a:gd name="connsiteX20" fmla="*/ 0 w 4523038"/>
              <a:gd name="connsiteY20" fmla="*/ 1325346 h 1590421"/>
              <a:gd name="connsiteX21" fmla="*/ 0 w 4523038"/>
              <a:gd name="connsiteY21" fmla="*/ 805813 h 1590421"/>
              <a:gd name="connsiteX22" fmla="*/ 0 w 4523038"/>
              <a:gd name="connsiteY22" fmla="*/ 265075 h 15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23038" h="1590421" extrusionOk="0">
                <a:moveTo>
                  <a:pt x="0" y="265075"/>
                </a:moveTo>
                <a:cubicBezTo>
                  <a:pt x="-10694" y="112082"/>
                  <a:pt x="106413" y="4603"/>
                  <a:pt x="265075" y="0"/>
                </a:cubicBezTo>
                <a:cubicBezTo>
                  <a:pt x="552659" y="-25505"/>
                  <a:pt x="713787" y="3899"/>
                  <a:pt x="915345" y="0"/>
                </a:cubicBezTo>
                <a:cubicBezTo>
                  <a:pt x="1116903" y="-3899"/>
                  <a:pt x="1234270" y="58207"/>
                  <a:pt x="1445829" y="0"/>
                </a:cubicBezTo>
                <a:cubicBezTo>
                  <a:pt x="1657388" y="-58207"/>
                  <a:pt x="1784860" y="18699"/>
                  <a:pt x="1936384" y="0"/>
                </a:cubicBezTo>
                <a:cubicBezTo>
                  <a:pt x="2087909" y="-18699"/>
                  <a:pt x="2404487" y="57413"/>
                  <a:pt x="2546725" y="0"/>
                </a:cubicBezTo>
                <a:cubicBezTo>
                  <a:pt x="2688963" y="-57413"/>
                  <a:pt x="2872809" y="27285"/>
                  <a:pt x="3077209" y="0"/>
                </a:cubicBezTo>
                <a:cubicBezTo>
                  <a:pt x="3281609" y="-27285"/>
                  <a:pt x="3510217" y="62242"/>
                  <a:pt x="3727479" y="0"/>
                </a:cubicBezTo>
                <a:cubicBezTo>
                  <a:pt x="3944741" y="-62242"/>
                  <a:pt x="4030741" y="31920"/>
                  <a:pt x="4257963" y="0"/>
                </a:cubicBezTo>
                <a:cubicBezTo>
                  <a:pt x="4388124" y="26859"/>
                  <a:pt x="4502083" y="94373"/>
                  <a:pt x="4523038" y="265075"/>
                </a:cubicBezTo>
                <a:cubicBezTo>
                  <a:pt x="4582445" y="400168"/>
                  <a:pt x="4507435" y="618449"/>
                  <a:pt x="4523038" y="774005"/>
                </a:cubicBezTo>
                <a:cubicBezTo>
                  <a:pt x="4538641" y="929561"/>
                  <a:pt x="4459415" y="1201586"/>
                  <a:pt x="4523038" y="1325346"/>
                </a:cubicBezTo>
                <a:cubicBezTo>
                  <a:pt x="4537697" y="1457257"/>
                  <a:pt x="4409416" y="1587161"/>
                  <a:pt x="4257963" y="1590421"/>
                </a:cubicBezTo>
                <a:cubicBezTo>
                  <a:pt x="4105404" y="1595523"/>
                  <a:pt x="3813701" y="1574073"/>
                  <a:pt x="3687550" y="1590421"/>
                </a:cubicBezTo>
                <a:cubicBezTo>
                  <a:pt x="3561399" y="1606769"/>
                  <a:pt x="3303922" y="1587982"/>
                  <a:pt x="3196996" y="1590421"/>
                </a:cubicBezTo>
                <a:cubicBezTo>
                  <a:pt x="3090070" y="1592860"/>
                  <a:pt x="2765714" y="1589380"/>
                  <a:pt x="2626583" y="1590421"/>
                </a:cubicBezTo>
                <a:cubicBezTo>
                  <a:pt x="2487452" y="1591462"/>
                  <a:pt x="2244502" y="1552788"/>
                  <a:pt x="1976313" y="1590421"/>
                </a:cubicBezTo>
                <a:cubicBezTo>
                  <a:pt x="1708124" y="1628054"/>
                  <a:pt x="1527211" y="1576883"/>
                  <a:pt x="1405900" y="1590421"/>
                </a:cubicBezTo>
                <a:cubicBezTo>
                  <a:pt x="1284589" y="1603959"/>
                  <a:pt x="1092046" y="1559115"/>
                  <a:pt x="955274" y="1590421"/>
                </a:cubicBezTo>
                <a:cubicBezTo>
                  <a:pt x="818502" y="1621727"/>
                  <a:pt x="431448" y="1509369"/>
                  <a:pt x="265075" y="1590421"/>
                </a:cubicBezTo>
                <a:cubicBezTo>
                  <a:pt x="152441" y="1570394"/>
                  <a:pt x="-16884" y="1498548"/>
                  <a:pt x="0" y="1325346"/>
                </a:cubicBezTo>
                <a:cubicBezTo>
                  <a:pt x="-50217" y="1077305"/>
                  <a:pt x="11775" y="1048953"/>
                  <a:pt x="0" y="805813"/>
                </a:cubicBezTo>
                <a:cubicBezTo>
                  <a:pt x="-11775" y="562673"/>
                  <a:pt x="40473" y="476973"/>
                  <a:pt x="0" y="265075"/>
                </a:cubicBezTo>
                <a:close/>
              </a:path>
            </a:pathLst>
          </a:custGeom>
          <a:noFill/>
          <a:ln>
            <a:solidFill>
              <a:schemeClr val="tx1"/>
            </a:solidFill>
            <a:prstDash val="sys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err="1">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Đồi</a:t>
            </a:r>
            <a:r>
              <a:rPr lang="en-US" sz="5000" b="1" dirty="0">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 </a:t>
            </a:r>
            <a:r>
              <a:rPr lang="en-US" sz="5000" b="1" dirty="0" err="1">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cát</a:t>
            </a:r>
            <a:r>
              <a:rPr lang="en-US" sz="5000" b="1" dirty="0">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  Nam </a:t>
            </a:r>
            <a:r>
              <a:rPr lang="en-US" sz="5000" b="1" dirty="0" err="1">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Cương</a:t>
            </a:r>
            <a:r>
              <a:rPr lang="en-US" sz="5000" b="1" dirty="0">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 – </a:t>
            </a:r>
            <a:r>
              <a:rPr lang="en-US" sz="5000" b="1" dirty="0" err="1">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Ninh</a:t>
            </a:r>
            <a:r>
              <a:rPr lang="en-US" sz="5000" b="1" dirty="0">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 </a:t>
            </a:r>
            <a:r>
              <a:rPr lang="en-US" sz="5000" b="1" dirty="0" err="1">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Thuận</a:t>
            </a:r>
            <a:endParaRPr lang="en-US" sz="5000" b="1" dirty="0">
              <a:solidFill>
                <a:schemeClr val="tx1"/>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endParaRPr>
          </a:p>
        </p:txBody>
      </p:sp>
      <p:sp>
        <p:nvSpPr>
          <p:cNvPr id="6" name="Oval 5"/>
          <p:cNvSpPr/>
          <p:nvPr/>
        </p:nvSpPr>
        <p:spPr>
          <a:xfrm>
            <a:off x="312200" y="4988729"/>
            <a:ext cx="1468580" cy="138545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latin typeface="#9Slide03 Arima Madurai Bold" panose="00000800000000000000" pitchFamily="2" charset="0"/>
                <a:cs typeface="#9Slide03 Arima Madurai Bold" panose="00000800000000000000" pitchFamily="2" charset="0"/>
              </a:rPr>
              <a:t>6</a:t>
            </a:r>
          </a:p>
        </p:txBody>
      </p:sp>
      <p:pic>
        <p:nvPicPr>
          <p:cNvPr id="7" name="Đồng hồ đếm ngược 5 phút - 5 Minutes">
            <a:hlinkClick r:id="" action="ppaction://media"/>
            <a:extLst>
              <a:ext uri="{FF2B5EF4-FFF2-40B4-BE49-F238E27FC236}">
                <a16:creationId xmlns:a16="http://schemas.microsoft.com/office/drawing/2014/main" id="{7693E37C-A53E-4D50-B992-E703BC46D2B5}"/>
              </a:ext>
            </a:extLst>
          </p:cNvPr>
          <p:cNvPicPr>
            <a:picLocks noChangeAspect="1"/>
          </p:cNvPicPr>
          <p:nvPr>
            <a:videoFile r:link="rId1"/>
            <p:extLst>
              <p:ext uri="{DAA4B4D4-6D71-4841-9C94-3DE7FCFB9230}">
                <p14:media xmlns:p14="http://schemas.microsoft.com/office/powerpoint/2010/main" r:embed="rId2">
                  <p14:trim st="290495"/>
                </p14:media>
              </p:ext>
            </p:extLst>
          </p:nvPr>
        </p:nvPicPr>
        <p:blipFill>
          <a:blip r:embed="rId4"/>
          <a:stretch>
            <a:fillRect/>
          </a:stretch>
        </p:blipFill>
        <p:spPr>
          <a:xfrm>
            <a:off x="8423563" y="4783762"/>
            <a:ext cx="3191800" cy="1795388"/>
          </a:xfrm>
          <a:prstGeom prst="rect">
            <a:avLst/>
          </a:prstGeom>
        </p:spPr>
      </p:pic>
      <p:pic>
        <p:nvPicPr>
          <p:cNvPr id="8" name="Picture 7"/>
          <p:cNvPicPr>
            <a:picLocks noChangeAspect="1"/>
          </p:cNvPicPr>
          <p:nvPr/>
        </p:nvPicPr>
        <p:blipFill>
          <a:blip r:embed="rId5"/>
          <a:stretch>
            <a:fillRect/>
          </a:stretch>
        </p:blipFill>
        <p:spPr>
          <a:xfrm>
            <a:off x="6206837" y="111268"/>
            <a:ext cx="5912644" cy="3892695"/>
          </a:xfrm>
          <a:prstGeom prst="rect">
            <a:avLst/>
          </a:prstGeom>
        </p:spPr>
      </p:pic>
      <p:pic>
        <p:nvPicPr>
          <p:cNvPr id="10" name="Picture 9"/>
          <p:cNvPicPr>
            <a:picLocks noChangeAspect="1"/>
          </p:cNvPicPr>
          <p:nvPr/>
        </p:nvPicPr>
        <p:blipFill rotWithShape="1">
          <a:blip r:embed="rId6"/>
          <a:srcRect t="8888" b="5179"/>
          <a:stretch/>
        </p:blipFill>
        <p:spPr>
          <a:xfrm>
            <a:off x="-6063" y="111267"/>
            <a:ext cx="6129772" cy="38926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2451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7"/>
                </p:tgtEl>
              </p:cMediaNode>
            </p:video>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can0014"/>
          <p:cNvPicPr>
            <a:picLocks noChangeAspect="1" noChangeArrowheads="1"/>
          </p:cNvPicPr>
          <p:nvPr/>
        </p:nvPicPr>
        <p:blipFill>
          <a:blip r:embed="rId2">
            <a:lum contrast="12000"/>
            <a:extLst>
              <a:ext uri="{28A0092B-C50C-407E-A947-70E740481C1C}">
                <a14:useLocalDpi xmlns:a14="http://schemas.microsoft.com/office/drawing/2010/main" val="0"/>
              </a:ext>
            </a:extLst>
          </a:blip>
          <a:srcRect r="1547" b="4445"/>
          <a:stretch>
            <a:fillRect/>
          </a:stretch>
        </p:blipFill>
        <p:spPr bwMode="auto">
          <a:xfrm>
            <a:off x="6137564" y="0"/>
            <a:ext cx="6019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reeform 10" descr="Narrow vertical"/>
          <p:cNvSpPr>
            <a:spLocks/>
          </p:cNvSpPr>
          <p:nvPr/>
        </p:nvSpPr>
        <p:spPr bwMode="auto">
          <a:xfrm>
            <a:off x="9185564" y="3200400"/>
            <a:ext cx="1295400" cy="2514600"/>
          </a:xfrm>
          <a:custGeom>
            <a:avLst/>
            <a:gdLst>
              <a:gd name="T0" fmla="*/ 2147483646 w 640"/>
              <a:gd name="T1" fmla="*/ 2147483646 h 1566"/>
              <a:gd name="T2" fmla="*/ 2147483646 w 640"/>
              <a:gd name="T3" fmla="*/ 2147483646 h 1566"/>
              <a:gd name="T4" fmla="*/ 2147483646 w 640"/>
              <a:gd name="T5" fmla="*/ 2147483646 h 1566"/>
              <a:gd name="T6" fmla="*/ 2147483646 w 640"/>
              <a:gd name="T7" fmla="*/ 2147483646 h 1566"/>
              <a:gd name="T8" fmla="*/ 2147483646 w 640"/>
              <a:gd name="T9" fmla="*/ 2147483646 h 1566"/>
              <a:gd name="T10" fmla="*/ 2147483646 w 640"/>
              <a:gd name="T11" fmla="*/ 2147483646 h 1566"/>
              <a:gd name="T12" fmla="*/ 2147483646 w 640"/>
              <a:gd name="T13" fmla="*/ 2147483646 h 1566"/>
              <a:gd name="T14" fmla="*/ 2147483646 w 640"/>
              <a:gd name="T15" fmla="*/ 2147483646 h 1566"/>
              <a:gd name="T16" fmla="*/ 2147483646 w 640"/>
              <a:gd name="T17" fmla="*/ 2147483646 h 1566"/>
              <a:gd name="T18" fmla="*/ 2147483646 w 640"/>
              <a:gd name="T19" fmla="*/ 2147483646 h 1566"/>
              <a:gd name="T20" fmla="*/ 2147483646 w 640"/>
              <a:gd name="T21" fmla="*/ 2147483646 h 1566"/>
              <a:gd name="T22" fmla="*/ 2147483646 w 640"/>
              <a:gd name="T23" fmla="*/ 2147483646 h 1566"/>
              <a:gd name="T24" fmla="*/ 2147483646 w 640"/>
              <a:gd name="T25" fmla="*/ 2147483646 h 1566"/>
              <a:gd name="T26" fmla="*/ 2147483646 w 640"/>
              <a:gd name="T27" fmla="*/ 2147483646 h 1566"/>
              <a:gd name="T28" fmla="*/ 2147483646 w 640"/>
              <a:gd name="T29" fmla="*/ 2147483646 h 1566"/>
              <a:gd name="T30" fmla="*/ 2147483646 w 640"/>
              <a:gd name="T31" fmla="*/ 2147483646 h 1566"/>
              <a:gd name="T32" fmla="*/ 2147483646 w 640"/>
              <a:gd name="T33" fmla="*/ 2147483646 h 1566"/>
              <a:gd name="T34" fmla="*/ 2147483646 w 640"/>
              <a:gd name="T35" fmla="*/ 2147483646 h 1566"/>
              <a:gd name="T36" fmla="*/ 2147483646 w 640"/>
              <a:gd name="T37" fmla="*/ 2147483646 h 1566"/>
              <a:gd name="T38" fmla="*/ 2147483646 w 640"/>
              <a:gd name="T39" fmla="*/ 2147483646 h 1566"/>
              <a:gd name="T40" fmla="*/ 2147483646 w 640"/>
              <a:gd name="T41" fmla="*/ 2147483646 h 1566"/>
              <a:gd name="T42" fmla="*/ 2147483646 w 640"/>
              <a:gd name="T43" fmla="*/ 2147483646 h 1566"/>
              <a:gd name="T44" fmla="*/ 2147483646 w 640"/>
              <a:gd name="T45" fmla="*/ 2147483646 h 1566"/>
              <a:gd name="T46" fmla="*/ 2147483646 w 640"/>
              <a:gd name="T47" fmla="*/ 2147483646 h 1566"/>
              <a:gd name="T48" fmla="*/ 2147483646 w 640"/>
              <a:gd name="T49" fmla="*/ 2147483646 h 1566"/>
              <a:gd name="T50" fmla="*/ 2147483646 w 640"/>
              <a:gd name="T51" fmla="*/ 2147483646 h 1566"/>
              <a:gd name="T52" fmla="*/ 2147483646 w 640"/>
              <a:gd name="T53" fmla="*/ 2147483646 h 1566"/>
              <a:gd name="T54" fmla="*/ 2147483646 w 640"/>
              <a:gd name="T55" fmla="*/ 2147483646 h 1566"/>
              <a:gd name="T56" fmla="*/ 2147483646 w 640"/>
              <a:gd name="T57" fmla="*/ 2147483646 h 1566"/>
              <a:gd name="T58" fmla="*/ 2147483646 w 640"/>
              <a:gd name="T59" fmla="*/ 2147483646 h 1566"/>
              <a:gd name="T60" fmla="*/ 2147483646 w 640"/>
              <a:gd name="T61" fmla="*/ 2147483646 h 1566"/>
              <a:gd name="T62" fmla="*/ 2147483646 w 640"/>
              <a:gd name="T63" fmla="*/ 2147483646 h 1566"/>
              <a:gd name="T64" fmla="*/ 2147483646 w 640"/>
              <a:gd name="T65" fmla="*/ 2147483646 h 1566"/>
              <a:gd name="T66" fmla="*/ 2147483646 w 640"/>
              <a:gd name="T67" fmla="*/ 2147483646 h 1566"/>
              <a:gd name="T68" fmla="*/ 2147483646 w 640"/>
              <a:gd name="T69" fmla="*/ 2147483646 h 1566"/>
              <a:gd name="T70" fmla="*/ 2147483646 w 640"/>
              <a:gd name="T71" fmla="*/ 2147483646 h 1566"/>
              <a:gd name="T72" fmla="*/ 2147483646 w 640"/>
              <a:gd name="T73" fmla="*/ 2147483646 h 1566"/>
              <a:gd name="T74" fmla="*/ 2147483646 w 640"/>
              <a:gd name="T75" fmla="*/ 2147483646 h 1566"/>
              <a:gd name="T76" fmla="*/ 2147483646 w 640"/>
              <a:gd name="T77" fmla="*/ 2147483646 h 1566"/>
              <a:gd name="T78" fmla="*/ 2147483646 w 640"/>
              <a:gd name="T79" fmla="*/ 2147483646 h 156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40" h="1566">
                <a:moveTo>
                  <a:pt x="279" y="57"/>
                </a:moveTo>
                <a:cubicBezTo>
                  <a:pt x="283" y="70"/>
                  <a:pt x="292" y="80"/>
                  <a:pt x="295" y="93"/>
                </a:cubicBezTo>
                <a:cubicBezTo>
                  <a:pt x="297" y="101"/>
                  <a:pt x="295" y="110"/>
                  <a:pt x="299" y="117"/>
                </a:cubicBezTo>
                <a:cubicBezTo>
                  <a:pt x="301" y="121"/>
                  <a:pt x="325" y="132"/>
                  <a:pt x="327" y="133"/>
                </a:cubicBezTo>
                <a:cubicBezTo>
                  <a:pt x="330" y="153"/>
                  <a:pt x="341" y="195"/>
                  <a:pt x="363" y="205"/>
                </a:cubicBezTo>
                <a:cubicBezTo>
                  <a:pt x="373" y="210"/>
                  <a:pt x="395" y="213"/>
                  <a:pt x="395" y="213"/>
                </a:cubicBezTo>
                <a:cubicBezTo>
                  <a:pt x="404" y="227"/>
                  <a:pt x="411" y="232"/>
                  <a:pt x="427" y="237"/>
                </a:cubicBezTo>
                <a:cubicBezTo>
                  <a:pt x="445" y="255"/>
                  <a:pt x="445" y="278"/>
                  <a:pt x="467" y="289"/>
                </a:cubicBezTo>
                <a:cubicBezTo>
                  <a:pt x="491" y="325"/>
                  <a:pt x="459" y="373"/>
                  <a:pt x="491" y="405"/>
                </a:cubicBezTo>
                <a:cubicBezTo>
                  <a:pt x="498" y="425"/>
                  <a:pt x="504" y="445"/>
                  <a:pt x="511" y="465"/>
                </a:cubicBezTo>
                <a:cubicBezTo>
                  <a:pt x="514" y="473"/>
                  <a:pt x="519" y="489"/>
                  <a:pt x="519" y="489"/>
                </a:cubicBezTo>
                <a:cubicBezTo>
                  <a:pt x="523" y="539"/>
                  <a:pt x="515" y="541"/>
                  <a:pt x="543" y="569"/>
                </a:cubicBezTo>
                <a:cubicBezTo>
                  <a:pt x="551" y="593"/>
                  <a:pt x="548" y="623"/>
                  <a:pt x="559" y="645"/>
                </a:cubicBezTo>
                <a:cubicBezTo>
                  <a:pt x="563" y="654"/>
                  <a:pt x="575" y="669"/>
                  <a:pt x="575" y="669"/>
                </a:cubicBezTo>
                <a:cubicBezTo>
                  <a:pt x="580" y="693"/>
                  <a:pt x="580" y="700"/>
                  <a:pt x="563" y="717"/>
                </a:cubicBezTo>
                <a:cubicBezTo>
                  <a:pt x="564" y="736"/>
                  <a:pt x="562" y="755"/>
                  <a:pt x="567" y="773"/>
                </a:cubicBezTo>
                <a:cubicBezTo>
                  <a:pt x="568" y="777"/>
                  <a:pt x="578" y="773"/>
                  <a:pt x="579" y="777"/>
                </a:cubicBezTo>
                <a:cubicBezTo>
                  <a:pt x="587" y="833"/>
                  <a:pt x="553" y="887"/>
                  <a:pt x="607" y="905"/>
                </a:cubicBezTo>
                <a:cubicBezTo>
                  <a:pt x="640" y="954"/>
                  <a:pt x="607" y="954"/>
                  <a:pt x="579" y="973"/>
                </a:cubicBezTo>
                <a:cubicBezTo>
                  <a:pt x="580" y="998"/>
                  <a:pt x="591" y="1087"/>
                  <a:pt x="583" y="1125"/>
                </a:cubicBezTo>
                <a:cubicBezTo>
                  <a:pt x="580" y="1139"/>
                  <a:pt x="568" y="1151"/>
                  <a:pt x="563" y="1165"/>
                </a:cubicBezTo>
                <a:cubicBezTo>
                  <a:pt x="562" y="1204"/>
                  <a:pt x="564" y="1243"/>
                  <a:pt x="559" y="1281"/>
                </a:cubicBezTo>
                <a:cubicBezTo>
                  <a:pt x="558" y="1286"/>
                  <a:pt x="551" y="1286"/>
                  <a:pt x="547" y="1289"/>
                </a:cubicBezTo>
                <a:cubicBezTo>
                  <a:pt x="539" y="1297"/>
                  <a:pt x="523" y="1313"/>
                  <a:pt x="523" y="1313"/>
                </a:cubicBezTo>
                <a:cubicBezTo>
                  <a:pt x="519" y="1330"/>
                  <a:pt x="511" y="1357"/>
                  <a:pt x="495" y="1365"/>
                </a:cubicBezTo>
                <a:cubicBezTo>
                  <a:pt x="488" y="1375"/>
                  <a:pt x="457" y="1346"/>
                  <a:pt x="451" y="1349"/>
                </a:cubicBezTo>
                <a:cubicBezTo>
                  <a:pt x="445" y="1352"/>
                  <a:pt x="473" y="1376"/>
                  <a:pt x="459" y="1385"/>
                </a:cubicBezTo>
                <a:cubicBezTo>
                  <a:pt x="445" y="1405"/>
                  <a:pt x="391" y="1393"/>
                  <a:pt x="367" y="1405"/>
                </a:cubicBezTo>
                <a:cubicBezTo>
                  <a:pt x="351" y="1429"/>
                  <a:pt x="308" y="1446"/>
                  <a:pt x="279" y="1453"/>
                </a:cubicBezTo>
                <a:cubicBezTo>
                  <a:pt x="263" y="1464"/>
                  <a:pt x="258" y="1498"/>
                  <a:pt x="239" y="1505"/>
                </a:cubicBezTo>
                <a:cubicBezTo>
                  <a:pt x="231" y="1508"/>
                  <a:pt x="247" y="1525"/>
                  <a:pt x="247" y="1525"/>
                </a:cubicBezTo>
                <a:cubicBezTo>
                  <a:pt x="241" y="1532"/>
                  <a:pt x="217" y="1523"/>
                  <a:pt x="199" y="1529"/>
                </a:cubicBezTo>
                <a:cubicBezTo>
                  <a:pt x="181" y="1535"/>
                  <a:pt x="154" y="1566"/>
                  <a:pt x="139" y="1561"/>
                </a:cubicBezTo>
                <a:cubicBezTo>
                  <a:pt x="113" y="1552"/>
                  <a:pt x="117" y="1522"/>
                  <a:pt x="107" y="1501"/>
                </a:cubicBezTo>
                <a:cubicBezTo>
                  <a:pt x="103" y="1492"/>
                  <a:pt x="91" y="1477"/>
                  <a:pt x="91" y="1477"/>
                </a:cubicBezTo>
                <a:cubicBezTo>
                  <a:pt x="97" y="1441"/>
                  <a:pt x="99" y="1438"/>
                  <a:pt x="95" y="1397"/>
                </a:cubicBezTo>
                <a:cubicBezTo>
                  <a:pt x="98" y="1381"/>
                  <a:pt x="96" y="1364"/>
                  <a:pt x="103" y="1349"/>
                </a:cubicBezTo>
                <a:cubicBezTo>
                  <a:pt x="105" y="1344"/>
                  <a:pt x="114" y="1347"/>
                  <a:pt x="119" y="1345"/>
                </a:cubicBezTo>
                <a:cubicBezTo>
                  <a:pt x="144" y="1334"/>
                  <a:pt x="164" y="1324"/>
                  <a:pt x="191" y="1317"/>
                </a:cubicBezTo>
                <a:cubicBezTo>
                  <a:pt x="241" y="1334"/>
                  <a:pt x="203" y="1327"/>
                  <a:pt x="223" y="1353"/>
                </a:cubicBezTo>
                <a:cubicBezTo>
                  <a:pt x="229" y="1361"/>
                  <a:pt x="242" y="1360"/>
                  <a:pt x="251" y="1365"/>
                </a:cubicBezTo>
                <a:cubicBezTo>
                  <a:pt x="281" y="1362"/>
                  <a:pt x="291" y="1361"/>
                  <a:pt x="315" y="1349"/>
                </a:cubicBezTo>
                <a:cubicBezTo>
                  <a:pt x="319" y="1332"/>
                  <a:pt x="310" y="1313"/>
                  <a:pt x="319" y="1297"/>
                </a:cubicBezTo>
                <a:cubicBezTo>
                  <a:pt x="331" y="1276"/>
                  <a:pt x="373" y="1275"/>
                  <a:pt x="391" y="1273"/>
                </a:cubicBezTo>
                <a:cubicBezTo>
                  <a:pt x="409" y="1257"/>
                  <a:pt x="394" y="1240"/>
                  <a:pt x="399" y="1201"/>
                </a:cubicBezTo>
                <a:cubicBezTo>
                  <a:pt x="404" y="1162"/>
                  <a:pt x="413" y="1070"/>
                  <a:pt x="423" y="1041"/>
                </a:cubicBezTo>
                <a:cubicBezTo>
                  <a:pt x="423" y="1037"/>
                  <a:pt x="453" y="1033"/>
                  <a:pt x="459" y="1029"/>
                </a:cubicBezTo>
                <a:cubicBezTo>
                  <a:pt x="472" y="1020"/>
                  <a:pt x="482" y="1010"/>
                  <a:pt x="495" y="1001"/>
                </a:cubicBezTo>
                <a:cubicBezTo>
                  <a:pt x="520" y="963"/>
                  <a:pt x="488" y="955"/>
                  <a:pt x="459" y="949"/>
                </a:cubicBezTo>
                <a:cubicBezTo>
                  <a:pt x="442" y="915"/>
                  <a:pt x="462" y="948"/>
                  <a:pt x="439" y="925"/>
                </a:cubicBezTo>
                <a:cubicBezTo>
                  <a:pt x="433" y="919"/>
                  <a:pt x="433" y="907"/>
                  <a:pt x="427" y="901"/>
                </a:cubicBezTo>
                <a:cubicBezTo>
                  <a:pt x="424" y="898"/>
                  <a:pt x="419" y="898"/>
                  <a:pt x="415" y="897"/>
                </a:cubicBezTo>
                <a:cubicBezTo>
                  <a:pt x="393" y="875"/>
                  <a:pt x="389" y="860"/>
                  <a:pt x="423" y="853"/>
                </a:cubicBezTo>
                <a:cubicBezTo>
                  <a:pt x="447" y="835"/>
                  <a:pt x="465" y="828"/>
                  <a:pt x="451" y="793"/>
                </a:cubicBezTo>
                <a:cubicBezTo>
                  <a:pt x="447" y="782"/>
                  <a:pt x="434" y="778"/>
                  <a:pt x="427" y="769"/>
                </a:cubicBezTo>
                <a:cubicBezTo>
                  <a:pt x="421" y="750"/>
                  <a:pt x="436" y="744"/>
                  <a:pt x="447" y="729"/>
                </a:cubicBezTo>
                <a:cubicBezTo>
                  <a:pt x="443" y="704"/>
                  <a:pt x="440" y="693"/>
                  <a:pt x="427" y="673"/>
                </a:cubicBezTo>
                <a:cubicBezTo>
                  <a:pt x="424" y="645"/>
                  <a:pt x="425" y="596"/>
                  <a:pt x="407" y="569"/>
                </a:cubicBezTo>
                <a:cubicBezTo>
                  <a:pt x="405" y="545"/>
                  <a:pt x="409" y="519"/>
                  <a:pt x="399" y="497"/>
                </a:cubicBezTo>
                <a:cubicBezTo>
                  <a:pt x="392" y="482"/>
                  <a:pt x="380" y="474"/>
                  <a:pt x="375" y="457"/>
                </a:cubicBezTo>
                <a:cubicBezTo>
                  <a:pt x="360" y="402"/>
                  <a:pt x="375" y="421"/>
                  <a:pt x="351" y="397"/>
                </a:cubicBezTo>
                <a:cubicBezTo>
                  <a:pt x="340" y="365"/>
                  <a:pt x="356" y="402"/>
                  <a:pt x="335" y="381"/>
                </a:cubicBezTo>
                <a:cubicBezTo>
                  <a:pt x="332" y="378"/>
                  <a:pt x="334" y="372"/>
                  <a:pt x="331" y="369"/>
                </a:cubicBezTo>
                <a:cubicBezTo>
                  <a:pt x="315" y="349"/>
                  <a:pt x="290" y="341"/>
                  <a:pt x="267" y="333"/>
                </a:cubicBezTo>
                <a:cubicBezTo>
                  <a:pt x="260" y="354"/>
                  <a:pt x="267" y="343"/>
                  <a:pt x="239" y="361"/>
                </a:cubicBezTo>
                <a:cubicBezTo>
                  <a:pt x="235" y="364"/>
                  <a:pt x="227" y="369"/>
                  <a:pt x="227" y="369"/>
                </a:cubicBezTo>
                <a:cubicBezTo>
                  <a:pt x="173" y="360"/>
                  <a:pt x="206" y="334"/>
                  <a:pt x="191" y="281"/>
                </a:cubicBezTo>
                <a:cubicBezTo>
                  <a:pt x="190" y="276"/>
                  <a:pt x="180" y="278"/>
                  <a:pt x="175" y="277"/>
                </a:cubicBezTo>
                <a:cubicBezTo>
                  <a:pt x="160" y="275"/>
                  <a:pt x="146" y="274"/>
                  <a:pt x="131" y="273"/>
                </a:cubicBezTo>
                <a:cubicBezTo>
                  <a:pt x="104" y="255"/>
                  <a:pt x="87" y="230"/>
                  <a:pt x="59" y="213"/>
                </a:cubicBezTo>
                <a:cubicBezTo>
                  <a:pt x="46" y="194"/>
                  <a:pt x="41" y="174"/>
                  <a:pt x="19" y="169"/>
                </a:cubicBezTo>
                <a:cubicBezTo>
                  <a:pt x="11" y="152"/>
                  <a:pt x="0" y="139"/>
                  <a:pt x="15" y="121"/>
                </a:cubicBezTo>
                <a:cubicBezTo>
                  <a:pt x="22" y="112"/>
                  <a:pt x="37" y="114"/>
                  <a:pt x="47" y="109"/>
                </a:cubicBezTo>
                <a:cubicBezTo>
                  <a:pt x="58" y="104"/>
                  <a:pt x="79" y="93"/>
                  <a:pt x="79" y="93"/>
                </a:cubicBezTo>
                <a:cubicBezTo>
                  <a:pt x="85" y="56"/>
                  <a:pt x="84" y="71"/>
                  <a:pt x="123" y="77"/>
                </a:cubicBezTo>
                <a:cubicBezTo>
                  <a:pt x="147" y="85"/>
                  <a:pt x="172" y="87"/>
                  <a:pt x="187" y="65"/>
                </a:cubicBezTo>
                <a:cubicBezTo>
                  <a:pt x="193" y="36"/>
                  <a:pt x="210" y="18"/>
                  <a:pt x="235" y="1"/>
                </a:cubicBezTo>
                <a:cubicBezTo>
                  <a:pt x="262" y="19"/>
                  <a:pt x="240" y="0"/>
                  <a:pt x="251" y="53"/>
                </a:cubicBezTo>
                <a:cubicBezTo>
                  <a:pt x="253" y="62"/>
                  <a:pt x="264" y="70"/>
                  <a:pt x="271" y="73"/>
                </a:cubicBezTo>
                <a:cubicBezTo>
                  <a:pt x="279" y="76"/>
                  <a:pt x="295" y="81"/>
                  <a:pt x="295" y="81"/>
                </a:cubicBezTo>
              </a:path>
            </a:pathLst>
          </a:custGeom>
          <a:pattFill prst="narVert">
            <a:fgClr>
              <a:schemeClr val="folHlink">
                <a:alpha val="50980"/>
              </a:schemeClr>
            </a:fgClr>
            <a:bgClr>
              <a:schemeClr val="bg1">
                <a:alpha val="50980"/>
              </a:schemeClr>
            </a:bgClr>
          </a:pattFill>
          <a:ln w="28575" cmpd="sng">
            <a:solidFill>
              <a:srgbClr val="0000FF"/>
            </a:solidFill>
            <a:round/>
            <a:headEnd/>
            <a:tailEnd/>
          </a:ln>
        </p:spPr>
        <p:txBody>
          <a:bodyPr/>
          <a:lstStyle/>
          <a:p>
            <a:endParaRPr lang="en-US"/>
          </a:p>
        </p:txBody>
      </p:sp>
      <p:sp>
        <p:nvSpPr>
          <p:cNvPr id="23" name="AutoShape 17"/>
          <p:cNvSpPr>
            <a:spLocks noChangeArrowheads="1"/>
          </p:cNvSpPr>
          <p:nvPr/>
        </p:nvSpPr>
        <p:spPr bwMode="auto">
          <a:xfrm>
            <a:off x="10654146" y="3200400"/>
            <a:ext cx="1447800" cy="2514600"/>
          </a:xfrm>
          <a:prstGeom prst="wedgeRectCallout">
            <a:avLst>
              <a:gd name="adj1" fmla="val -73712"/>
              <a:gd name="adj2" fmla="val 11174"/>
            </a:avLst>
          </a:prstGeom>
          <a:ln>
            <a:headEnd/>
            <a:tailEnd/>
          </a:ln>
        </p:spPr>
        <p:style>
          <a:lnRef idx="1">
            <a:schemeClr val="accent4"/>
          </a:lnRef>
          <a:fillRef idx="2">
            <a:schemeClr val="accent4"/>
          </a:fillRef>
          <a:effectRef idx="1">
            <a:schemeClr val="accent4"/>
          </a:effectRef>
          <a:fontRef idx="minor">
            <a:schemeClr val="dk1"/>
          </a:fontRef>
        </p:style>
        <p:txBody>
          <a:bodyPr/>
          <a:lstStyle/>
          <a:p>
            <a:pPr algn="ctr">
              <a:defRPr/>
            </a:pPr>
            <a:r>
              <a:rPr lang="en-US" sz="3200" b="1" dirty="0">
                <a:solidFill>
                  <a:schemeClr val="tx1"/>
                </a:solidFill>
                <a:latin typeface="#9Slide05 Fourth Medium" panose="00000600000000000000" pitchFamily="2" charset="0"/>
                <a:cs typeface="Times New Roman" pitchFamily="18" charset="0"/>
              </a:rPr>
              <a:t> </a:t>
            </a:r>
            <a:r>
              <a:rPr lang="en-US" sz="3200" b="1" dirty="0" err="1">
                <a:solidFill>
                  <a:schemeClr val="tx1"/>
                </a:solidFill>
                <a:latin typeface="#9Slide05 Fourth Medium" panose="00000600000000000000" pitchFamily="2" charset="0"/>
                <a:cs typeface="Times New Roman" pitchFamily="18" charset="0"/>
              </a:rPr>
              <a:t>Duyên</a:t>
            </a:r>
            <a:r>
              <a:rPr lang="en-US" sz="3200" b="1" dirty="0">
                <a:solidFill>
                  <a:schemeClr val="tx1"/>
                </a:solidFill>
                <a:latin typeface="#9Slide05 Fourth Medium" panose="00000600000000000000" pitchFamily="2" charset="0"/>
                <a:cs typeface="Times New Roman" pitchFamily="18" charset="0"/>
              </a:rPr>
              <a:t> </a:t>
            </a:r>
            <a:r>
              <a:rPr lang="en-US" sz="3200" b="1" dirty="0" err="1">
                <a:solidFill>
                  <a:schemeClr val="tx1"/>
                </a:solidFill>
                <a:latin typeface="#9Slide05 Fourth Medium" panose="00000600000000000000" pitchFamily="2" charset="0"/>
                <a:cs typeface="Times New Roman" pitchFamily="18" charset="0"/>
              </a:rPr>
              <a:t>hải</a:t>
            </a:r>
            <a:r>
              <a:rPr lang="en-US" sz="3200" b="1" dirty="0">
                <a:solidFill>
                  <a:schemeClr val="tx1"/>
                </a:solidFill>
                <a:latin typeface="#9Slide05 Fourth Medium" panose="00000600000000000000" pitchFamily="2" charset="0"/>
                <a:cs typeface="Times New Roman" pitchFamily="18" charset="0"/>
              </a:rPr>
              <a:t> Nam </a:t>
            </a:r>
            <a:r>
              <a:rPr lang="en-US" sz="3200" b="1" dirty="0" err="1">
                <a:solidFill>
                  <a:schemeClr val="tx1"/>
                </a:solidFill>
                <a:latin typeface="#9Slide05 Fourth Medium" panose="00000600000000000000" pitchFamily="2" charset="0"/>
                <a:cs typeface="Times New Roman" pitchFamily="18" charset="0"/>
              </a:rPr>
              <a:t>Trung</a:t>
            </a:r>
            <a:r>
              <a:rPr lang="en-US" sz="3200" b="1" dirty="0">
                <a:solidFill>
                  <a:schemeClr val="tx1"/>
                </a:solidFill>
                <a:latin typeface="#9Slide05 Fourth Medium" panose="00000600000000000000" pitchFamily="2" charset="0"/>
                <a:cs typeface="Times New Roman" pitchFamily="18" charset="0"/>
              </a:rPr>
              <a:t> </a:t>
            </a:r>
            <a:r>
              <a:rPr lang="en-US" sz="3200" b="1" dirty="0" err="1">
                <a:solidFill>
                  <a:schemeClr val="tx1"/>
                </a:solidFill>
                <a:latin typeface="#9Slide05 Fourth Medium" panose="00000600000000000000" pitchFamily="2" charset="0"/>
                <a:cs typeface="Times New Roman" pitchFamily="18" charset="0"/>
              </a:rPr>
              <a:t>Bộ</a:t>
            </a:r>
            <a:endParaRPr lang="en-US" sz="3200" b="1" dirty="0">
              <a:solidFill>
                <a:schemeClr val="tx1"/>
              </a:solidFill>
              <a:latin typeface="#9Slide05 Fourth Medium" panose="00000600000000000000" pitchFamily="2" charset="0"/>
              <a:cs typeface="Times New Roman" pitchFamily="18" charset="0"/>
            </a:endParaRPr>
          </a:p>
        </p:txBody>
      </p:sp>
      <p:sp>
        <p:nvSpPr>
          <p:cNvPr id="6" name="Rectangle: Rounded Corners 7">
            <a:extLst>
              <a:ext uri="{FF2B5EF4-FFF2-40B4-BE49-F238E27FC236}">
                <a16:creationId xmlns:a16="http://schemas.microsoft.com/office/drawing/2014/main" id="{6C91D51F-57AB-4119-83AD-B895C0474862}"/>
              </a:ext>
            </a:extLst>
          </p:cNvPr>
          <p:cNvSpPr/>
          <p:nvPr/>
        </p:nvSpPr>
        <p:spPr>
          <a:xfrm>
            <a:off x="785421" y="924674"/>
            <a:ext cx="4523038" cy="1998636"/>
          </a:xfrm>
          <a:custGeom>
            <a:avLst/>
            <a:gdLst>
              <a:gd name="connsiteX0" fmla="*/ 0 w 4523038"/>
              <a:gd name="connsiteY0" fmla="*/ 333113 h 1998636"/>
              <a:gd name="connsiteX1" fmla="*/ 333113 w 4523038"/>
              <a:gd name="connsiteY1" fmla="*/ 0 h 1998636"/>
              <a:gd name="connsiteX2" fmla="*/ 961222 w 4523038"/>
              <a:gd name="connsiteY2" fmla="*/ 0 h 1998636"/>
              <a:gd name="connsiteX3" fmla="*/ 1473627 w 4523038"/>
              <a:gd name="connsiteY3" fmla="*/ 0 h 1998636"/>
              <a:gd name="connsiteX4" fmla="*/ 1947464 w 4523038"/>
              <a:gd name="connsiteY4" fmla="*/ 0 h 1998636"/>
              <a:gd name="connsiteX5" fmla="*/ 2537006 w 4523038"/>
              <a:gd name="connsiteY5" fmla="*/ 0 h 1998636"/>
              <a:gd name="connsiteX6" fmla="*/ 3049411 w 4523038"/>
              <a:gd name="connsiteY6" fmla="*/ 0 h 1998636"/>
              <a:gd name="connsiteX7" fmla="*/ 3677520 w 4523038"/>
              <a:gd name="connsiteY7" fmla="*/ 0 h 1998636"/>
              <a:gd name="connsiteX8" fmla="*/ 4189925 w 4523038"/>
              <a:gd name="connsiteY8" fmla="*/ 0 h 1998636"/>
              <a:gd name="connsiteX9" fmla="*/ 4523038 w 4523038"/>
              <a:gd name="connsiteY9" fmla="*/ 333113 h 1998636"/>
              <a:gd name="connsiteX10" fmla="*/ 4523038 w 4523038"/>
              <a:gd name="connsiteY10" fmla="*/ 750601 h 1998636"/>
              <a:gd name="connsiteX11" fmla="*/ 4523038 w 4523038"/>
              <a:gd name="connsiteY11" fmla="*/ 1194738 h 1998636"/>
              <a:gd name="connsiteX12" fmla="*/ 4523038 w 4523038"/>
              <a:gd name="connsiteY12" fmla="*/ 1665523 h 1998636"/>
              <a:gd name="connsiteX13" fmla="*/ 4189925 w 4523038"/>
              <a:gd name="connsiteY13" fmla="*/ 1998636 h 1998636"/>
              <a:gd name="connsiteX14" fmla="*/ 3638952 w 4523038"/>
              <a:gd name="connsiteY14" fmla="*/ 1998636 h 1998636"/>
              <a:gd name="connsiteX15" fmla="*/ 3087979 w 4523038"/>
              <a:gd name="connsiteY15" fmla="*/ 1998636 h 1998636"/>
              <a:gd name="connsiteX16" fmla="*/ 2459869 w 4523038"/>
              <a:gd name="connsiteY16" fmla="*/ 1998636 h 1998636"/>
              <a:gd name="connsiteX17" fmla="*/ 1908896 w 4523038"/>
              <a:gd name="connsiteY17" fmla="*/ 1998636 h 1998636"/>
              <a:gd name="connsiteX18" fmla="*/ 1473627 w 4523038"/>
              <a:gd name="connsiteY18" fmla="*/ 1998636 h 1998636"/>
              <a:gd name="connsiteX19" fmla="*/ 999791 w 4523038"/>
              <a:gd name="connsiteY19" fmla="*/ 1998636 h 1998636"/>
              <a:gd name="connsiteX20" fmla="*/ 333113 w 4523038"/>
              <a:gd name="connsiteY20" fmla="*/ 1998636 h 1998636"/>
              <a:gd name="connsiteX21" fmla="*/ 0 w 4523038"/>
              <a:gd name="connsiteY21" fmla="*/ 1665523 h 1998636"/>
              <a:gd name="connsiteX22" fmla="*/ 0 w 4523038"/>
              <a:gd name="connsiteY22" fmla="*/ 1248035 h 1998636"/>
              <a:gd name="connsiteX23" fmla="*/ 0 w 4523038"/>
              <a:gd name="connsiteY23" fmla="*/ 843870 h 1998636"/>
              <a:gd name="connsiteX24" fmla="*/ 0 w 4523038"/>
              <a:gd name="connsiteY24" fmla="*/ 333113 h 199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23038" h="1998636" extrusionOk="0">
                <a:moveTo>
                  <a:pt x="0" y="333113"/>
                </a:moveTo>
                <a:cubicBezTo>
                  <a:pt x="-39483" y="124786"/>
                  <a:pt x="128736" y="7658"/>
                  <a:pt x="333113" y="0"/>
                </a:cubicBezTo>
                <a:cubicBezTo>
                  <a:pt x="614626" y="-5045"/>
                  <a:pt x="687695" y="5916"/>
                  <a:pt x="961222" y="0"/>
                </a:cubicBezTo>
                <a:cubicBezTo>
                  <a:pt x="1234749" y="-5916"/>
                  <a:pt x="1370156" y="13941"/>
                  <a:pt x="1473627" y="0"/>
                </a:cubicBezTo>
                <a:cubicBezTo>
                  <a:pt x="1577099" y="-13941"/>
                  <a:pt x="1738951" y="12396"/>
                  <a:pt x="1947464" y="0"/>
                </a:cubicBezTo>
                <a:cubicBezTo>
                  <a:pt x="2155977" y="-12396"/>
                  <a:pt x="2335046" y="1602"/>
                  <a:pt x="2537006" y="0"/>
                </a:cubicBezTo>
                <a:cubicBezTo>
                  <a:pt x="2738966" y="-1602"/>
                  <a:pt x="2857110" y="15158"/>
                  <a:pt x="3049411" y="0"/>
                </a:cubicBezTo>
                <a:cubicBezTo>
                  <a:pt x="3241713" y="-15158"/>
                  <a:pt x="3492778" y="27047"/>
                  <a:pt x="3677520" y="0"/>
                </a:cubicBezTo>
                <a:cubicBezTo>
                  <a:pt x="3862262" y="-27047"/>
                  <a:pt x="4011109" y="5514"/>
                  <a:pt x="4189925" y="0"/>
                </a:cubicBezTo>
                <a:cubicBezTo>
                  <a:pt x="4359261" y="24213"/>
                  <a:pt x="4492687" y="113937"/>
                  <a:pt x="4523038" y="333113"/>
                </a:cubicBezTo>
                <a:cubicBezTo>
                  <a:pt x="4558111" y="493196"/>
                  <a:pt x="4476646" y="624959"/>
                  <a:pt x="4523038" y="750601"/>
                </a:cubicBezTo>
                <a:cubicBezTo>
                  <a:pt x="4569430" y="876243"/>
                  <a:pt x="4517062" y="1039541"/>
                  <a:pt x="4523038" y="1194738"/>
                </a:cubicBezTo>
                <a:cubicBezTo>
                  <a:pt x="4529014" y="1349935"/>
                  <a:pt x="4495031" y="1569820"/>
                  <a:pt x="4523038" y="1665523"/>
                </a:cubicBezTo>
                <a:cubicBezTo>
                  <a:pt x="4557416" y="1891606"/>
                  <a:pt x="4408305" y="1968511"/>
                  <a:pt x="4189925" y="1998636"/>
                </a:cubicBezTo>
                <a:cubicBezTo>
                  <a:pt x="3977810" y="2060341"/>
                  <a:pt x="3880933" y="1983113"/>
                  <a:pt x="3638952" y="1998636"/>
                </a:cubicBezTo>
                <a:cubicBezTo>
                  <a:pt x="3396971" y="2014159"/>
                  <a:pt x="3238366" y="1948281"/>
                  <a:pt x="3087979" y="1998636"/>
                </a:cubicBezTo>
                <a:cubicBezTo>
                  <a:pt x="2937592" y="2048991"/>
                  <a:pt x="2719444" y="1988770"/>
                  <a:pt x="2459869" y="1998636"/>
                </a:cubicBezTo>
                <a:cubicBezTo>
                  <a:pt x="2200294" y="2008502"/>
                  <a:pt x="2060876" y="1936890"/>
                  <a:pt x="1908896" y="1998636"/>
                </a:cubicBezTo>
                <a:cubicBezTo>
                  <a:pt x="1756916" y="2060382"/>
                  <a:pt x="1567644" y="1990366"/>
                  <a:pt x="1473627" y="1998636"/>
                </a:cubicBezTo>
                <a:cubicBezTo>
                  <a:pt x="1379610" y="2006906"/>
                  <a:pt x="1150668" y="1955241"/>
                  <a:pt x="999791" y="1998636"/>
                </a:cubicBezTo>
                <a:cubicBezTo>
                  <a:pt x="848914" y="2042031"/>
                  <a:pt x="502411" y="1980355"/>
                  <a:pt x="333113" y="1998636"/>
                </a:cubicBezTo>
                <a:cubicBezTo>
                  <a:pt x="188317" y="1990346"/>
                  <a:pt x="4809" y="1895164"/>
                  <a:pt x="0" y="1665523"/>
                </a:cubicBezTo>
                <a:cubicBezTo>
                  <a:pt x="-5102" y="1555896"/>
                  <a:pt x="12059" y="1331908"/>
                  <a:pt x="0" y="1248035"/>
                </a:cubicBezTo>
                <a:cubicBezTo>
                  <a:pt x="-12059" y="1164162"/>
                  <a:pt x="26246" y="941581"/>
                  <a:pt x="0" y="843870"/>
                </a:cubicBezTo>
                <a:cubicBezTo>
                  <a:pt x="-26246" y="746159"/>
                  <a:pt x="4289" y="547723"/>
                  <a:pt x="0" y="333113"/>
                </a:cubicBezTo>
                <a:close/>
              </a:path>
            </a:pathLst>
          </a:custGeom>
          <a:noFill/>
          <a:ln>
            <a:solidFill>
              <a:schemeClr val="tx1"/>
            </a:solidFill>
            <a:prstDash val="sys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outerShdw blurRad="38100" dist="38100" dir="2700000" algn="tl">
                    <a:srgbClr val="000000">
                      <a:alpha val="43137"/>
                    </a:srgbClr>
                  </a:outerShdw>
                </a:effectLst>
                <a:latin typeface="#9Slide03 SFU DIN NeuGroBoldCon" panose="00000400000000000000" pitchFamily="2" charset="0"/>
                <a:cs typeface="Arial" panose="020B0604020202020204" pitchFamily="34" charset="0"/>
              </a:rPr>
              <a:t>Cho </a:t>
            </a:r>
            <a:r>
              <a:rPr lang="en-US" sz="3600" b="1" dirty="0" err="1">
                <a:solidFill>
                  <a:schemeClr val="tx1"/>
                </a:solidFill>
                <a:effectLst>
                  <a:outerShdw blurRad="38100" dist="38100" dir="2700000" algn="tl">
                    <a:srgbClr val="000000">
                      <a:alpha val="43137"/>
                    </a:srgbClr>
                  </a:outerShdw>
                </a:effectLst>
                <a:latin typeface="#9Slide03 SFU DIN NeuGroBoldCon" panose="00000400000000000000" pitchFamily="2" charset="0"/>
                <a:cs typeface="Arial" panose="020B0604020202020204" pitchFamily="34" charset="0"/>
              </a:rPr>
              <a:t>biết</a:t>
            </a:r>
            <a:r>
              <a:rPr lang="en-US" sz="3600" b="1" dirty="0">
                <a:solidFill>
                  <a:schemeClr val="tx1"/>
                </a:solidFill>
                <a:effectLst>
                  <a:outerShdw blurRad="38100" dist="38100" dir="2700000" algn="tl">
                    <a:srgbClr val="000000">
                      <a:alpha val="43137"/>
                    </a:srgbClr>
                  </a:outerShdw>
                </a:effectLst>
                <a:latin typeface="#9Slide03 SFU DIN NeuGroBoldCon" panose="00000400000000000000" pitchFamily="2" charset="0"/>
                <a:cs typeface="Arial" panose="020B0604020202020204" pitchFamily="34" charset="0"/>
              </a:rPr>
              <a:t> </a:t>
            </a:r>
            <a:r>
              <a:rPr lang="en-US" sz="3600" b="1" dirty="0" err="1">
                <a:solidFill>
                  <a:schemeClr val="tx1"/>
                </a:solidFill>
                <a:effectLst>
                  <a:outerShdw blurRad="38100" dist="38100" dir="2700000" algn="tl">
                    <a:srgbClr val="000000">
                      <a:alpha val="43137"/>
                    </a:srgbClr>
                  </a:outerShdw>
                </a:effectLst>
                <a:latin typeface="#9Slide03 SFU DIN NeuGroBoldCon" panose="00000400000000000000" pitchFamily="2" charset="0"/>
                <a:cs typeface="Arial" panose="020B0604020202020204" pitchFamily="34" charset="0"/>
              </a:rPr>
              <a:t>các</a:t>
            </a:r>
            <a:r>
              <a:rPr lang="en-US" sz="3600" b="1" dirty="0">
                <a:solidFill>
                  <a:schemeClr val="tx1"/>
                </a:solidFill>
                <a:effectLst>
                  <a:outerShdw blurRad="38100" dist="38100" dir="2700000" algn="tl">
                    <a:srgbClr val="000000">
                      <a:alpha val="43137"/>
                    </a:srgbClr>
                  </a:outerShdw>
                </a:effectLst>
                <a:latin typeface="#9Slide03 SFU DIN NeuGroBoldCon" panose="00000400000000000000" pitchFamily="2" charset="0"/>
                <a:cs typeface="Arial" panose="020B0604020202020204" pitchFamily="34" charset="0"/>
              </a:rPr>
              <a:t> </a:t>
            </a:r>
            <a:r>
              <a:rPr lang="en-US" sz="3600" b="1" dirty="0" err="1">
                <a:solidFill>
                  <a:schemeClr val="tx1"/>
                </a:solidFill>
                <a:effectLst>
                  <a:outerShdw blurRad="38100" dist="38100" dir="2700000" algn="tl">
                    <a:srgbClr val="000000">
                      <a:alpha val="43137"/>
                    </a:srgbClr>
                  </a:outerShdw>
                </a:effectLst>
                <a:latin typeface="#9Slide03 SFU DIN NeuGroBoldCon" panose="00000400000000000000" pitchFamily="2" charset="0"/>
                <a:cs typeface="Arial" panose="020B0604020202020204" pitchFamily="34" charset="0"/>
              </a:rPr>
              <a:t>tỉnh</a:t>
            </a:r>
            <a:r>
              <a:rPr lang="en-US" sz="3600" b="1" dirty="0">
                <a:solidFill>
                  <a:schemeClr val="tx1"/>
                </a:solidFill>
                <a:effectLst>
                  <a:outerShdw blurRad="38100" dist="38100" dir="2700000" algn="tl">
                    <a:srgbClr val="000000">
                      <a:alpha val="43137"/>
                    </a:srgbClr>
                  </a:outerShdw>
                </a:effectLst>
                <a:latin typeface="#9Slide03 SFU DIN NeuGroBoldCon" panose="00000400000000000000" pitchFamily="2" charset="0"/>
                <a:cs typeface="Arial" panose="020B0604020202020204" pitchFamily="34" charset="0"/>
              </a:rPr>
              <a:t> </a:t>
            </a:r>
            <a:r>
              <a:rPr lang="en-US" sz="3600" b="1" dirty="0" err="1">
                <a:solidFill>
                  <a:schemeClr val="tx1"/>
                </a:solidFill>
                <a:effectLst>
                  <a:outerShdw blurRad="38100" dist="38100" dir="2700000" algn="tl">
                    <a:srgbClr val="000000">
                      <a:alpha val="43137"/>
                    </a:srgbClr>
                  </a:outerShdw>
                </a:effectLst>
                <a:latin typeface="#9Slide03 SFU DIN NeuGroBoldCon" panose="00000400000000000000" pitchFamily="2" charset="0"/>
                <a:cs typeface="Arial" panose="020B0604020202020204" pitchFamily="34" charset="0"/>
              </a:rPr>
              <a:t>vừa</a:t>
            </a:r>
            <a:r>
              <a:rPr lang="en-US" sz="3600" b="1" dirty="0">
                <a:solidFill>
                  <a:schemeClr val="tx1"/>
                </a:solidFill>
                <a:effectLst>
                  <a:outerShdw blurRad="38100" dist="38100" dir="2700000" algn="tl">
                    <a:srgbClr val="000000">
                      <a:alpha val="43137"/>
                    </a:srgbClr>
                  </a:outerShdw>
                </a:effectLst>
                <a:latin typeface="#9Slide03 SFU DIN NeuGroBoldCon" panose="00000400000000000000" pitchFamily="2" charset="0"/>
                <a:cs typeface="Arial" panose="020B0604020202020204" pitchFamily="34" charset="0"/>
              </a:rPr>
              <a:t> </a:t>
            </a:r>
            <a:r>
              <a:rPr lang="en-US" sz="3600" b="1" dirty="0" err="1">
                <a:solidFill>
                  <a:schemeClr val="tx1"/>
                </a:solidFill>
                <a:effectLst>
                  <a:outerShdw blurRad="38100" dist="38100" dir="2700000" algn="tl">
                    <a:srgbClr val="000000">
                      <a:alpha val="43137"/>
                    </a:srgbClr>
                  </a:outerShdw>
                </a:effectLst>
                <a:latin typeface="#9Slide03 SFU DIN NeuGroBoldCon" panose="00000400000000000000" pitchFamily="2" charset="0"/>
                <a:cs typeface="Arial" panose="020B0604020202020204" pitchFamily="34" charset="0"/>
              </a:rPr>
              <a:t>tìm</a:t>
            </a:r>
            <a:r>
              <a:rPr lang="en-US" sz="3600" b="1" dirty="0">
                <a:solidFill>
                  <a:schemeClr val="tx1"/>
                </a:solidFill>
                <a:effectLst>
                  <a:outerShdw blurRad="38100" dist="38100" dir="2700000" algn="tl">
                    <a:srgbClr val="000000">
                      <a:alpha val="43137"/>
                    </a:srgbClr>
                  </a:outerShdw>
                </a:effectLst>
                <a:latin typeface="#9Slide03 SFU DIN NeuGroBoldCon" panose="00000400000000000000" pitchFamily="2" charset="0"/>
                <a:cs typeface="Arial" panose="020B0604020202020204" pitchFamily="34" charset="0"/>
              </a:rPr>
              <a:t> </a:t>
            </a:r>
            <a:r>
              <a:rPr lang="en-US" sz="3600" b="1" dirty="0" err="1">
                <a:solidFill>
                  <a:schemeClr val="tx1"/>
                </a:solidFill>
                <a:effectLst>
                  <a:outerShdw blurRad="38100" dist="38100" dir="2700000" algn="tl">
                    <a:srgbClr val="000000">
                      <a:alpha val="43137"/>
                    </a:srgbClr>
                  </a:outerShdw>
                </a:effectLst>
                <a:latin typeface="#9Slide03 SFU DIN NeuGroBoldCon" panose="00000400000000000000" pitchFamily="2" charset="0"/>
                <a:cs typeface="Arial" panose="020B0604020202020204" pitchFamily="34" charset="0"/>
              </a:rPr>
              <a:t>được</a:t>
            </a:r>
            <a:r>
              <a:rPr lang="en-US" sz="3600" b="1" dirty="0">
                <a:solidFill>
                  <a:schemeClr val="tx1"/>
                </a:solidFill>
                <a:effectLst>
                  <a:outerShdw blurRad="38100" dist="38100" dir="2700000" algn="tl">
                    <a:srgbClr val="000000">
                      <a:alpha val="43137"/>
                    </a:srgbClr>
                  </a:outerShdw>
                </a:effectLst>
                <a:latin typeface="#9Slide03 SFU DIN NeuGroBoldCon" panose="00000400000000000000" pitchFamily="2" charset="0"/>
                <a:cs typeface="Arial" panose="020B0604020202020204" pitchFamily="34" charset="0"/>
              </a:rPr>
              <a:t> </a:t>
            </a:r>
            <a:r>
              <a:rPr lang="en-US" sz="3600" b="1" dirty="0" err="1">
                <a:solidFill>
                  <a:schemeClr val="tx1"/>
                </a:solidFill>
                <a:effectLst>
                  <a:outerShdw blurRad="38100" dist="38100" dir="2700000" algn="tl">
                    <a:srgbClr val="000000">
                      <a:alpha val="43137"/>
                    </a:srgbClr>
                  </a:outerShdw>
                </a:effectLst>
                <a:latin typeface="#9Slide03 SFU DIN NeuGroBoldCon" panose="00000400000000000000" pitchFamily="2" charset="0"/>
                <a:cs typeface="Arial" panose="020B0604020202020204" pitchFamily="34" charset="0"/>
              </a:rPr>
              <a:t>thuộc</a:t>
            </a:r>
            <a:r>
              <a:rPr lang="en-US" sz="3600" b="1" dirty="0">
                <a:solidFill>
                  <a:schemeClr val="tx1"/>
                </a:solidFill>
                <a:effectLst>
                  <a:outerShdw blurRad="38100" dist="38100" dir="2700000" algn="tl">
                    <a:srgbClr val="000000">
                      <a:alpha val="43137"/>
                    </a:srgbClr>
                  </a:outerShdw>
                </a:effectLst>
                <a:latin typeface="#9Slide03 SFU DIN NeuGroBoldCon" panose="00000400000000000000" pitchFamily="2" charset="0"/>
                <a:cs typeface="Arial" panose="020B0604020202020204" pitchFamily="34" charset="0"/>
              </a:rPr>
              <a:t> </a:t>
            </a:r>
            <a:r>
              <a:rPr lang="en-US" sz="3600" b="1" dirty="0" err="1">
                <a:solidFill>
                  <a:schemeClr val="tx1"/>
                </a:solidFill>
                <a:effectLst>
                  <a:outerShdw blurRad="38100" dist="38100" dir="2700000" algn="tl">
                    <a:srgbClr val="000000">
                      <a:alpha val="43137"/>
                    </a:srgbClr>
                  </a:outerShdw>
                </a:effectLst>
                <a:latin typeface="#9Slide03 SFU DIN NeuGroBoldCon" panose="00000400000000000000" pitchFamily="2" charset="0"/>
                <a:cs typeface="Arial" panose="020B0604020202020204" pitchFamily="34" charset="0"/>
              </a:rPr>
              <a:t>vùng</a:t>
            </a:r>
            <a:r>
              <a:rPr lang="en-US" sz="3600" b="1" dirty="0">
                <a:solidFill>
                  <a:schemeClr val="tx1"/>
                </a:solidFill>
                <a:effectLst>
                  <a:outerShdw blurRad="38100" dist="38100" dir="2700000" algn="tl">
                    <a:srgbClr val="000000">
                      <a:alpha val="43137"/>
                    </a:srgbClr>
                  </a:outerShdw>
                </a:effectLst>
                <a:latin typeface="#9Slide03 SFU DIN NeuGroBoldCon" panose="00000400000000000000" pitchFamily="2" charset="0"/>
                <a:cs typeface="Arial" panose="020B0604020202020204" pitchFamily="34" charset="0"/>
              </a:rPr>
              <a:t> </a:t>
            </a:r>
            <a:r>
              <a:rPr lang="en-US" sz="3600" b="1" dirty="0" err="1">
                <a:solidFill>
                  <a:schemeClr val="tx1"/>
                </a:solidFill>
                <a:effectLst>
                  <a:outerShdw blurRad="38100" dist="38100" dir="2700000" algn="tl">
                    <a:srgbClr val="000000">
                      <a:alpha val="43137"/>
                    </a:srgbClr>
                  </a:outerShdw>
                </a:effectLst>
                <a:latin typeface="#9Slide03 SFU DIN NeuGroBoldCon" panose="00000400000000000000" pitchFamily="2" charset="0"/>
                <a:cs typeface="Arial" panose="020B0604020202020204" pitchFamily="34" charset="0"/>
              </a:rPr>
              <a:t>kinh</a:t>
            </a:r>
            <a:r>
              <a:rPr lang="en-US" sz="3600" b="1" dirty="0">
                <a:solidFill>
                  <a:schemeClr val="tx1"/>
                </a:solidFill>
                <a:effectLst>
                  <a:outerShdw blurRad="38100" dist="38100" dir="2700000" algn="tl">
                    <a:srgbClr val="000000">
                      <a:alpha val="43137"/>
                    </a:srgbClr>
                  </a:outerShdw>
                </a:effectLst>
                <a:latin typeface="#9Slide03 SFU DIN NeuGroBoldCon" panose="00000400000000000000" pitchFamily="2" charset="0"/>
                <a:cs typeface="Arial" panose="020B0604020202020204" pitchFamily="34" charset="0"/>
              </a:rPr>
              <a:t> </a:t>
            </a:r>
            <a:r>
              <a:rPr lang="en-US" sz="3600" b="1" dirty="0" err="1">
                <a:solidFill>
                  <a:schemeClr val="tx1"/>
                </a:solidFill>
                <a:effectLst>
                  <a:outerShdw blurRad="38100" dist="38100" dir="2700000" algn="tl">
                    <a:srgbClr val="000000">
                      <a:alpha val="43137"/>
                    </a:srgbClr>
                  </a:outerShdw>
                </a:effectLst>
                <a:latin typeface="#9Slide03 SFU DIN NeuGroBoldCon" panose="00000400000000000000" pitchFamily="2" charset="0"/>
                <a:cs typeface="Arial" panose="020B0604020202020204" pitchFamily="34" charset="0"/>
              </a:rPr>
              <a:t>tế</a:t>
            </a:r>
            <a:r>
              <a:rPr lang="en-US" sz="3600" b="1" dirty="0">
                <a:solidFill>
                  <a:schemeClr val="tx1"/>
                </a:solidFill>
                <a:effectLst>
                  <a:outerShdw blurRad="38100" dist="38100" dir="2700000" algn="tl">
                    <a:srgbClr val="000000">
                      <a:alpha val="43137"/>
                    </a:srgbClr>
                  </a:outerShdw>
                </a:effectLst>
                <a:latin typeface="#9Slide03 SFU DIN NeuGroBoldCon" panose="00000400000000000000" pitchFamily="2" charset="0"/>
                <a:cs typeface="Arial" panose="020B0604020202020204" pitchFamily="34" charset="0"/>
              </a:rPr>
              <a:t> </a:t>
            </a:r>
            <a:r>
              <a:rPr lang="en-US" sz="3600" b="1" dirty="0" err="1">
                <a:solidFill>
                  <a:schemeClr val="tx1"/>
                </a:solidFill>
                <a:effectLst>
                  <a:outerShdw blurRad="38100" dist="38100" dir="2700000" algn="tl">
                    <a:srgbClr val="000000">
                      <a:alpha val="43137"/>
                    </a:srgbClr>
                  </a:outerShdw>
                </a:effectLst>
                <a:latin typeface="#9Slide03 SFU DIN NeuGroBoldCon" panose="00000400000000000000" pitchFamily="2" charset="0"/>
                <a:cs typeface="Arial" panose="020B0604020202020204" pitchFamily="34" charset="0"/>
              </a:rPr>
              <a:t>nào</a:t>
            </a:r>
            <a:r>
              <a:rPr lang="en-US" sz="3600" b="1" dirty="0">
                <a:solidFill>
                  <a:schemeClr val="tx1"/>
                </a:solidFill>
                <a:effectLst>
                  <a:outerShdw blurRad="38100" dist="38100" dir="2700000" algn="tl">
                    <a:srgbClr val="000000">
                      <a:alpha val="43137"/>
                    </a:srgbClr>
                  </a:outerShdw>
                </a:effectLst>
                <a:latin typeface="#9Slide03 SFU DIN NeuGroBoldCon" panose="00000400000000000000" pitchFamily="2" charset="0"/>
                <a:cs typeface="Arial" panose="020B0604020202020204" pitchFamily="34" charset="0"/>
              </a:rPr>
              <a:t> </a:t>
            </a:r>
            <a:r>
              <a:rPr lang="en-US" sz="3600" b="1" dirty="0" err="1">
                <a:solidFill>
                  <a:schemeClr val="tx1"/>
                </a:solidFill>
                <a:effectLst>
                  <a:outerShdw blurRad="38100" dist="38100" dir="2700000" algn="tl">
                    <a:srgbClr val="000000">
                      <a:alpha val="43137"/>
                    </a:srgbClr>
                  </a:outerShdw>
                </a:effectLst>
                <a:latin typeface="#9Slide03 SFU DIN NeuGroBoldCon" panose="00000400000000000000" pitchFamily="2" charset="0"/>
                <a:cs typeface="Arial" panose="020B0604020202020204" pitchFamily="34" charset="0"/>
              </a:rPr>
              <a:t>của</a:t>
            </a:r>
            <a:r>
              <a:rPr lang="en-US" sz="3600" b="1" dirty="0">
                <a:solidFill>
                  <a:schemeClr val="tx1"/>
                </a:solidFill>
                <a:effectLst>
                  <a:outerShdw blurRad="38100" dist="38100" dir="2700000" algn="tl">
                    <a:srgbClr val="000000">
                      <a:alpha val="43137"/>
                    </a:srgbClr>
                  </a:outerShdw>
                </a:effectLst>
                <a:latin typeface="#9Slide03 SFU DIN NeuGroBoldCon" panose="00000400000000000000" pitchFamily="2" charset="0"/>
                <a:cs typeface="Arial" panose="020B0604020202020204" pitchFamily="34" charset="0"/>
              </a:rPr>
              <a:t> </a:t>
            </a:r>
            <a:r>
              <a:rPr lang="en-US" sz="3600" b="1" dirty="0" err="1">
                <a:solidFill>
                  <a:schemeClr val="tx1"/>
                </a:solidFill>
                <a:effectLst>
                  <a:outerShdw blurRad="38100" dist="38100" dir="2700000" algn="tl">
                    <a:srgbClr val="000000">
                      <a:alpha val="43137"/>
                    </a:srgbClr>
                  </a:outerShdw>
                </a:effectLst>
                <a:latin typeface="#9Slide03 SFU DIN NeuGroBoldCon" panose="00000400000000000000" pitchFamily="2" charset="0"/>
                <a:cs typeface="Arial" panose="020B0604020202020204" pitchFamily="34" charset="0"/>
              </a:rPr>
              <a:t>nước</a:t>
            </a:r>
            <a:r>
              <a:rPr lang="en-US" sz="3600" b="1" dirty="0">
                <a:solidFill>
                  <a:schemeClr val="tx1"/>
                </a:solidFill>
                <a:effectLst>
                  <a:outerShdw blurRad="38100" dist="38100" dir="2700000" algn="tl">
                    <a:srgbClr val="000000">
                      <a:alpha val="43137"/>
                    </a:srgbClr>
                  </a:outerShdw>
                </a:effectLst>
                <a:latin typeface="#9Slide03 SFU DIN NeuGroBoldCon" panose="00000400000000000000" pitchFamily="2" charset="0"/>
                <a:cs typeface="Arial" panose="020B0604020202020204" pitchFamily="34" charset="0"/>
              </a:rPr>
              <a:t> ta?</a:t>
            </a: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7000" b="90000" l="10000" r="90000">
                        <a14:foregroundMark x1="57143" y1="7000" x2="57143" y2="7000"/>
                        <a14:foregroundMark x1="47619" y1="29500" x2="47619" y2="29500"/>
                      </a14:backgroundRemoval>
                    </a14:imgEffect>
                  </a14:imgLayer>
                </a14:imgProps>
              </a:ext>
            </a:extLst>
          </a:blip>
          <a:srcRect b="11728"/>
          <a:stretch/>
        </p:blipFill>
        <p:spPr>
          <a:xfrm>
            <a:off x="991071" y="3401291"/>
            <a:ext cx="4111739" cy="3456709"/>
          </a:xfrm>
          <a:prstGeom prst="rect">
            <a:avLst/>
          </a:prstGeom>
        </p:spPr>
      </p:pic>
    </p:spTree>
    <p:extLst>
      <p:ext uri="{BB962C8B-B14F-4D97-AF65-F5344CB8AC3E}">
        <p14:creationId xmlns:p14="http://schemas.microsoft.com/office/powerpoint/2010/main" val="3412189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ISPRING_SLIDE_ID_2" val="{2D80340A-7CEA-4A0E-BB97-27B799ACE814}"/>
  <p:tag name="GENSWF_ADVANCE_TIME" val="1.338"/>
  <p:tag name="ISPRING_CUSTOM_TIMING_US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3712</TotalTime>
  <Words>2805</Words>
  <Application>Microsoft Office PowerPoint</Application>
  <PresentationFormat>Widescreen</PresentationFormat>
  <Paragraphs>319</Paragraphs>
  <Slides>49</Slides>
  <Notes>18</Notes>
  <HiddenSlides>0</HiddenSlides>
  <MMClips>6</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49</vt:i4>
      </vt:variant>
    </vt:vector>
  </HeadingPairs>
  <TitlesOfParts>
    <vt:vector size="64" baseType="lpstr">
      <vt:lpstr>Open Sans</vt:lpstr>
      <vt:lpstr>#9Slide05 SVNEgregio Script</vt:lpstr>
      <vt:lpstr>#9Slide07 SVNDessert Menu Scrip</vt:lpstr>
      <vt:lpstr>Times New Roman</vt:lpstr>
      <vt:lpstr>#9Slide06 SVNHello Sunshine Mar</vt:lpstr>
      <vt:lpstr>#9Slide05 Monalisa script</vt:lpstr>
      <vt:lpstr>Calibri</vt:lpstr>
      <vt:lpstr>.VnTime</vt:lpstr>
      <vt:lpstr>Arial</vt:lpstr>
      <vt:lpstr>#9Slide03 Arima Madurai Bold</vt:lpstr>
      <vt:lpstr>Calibri Light</vt:lpstr>
      <vt:lpstr>#9Slide05 Fourth Medium</vt:lpstr>
      <vt:lpstr>#9Slide07 SVNStick A Round</vt:lpstr>
      <vt:lpstr>#9Slide03 SFU DIN NeuGroBoldCon</vt:lpstr>
      <vt:lpstr>Office Theme</vt:lpstr>
      <vt:lpstr>TIẾT 34 – ÔN TẬP VÙNG BẮC TRUNG BỘ</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dc:creator>
  <cp:lastModifiedBy>84974897627</cp:lastModifiedBy>
  <cp:revision>267</cp:revision>
  <dcterms:created xsi:type="dcterms:W3CDTF">2019-12-24T01:44:02Z</dcterms:created>
  <dcterms:modified xsi:type="dcterms:W3CDTF">2022-03-15T01:15:30Z</dcterms:modified>
</cp:coreProperties>
</file>