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9"/>
  </p:notesMasterIdLst>
  <p:sldIdLst>
    <p:sldId id="620" r:id="rId3"/>
    <p:sldId id="622" r:id="rId4"/>
    <p:sldId id="647" r:id="rId5"/>
    <p:sldId id="628" r:id="rId6"/>
    <p:sldId id="644" r:id="rId7"/>
    <p:sldId id="651" r:id="rId8"/>
    <p:sldId id="652" r:id="rId9"/>
    <p:sldId id="648" r:id="rId10"/>
    <p:sldId id="649" r:id="rId11"/>
    <p:sldId id="641" r:id="rId12"/>
    <p:sldId id="653" r:id="rId13"/>
    <p:sldId id="636" r:id="rId14"/>
    <p:sldId id="643" r:id="rId15"/>
    <p:sldId id="335" r:id="rId16"/>
    <p:sldId id="650" r:id="rId17"/>
    <p:sldId id="646" r:id="rId18"/>
  </p:sldIdLst>
  <p:sldSz cx="12192000" cy="6858000"/>
  <p:notesSz cx="6858000" cy="9144000"/>
  <p:embeddedFontLst>
    <p:embeddedFont>
      <p:font typeface="#9Slide03 Arima Madurai Black" panose="00000A00000000000000" pitchFamily="2" charset="0"/>
      <p:bold r:id="rId20"/>
    </p:embeddedFont>
    <p:embeddedFont>
      <p:font typeface="#9Slide03 Arima Madurai Bold" panose="00000800000000000000" pitchFamily="2" charset="0"/>
      <p:bold r:id="rId21"/>
    </p:embeddedFont>
    <p:embeddedFont>
      <p:font typeface="#9Slide03 SVN-PF Din Text Pro C" panose="02000506020000020004" pitchFamily="2" charset="0"/>
      <p:regular r:id="rId22"/>
    </p:embeddedFont>
    <p:embeddedFont>
      <p:font typeface="#9Slide05 Fourth Medium" panose="00000600000000000000" pitchFamily="2" charset="0"/>
      <p:bold r:id="rId23"/>
    </p:embeddedFont>
    <p:embeddedFont>
      <p:font typeface="#9Slide05 Lobster" panose="02000506000000020003" pitchFamily="2" charset="0"/>
      <p:regular r:id="rId24"/>
    </p:embeddedFont>
    <p:embeddedFont>
      <p:font typeface="#9Slide05 SVNKitten" pitchFamily="2" charset="0"/>
      <p:regular r:id="rId25"/>
    </p:embeddedFont>
    <p:embeddedFont>
      <p:font typeface="#9Slide07 IcielBC Cubano Normal" panose="00000500000000000000" pitchFamily="2" charset="0"/>
      <p:regular r:id="rId26"/>
    </p:embeddedFont>
    <p:embeddedFont>
      <p:font typeface="#9Slide07 IcielKoni" pitchFamily="2" charset="0"/>
      <p:bold r:id="rId27"/>
    </p:embeddedFont>
    <p:embeddedFont>
      <p:font typeface=".VnTime" panose="020B7200000000000000" pitchFamily="3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Proxima Nova" panose="020B0604020202020204" charset="0"/>
      <p:regular r:id="rId38"/>
      <p:bold r:id="rId39"/>
      <p:italic r:id="rId40"/>
      <p:boldItalic r:id="rId41"/>
    </p:embeddedFont>
    <p:embeddedFont>
      <p:font typeface="Proxima Nova Extrabold" panose="020B0604020202020204" charset="0"/>
      <p:bold r:id="rId42"/>
    </p:embeddedFont>
    <p:embeddedFont>
      <p:font typeface="Raleway Thin" panose="020B0203030101060003" pitchFamily="34" charset="0"/>
      <p:regular r:id="rId43"/>
      <p:italic r:id="rId44"/>
    </p:embeddedFont>
    <p:embeddedFont>
      <p:font typeface="Roboto" panose="02000000000000000000" pitchFamily="2" charset="0"/>
      <p:regular r:id="rId45"/>
      <p:bold r:id="rId46"/>
      <p:italic r:id="rId47"/>
      <p:boldItalic r:id="rId48"/>
    </p:embeddedFont>
    <p:embeddedFont>
      <p:font typeface="Roboto Light" panose="02000000000000000000" pitchFamily="2" charset="0"/>
      <p:regular r:id="rId49"/>
      <p:italic r:id="rId50"/>
    </p:embeddedFont>
    <p:embeddedFont>
      <p:font typeface="Tahoma" panose="020B0604030504040204" pitchFamily="34" charset="0"/>
      <p:regular r:id="rId51"/>
      <p:bold r:id="rId52"/>
    </p:embeddedFont>
    <p:embeddedFont>
      <p:font typeface="VNI-Times" pitchFamily="2"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8A00"/>
    <a:srgbClr val="FDB62F"/>
    <a:srgbClr val="326999"/>
    <a:srgbClr val="F89E36"/>
    <a:srgbClr val="4398D1"/>
    <a:srgbClr val="C94536"/>
    <a:srgbClr val="DC4C3C"/>
    <a:srgbClr val="88B337"/>
    <a:srgbClr val="0F72A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87776" autoAdjust="0"/>
  </p:normalViewPr>
  <p:slideViewPr>
    <p:cSldViewPr snapToGrid="0">
      <p:cViewPr varScale="1">
        <p:scale>
          <a:sx n="56" d="100"/>
          <a:sy n="56" d="100"/>
        </p:scale>
        <p:origin x="58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font" Target="fonts/font28.fntdata"/><Relationship Id="rId50" Type="http://schemas.openxmlformats.org/officeDocument/2006/relationships/font" Target="fonts/font31.fntdata"/><Relationship Id="rId55" Type="http://schemas.openxmlformats.org/officeDocument/2006/relationships/font" Target="fonts/font3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font" Target="fonts/font27.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font" Target="fonts/font22.fntdata"/><Relationship Id="rId54" Type="http://schemas.openxmlformats.org/officeDocument/2006/relationships/font" Target="fonts/font3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3" Type="http://schemas.openxmlformats.org/officeDocument/2006/relationships/font" Target="fonts/font34.fntdata"/><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font" Target="fonts/font30.fntdata"/><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font" Target="fonts/font25.fntdata"/><Relationship Id="rId52" Type="http://schemas.openxmlformats.org/officeDocument/2006/relationships/font" Target="fonts/font33.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font" Target="fonts/font29.fntdata"/><Relationship Id="rId56" Type="http://schemas.openxmlformats.org/officeDocument/2006/relationships/font" Target="fonts/font37.fntdata"/><Relationship Id="rId8" Type="http://schemas.openxmlformats.org/officeDocument/2006/relationships/slide" Target="slides/slide6.xml"/><Relationship Id="rId51" Type="http://schemas.openxmlformats.org/officeDocument/2006/relationships/font" Target="fonts/font32.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10/11/2021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a:t>
            </a:fld>
            <a:endParaRPr lang="en-US"/>
          </a:p>
        </p:txBody>
      </p:sp>
    </p:spTree>
    <p:extLst>
      <p:ext uri="{BB962C8B-B14F-4D97-AF65-F5344CB8AC3E}">
        <p14:creationId xmlns:p14="http://schemas.microsoft.com/office/powerpoint/2010/main" val="127419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C979D35-D9B5-42DB-B870-D6B5487BA97D}" type="slidenum">
              <a:rPr kumimoji="0" lang="en-US" alt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alt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778428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147963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Nền kinh tế chuyển từ thời kỳ bao cấp sang kinh tế thị trường</a:t>
            </a:r>
            <a:r>
              <a:rPr kumimoji="0" lang="en-US" altLang="en-US" sz="1200" b="1" i="0" u="none" strike="noStrike" cap="none" normalizeH="0" baseline="0">
                <a:ln>
                  <a:noFill/>
                </a:ln>
                <a:solidFill>
                  <a:schemeClr val="tx1"/>
                </a:solidFill>
                <a:effectLst/>
                <a:latin typeface=".VnTime" pitchFamily="34" charset="0"/>
                <a:cs typeface="Times New Roman" panose="02020603050405020304" pitchFamily="18" charset="0"/>
              </a:rPr>
              <a:t>.</a:t>
            </a:r>
            <a:endParaRPr kumimoji="0" lang="en-US" altLang="en-US"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ts val="60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-&gt; Chuyển dần từ nước nông nghiệp sang nước công nghiệp.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altLang="en-US"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Chủ trương công nghiệp hóa, hiện đại hóa gắn liền với đường lối đổi mới</a:t>
            </a:r>
            <a:r>
              <a:rPr kumimoji="0" lang="en-US" altLang="en-US" sz="1200" b="1" i="0" u="none" strike="noStrike" cap="none" normalizeH="0" baseline="0">
                <a:ln>
                  <a:noFill/>
                </a:ln>
                <a:solidFill>
                  <a:schemeClr val="tx1"/>
                </a:solidFill>
                <a:effectLst/>
                <a:latin typeface=".VnTime" pitchFamily="34" charset="0"/>
                <a:cs typeface="Times New Roman" panose="02020603050405020304" pitchFamily="18" charset="0"/>
              </a:rPr>
              <a:t>, </a:t>
            </a:r>
            <a:r>
              <a:rPr kumimoji="0" lang="en-US" altLang="en-US"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là ngành khuyến khích phát triển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-&gt; Do ảnh hưởng khủng hoảng tài chính khu vực cuối năm 1997</a:t>
            </a:r>
            <a:r>
              <a:rPr kumimoji="0" lang="en-US" altLang="en-US" sz="1200" b="1" i="0" u="none" strike="noStrike" cap="none" normalizeH="0" baseline="0">
                <a:ln>
                  <a:noFill/>
                </a:ln>
                <a:solidFill>
                  <a:schemeClr val="tx1"/>
                </a:solidFill>
                <a:effectLst/>
                <a:latin typeface=".VnTime" pitchFamily="34" charset="0"/>
                <a:cs typeface="Times New Roman" panose="02020603050405020304" pitchFamily="18" charset="0"/>
              </a:rPr>
              <a:t>. </a:t>
            </a:r>
            <a:r>
              <a:rPr kumimoji="0" lang="en-US" altLang="en-US"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Các hoạt động đối ngoại tăng trưởng chậm.</a:t>
            </a:r>
          </a:p>
          <a:p>
            <a:endParaRPr lang="en-US"/>
          </a:p>
        </p:txBody>
      </p:sp>
      <p:sp>
        <p:nvSpPr>
          <p:cNvPr id="4" name="Slide Number Placeholder 3"/>
          <p:cNvSpPr>
            <a:spLocks noGrp="1"/>
          </p:cNvSpPr>
          <p:nvPr>
            <p:ph type="sldNum" sz="quarter" idx="5"/>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127858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Times New Roman" panose="02020603050405020304" pitchFamily="18" charset="0"/>
              </a:rPr>
              <a:t>Thay đổi cho phù hợp với ĐKTN-XH của từng khu vực để cùng phát triển kinh tế đất nước.</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 Các vùng kinh tế của nước ta gồm:</a:t>
            </a:r>
          </a:p>
          <a:p>
            <a:r>
              <a:rPr lang="vi-VN" sz="1200" b="0" i="0" kern="1200">
                <a:solidFill>
                  <a:schemeClr val="tx1"/>
                </a:solidFill>
                <a:effectLst/>
                <a:latin typeface="+mn-lt"/>
                <a:ea typeface="+mn-ea"/>
                <a:cs typeface="+mn-cs"/>
              </a:rPr>
              <a:t> + Trung du và miền núi Bắc Bộ.</a:t>
            </a:r>
          </a:p>
          <a:p>
            <a:r>
              <a:rPr lang="vi-VN" sz="1200" b="0" i="0" kern="1200">
                <a:solidFill>
                  <a:schemeClr val="tx1"/>
                </a:solidFill>
                <a:effectLst/>
                <a:latin typeface="+mn-lt"/>
                <a:ea typeface="+mn-ea"/>
                <a:cs typeface="+mn-cs"/>
              </a:rPr>
              <a:t> + Đồng bằng sông Hồng.</a:t>
            </a:r>
          </a:p>
          <a:p>
            <a:r>
              <a:rPr lang="vi-VN" sz="1200" b="0" i="0" kern="1200">
                <a:solidFill>
                  <a:schemeClr val="tx1"/>
                </a:solidFill>
                <a:effectLst/>
                <a:latin typeface="+mn-lt"/>
                <a:ea typeface="+mn-ea"/>
                <a:cs typeface="+mn-cs"/>
              </a:rPr>
              <a:t> + Bắc Trung Bộ.</a:t>
            </a:r>
          </a:p>
          <a:p>
            <a:r>
              <a:rPr lang="vi-VN" sz="1200" b="0" i="0" kern="1200">
                <a:solidFill>
                  <a:schemeClr val="tx1"/>
                </a:solidFill>
                <a:effectLst/>
                <a:latin typeface="+mn-lt"/>
                <a:ea typeface="+mn-ea"/>
                <a:cs typeface="+mn-cs"/>
              </a:rPr>
              <a:t> + Duyên hải Nam Trung Bộ.</a:t>
            </a:r>
          </a:p>
          <a:p>
            <a:r>
              <a:rPr lang="vi-VN" sz="1200" b="0" i="0" kern="1200">
                <a:solidFill>
                  <a:schemeClr val="tx1"/>
                </a:solidFill>
                <a:effectLst/>
                <a:latin typeface="+mn-lt"/>
                <a:ea typeface="+mn-ea"/>
                <a:cs typeface="+mn-cs"/>
              </a:rPr>
              <a:t> + Tây Nguyên.</a:t>
            </a:r>
          </a:p>
          <a:p>
            <a:r>
              <a:rPr lang="vi-VN" sz="1200" b="0" i="0" kern="1200">
                <a:solidFill>
                  <a:schemeClr val="tx1"/>
                </a:solidFill>
                <a:effectLst/>
                <a:latin typeface="+mn-lt"/>
                <a:ea typeface="+mn-ea"/>
                <a:cs typeface="+mn-cs"/>
              </a:rPr>
              <a:t> + Đông Nam Bộ.</a:t>
            </a:r>
          </a:p>
          <a:p>
            <a:r>
              <a:rPr lang="vi-VN" sz="1200" b="0" i="0" kern="1200">
                <a:solidFill>
                  <a:schemeClr val="tx1"/>
                </a:solidFill>
                <a:effectLst/>
                <a:latin typeface="+mn-lt"/>
                <a:ea typeface="+mn-ea"/>
                <a:cs typeface="+mn-cs"/>
              </a:rPr>
              <a:t> + Đồng bằng sông Cửu Long.</a:t>
            </a:r>
          </a:p>
          <a:p>
            <a:r>
              <a:rPr lang="vi-VN" sz="1200" b="0" i="0" kern="1200">
                <a:solidFill>
                  <a:schemeClr val="tx1"/>
                </a:solidFill>
                <a:effectLst/>
                <a:latin typeface="+mn-lt"/>
                <a:ea typeface="+mn-ea"/>
                <a:cs typeface="+mn-cs"/>
              </a:rPr>
              <a:t>- Phạm vi lãnh thổ các vùng kinh tế trọng điểm:</a:t>
            </a:r>
          </a:p>
          <a:p>
            <a:r>
              <a:rPr lang="vi-VN" sz="1200" b="0" i="0" kern="1200">
                <a:solidFill>
                  <a:schemeClr val="tx1"/>
                </a:solidFill>
                <a:effectLst/>
                <a:latin typeface="+mn-lt"/>
                <a:ea typeface="+mn-ea"/>
                <a:cs typeface="+mn-cs"/>
              </a:rPr>
              <a:t> + Vùng kinh tế trọng điểm phía Bắc: gồm Hà Nội, Hải Dương, Hưng Yên, Hải Phòng, Bắc Ninh, Vĩnh Phúc và Quảng Ninh.</a:t>
            </a:r>
          </a:p>
          <a:p>
            <a:r>
              <a:rPr lang="vi-VN" sz="1200" b="0" i="0" kern="1200">
                <a:solidFill>
                  <a:schemeClr val="tx1"/>
                </a:solidFill>
                <a:effectLst/>
                <a:latin typeface="+mn-lt"/>
                <a:ea typeface="+mn-ea"/>
                <a:cs typeface="+mn-cs"/>
              </a:rPr>
              <a:t> + Vùng kinh tế trọng điểm miền Trung: gồm Thừa Thiên – Huế, Đà Nẵng, Quảng Nam, Quảng Ngãi, Bình Định.</a:t>
            </a:r>
          </a:p>
          <a:p>
            <a:r>
              <a:rPr lang="vi-VN" sz="1200" b="0" i="0" kern="1200">
                <a:solidFill>
                  <a:schemeClr val="tx1"/>
                </a:solidFill>
                <a:effectLst/>
                <a:latin typeface="+mn-lt"/>
                <a:ea typeface="+mn-ea"/>
                <a:cs typeface="+mn-cs"/>
              </a:rPr>
              <a:t> + Vùng kinh tế trọng điểm phía Nam: gồm TP. Hồ Chí Minh, Bà Rịa – Vũng Tàu, Đồng Nai, Bình Dương, Bình Phước, Tây Ninh, Long An và Tiền Giang.</a:t>
            </a:r>
          </a:p>
          <a:p>
            <a:r>
              <a:rPr lang="vi-VN" sz="1200" b="0" i="0" kern="1200">
                <a:solidFill>
                  <a:schemeClr val="tx1"/>
                </a:solidFill>
                <a:effectLst/>
                <a:latin typeface="+mn-lt"/>
                <a:ea typeface="+mn-ea"/>
                <a:cs typeface="+mn-cs"/>
              </a:rPr>
              <a:t>- Các vùng kinh tế giáp biển:</a:t>
            </a:r>
          </a:p>
          <a:p>
            <a:r>
              <a:rPr lang="vi-VN" sz="1200" b="0" i="0" kern="1200">
                <a:solidFill>
                  <a:schemeClr val="tx1"/>
                </a:solidFill>
                <a:effectLst/>
                <a:latin typeface="+mn-lt"/>
                <a:ea typeface="+mn-ea"/>
                <a:cs typeface="+mn-cs"/>
              </a:rPr>
              <a:t> + Trung du và miền núi Bắc Bộ (phía đông nam giáp biển Đông).</a:t>
            </a:r>
          </a:p>
          <a:p>
            <a:r>
              <a:rPr lang="vi-VN" sz="1200" b="0" i="0" kern="1200">
                <a:solidFill>
                  <a:schemeClr val="tx1"/>
                </a:solidFill>
                <a:effectLst/>
                <a:latin typeface="+mn-lt"/>
                <a:ea typeface="+mn-ea"/>
                <a:cs typeface="+mn-cs"/>
              </a:rPr>
              <a:t> + Đồng bằng sông Hồng (phía đông nam giáp vịnh Bắc Bộ).</a:t>
            </a:r>
          </a:p>
          <a:p>
            <a:r>
              <a:rPr lang="vi-VN" sz="1200" b="0" i="0" kern="1200">
                <a:solidFill>
                  <a:schemeClr val="tx1"/>
                </a:solidFill>
                <a:effectLst/>
                <a:latin typeface="+mn-lt"/>
                <a:ea typeface="+mn-ea"/>
                <a:cs typeface="+mn-cs"/>
              </a:rPr>
              <a:t> + Bắc Trung Bộ (phía đông giáp biển Đông).</a:t>
            </a:r>
          </a:p>
          <a:p>
            <a:r>
              <a:rPr lang="vi-VN" sz="1200" b="0" i="0" kern="1200">
                <a:solidFill>
                  <a:schemeClr val="tx1"/>
                </a:solidFill>
                <a:effectLst/>
                <a:latin typeface="+mn-lt"/>
                <a:ea typeface="+mn-ea"/>
                <a:cs typeface="+mn-cs"/>
              </a:rPr>
              <a:t> + Duyên hải Nam Trung Bộ (phía đông giáp biển Đông).</a:t>
            </a:r>
          </a:p>
          <a:p>
            <a:r>
              <a:rPr lang="vi-VN" sz="1200" b="0" i="0" kern="1200">
                <a:solidFill>
                  <a:schemeClr val="tx1"/>
                </a:solidFill>
                <a:effectLst/>
                <a:latin typeface="+mn-lt"/>
                <a:ea typeface="+mn-ea"/>
                <a:cs typeface="+mn-cs"/>
              </a:rPr>
              <a:t> + Đông Nam Bộ (phía đông nam giáp biển).</a:t>
            </a:r>
          </a:p>
          <a:p>
            <a:r>
              <a:rPr lang="vi-VN" sz="1200" b="0" i="0" kern="1200">
                <a:solidFill>
                  <a:schemeClr val="tx1"/>
                </a:solidFill>
                <a:effectLst/>
                <a:latin typeface="+mn-lt"/>
                <a:ea typeface="+mn-ea"/>
                <a:cs typeface="+mn-cs"/>
              </a:rPr>
              <a:t> + Đồng bằng sông Cửu Long (ba mặt giáp biền: phía đông – tây- nam)</a:t>
            </a:r>
          </a:p>
          <a:p>
            <a:r>
              <a:rPr lang="vi-VN" sz="1200" b="0" i="0" kern="1200">
                <a:solidFill>
                  <a:schemeClr val="tx1"/>
                </a:solidFill>
                <a:effectLst/>
                <a:latin typeface="+mn-lt"/>
                <a:ea typeface="+mn-ea"/>
                <a:cs typeface="+mn-cs"/>
              </a:rPr>
              <a:t>- Vùng kinh tế không giáp biển là Tây Nguyên.</a:t>
            </a:r>
          </a:p>
          <a:p>
            <a:endParaRPr lang="en-US"/>
          </a:p>
        </p:txBody>
      </p:sp>
      <p:sp>
        <p:nvSpPr>
          <p:cNvPr id="4" name="Slide Number Placeholder 3"/>
          <p:cNvSpPr>
            <a:spLocks noGrp="1"/>
          </p:cNvSpPr>
          <p:nvPr>
            <p:ph type="sldNum" sz="quarter" idx="5"/>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380279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Các vùng kinh tế của nước ta gồm:</a:t>
            </a:r>
          </a:p>
          <a:p>
            <a:r>
              <a:rPr lang="vi-VN" sz="1200" b="0" i="0" kern="1200">
                <a:solidFill>
                  <a:schemeClr val="tx1"/>
                </a:solidFill>
                <a:effectLst/>
                <a:latin typeface="+mn-lt"/>
                <a:ea typeface="+mn-ea"/>
                <a:cs typeface="+mn-cs"/>
              </a:rPr>
              <a:t> + Trung du và miền núi Bắc Bộ.</a:t>
            </a:r>
          </a:p>
          <a:p>
            <a:r>
              <a:rPr lang="vi-VN" sz="1200" b="0" i="0" kern="1200">
                <a:solidFill>
                  <a:schemeClr val="tx1"/>
                </a:solidFill>
                <a:effectLst/>
                <a:latin typeface="+mn-lt"/>
                <a:ea typeface="+mn-ea"/>
                <a:cs typeface="+mn-cs"/>
              </a:rPr>
              <a:t> + Đồng bằng sông Hồng.</a:t>
            </a:r>
          </a:p>
          <a:p>
            <a:r>
              <a:rPr lang="vi-VN" sz="1200" b="0" i="0" kern="1200">
                <a:solidFill>
                  <a:schemeClr val="tx1"/>
                </a:solidFill>
                <a:effectLst/>
                <a:latin typeface="+mn-lt"/>
                <a:ea typeface="+mn-ea"/>
                <a:cs typeface="+mn-cs"/>
              </a:rPr>
              <a:t> + Bắc Trung Bộ.</a:t>
            </a:r>
          </a:p>
          <a:p>
            <a:r>
              <a:rPr lang="vi-VN" sz="1200" b="0" i="0" kern="1200">
                <a:solidFill>
                  <a:schemeClr val="tx1"/>
                </a:solidFill>
                <a:effectLst/>
                <a:latin typeface="+mn-lt"/>
                <a:ea typeface="+mn-ea"/>
                <a:cs typeface="+mn-cs"/>
              </a:rPr>
              <a:t> + Duyên hải Nam Trung Bộ.</a:t>
            </a:r>
          </a:p>
          <a:p>
            <a:r>
              <a:rPr lang="vi-VN" sz="1200" b="0" i="0" kern="1200">
                <a:solidFill>
                  <a:schemeClr val="tx1"/>
                </a:solidFill>
                <a:effectLst/>
                <a:latin typeface="+mn-lt"/>
                <a:ea typeface="+mn-ea"/>
                <a:cs typeface="+mn-cs"/>
              </a:rPr>
              <a:t> + Tây Nguyên.</a:t>
            </a:r>
          </a:p>
          <a:p>
            <a:r>
              <a:rPr lang="vi-VN" sz="1200" b="0" i="0" kern="1200">
                <a:solidFill>
                  <a:schemeClr val="tx1"/>
                </a:solidFill>
                <a:effectLst/>
                <a:latin typeface="+mn-lt"/>
                <a:ea typeface="+mn-ea"/>
                <a:cs typeface="+mn-cs"/>
              </a:rPr>
              <a:t> + Đông Nam Bộ.</a:t>
            </a:r>
          </a:p>
          <a:p>
            <a:r>
              <a:rPr lang="vi-VN" sz="1200" b="0" i="0" kern="1200">
                <a:solidFill>
                  <a:schemeClr val="tx1"/>
                </a:solidFill>
                <a:effectLst/>
                <a:latin typeface="+mn-lt"/>
                <a:ea typeface="+mn-ea"/>
                <a:cs typeface="+mn-cs"/>
              </a:rPr>
              <a:t> + Đồng bằng sông Cửu Long.</a:t>
            </a:r>
          </a:p>
          <a:p>
            <a:r>
              <a:rPr lang="vi-VN" sz="1200" b="0" i="0" kern="1200">
                <a:solidFill>
                  <a:schemeClr val="tx1"/>
                </a:solidFill>
                <a:effectLst/>
                <a:latin typeface="+mn-lt"/>
                <a:ea typeface="+mn-ea"/>
                <a:cs typeface="+mn-cs"/>
              </a:rPr>
              <a:t>- Phạm vi lãnh thổ các vùng kinh tế trọng điểm:</a:t>
            </a:r>
          </a:p>
          <a:p>
            <a:r>
              <a:rPr lang="vi-VN" sz="1200" b="0" i="0" kern="1200">
                <a:solidFill>
                  <a:schemeClr val="tx1"/>
                </a:solidFill>
                <a:effectLst/>
                <a:latin typeface="+mn-lt"/>
                <a:ea typeface="+mn-ea"/>
                <a:cs typeface="+mn-cs"/>
              </a:rPr>
              <a:t> + Vùng kinh tế trọng điểm phía Bắc: gồm Hà Nội, Hải Dương, Hưng Yên, Hải Phòng, Bắc Ninh, Vĩnh Phúc và Quảng Ninh.</a:t>
            </a:r>
          </a:p>
          <a:p>
            <a:r>
              <a:rPr lang="vi-VN" sz="1200" b="0" i="0" kern="1200">
                <a:solidFill>
                  <a:schemeClr val="tx1"/>
                </a:solidFill>
                <a:effectLst/>
                <a:latin typeface="+mn-lt"/>
                <a:ea typeface="+mn-ea"/>
                <a:cs typeface="+mn-cs"/>
              </a:rPr>
              <a:t> + Vùng kinh tế trọng điểm miền Trung: gồm Thừa Thiên – Huế, Đà Nẵng, Quảng Nam, Quảng Ngãi, Bình Định.</a:t>
            </a:r>
          </a:p>
          <a:p>
            <a:r>
              <a:rPr lang="vi-VN" sz="1200" b="0" i="0" kern="1200">
                <a:solidFill>
                  <a:schemeClr val="tx1"/>
                </a:solidFill>
                <a:effectLst/>
                <a:latin typeface="+mn-lt"/>
                <a:ea typeface="+mn-ea"/>
                <a:cs typeface="+mn-cs"/>
              </a:rPr>
              <a:t> + Vùng kinh tế trọng điểm phía Nam: gồm TP. Hồ Chí Minh, Bà Rịa – Vũng Tàu, Đồng Nai, Bình Dương, Bình Phước, Tây Ninh, Long An và Tiền Giang.</a:t>
            </a:r>
          </a:p>
          <a:p>
            <a:r>
              <a:rPr lang="vi-VN" sz="1200" b="0" i="0" kern="1200">
                <a:solidFill>
                  <a:schemeClr val="tx1"/>
                </a:solidFill>
                <a:effectLst/>
                <a:latin typeface="+mn-lt"/>
                <a:ea typeface="+mn-ea"/>
                <a:cs typeface="+mn-cs"/>
              </a:rPr>
              <a:t>- Các vùng kinh tế giáp biển:</a:t>
            </a:r>
          </a:p>
          <a:p>
            <a:r>
              <a:rPr lang="vi-VN" sz="1200" b="0" i="0" kern="1200">
                <a:solidFill>
                  <a:schemeClr val="tx1"/>
                </a:solidFill>
                <a:effectLst/>
                <a:latin typeface="+mn-lt"/>
                <a:ea typeface="+mn-ea"/>
                <a:cs typeface="+mn-cs"/>
              </a:rPr>
              <a:t> + Trung du và miền núi Bắc Bộ (phía đông nam giáp biển Đông).</a:t>
            </a:r>
          </a:p>
          <a:p>
            <a:r>
              <a:rPr lang="vi-VN" sz="1200" b="0" i="0" kern="1200">
                <a:solidFill>
                  <a:schemeClr val="tx1"/>
                </a:solidFill>
                <a:effectLst/>
                <a:latin typeface="+mn-lt"/>
                <a:ea typeface="+mn-ea"/>
                <a:cs typeface="+mn-cs"/>
              </a:rPr>
              <a:t> + Đồng bằng sông Hồng (phía đông nam giáp vịnh Bắc Bộ).</a:t>
            </a:r>
          </a:p>
          <a:p>
            <a:r>
              <a:rPr lang="vi-VN" sz="1200" b="0" i="0" kern="1200">
                <a:solidFill>
                  <a:schemeClr val="tx1"/>
                </a:solidFill>
                <a:effectLst/>
                <a:latin typeface="+mn-lt"/>
                <a:ea typeface="+mn-ea"/>
                <a:cs typeface="+mn-cs"/>
              </a:rPr>
              <a:t> + Bắc Trung Bộ (phía đông giáp biển Đông).</a:t>
            </a:r>
          </a:p>
          <a:p>
            <a:r>
              <a:rPr lang="vi-VN" sz="1200" b="0" i="0" kern="1200">
                <a:solidFill>
                  <a:schemeClr val="tx1"/>
                </a:solidFill>
                <a:effectLst/>
                <a:latin typeface="+mn-lt"/>
                <a:ea typeface="+mn-ea"/>
                <a:cs typeface="+mn-cs"/>
              </a:rPr>
              <a:t> + Duyên hải Nam Trung Bộ (phía đông giáp biển Đông).</a:t>
            </a:r>
          </a:p>
          <a:p>
            <a:r>
              <a:rPr lang="vi-VN" sz="1200" b="0" i="0" kern="1200">
                <a:solidFill>
                  <a:schemeClr val="tx1"/>
                </a:solidFill>
                <a:effectLst/>
                <a:latin typeface="+mn-lt"/>
                <a:ea typeface="+mn-ea"/>
                <a:cs typeface="+mn-cs"/>
              </a:rPr>
              <a:t> + Đông Nam Bộ (phía đông nam giáp biển).</a:t>
            </a:r>
          </a:p>
          <a:p>
            <a:r>
              <a:rPr lang="vi-VN" sz="1200" b="0" i="0" kern="1200">
                <a:solidFill>
                  <a:schemeClr val="tx1"/>
                </a:solidFill>
                <a:effectLst/>
                <a:latin typeface="+mn-lt"/>
                <a:ea typeface="+mn-ea"/>
                <a:cs typeface="+mn-cs"/>
              </a:rPr>
              <a:t> + Đồng bằng sông Cửu Long (ba mặt giáp biền: phía đông – tây- nam)</a:t>
            </a:r>
          </a:p>
          <a:p>
            <a:r>
              <a:rPr lang="vi-VN" sz="1200" b="0" i="0" kern="1200">
                <a:solidFill>
                  <a:schemeClr val="tx1"/>
                </a:solidFill>
                <a:effectLst/>
                <a:latin typeface="+mn-lt"/>
                <a:ea typeface="+mn-ea"/>
                <a:cs typeface="+mn-cs"/>
              </a:rPr>
              <a:t>- Vùng kinh tế không giáp biển là Tây Nguyên.</a:t>
            </a:r>
          </a:p>
          <a:p>
            <a:endParaRPr lang="en-US"/>
          </a:p>
        </p:txBody>
      </p:sp>
      <p:sp>
        <p:nvSpPr>
          <p:cNvPr id="4" name="Slide Number Placeholder 3"/>
          <p:cNvSpPr>
            <a:spLocks noGrp="1"/>
          </p:cNvSpPr>
          <p:nvPr>
            <p:ph type="sldNum" sz="quarter" idx="5"/>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1644823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Times New Roman" panose="02020603050405020304" pitchFamily="18" charset="0"/>
              </a:rPr>
              <a:t>Huy động tốt hơn các nguồn lực trong và ngoài nước. Góp phần tích cực vào sự chuyển dịch cơ cấu ngành và lãnh thổ KT, thúc đẩy nhanh quá trình CNH.</a:t>
            </a:r>
            <a:endParaRPr lang="vi-V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1386984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Tốc độ tăng trưởng KT nhanh và tương đối vững chắc.</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Cơ cấu kinh tế chuyển dịch theo hướng CNH.</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Nước ta đang hội nhập vào nền kinh tế khu vực và toàn cầu</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10</a:t>
            </a:fld>
            <a:endParaRPr lang="en-US"/>
          </a:p>
        </p:txBody>
      </p:sp>
    </p:spTree>
    <p:extLst>
      <p:ext uri="{BB962C8B-B14F-4D97-AF65-F5344CB8AC3E}">
        <p14:creationId xmlns:p14="http://schemas.microsoft.com/office/powerpoint/2010/main" val="1784621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1516959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fontAlgn="ctr">
              <a:buFontTx/>
              <a:buAutoNum type="arabicPeriod"/>
            </a:pPr>
            <a:endParaRPr lang="vi-V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FBCDA07-86E0-41A9-A10C-6B4952BC6E5B}" type="slidenum">
              <a:rPr lang="en-US" smtClean="0"/>
              <a:t>14</a:t>
            </a:fld>
            <a:endParaRPr lang="en-US"/>
          </a:p>
        </p:txBody>
      </p:sp>
    </p:spTree>
    <p:extLst>
      <p:ext uri="{BB962C8B-B14F-4D97-AF65-F5344CB8AC3E}">
        <p14:creationId xmlns:p14="http://schemas.microsoft.com/office/powerpoint/2010/main" val="639035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10/11/2021</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10/11/2021</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10/11/2021</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482"/>
        <p:cNvGrpSpPr/>
        <p:nvPr/>
      </p:nvGrpSpPr>
      <p:grpSpPr>
        <a:xfrm>
          <a:off x="0" y="0"/>
          <a:ext cx="0" cy="0"/>
          <a:chOff x="0" y="0"/>
          <a:chExt cx="0" cy="0"/>
        </a:xfrm>
      </p:grpSpPr>
      <p:sp>
        <p:nvSpPr>
          <p:cNvPr id="1483" name="Google Shape;1483;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EA9999"/>
                </a:solidFill>
                <a:cs typeface="Arial"/>
                <a:sym typeface="Arial"/>
              </a:rPr>
              <a:pPr defTabSz="1219170">
                <a:buClr>
                  <a:srgbClr val="000000"/>
                </a:buClr>
              </a:pPr>
              <a:t>‹#›</a:t>
            </a:fld>
            <a:endParaRPr lang="en" kern="0">
              <a:solidFill>
                <a:srgbClr val="EA9999"/>
              </a:solidFill>
              <a:cs typeface="Arial"/>
              <a:sym typeface="Arial"/>
            </a:endParaRPr>
          </a:p>
        </p:txBody>
      </p:sp>
    </p:spTree>
    <p:extLst>
      <p:ext uri="{BB962C8B-B14F-4D97-AF65-F5344CB8AC3E}">
        <p14:creationId xmlns:p14="http://schemas.microsoft.com/office/powerpoint/2010/main" val="2342738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1816"/>
        <p:cNvGrpSpPr/>
        <p:nvPr/>
      </p:nvGrpSpPr>
      <p:grpSpPr>
        <a:xfrm>
          <a:off x="0" y="0"/>
          <a:ext cx="0" cy="0"/>
          <a:chOff x="0" y="0"/>
          <a:chExt cx="0" cy="0"/>
        </a:xfrm>
      </p:grpSpPr>
      <p:grpSp>
        <p:nvGrpSpPr>
          <p:cNvPr id="1817" name="Google Shape;1817;p15"/>
          <p:cNvGrpSpPr/>
          <p:nvPr/>
        </p:nvGrpSpPr>
        <p:grpSpPr>
          <a:xfrm>
            <a:off x="-458183" y="2591432"/>
            <a:ext cx="13456529" cy="4318416"/>
            <a:chOff x="542675" y="2116774"/>
            <a:chExt cx="8217895" cy="2637254"/>
          </a:xfrm>
        </p:grpSpPr>
        <p:sp>
          <p:nvSpPr>
            <p:cNvPr id="1818" name="Google Shape;1818;p15"/>
            <p:cNvSpPr/>
            <p:nvPr/>
          </p:nvSpPr>
          <p:spPr>
            <a:xfrm>
              <a:off x="742410" y="2132222"/>
              <a:ext cx="7668954" cy="2605926"/>
            </a:xfrm>
            <a:custGeom>
              <a:avLst/>
              <a:gdLst/>
              <a:ahLst/>
              <a:cxnLst/>
              <a:rect l="l" t="t" r="r" b="b"/>
              <a:pathLst>
                <a:path w="35247" h="11977" extrusionOk="0">
                  <a:moveTo>
                    <a:pt x="25635" y="1"/>
                  </a:moveTo>
                  <a:cubicBezTo>
                    <a:pt x="25396" y="1"/>
                    <a:pt x="25157" y="15"/>
                    <a:pt x="24917" y="44"/>
                  </a:cubicBezTo>
                  <a:cubicBezTo>
                    <a:pt x="23378" y="209"/>
                    <a:pt x="22001" y="996"/>
                    <a:pt x="20655" y="1748"/>
                  </a:cubicBezTo>
                  <a:cubicBezTo>
                    <a:pt x="18132" y="3191"/>
                    <a:pt x="15575" y="4602"/>
                    <a:pt x="13049" y="6044"/>
                  </a:cubicBezTo>
                  <a:cubicBezTo>
                    <a:pt x="12459" y="6372"/>
                    <a:pt x="11837" y="6731"/>
                    <a:pt x="11182" y="6766"/>
                  </a:cubicBezTo>
                  <a:cubicBezTo>
                    <a:pt x="11090" y="6776"/>
                    <a:pt x="10999" y="6781"/>
                    <a:pt x="10909" y="6781"/>
                  </a:cubicBezTo>
                  <a:cubicBezTo>
                    <a:pt x="10159" y="6781"/>
                    <a:pt x="9451" y="6452"/>
                    <a:pt x="8690" y="6307"/>
                  </a:cubicBezTo>
                  <a:cubicBezTo>
                    <a:pt x="8420" y="6261"/>
                    <a:pt x="8142" y="6238"/>
                    <a:pt x="7862" y="6238"/>
                  </a:cubicBezTo>
                  <a:cubicBezTo>
                    <a:pt x="7124" y="6238"/>
                    <a:pt x="6371" y="6399"/>
                    <a:pt x="5705" y="6731"/>
                  </a:cubicBezTo>
                  <a:cubicBezTo>
                    <a:pt x="5377" y="6928"/>
                    <a:pt x="5050" y="7125"/>
                    <a:pt x="4656" y="7190"/>
                  </a:cubicBezTo>
                  <a:cubicBezTo>
                    <a:pt x="4551" y="7211"/>
                    <a:pt x="4446" y="7221"/>
                    <a:pt x="4341" y="7221"/>
                  </a:cubicBezTo>
                  <a:cubicBezTo>
                    <a:pt x="3791" y="7221"/>
                    <a:pt x="3245" y="6968"/>
                    <a:pt x="2723" y="6831"/>
                  </a:cubicBezTo>
                  <a:cubicBezTo>
                    <a:pt x="2404" y="6763"/>
                    <a:pt x="2085" y="6730"/>
                    <a:pt x="1767" y="6730"/>
                  </a:cubicBezTo>
                  <a:cubicBezTo>
                    <a:pt x="1170" y="6730"/>
                    <a:pt x="579" y="6845"/>
                    <a:pt x="1" y="7059"/>
                  </a:cubicBezTo>
                  <a:lnTo>
                    <a:pt x="1" y="11355"/>
                  </a:lnTo>
                  <a:cubicBezTo>
                    <a:pt x="1" y="11715"/>
                    <a:pt x="263" y="11977"/>
                    <a:pt x="625" y="11977"/>
                  </a:cubicBezTo>
                  <a:lnTo>
                    <a:pt x="34622" y="11977"/>
                  </a:lnTo>
                  <a:cubicBezTo>
                    <a:pt x="34950" y="11977"/>
                    <a:pt x="35246" y="11715"/>
                    <a:pt x="35246" y="11355"/>
                  </a:cubicBezTo>
                  <a:lnTo>
                    <a:pt x="35246" y="4764"/>
                  </a:lnTo>
                  <a:cubicBezTo>
                    <a:pt x="33935" y="3715"/>
                    <a:pt x="32558" y="2766"/>
                    <a:pt x="31115" y="1914"/>
                  </a:cubicBezTo>
                  <a:cubicBezTo>
                    <a:pt x="29452" y="892"/>
                    <a:pt x="27556" y="1"/>
                    <a:pt x="256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1819;p15"/>
            <p:cNvSpPr/>
            <p:nvPr/>
          </p:nvSpPr>
          <p:spPr>
            <a:xfrm>
              <a:off x="2690158" y="2116774"/>
              <a:ext cx="6070412" cy="2016508"/>
            </a:xfrm>
            <a:custGeom>
              <a:avLst/>
              <a:gdLst/>
              <a:ahLst/>
              <a:cxnLst/>
              <a:rect l="l" t="t" r="r" b="b"/>
              <a:pathLst>
                <a:path w="27900" h="9268" extrusionOk="0">
                  <a:moveTo>
                    <a:pt x="16905" y="0"/>
                  </a:moveTo>
                  <a:cubicBezTo>
                    <a:pt x="15588" y="0"/>
                    <a:pt x="14234" y="480"/>
                    <a:pt x="13080" y="1132"/>
                  </a:cubicBezTo>
                  <a:cubicBezTo>
                    <a:pt x="11310" y="2147"/>
                    <a:pt x="9802" y="3524"/>
                    <a:pt x="8000" y="4476"/>
                  </a:cubicBezTo>
                  <a:cubicBezTo>
                    <a:pt x="7213" y="4901"/>
                    <a:pt x="6361" y="5229"/>
                    <a:pt x="5508" y="5591"/>
                  </a:cubicBezTo>
                  <a:cubicBezTo>
                    <a:pt x="4884" y="5853"/>
                    <a:pt x="4262" y="6115"/>
                    <a:pt x="3638" y="6443"/>
                  </a:cubicBezTo>
                  <a:cubicBezTo>
                    <a:pt x="2655" y="6902"/>
                    <a:pt x="1671" y="7623"/>
                    <a:pt x="656" y="7917"/>
                  </a:cubicBezTo>
                  <a:cubicBezTo>
                    <a:pt x="328" y="8017"/>
                    <a:pt x="0" y="8214"/>
                    <a:pt x="66" y="8638"/>
                  </a:cubicBezTo>
                  <a:cubicBezTo>
                    <a:pt x="97" y="9097"/>
                    <a:pt x="656" y="9228"/>
                    <a:pt x="1049" y="9263"/>
                  </a:cubicBezTo>
                  <a:cubicBezTo>
                    <a:pt x="1116" y="9266"/>
                    <a:pt x="1183" y="9267"/>
                    <a:pt x="1250" y="9267"/>
                  </a:cubicBezTo>
                  <a:cubicBezTo>
                    <a:pt x="2554" y="9267"/>
                    <a:pt x="3795" y="8671"/>
                    <a:pt x="4918" y="8017"/>
                  </a:cubicBezTo>
                  <a:cubicBezTo>
                    <a:pt x="7738" y="6343"/>
                    <a:pt x="10229" y="4083"/>
                    <a:pt x="13246" y="2737"/>
                  </a:cubicBezTo>
                  <a:cubicBezTo>
                    <a:pt x="14258" y="2297"/>
                    <a:pt x="15354" y="1937"/>
                    <a:pt x="16450" y="1937"/>
                  </a:cubicBezTo>
                  <a:cubicBezTo>
                    <a:pt x="16738" y="1937"/>
                    <a:pt x="17025" y="1962"/>
                    <a:pt x="17311" y="2016"/>
                  </a:cubicBezTo>
                  <a:cubicBezTo>
                    <a:pt x="19113" y="2344"/>
                    <a:pt x="20490" y="3755"/>
                    <a:pt x="21867" y="4967"/>
                  </a:cubicBezTo>
                  <a:cubicBezTo>
                    <a:pt x="23244" y="6246"/>
                    <a:pt x="24721" y="7393"/>
                    <a:pt x="26294" y="8442"/>
                  </a:cubicBezTo>
                  <a:cubicBezTo>
                    <a:pt x="26522" y="8573"/>
                    <a:pt x="26719" y="8738"/>
                    <a:pt x="26981" y="8770"/>
                  </a:cubicBezTo>
                  <a:cubicBezTo>
                    <a:pt x="27024" y="8775"/>
                    <a:pt x="27067" y="8778"/>
                    <a:pt x="27111" y="8778"/>
                  </a:cubicBezTo>
                  <a:cubicBezTo>
                    <a:pt x="27336" y="8778"/>
                    <a:pt x="27561" y="8701"/>
                    <a:pt x="27671" y="8507"/>
                  </a:cubicBezTo>
                  <a:cubicBezTo>
                    <a:pt x="27899" y="8148"/>
                    <a:pt x="27572" y="7720"/>
                    <a:pt x="27278" y="7393"/>
                  </a:cubicBezTo>
                  <a:cubicBezTo>
                    <a:pt x="25114" y="5197"/>
                    <a:pt x="22785" y="3165"/>
                    <a:pt x="20293" y="1329"/>
                  </a:cubicBezTo>
                  <a:cubicBezTo>
                    <a:pt x="19834" y="1001"/>
                    <a:pt x="19375" y="639"/>
                    <a:pt x="18851" y="411"/>
                  </a:cubicBezTo>
                  <a:cubicBezTo>
                    <a:pt x="18232" y="124"/>
                    <a:pt x="17574" y="0"/>
                    <a:pt x="169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1820;p15"/>
            <p:cNvSpPr/>
            <p:nvPr/>
          </p:nvSpPr>
          <p:spPr>
            <a:xfrm>
              <a:off x="2796770" y="2184441"/>
              <a:ext cx="5557365" cy="1964290"/>
            </a:xfrm>
            <a:custGeom>
              <a:avLst/>
              <a:gdLst/>
              <a:ahLst/>
              <a:cxnLst/>
              <a:rect l="l" t="t" r="r" b="b"/>
              <a:pathLst>
                <a:path w="25542" h="9028" extrusionOk="0">
                  <a:moveTo>
                    <a:pt x="15772" y="0"/>
                  </a:moveTo>
                  <a:cubicBezTo>
                    <a:pt x="14361" y="0"/>
                    <a:pt x="13083" y="787"/>
                    <a:pt x="11903" y="1574"/>
                  </a:cubicBezTo>
                  <a:cubicBezTo>
                    <a:pt x="10886" y="2295"/>
                    <a:pt x="9836" y="2985"/>
                    <a:pt x="8756" y="3672"/>
                  </a:cubicBezTo>
                  <a:cubicBezTo>
                    <a:pt x="6920" y="4821"/>
                    <a:pt x="5050" y="5935"/>
                    <a:pt x="3017" y="6788"/>
                  </a:cubicBezTo>
                  <a:cubicBezTo>
                    <a:pt x="2527" y="7016"/>
                    <a:pt x="2033" y="7213"/>
                    <a:pt x="1509" y="7378"/>
                  </a:cubicBezTo>
                  <a:cubicBezTo>
                    <a:pt x="1181" y="7509"/>
                    <a:pt x="559" y="7541"/>
                    <a:pt x="329" y="7803"/>
                  </a:cubicBezTo>
                  <a:cubicBezTo>
                    <a:pt x="1" y="8099"/>
                    <a:pt x="363" y="8558"/>
                    <a:pt x="656" y="8755"/>
                  </a:cubicBezTo>
                  <a:cubicBezTo>
                    <a:pt x="934" y="8940"/>
                    <a:pt x="1262" y="9027"/>
                    <a:pt x="1593" y="9027"/>
                  </a:cubicBezTo>
                  <a:cubicBezTo>
                    <a:pt x="1730" y="9027"/>
                    <a:pt x="1867" y="9012"/>
                    <a:pt x="2002" y="8983"/>
                  </a:cubicBezTo>
                  <a:cubicBezTo>
                    <a:pt x="2527" y="8886"/>
                    <a:pt x="2986" y="8624"/>
                    <a:pt x="3445" y="8361"/>
                  </a:cubicBezTo>
                  <a:cubicBezTo>
                    <a:pt x="6361" y="6591"/>
                    <a:pt x="8953" y="4262"/>
                    <a:pt x="11838" y="2426"/>
                  </a:cubicBezTo>
                  <a:cubicBezTo>
                    <a:pt x="12590" y="1967"/>
                    <a:pt x="13377" y="1508"/>
                    <a:pt x="14264" y="1280"/>
                  </a:cubicBezTo>
                  <a:cubicBezTo>
                    <a:pt x="14690" y="1175"/>
                    <a:pt x="15123" y="1127"/>
                    <a:pt x="15557" y="1127"/>
                  </a:cubicBezTo>
                  <a:cubicBezTo>
                    <a:pt x="17291" y="1127"/>
                    <a:pt x="19043" y="1902"/>
                    <a:pt x="20459" y="2951"/>
                  </a:cubicBezTo>
                  <a:cubicBezTo>
                    <a:pt x="22263" y="4231"/>
                    <a:pt x="23772" y="5935"/>
                    <a:pt x="25542" y="7247"/>
                  </a:cubicBezTo>
                  <a:cubicBezTo>
                    <a:pt x="24690" y="6394"/>
                    <a:pt x="23869" y="5476"/>
                    <a:pt x="23116" y="4559"/>
                  </a:cubicBezTo>
                  <a:cubicBezTo>
                    <a:pt x="22526" y="3837"/>
                    <a:pt x="21936" y="3082"/>
                    <a:pt x="21214" y="2492"/>
                  </a:cubicBezTo>
                  <a:cubicBezTo>
                    <a:pt x="20459" y="1836"/>
                    <a:pt x="19575" y="1377"/>
                    <a:pt x="18688" y="952"/>
                  </a:cubicBezTo>
                  <a:cubicBezTo>
                    <a:pt x="17770" y="493"/>
                    <a:pt x="16787" y="34"/>
                    <a:pt x="15772" y="0"/>
                  </a:cubicBezTo>
                  <a:close/>
                </a:path>
              </a:pathLst>
            </a:custGeom>
            <a:solidFill>
              <a:srgbClr val="A2C4C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1821;p15"/>
            <p:cNvSpPr/>
            <p:nvPr/>
          </p:nvSpPr>
          <p:spPr>
            <a:xfrm>
              <a:off x="3337884" y="2225780"/>
              <a:ext cx="5251451" cy="2013462"/>
            </a:xfrm>
            <a:custGeom>
              <a:avLst/>
              <a:gdLst/>
              <a:ahLst/>
              <a:cxnLst/>
              <a:rect l="l" t="t" r="r" b="b"/>
              <a:pathLst>
                <a:path w="24136" h="9254" extrusionOk="0">
                  <a:moveTo>
                    <a:pt x="13311" y="1"/>
                  </a:moveTo>
                  <a:cubicBezTo>
                    <a:pt x="12494" y="1"/>
                    <a:pt x="11760" y="430"/>
                    <a:pt x="11055" y="859"/>
                  </a:cubicBezTo>
                  <a:cubicBezTo>
                    <a:pt x="9810" y="1581"/>
                    <a:pt x="8595" y="2336"/>
                    <a:pt x="7481" y="3285"/>
                  </a:cubicBezTo>
                  <a:cubicBezTo>
                    <a:pt x="7087" y="3613"/>
                    <a:pt x="6694" y="4007"/>
                    <a:pt x="6269" y="4303"/>
                  </a:cubicBezTo>
                  <a:cubicBezTo>
                    <a:pt x="5482" y="4828"/>
                    <a:pt x="4564" y="5090"/>
                    <a:pt x="3712" y="5483"/>
                  </a:cubicBezTo>
                  <a:cubicBezTo>
                    <a:pt x="2728" y="5942"/>
                    <a:pt x="1941" y="6598"/>
                    <a:pt x="1120" y="7285"/>
                  </a:cubicBezTo>
                  <a:cubicBezTo>
                    <a:pt x="761" y="7613"/>
                    <a:pt x="268" y="7909"/>
                    <a:pt x="137" y="8368"/>
                  </a:cubicBezTo>
                  <a:cubicBezTo>
                    <a:pt x="1" y="8971"/>
                    <a:pt x="436" y="9253"/>
                    <a:pt x="946" y="9253"/>
                  </a:cubicBezTo>
                  <a:cubicBezTo>
                    <a:pt x="1046" y="9253"/>
                    <a:pt x="1149" y="9242"/>
                    <a:pt x="1251" y="9221"/>
                  </a:cubicBezTo>
                  <a:cubicBezTo>
                    <a:pt x="1645" y="9155"/>
                    <a:pt x="2007" y="8893"/>
                    <a:pt x="2335" y="8662"/>
                  </a:cubicBezTo>
                  <a:cubicBezTo>
                    <a:pt x="4498" y="7188"/>
                    <a:pt x="6563" y="5580"/>
                    <a:pt x="8595" y="3875"/>
                  </a:cubicBezTo>
                  <a:cubicBezTo>
                    <a:pt x="9956" y="2710"/>
                    <a:pt x="11444" y="1449"/>
                    <a:pt x="13219" y="1449"/>
                  </a:cubicBezTo>
                  <a:cubicBezTo>
                    <a:pt x="13241" y="1449"/>
                    <a:pt x="13263" y="1449"/>
                    <a:pt x="13285" y="1449"/>
                  </a:cubicBezTo>
                  <a:cubicBezTo>
                    <a:pt x="14465" y="1449"/>
                    <a:pt x="15580" y="2040"/>
                    <a:pt x="16629" y="2598"/>
                  </a:cubicBezTo>
                  <a:cubicBezTo>
                    <a:pt x="17613" y="3123"/>
                    <a:pt x="18628" y="3679"/>
                    <a:pt x="19349" y="4565"/>
                  </a:cubicBezTo>
                  <a:cubicBezTo>
                    <a:pt x="19842" y="5221"/>
                    <a:pt x="20235" y="6039"/>
                    <a:pt x="20988" y="6401"/>
                  </a:cubicBezTo>
                  <a:cubicBezTo>
                    <a:pt x="21547" y="6663"/>
                    <a:pt x="22234" y="6598"/>
                    <a:pt x="22727" y="6991"/>
                  </a:cubicBezTo>
                  <a:cubicBezTo>
                    <a:pt x="23317" y="7482"/>
                    <a:pt x="23317" y="8434"/>
                    <a:pt x="23939" y="8893"/>
                  </a:cubicBezTo>
                  <a:cubicBezTo>
                    <a:pt x="23907" y="8859"/>
                    <a:pt x="24039" y="8303"/>
                    <a:pt x="24070" y="8203"/>
                  </a:cubicBezTo>
                  <a:cubicBezTo>
                    <a:pt x="24104" y="8137"/>
                    <a:pt x="24136" y="8040"/>
                    <a:pt x="24104" y="7975"/>
                  </a:cubicBezTo>
                  <a:cubicBezTo>
                    <a:pt x="24070" y="7844"/>
                    <a:pt x="24004" y="7778"/>
                    <a:pt x="23939" y="7713"/>
                  </a:cubicBezTo>
                  <a:cubicBezTo>
                    <a:pt x="23218" y="6991"/>
                    <a:pt x="22496" y="6301"/>
                    <a:pt x="21775" y="5580"/>
                  </a:cubicBezTo>
                  <a:cubicBezTo>
                    <a:pt x="20660" y="4466"/>
                    <a:pt x="19514" y="3351"/>
                    <a:pt x="18300" y="2367"/>
                  </a:cubicBezTo>
                  <a:cubicBezTo>
                    <a:pt x="17678" y="1843"/>
                    <a:pt x="17022" y="1384"/>
                    <a:pt x="16333" y="1025"/>
                  </a:cubicBezTo>
                  <a:cubicBezTo>
                    <a:pt x="15742" y="697"/>
                    <a:pt x="15121" y="434"/>
                    <a:pt x="14465" y="238"/>
                  </a:cubicBezTo>
                  <a:cubicBezTo>
                    <a:pt x="14137" y="138"/>
                    <a:pt x="13809" y="41"/>
                    <a:pt x="13482" y="7"/>
                  </a:cubicBezTo>
                  <a:cubicBezTo>
                    <a:pt x="13424" y="3"/>
                    <a:pt x="13367" y="1"/>
                    <a:pt x="133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1822;p15"/>
            <p:cNvSpPr/>
            <p:nvPr/>
          </p:nvSpPr>
          <p:spPr>
            <a:xfrm>
              <a:off x="3645973" y="2247973"/>
              <a:ext cx="4922256" cy="1942097"/>
            </a:xfrm>
            <a:custGeom>
              <a:avLst/>
              <a:gdLst/>
              <a:ahLst/>
              <a:cxnLst/>
              <a:rect l="l" t="t" r="r" b="b"/>
              <a:pathLst>
                <a:path w="22623" h="8926" extrusionOk="0">
                  <a:moveTo>
                    <a:pt x="12094" y="0"/>
                  </a:moveTo>
                  <a:cubicBezTo>
                    <a:pt x="11852" y="0"/>
                    <a:pt x="11612" y="32"/>
                    <a:pt x="11376" y="102"/>
                  </a:cubicBezTo>
                  <a:cubicBezTo>
                    <a:pt x="10917" y="233"/>
                    <a:pt x="10523" y="495"/>
                    <a:pt x="10130" y="726"/>
                  </a:cubicBezTo>
                  <a:cubicBezTo>
                    <a:pt x="8491" y="1775"/>
                    <a:pt x="6820" y="2824"/>
                    <a:pt x="5377" y="4135"/>
                  </a:cubicBezTo>
                  <a:cubicBezTo>
                    <a:pt x="4722" y="4726"/>
                    <a:pt x="4097" y="5381"/>
                    <a:pt x="3410" y="5937"/>
                  </a:cubicBezTo>
                  <a:cubicBezTo>
                    <a:pt x="2786" y="6496"/>
                    <a:pt x="2065" y="6955"/>
                    <a:pt x="1343" y="7414"/>
                  </a:cubicBezTo>
                  <a:cubicBezTo>
                    <a:pt x="1050" y="7611"/>
                    <a:pt x="722" y="7708"/>
                    <a:pt x="460" y="7839"/>
                  </a:cubicBezTo>
                  <a:cubicBezTo>
                    <a:pt x="197" y="7970"/>
                    <a:pt x="1" y="8167"/>
                    <a:pt x="98" y="8494"/>
                  </a:cubicBezTo>
                  <a:cubicBezTo>
                    <a:pt x="189" y="8766"/>
                    <a:pt x="499" y="8926"/>
                    <a:pt x="803" y="8926"/>
                  </a:cubicBezTo>
                  <a:cubicBezTo>
                    <a:pt x="830" y="8926"/>
                    <a:pt x="858" y="8924"/>
                    <a:pt x="884" y="8922"/>
                  </a:cubicBezTo>
                  <a:cubicBezTo>
                    <a:pt x="1212" y="8888"/>
                    <a:pt x="1509" y="8725"/>
                    <a:pt x="1771" y="8528"/>
                  </a:cubicBezTo>
                  <a:cubicBezTo>
                    <a:pt x="3245" y="7479"/>
                    <a:pt x="4328" y="6003"/>
                    <a:pt x="5606" y="4726"/>
                  </a:cubicBezTo>
                  <a:cubicBezTo>
                    <a:pt x="6230" y="4167"/>
                    <a:pt x="6851" y="3611"/>
                    <a:pt x="7507" y="3086"/>
                  </a:cubicBezTo>
                  <a:cubicBezTo>
                    <a:pt x="8294" y="2462"/>
                    <a:pt x="9115" y="1806"/>
                    <a:pt x="10064" y="1544"/>
                  </a:cubicBezTo>
                  <a:cubicBezTo>
                    <a:pt x="10474" y="1431"/>
                    <a:pt x="10884" y="1397"/>
                    <a:pt x="11294" y="1397"/>
                  </a:cubicBezTo>
                  <a:cubicBezTo>
                    <a:pt x="11474" y="1397"/>
                    <a:pt x="11654" y="1403"/>
                    <a:pt x="11835" y="1413"/>
                  </a:cubicBezTo>
                  <a:cubicBezTo>
                    <a:pt x="13277" y="1544"/>
                    <a:pt x="14688" y="2103"/>
                    <a:pt x="15869" y="2987"/>
                  </a:cubicBezTo>
                  <a:cubicBezTo>
                    <a:pt x="16556" y="3511"/>
                    <a:pt x="17146" y="4135"/>
                    <a:pt x="17770" y="4757"/>
                  </a:cubicBezTo>
                  <a:cubicBezTo>
                    <a:pt x="19048" y="5971"/>
                    <a:pt x="20393" y="7052"/>
                    <a:pt x="21770" y="8135"/>
                  </a:cubicBezTo>
                  <a:cubicBezTo>
                    <a:pt x="21998" y="8332"/>
                    <a:pt x="22261" y="8528"/>
                    <a:pt x="22557" y="8528"/>
                  </a:cubicBezTo>
                  <a:cubicBezTo>
                    <a:pt x="22623" y="8101"/>
                    <a:pt x="22392" y="7708"/>
                    <a:pt x="22098" y="7414"/>
                  </a:cubicBezTo>
                  <a:cubicBezTo>
                    <a:pt x="21802" y="7152"/>
                    <a:pt x="21442" y="6921"/>
                    <a:pt x="21114" y="6693"/>
                  </a:cubicBezTo>
                  <a:cubicBezTo>
                    <a:pt x="20687" y="6331"/>
                    <a:pt x="20293" y="5906"/>
                    <a:pt x="19934" y="5478"/>
                  </a:cubicBezTo>
                  <a:cubicBezTo>
                    <a:pt x="18492" y="3808"/>
                    <a:pt x="16787" y="2331"/>
                    <a:pt x="14951" y="1119"/>
                  </a:cubicBezTo>
                  <a:cubicBezTo>
                    <a:pt x="14106" y="538"/>
                    <a:pt x="13091" y="0"/>
                    <a:pt x="1209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1823;p15"/>
            <p:cNvSpPr/>
            <p:nvPr/>
          </p:nvSpPr>
          <p:spPr>
            <a:xfrm>
              <a:off x="4035218" y="2394402"/>
              <a:ext cx="4547370" cy="1787399"/>
            </a:xfrm>
            <a:custGeom>
              <a:avLst/>
              <a:gdLst/>
              <a:ahLst/>
              <a:cxnLst/>
              <a:rect l="l" t="t" r="r" b="b"/>
              <a:pathLst>
                <a:path w="20900" h="8215" extrusionOk="0">
                  <a:moveTo>
                    <a:pt x="10222" y="0"/>
                  </a:moveTo>
                  <a:cubicBezTo>
                    <a:pt x="9566" y="0"/>
                    <a:pt x="8913" y="158"/>
                    <a:pt x="8309" y="412"/>
                  </a:cubicBezTo>
                  <a:cubicBezTo>
                    <a:pt x="7457" y="806"/>
                    <a:pt x="6736" y="1396"/>
                    <a:pt x="6080" y="2051"/>
                  </a:cubicBezTo>
                  <a:cubicBezTo>
                    <a:pt x="5718" y="2445"/>
                    <a:pt x="5359" y="2838"/>
                    <a:pt x="4931" y="3166"/>
                  </a:cubicBezTo>
                  <a:cubicBezTo>
                    <a:pt x="4506" y="3528"/>
                    <a:pt x="4013" y="3756"/>
                    <a:pt x="3554" y="4084"/>
                  </a:cubicBezTo>
                  <a:cubicBezTo>
                    <a:pt x="2702" y="4643"/>
                    <a:pt x="1981" y="5395"/>
                    <a:pt x="1293" y="6182"/>
                  </a:cubicBezTo>
                  <a:cubicBezTo>
                    <a:pt x="966" y="6544"/>
                    <a:pt x="604" y="6938"/>
                    <a:pt x="341" y="7331"/>
                  </a:cubicBezTo>
                  <a:cubicBezTo>
                    <a:pt x="129" y="7604"/>
                    <a:pt x="1" y="7793"/>
                    <a:pt x="300" y="7793"/>
                  </a:cubicBezTo>
                  <a:cubicBezTo>
                    <a:pt x="323" y="7793"/>
                    <a:pt x="348" y="7792"/>
                    <a:pt x="375" y="7790"/>
                  </a:cubicBezTo>
                  <a:cubicBezTo>
                    <a:pt x="1162" y="7790"/>
                    <a:pt x="1949" y="6510"/>
                    <a:pt x="2408" y="6020"/>
                  </a:cubicBezTo>
                  <a:cubicBezTo>
                    <a:pt x="3161" y="5264"/>
                    <a:pt x="3916" y="4543"/>
                    <a:pt x="4703" y="3856"/>
                  </a:cubicBezTo>
                  <a:cubicBezTo>
                    <a:pt x="5587" y="3100"/>
                    <a:pt x="6505" y="2413"/>
                    <a:pt x="7489" y="1758"/>
                  </a:cubicBezTo>
                  <a:cubicBezTo>
                    <a:pt x="7882" y="1461"/>
                    <a:pt x="8275" y="1199"/>
                    <a:pt x="8734" y="1102"/>
                  </a:cubicBezTo>
                  <a:cubicBezTo>
                    <a:pt x="8963" y="1039"/>
                    <a:pt x="9204" y="1016"/>
                    <a:pt x="9449" y="1016"/>
                  </a:cubicBezTo>
                  <a:cubicBezTo>
                    <a:pt x="9593" y="1016"/>
                    <a:pt x="9738" y="1024"/>
                    <a:pt x="9883" y="1036"/>
                  </a:cubicBezTo>
                  <a:cubicBezTo>
                    <a:pt x="11326" y="1167"/>
                    <a:pt x="12703" y="1658"/>
                    <a:pt x="13883" y="2479"/>
                  </a:cubicBezTo>
                  <a:cubicBezTo>
                    <a:pt x="15129" y="3363"/>
                    <a:pt x="16112" y="4577"/>
                    <a:pt x="17162" y="5658"/>
                  </a:cubicBezTo>
                  <a:cubicBezTo>
                    <a:pt x="18211" y="6772"/>
                    <a:pt x="19422" y="7821"/>
                    <a:pt x="20899" y="8215"/>
                  </a:cubicBezTo>
                  <a:cubicBezTo>
                    <a:pt x="20406" y="6741"/>
                    <a:pt x="18832" y="5954"/>
                    <a:pt x="17621" y="4936"/>
                  </a:cubicBezTo>
                  <a:cubicBezTo>
                    <a:pt x="16440" y="3953"/>
                    <a:pt x="15488" y="2676"/>
                    <a:pt x="14242" y="1758"/>
                  </a:cubicBezTo>
                  <a:cubicBezTo>
                    <a:pt x="13718" y="1364"/>
                    <a:pt x="13162" y="1068"/>
                    <a:pt x="12572" y="740"/>
                  </a:cubicBezTo>
                  <a:cubicBezTo>
                    <a:pt x="12078" y="478"/>
                    <a:pt x="11554" y="215"/>
                    <a:pt x="11029" y="84"/>
                  </a:cubicBezTo>
                  <a:cubicBezTo>
                    <a:pt x="10762" y="27"/>
                    <a:pt x="10492" y="0"/>
                    <a:pt x="10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4" name="Google Shape;1824;p15"/>
            <p:cNvSpPr/>
            <p:nvPr/>
          </p:nvSpPr>
          <p:spPr>
            <a:xfrm>
              <a:off x="4473417" y="2984689"/>
              <a:ext cx="4186409" cy="1642275"/>
            </a:xfrm>
            <a:custGeom>
              <a:avLst/>
              <a:gdLst/>
              <a:ahLst/>
              <a:cxnLst/>
              <a:rect l="l" t="t" r="r" b="b"/>
              <a:pathLst>
                <a:path w="19241" h="7548" extrusionOk="0">
                  <a:moveTo>
                    <a:pt x="7961" y="1"/>
                  </a:moveTo>
                  <a:cubicBezTo>
                    <a:pt x="7810" y="1"/>
                    <a:pt x="7659" y="19"/>
                    <a:pt x="7507" y="60"/>
                  </a:cubicBezTo>
                  <a:cubicBezTo>
                    <a:pt x="7179" y="125"/>
                    <a:pt x="6886" y="290"/>
                    <a:pt x="6623" y="453"/>
                  </a:cubicBezTo>
                  <a:cubicBezTo>
                    <a:pt x="4328" y="1830"/>
                    <a:pt x="2065" y="3307"/>
                    <a:pt x="394" y="5371"/>
                  </a:cubicBezTo>
                  <a:cubicBezTo>
                    <a:pt x="197" y="5633"/>
                    <a:pt x="1" y="5961"/>
                    <a:pt x="132" y="6257"/>
                  </a:cubicBezTo>
                  <a:cubicBezTo>
                    <a:pt x="229" y="6485"/>
                    <a:pt x="525" y="6551"/>
                    <a:pt x="753" y="6616"/>
                  </a:cubicBezTo>
                  <a:cubicBezTo>
                    <a:pt x="3689" y="7362"/>
                    <a:pt x="6718" y="7547"/>
                    <a:pt x="9754" y="7547"/>
                  </a:cubicBezTo>
                  <a:cubicBezTo>
                    <a:pt x="11126" y="7547"/>
                    <a:pt x="12500" y="7510"/>
                    <a:pt x="13868" y="7469"/>
                  </a:cubicBezTo>
                  <a:lnTo>
                    <a:pt x="14295" y="7469"/>
                  </a:lnTo>
                  <a:cubicBezTo>
                    <a:pt x="14469" y="7473"/>
                    <a:pt x="14680" y="7477"/>
                    <a:pt x="14913" y="7477"/>
                  </a:cubicBezTo>
                  <a:cubicBezTo>
                    <a:pt x="16534" y="7477"/>
                    <a:pt x="19240" y="7296"/>
                    <a:pt x="18064" y="5864"/>
                  </a:cubicBezTo>
                  <a:cubicBezTo>
                    <a:pt x="17377" y="5043"/>
                    <a:pt x="16000" y="4421"/>
                    <a:pt x="15113" y="3863"/>
                  </a:cubicBezTo>
                  <a:cubicBezTo>
                    <a:pt x="14098" y="3175"/>
                    <a:pt x="13049" y="2486"/>
                    <a:pt x="12032" y="1798"/>
                  </a:cubicBezTo>
                  <a:cubicBezTo>
                    <a:pt x="10951" y="1109"/>
                    <a:pt x="9868" y="387"/>
                    <a:pt x="8590" y="94"/>
                  </a:cubicBezTo>
                  <a:cubicBezTo>
                    <a:pt x="8380" y="36"/>
                    <a:pt x="8171" y="1"/>
                    <a:pt x="7961" y="1"/>
                  </a:cubicBez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5" name="Google Shape;1825;p15"/>
            <p:cNvSpPr/>
            <p:nvPr/>
          </p:nvSpPr>
          <p:spPr>
            <a:xfrm>
              <a:off x="4644650" y="3090214"/>
              <a:ext cx="3830452" cy="1475828"/>
            </a:xfrm>
            <a:custGeom>
              <a:avLst/>
              <a:gdLst/>
              <a:ahLst/>
              <a:cxnLst/>
              <a:rect l="l" t="t" r="r" b="b"/>
              <a:pathLst>
                <a:path w="17605" h="6783" extrusionOk="0">
                  <a:moveTo>
                    <a:pt x="7450" y="1"/>
                  </a:moveTo>
                  <a:cubicBezTo>
                    <a:pt x="7425" y="1"/>
                    <a:pt x="7401" y="1"/>
                    <a:pt x="7376" y="2"/>
                  </a:cubicBezTo>
                  <a:cubicBezTo>
                    <a:pt x="6589" y="34"/>
                    <a:pt x="5902" y="592"/>
                    <a:pt x="5278" y="1083"/>
                  </a:cubicBezTo>
                  <a:cubicBezTo>
                    <a:pt x="3638" y="2428"/>
                    <a:pt x="1999" y="3740"/>
                    <a:pt x="394" y="5082"/>
                  </a:cubicBezTo>
                  <a:cubicBezTo>
                    <a:pt x="229" y="5213"/>
                    <a:pt x="66" y="5379"/>
                    <a:pt x="32" y="5575"/>
                  </a:cubicBezTo>
                  <a:cubicBezTo>
                    <a:pt x="1" y="6034"/>
                    <a:pt x="591" y="6197"/>
                    <a:pt x="1016" y="6231"/>
                  </a:cubicBezTo>
                  <a:cubicBezTo>
                    <a:pt x="4425" y="6362"/>
                    <a:pt x="7803" y="6525"/>
                    <a:pt x="11213" y="6690"/>
                  </a:cubicBezTo>
                  <a:cubicBezTo>
                    <a:pt x="12395" y="6736"/>
                    <a:pt x="13593" y="6783"/>
                    <a:pt x="14785" y="6783"/>
                  </a:cubicBezTo>
                  <a:cubicBezTo>
                    <a:pt x="15279" y="6783"/>
                    <a:pt x="15772" y="6775"/>
                    <a:pt x="16262" y="6756"/>
                  </a:cubicBezTo>
                  <a:cubicBezTo>
                    <a:pt x="16918" y="6722"/>
                    <a:pt x="17605" y="6263"/>
                    <a:pt x="17015" y="5607"/>
                  </a:cubicBezTo>
                  <a:cubicBezTo>
                    <a:pt x="16524" y="5051"/>
                    <a:pt x="15376" y="4754"/>
                    <a:pt x="14720" y="4395"/>
                  </a:cubicBezTo>
                  <a:cubicBezTo>
                    <a:pt x="13049" y="3443"/>
                    <a:pt x="11475" y="2394"/>
                    <a:pt x="9967" y="1214"/>
                  </a:cubicBezTo>
                  <a:cubicBezTo>
                    <a:pt x="9200" y="638"/>
                    <a:pt x="8401" y="1"/>
                    <a:pt x="74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6" name="Google Shape;1826;p15"/>
            <p:cNvSpPr/>
            <p:nvPr/>
          </p:nvSpPr>
          <p:spPr>
            <a:xfrm>
              <a:off x="5136591" y="3302352"/>
              <a:ext cx="2768674" cy="1052640"/>
            </a:xfrm>
            <a:custGeom>
              <a:avLst/>
              <a:gdLst/>
              <a:ahLst/>
              <a:cxnLst/>
              <a:rect l="l" t="t" r="r" b="b"/>
              <a:pathLst>
                <a:path w="12725" h="4838" extrusionOk="0">
                  <a:moveTo>
                    <a:pt x="5673" y="0"/>
                  </a:moveTo>
                  <a:cubicBezTo>
                    <a:pt x="5216" y="0"/>
                    <a:pt x="4808" y="238"/>
                    <a:pt x="4428" y="501"/>
                  </a:cubicBezTo>
                  <a:cubicBezTo>
                    <a:pt x="3116" y="1322"/>
                    <a:pt x="1902" y="2240"/>
                    <a:pt x="756" y="3255"/>
                  </a:cubicBezTo>
                  <a:cubicBezTo>
                    <a:pt x="394" y="3583"/>
                    <a:pt x="0" y="4010"/>
                    <a:pt x="100" y="4501"/>
                  </a:cubicBezTo>
                  <a:cubicBezTo>
                    <a:pt x="121" y="4676"/>
                    <a:pt x="813" y="4720"/>
                    <a:pt x="1554" y="4720"/>
                  </a:cubicBezTo>
                  <a:cubicBezTo>
                    <a:pt x="1924" y="4720"/>
                    <a:pt x="2307" y="4709"/>
                    <a:pt x="2623" y="4697"/>
                  </a:cubicBezTo>
                  <a:cubicBezTo>
                    <a:pt x="2985" y="4666"/>
                    <a:pt x="3279" y="4666"/>
                    <a:pt x="3379" y="4666"/>
                  </a:cubicBezTo>
                  <a:cubicBezTo>
                    <a:pt x="4887" y="4697"/>
                    <a:pt x="6426" y="4763"/>
                    <a:pt x="7934" y="4763"/>
                  </a:cubicBezTo>
                  <a:cubicBezTo>
                    <a:pt x="8232" y="4763"/>
                    <a:pt x="9339" y="4837"/>
                    <a:pt x="10410" y="4837"/>
                  </a:cubicBezTo>
                  <a:cubicBezTo>
                    <a:pt x="11589" y="4837"/>
                    <a:pt x="12724" y="4747"/>
                    <a:pt x="12690" y="4370"/>
                  </a:cubicBezTo>
                  <a:cubicBezTo>
                    <a:pt x="12656" y="4107"/>
                    <a:pt x="12393" y="3911"/>
                    <a:pt x="12165" y="3748"/>
                  </a:cubicBezTo>
                  <a:cubicBezTo>
                    <a:pt x="10557" y="2730"/>
                    <a:pt x="8755" y="2109"/>
                    <a:pt x="7313" y="863"/>
                  </a:cubicBezTo>
                  <a:cubicBezTo>
                    <a:pt x="7279" y="863"/>
                    <a:pt x="7279" y="829"/>
                    <a:pt x="7247" y="829"/>
                  </a:cubicBezTo>
                  <a:cubicBezTo>
                    <a:pt x="6820" y="470"/>
                    <a:pt x="6395" y="42"/>
                    <a:pt x="5836" y="11"/>
                  </a:cubicBezTo>
                  <a:cubicBezTo>
                    <a:pt x="5781" y="4"/>
                    <a:pt x="5727" y="0"/>
                    <a:pt x="56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7" name="Google Shape;1827;p15"/>
            <p:cNvSpPr/>
            <p:nvPr/>
          </p:nvSpPr>
          <p:spPr>
            <a:xfrm>
              <a:off x="6049979" y="3568231"/>
              <a:ext cx="292642" cy="107048"/>
            </a:xfrm>
            <a:custGeom>
              <a:avLst/>
              <a:gdLst/>
              <a:ahLst/>
              <a:cxnLst/>
              <a:rect l="l" t="t" r="r" b="b"/>
              <a:pathLst>
                <a:path w="1345" h="492" extrusionOk="0">
                  <a:moveTo>
                    <a:pt x="982" y="0"/>
                  </a:moveTo>
                  <a:cubicBezTo>
                    <a:pt x="851" y="0"/>
                    <a:pt x="720" y="34"/>
                    <a:pt x="623" y="66"/>
                  </a:cubicBezTo>
                  <a:cubicBezTo>
                    <a:pt x="393" y="165"/>
                    <a:pt x="197" y="327"/>
                    <a:pt x="1" y="492"/>
                  </a:cubicBezTo>
                  <a:lnTo>
                    <a:pt x="1" y="492"/>
                  </a:lnTo>
                  <a:cubicBezTo>
                    <a:pt x="197" y="327"/>
                    <a:pt x="393" y="165"/>
                    <a:pt x="623" y="100"/>
                  </a:cubicBezTo>
                  <a:cubicBezTo>
                    <a:pt x="720" y="34"/>
                    <a:pt x="851" y="34"/>
                    <a:pt x="982" y="34"/>
                  </a:cubicBezTo>
                  <a:cubicBezTo>
                    <a:pt x="1114" y="34"/>
                    <a:pt x="1213" y="34"/>
                    <a:pt x="1344" y="100"/>
                  </a:cubicBezTo>
                  <a:cubicBezTo>
                    <a:pt x="1213" y="34"/>
                    <a:pt x="1114" y="0"/>
                    <a:pt x="982" y="0"/>
                  </a:cubicBezTo>
                  <a:close/>
                </a:path>
              </a:pathLst>
            </a:custGeom>
            <a:solidFill>
              <a:srgbClr val="94D7A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8" name="Google Shape;1828;p15"/>
            <p:cNvSpPr/>
            <p:nvPr/>
          </p:nvSpPr>
          <p:spPr>
            <a:xfrm>
              <a:off x="4059804" y="2663110"/>
              <a:ext cx="4486666" cy="1704285"/>
            </a:xfrm>
            <a:custGeom>
              <a:avLst/>
              <a:gdLst/>
              <a:ahLst/>
              <a:cxnLst/>
              <a:rect l="l" t="t" r="r" b="b"/>
              <a:pathLst>
                <a:path w="20621" h="7833" extrusionOk="0">
                  <a:moveTo>
                    <a:pt x="10712" y="0"/>
                  </a:moveTo>
                  <a:cubicBezTo>
                    <a:pt x="10329" y="0"/>
                    <a:pt x="9937" y="64"/>
                    <a:pt x="9573" y="129"/>
                  </a:cubicBezTo>
                  <a:cubicBezTo>
                    <a:pt x="8818" y="292"/>
                    <a:pt x="8031" y="457"/>
                    <a:pt x="7344" y="785"/>
                  </a:cubicBezTo>
                  <a:cubicBezTo>
                    <a:pt x="5967" y="1375"/>
                    <a:pt x="4852" y="2490"/>
                    <a:pt x="3803" y="3570"/>
                  </a:cubicBezTo>
                  <a:cubicBezTo>
                    <a:pt x="2720" y="4685"/>
                    <a:pt x="1639" y="5768"/>
                    <a:pt x="556" y="6883"/>
                  </a:cubicBezTo>
                  <a:cubicBezTo>
                    <a:pt x="294" y="7145"/>
                    <a:pt x="0" y="7439"/>
                    <a:pt x="0" y="7832"/>
                  </a:cubicBezTo>
                  <a:cubicBezTo>
                    <a:pt x="1115" y="7538"/>
                    <a:pt x="1868" y="6555"/>
                    <a:pt x="2654" y="5703"/>
                  </a:cubicBezTo>
                  <a:cubicBezTo>
                    <a:pt x="4163" y="4063"/>
                    <a:pt x="5933" y="2686"/>
                    <a:pt x="7934" y="1669"/>
                  </a:cubicBezTo>
                  <a:cubicBezTo>
                    <a:pt x="8633" y="1319"/>
                    <a:pt x="9383" y="997"/>
                    <a:pt x="10139" y="997"/>
                  </a:cubicBezTo>
                  <a:cubicBezTo>
                    <a:pt x="10235" y="997"/>
                    <a:pt x="10330" y="1002"/>
                    <a:pt x="10426" y="1013"/>
                  </a:cubicBezTo>
                  <a:cubicBezTo>
                    <a:pt x="11213" y="1113"/>
                    <a:pt x="11900" y="1572"/>
                    <a:pt x="12556" y="1997"/>
                  </a:cubicBezTo>
                  <a:cubicBezTo>
                    <a:pt x="13998" y="2915"/>
                    <a:pt x="15409" y="3832"/>
                    <a:pt x="16818" y="4785"/>
                  </a:cubicBezTo>
                  <a:cubicBezTo>
                    <a:pt x="17539" y="5244"/>
                    <a:pt x="18260" y="5703"/>
                    <a:pt x="18982" y="6193"/>
                  </a:cubicBezTo>
                  <a:cubicBezTo>
                    <a:pt x="19441" y="6489"/>
                    <a:pt x="20065" y="7079"/>
                    <a:pt x="20621" y="7079"/>
                  </a:cubicBezTo>
                  <a:cubicBezTo>
                    <a:pt x="20162" y="6555"/>
                    <a:pt x="19506" y="6127"/>
                    <a:pt x="18982" y="5703"/>
                  </a:cubicBezTo>
                  <a:cubicBezTo>
                    <a:pt x="18391" y="5209"/>
                    <a:pt x="17835" y="4719"/>
                    <a:pt x="17245" y="4260"/>
                  </a:cubicBezTo>
                  <a:cubicBezTo>
                    <a:pt x="16917" y="3964"/>
                    <a:pt x="16590" y="3701"/>
                    <a:pt x="16196" y="3473"/>
                  </a:cubicBezTo>
                  <a:cubicBezTo>
                    <a:pt x="15769" y="3211"/>
                    <a:pt x="15244" y="3014"/>
                    <a:pt x="14819" y="2718"/>
                  </a:cubicBezTo>
                  <a:cubicBezTo>
                    <a:pt x="13573" y="1900"/>
                    <a:pt x="12752" y="391"/>
                    <a:pt x="11310" y="64"/>
                  </a:cubicBezTo>
                  <a:cubicBezTo>
                    <a:pt x="11117" y="18"/>
                    <a:pt x="10916" y="0"/>
                    <a:pt x="1071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9" name="Google Shape;1829;p15"/>
            <p:cNvSpPr/>
            <p:nvPr/>
          </p:nvSpPr>
          <p:spPr>
            <a:xfrm>
              <a:off x="5372227" y="3432898"/>
              <a:ext cx="2232780" cy="728014"/>
            </a:xfrm>
            <a:custGeom>
              <a:avLst/>
              <a:gdLst/>
              <a:ahLst/>
              <a:cxnLst/>
              <a:rect l="l" t="t" r="r" b="b"/>
              <a:pathLst>
                <a:path w="10262" h="3346" extrusionOk="0">
                  <a:moveTo>
                    <a:pt x="4394" y="1"/>
                  </a:moveTo>
                  <a:cubicBezTo>
                    <a:pt x="4032" y="1"/>
                    <a:pt x="3673" y="163"/>
                    <a:pt x="3376" y="329"/>
                  </a:cubicBezTo>
                  <a:cubicBezTo>
                    <a:pt x="2655" y="753"/>
                    <a:pt x="2033" y="1312"/>
                    <a:pt x="1409" y="1868"/>
                  </a:cubicBezTo>
                  <a:cubicBezTo>
                    <a:pt x="984" y="2230"/>
                    <a:pt x="263" y="2655"/>
                    <a:pt x="1" y="3148"/>
                  </a:cubicBezTo>
                  <a:cubicBezTo>
                    <a:pt x="656" y="2886"/>
                    <a:pt x="1212" y="2296"/>
                    <a:pt x="1771" y="1837"/>
                  </a:cubicBezTo>
                  <a:cubicBezTo>
                    <a:pt x="2421" y="1278"/>
                    <a:pt x="3219" y="748"/>
                    <a:pt x="4081" y="748"/>
                  </a:cubicBezTo>
                  <a:cubicBezTo>
                    <a:pt x="4130" y="748"/>
                    <a:pt x="4179" y="750"/>
                    <a:pt x="4229" y="753"/>
                  </a:cubicBezTo>
                  <a:cubicBezTo>
                    <a:pt x="4688" y="788"/>
                    <a:pt x="5115" y="984"/>
                    <a:pt x="5540" y="1147"/>
                  </a:cubicBezTo>
                  <a:cubicBezTo>
                    <a:pt x="6786" y="1671"/>
                    <a:pt x="8032" y="2196"/>
                    <a:pt x="9146" y="2951"/>
                  </a:cubicBezTo>
                  <a:cubicBezTo>
                    <a:pt x="9414" y="3137"/>
                    <a:pt x="9724" y="3346"/>
                    <a:pt x="10043" y="3346"/>
                  </a:cubicBezTo>
                  <a:cubicBezTo>
                    <a:pt x="10115" y="3346"/>
                    <a:pt x="10188" y="3335"/>
                    <a:pt x="10261" y="3311"/>
                  </a:cubicBezTo>
                  <a:cubicBezTo>
                    <a:pt x="8656" y="2361"/>
                    <a:pt x="7017" y="1378"/>
                    <a:pt x="5409" y="426"/>
                  </a:cubicBezTo>
                  <a:cubicBezTo>
                    <a:pt x="5081" y="229"/>
                    <a:pt x="4753" y="32"/>
                    <a:pt x="43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0" name="Google Shape;1830;p15"/>
            <p:cNvSpPr/>
            <p:nvPr/>
          </p:nvSpPr>
          <p:spPr>
            <a:xfrm>
              <a:off x="6328042" y="2205981"/>
              <a:ext cx="1626609" cy="1198634"/>
            </a:xfrm>
            <a:custGeom>
              <a:avLst/>
              <a:gdLst/>
              <a:ahLst/>
              <a:cxnLst/>
              <a:rect l="l" t="t" r="r" b="b"/>
              <a:pathLst>
                <a:path w="7476" h="5509" extrusionOk="0">
                  <a:moveTo>
                    <a:pt x="32" y="1999"/>
                  </a:moveTo>
                  <a:cubicBezTo>
                    <a:pt x="1" y="2033"/>
                    <a:pt x="1" y="2065"/>
                    <a:pt x="1" y="2131"/>
                  </a:cubicBezTo>
                  <a:cubicBezTo>
                    <a:pt x="98" y="2099"/>
                    <a:pt x="198" y="2099"/>
                    <a:pt x="295" y="2099"/>
                  </a:cubicBezTo>
                  <a:cubicBezTo>
                    <a:pt x="426" y="2099"/>
                    <a:pt x="557" y="2099"/>
                    <a:pt x="688" y="2131"/>
                  </a:cubicBezTo>
                  <a:cubicBezTo>
                    <a:pt x="460" y="2065"/>
                    <a:pt x="263" y="2033"/>
                    <a:pt x="32" y="1999"/>
                  </a:cubicBezTo>
                  <a:close/>
                  <a:moveTo>
                    <a:pt x="2165" y="1"/>
                  </a:moveTo>
                  <a:lnTo>
                    <a:pt x="2165" y="1"/>
                  </a:lnTo>
                  <a:cubicBezTo>
                    <a:pt x="2689" y="263"/>
                    <a:pt x="3148" y="591"/>
                    <a:pt x="3573" y="919"/>
                  </a:cubicBezTo>
                  <a:cubicBezTo>
                    <a:pt x="4819" y="1868"/>
                    <a:pt x="6033" y="2852"/>
                    <a:pt x="7214" y="3869"/>
                  </a:cubicBezTo>
                  <a:cubicBezTo>
                    <a:pt x="7311" y="3542"/>
                    <a:pt x="7410" y="3214"/>
                    <a:pt x="7476" y="2886"/>
                  </a:cubicBezTo>
                  <a:cubicBezTo>
                    <a:pt x="6820" y="2427"/>
                    <a:pt x="6130" y="1968"/>
                    <a:pt x="5443" y="1575"/>
                  </a:cubicBezTo>
                  <a:cubicBezTo>
                    <a:pt x="4426" y="950"/>
                    <a:pt x="3311" y="360"/>
                    <a:pt x="2165" y="1"/>
                  </a:cubicBezTo>
                  <a:close/>
                  <a:moveTo>
                    <a:pt x="1540" y="2393"/>
                  </a:moveTo>
                  <a:lnTo>
                    <a:pt x="1540" y="2393"/>
                  </a:lnTo>
                  <a:cubicBezTo>
                    <a:pt x="2590" y="2951"/>
                    <a:pt x="3345" y="4132"/>
                    <a:pt x="4394" y="4819"/>
                  </a:cubicBezTo>
                  <a:cubicBezTo>
                    <a:pt x="4788" y="5081"/>
                    <a:pt x="5247" y="5278"/>
                    <a:pt x="5671" y="5509"/>
                  </a:cubicBezTo>
                  <a:cubicBezTo>
                    <a:pt x="4950" y="4722"/>
                    <a:pt x="4197" y="3966"/>
                    <a:pt x="3345" y="3345"/>
                  </a:cubicBezTo>
                  <a:cubicBezTo>
                    <a:pt x="2786" y="2951"/>
                    <a:pt x="2165" y="2624"/>
                    <a:pt x="1540" y="2393"/>
                  </a:cubicBezTo>
                  <a:close/>
                </a:path>
              </a:pathLst>
            </a:custGeom>
            <a:solidFill>
              <a:srgbClr val="76A5A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1" name="Google Shape;1831;p15"/>
            <p:cNvSpPr/>
            <p:nvPr/>
          </p:nvSpPr>
          <p:spPr>
            <a:xfrm>
              <a:off x="6292142" y="2134833"/>
              <a:ext cx="1605504" cy="1062649"/>
            </a:xfrm>
            <a:custGeom>
              <a:avLst/>
              <a:gdLst/>
              <a:ahLst/>
              <a:cxnLst/>
              <a:rect l="l" t="t" r="r" b="b"/>
              <a:pathLst>
                <a:path w="7379" h="4884" extrusionOk="0">
                  <a:moveTo>
                    <a:pt x="132" y="0"/>
                  </a:moveTo>
                  <a:cubicBezTo>
                    <a:pt x="66" y="66"/>
                    <a:pt x="35" y="163"/>
                    <a:pt x="1" y="262"/>
                  </a:cubicBezTo>
                  <a:cubicBezTo>
                    <a:pt x="919" y="328"/>
                    <a:pt x="1805" y="753"/>
                    <a:pt x="2623" y="1180"/>
                  </a:cubicBezTo>
                  <a:cubicBezTo>
                    <a:pt x="3510" y="1605"/>
                    <a:pt x="4394" y="2064"/>
                    <a:pt x="5149" y="2720"/>
                  </a:cubicBezTo>
                  <a:cubicBezTo>
                    <a:pt x="5871" y="3310"/>
                    <a:pt x="6461" y="4065"/>
                    <a:pt x="7051" y="4787"/>
                  </a:cubicBezTo>
                  <a:lnTo>
                    <a:pt x="7148" y="4884"/>
                  </a:lnTo>
                  <a:cubicBezTo>
                    <a:pt x="7213" y="4655"/>
                    <a:pt x="7313" y="4425"/>
                    <a:pt x="7379" y="4196"/>
                  </a:cubicBezTo>
                  <a:cubicBezTo>
                    <a:pt x="6198" y="3179"/>
                    <a:pt x="4984" y="2195"/>
                    <a:pt x="3738" y="1246"/>
                  </a:cubicBezTo>
                  <a:cubicBezTo>
                    <a:pt x="3313" y="918"/>
                    <a:pt x="2854" y="590"/>
                    <a:pt x="2330" y="328"/>
                  </a:cubicBezTo>
                  <a:cubicBezTo>
                    <a:pt x="1608" y="131"/>
                    <a:pt x="887" y="0"/>
                    <a:pt x="132" y="0"/>
                  </a:cubicBezTo>
                  <a:close/>
                </a:path>
              </a:pathLst>
            </a:custGeom>
            <a:solidFill>
              <a:srgbClr val="45818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2" name="Google Shape;1832;p15"/>
            <p:cNvSpPr/>
            <p:nvPr/>
          </p:nvSpPr>
          <p:spPr>
            <a:xfrm>
              <a:off x="6285397" y="2191838"/>
              <a:ext cx="1561989" cy="1020003"/>
            </a:xfrm>
            <a:custGeom>
              <a:avLst/>
              <a:gdLst/>
              <a:ahLst/>
              <a:cxnLst/>
              <a:rect l="l" t="t" r="r" b="b"/>
              <a:pathLst>
                <a:path w="7179" h="4688" extrusionOk="0">
                  <a:moveTo>
                    <a:pt x="32" y="0"/>
                  </a:moveTo>
                  <a:cubicBezTo>
                    <a:pt x="0" y="66"/>
                    <a:pt x="0" y="97"/>
                    <a:pt x="0" y="163"/>
                  </a:cubicBezTo>
                  <a:cubicBezTo>
                    <a:pt x="294" y="197"/>
                    <a:pt x="622" y="294"/>
                    <a:pt x="918" y="394"/>
                  </a:cubicBezTo>
                  <a:cubicBezTo>
                    <a:pt x="1574" y="590"/>
                    <a:pt x="2195" y="853"/>
                    <a:pt x="2786" y="1181"/>
                  </a:cubicBezTo>
                  <a:cubicBezTo>
                    <a:pt x="3475" y="1540"/>
                    <a:pt x="4131" y="1999"/>
                    <a:pt x="4753" y="2523"/>
                  </a:cubicBezTo>
                  <a:cubicBezTo>
                    <a:pt x="5574" y="3179"/>
                    <a:pt x="6361" y="3934"/>
                    <a:pt x="7147" y="4687"/>
                  </a:cubicBezTo>
                  <a:cubicBezTo>
                    <a:pt x="7147" y="4656"/>
                    <a:pt x="7179" y="4656"/>
                    <a:pt x="7179" y="4622"/>
                  </a:cubicBezTo>
                  <a:lnTo>
                    <a:pt x="7082" y="4525"/>
                  </a:lnTo>
                  <a:cubicBezTo>
                    <a:pt x="6492" y="3803"/>
                    <a:pt x="5902" y="3048"/>
                    <a:pt x="5180" y="2458"/>
                  </a:cubicBezTo>
                  <a:cubicBezTo>
                    <a:pt x="4425" y="1802"/>
                    <a:pt x="3541" y="1343"/>
                    <a:pt x="2654" y="918"/>
                  </a:cubicBezTo>
                  <a:cubicBezTo>
                    <a:pt x="1836" y="491"/>
                    <a:pt x="950" y="66"/>
                    <a:pt x="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3" name="Google Shape;1833;p15"/>
            <p:cNvSpPr/>
            <p:nvPr/>
          </p:nvSpPr>
          <p:spPr>
            <a:xfrm>
              <a:off x="6285397" y="2227086"/>
              <a:ext cx="1555244" cy="1034799"/>
            </a:xfrm>
            <a:custGeom>
              <a:avLst/>
              <a:gdLst/>
              <a:ahLst/>
              <a:cxnLst/>
              <a:rect l="l" t="t" r="r" b="b"/>
              <a:pathLst>
                <a:path w="7148" h="4756" extrusionOk="0">
                  <a:moveTo>
                    <a:pt x="0" y="1"/>
                  </a:moveTo>
                  <a:lnTo>
                    <a:pt x="0" y="101"/>
                  </a:lnTo>
                  <a:cubicBezTo>
                    <a:pt x="984" y="101"/>
                    <a:pt x="1967" y="625"/>
                    <a:pt x="2820" y="1215"/>
                  </a:cubicBezTo>
                  <a:cubicBezTo>
                    <a:pt x="4359" y="2230"/>
                    <a:pt x="5770" y="3410"/>
                    <a:pt x="7048" y="4756"/>
                  </a:cubicBezTo>
                  <a:cubicBezTo>
                    <a:pt x="7082" y="4690"/>
                    <a:pt x="7113" y="4591"/>
                    <a:pt x="7147" y="4525"/>
                  </a:cubicBezTo>
                  <a:cubicBezTo>
                    <a:pt x="6361" y="3772"/>
                    <a:pt x="5574" y="3017"/>
                    <a:pt x="4753" y="2361"/>
                  </a:cubicBezTo>
                  <a:cubicBezTo>
                    <a:pt x="4131" y="1837"/>
                    <a:pt x="3475" y="1378"/>
                    <a:pt x="2786" y="1019"/>
                  </a:cubicBezTo>
                  <a:cubicBezTo>
                    <a:pt x="2195" y="691"/>
                    <a:pt x="1574" y="428"/>
                    <a:pt x="918" y="232"/>
                  </a:cubicBezTo>
                  <a:cubicBezTo>
                    <a:pt x="622" y="132"/>
                    <a:pt x="294" y="35"/>
                    <a:pt x="0" y="1"/>
                  </a:cubicBezTo>
                  <a:close/>
                </a:path>
              </a:pathLst>
            </a:custGeom>
            <a:solidFill>
              <a:srgbClr val="76A5A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4" name="Google Shape;1834;p15"/>
            <p:cNvSpPr/>
            <p:nvPr/>
          </p:nvSpPr>
          <p:spPr>
            <a:xfrm>
              <a:off x="6285397" y="2248843"/>
              <a:ext cx="1533486" cy="1134014"/>
            </a:xfrm>
            <a:custGeom>
              <a:avLst/>
              <a:gdLst/>
              <a:ahLst/>
              <a:cxnLst/>
              <a:rect l="l" t="t" r="r" b="b"/>
              <a:pathLst>
                <a:path w="7048" h="5212" extrusionOk="0">
                  <a:moveTo>
                    <a:pt x="0" y="1"/>
                  </a:moveTo>
                  <a:cubicBezTo>
                    <a:pt x="0" y="98"/>
                    <a:pt x="0" y="163"/>
                    <a:pt x="32" y="263"/>
                  </a:cubicBezTo>
                  <a:cubicBezTo>
                    <a:pt x="131" y="425"/>
                    <a:pt x="294" y="557"/>
                    <a:pt x="425" y="722"/>
                  </a:cubicBezTo>
                  <a:cubicBezTo>
                    <a:pt x="491" y="722"/>
                    <a:pt x="590" y="753"/>
                    <a:pt x="687" y="753"/>
                  </a:cubicBezTo>
                  <a:cubicBezTo>
                    <a:pt x="1212" y="884"/>
                    <a:pt x="1736" y="1147"/>
                    <a:pt x="2230" y="1409"/>
                  </a:cubicBezTo>
                  <a:cubicBezTo>
                    <a:pt x="2820" y="1737"/>
                    <a:pt x="3376" y="2033"/>
                    <a:pt x="3900" y="2427"/>
                  </a:cubicBezTo>
                  <a:cubicBezTo>
                    <a:pt x="4984" y="3213"/>
                    <a:pt x="5836" y="4294"/>
                    <a:pt x="6820" y="5212"/>
                  </a:cubicBezTo>
                  <a:cubicBezTo>
                    <a:pt x="6917" y="5015"/>
                    <a:pt x="6982" y="4853"/>
                    <a:pt x="7048" y="4656"/>
                  </a:cubicBezTo>
                  <a:cubicBezTo>
                    <a:pt x="5770" y="3310"/>
                    <a:pt x="4359" y="2130"/>
                    <a:pt x="2820" y="1115"/>
                  </a:cubicBezTo>
                  <a:cubicBezTo>
                    <a:pt x="1967" y="525"/>
                    <a:pt x="984" y="1"/>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5" name="Google Shape;1835;p15"/>
            <p:cNvSpPr/>
            <p:nvPr/>
          </p:nvSpPr>
          <p:spPr>
            <a:xfrm>
              <a:off x="6335004" y="2405717"/>
              <a:ext cx="1434271" cy="1098766"/>
            </a:xfrm>
            <a:custGeom>
              <a:avLst/>
              <a:gdLst/>
              <a:ahLst/>
              <a:cxnLst/>
              <a:rect l="l" t="t" r="r" b="b"/>
              <a:pathLst>
                <a:path w="6592" h="5050" extrusionOk="0">
                  <a:moveTo>
                    <a:pt x="197" y="1"/>
                  </a:moveTo>
                  <a:cubicBezTo>
                    <a:pt x="263" y="98"/>
                    <a:pt x="328" y="198"/>
                    <a:pt x="328" y="329"/>
                  </a:cubicBezTo>
                  <a:cubicBezTo>
                    <a:pt x="362" y="591"/>
                    <a:pt x="100" y="819"/>
                    <a:pt x="0" y="1081"/>
                  </a:cubicBezTo>
                  <a:cubicBezTo>
                    <a:pt x="231" y="1115"/>
                    <a:pt x="428" y="1147"/>
                    <a:pt x="656" y="1213"/>
                  </a:cubicBezTo>
                  <a:cubicBezTo>
                    <a:pt x="722" y="1213"/>
                    <a:pt x="787" y="1247"/>
                    <a:pt x="853" y="1247"/>
                  </a:cubicBezTo>
                  <a:cubicBezTo>
                    <a:pt x="1084" y="1312"/>
                    <a:pt x="1280" y="1378"/>
                    <a:pt x="1508" y="1475"/>
                  </a:cubicBezTo>
                  <a:cubicBezTo>
                    <a:pt x="2133" y="1706"/>
                    <a:pt x="2754" y="2033"/>
                    <a:pt x="3313" y="2427"/>
                  </a:cubicBezTo>
                  <a:cubicBezTo>
                    <a:pt x="4165" y="3048"/>
                    <a:pt x="4918" y="3804"/>
                    <a:pt x="5639" y="4591"/>
                  </a:cubicBezTo>
                  <a:cubicBezTo>
                    <a:pt x="5674" y="4622"/>
                    <a:pt x="5705" y="4656"/>
                    <a:pt x="5739" y="4656"/>
                  </a:cubicBezTo>
                  <a:cubicBezTo>
                    <a:pt x="5936" y="4787"/>
                    <a:pt x="6133" y="4918"/>
                    <a:pt x="6295" y="5050"/>
                  </a:cubicBezTo>
                  <a:cubicBezTo>
                    <a:pt x="6395" y="4853"/>
                    <a:pt x="6492" y="4688"/>
                    <a:pt x="6592" y="4491"/>
                  </a:cubicBezTo>
                  <a:cubicBezTo>
                    <a:pt x="5608" y="3573"/>
                    <a:pt x="4756" y="2492"/>
                    <a:pt x="3672" y="1706"/>
                  </a:cubicBezTo>
                  <a:cubicBezTo>
                    <a:pt x="3148" y="1312"/>
                    <a:pt x="2592" y="1016"/>
                    <a:pt x="2002" y="688"/>
                  </a:cubicBezTo>
                  <a:cubicBezTo>
                    <a:pt x="1508" y="426"/>
                    <a:pt x="984" y="163"/>
                    <a:pt x="459" y="32"/>
                  </a:cubicBezTo>
                  <a:cubicBezTo>
                    <a:pt x="362" y="32"/>
                    <a:pt x="263" y="1"/>
                    <a:pt x="197" y="1"/>
                  </a:cubicBezTo>
                  <a:close/>
                </a:path>
              </a:pathLst>
            </a:custGeom>
            <a:solidFill>
              <a:srgbClr val="76A5A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6" name="Google Shape;1836;p15"/>
            <p:cNvSpPr/>
            <p:nvPr/>
          </p:nvSpPr>
          <p:spPr>
            <a:xfrm>
              <a:off x="6292142" y="2890913"/>
              <a:ext cx="1334403" cy="813305"/>
            </a:xfrm>
            <a:custGeom>
              <a:avLst/>
              <a:gdLst/>
              <a:ahLst/>
              <a:cxnLst/>
              <a:rect l="l" t="t" r="r" b="b"/>
              <a:pathLst>
                <a:path w="6133" h="3738" extrusionOk="0">
                  <a:moveTo>
                    <a:pt x="363" y="0"/>
                  </a:moveTo>
                  <a:cubicBezTo>
                    <a:pt x="363" y="32"/>
                    <a:pt x="363" y="66"/>
                    <a:pt x="328" y="131"/>
                  </a:cubicBezTo>
                  <a:cubicBezTo>
                    <a:pt x="263" y="262"/>
                    <a:pt x="100" y="359"/>
                    <a:pt x="1" y="459"/>
                  </a:cubicBezTo>
                  <a:cubicBezTo>
                    <a:pt x="66" y="491"/>
                    <a:pt x="166" y="491"/>
                    <a:pt x="231" y="525"/>
                  </a:cubicBezTo>
                  <a:cubicBezTo>
                    <a:pt x="1509" y="818"/>
                    <a:pt x="2592" y="1540"/>
                    <a:pt x="3673" y="2229"/>
                  </a:cubicBezTo>
                  <a:cubicBezTo>
                    <a:pt x="4428" y="2720"/>
                    <a:pt x="5181" y="3244"/>
                    <a:pt x="5936" y="3738"/>
                  </a:cubicBezTo>
                  <a:lnTo>
                    <a:pt x="6133" y="3441"/>
                  </a:lnTo>
                  <a:cubicBezTo>
                    <a:pt x="4853" y="2623"/>
                    <a:pt x="3576" y="1771"/>
                    <a:pt x="2296" y="950"/>
                  </a:cubicBezTo>
                  <a:cubicBezTo>
                    <a:pt x="1705" y="556"/>
                    <a:pt x="1084" y="131"/>
                    <a:pt x="363" y="0"/>
                  </a:cubicBezTo>
                  <a:close/>
                </a:path>
              </a:pathLst>
            </a:custGeom>
            <a:solidFill>
              <a:srgbClr val="76A5A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7" name="Google Shape;1837;p15"/>
            <p:cNvSpPr/>
            <p:nvPr/>
          </p:nvSpPr>
          <p:spPr>
            <a:xfrm>
              <a:off x="6263639" y="2990781"/>
              <a:ext cx="1320260" cy="841807"/>
            </a:xfrm>
            <a:custGeom>
              <a:avLst/>
              <a:gdLst/>
              <a:ahLst/>
              <a:cxnLst/>
              <a:rect l="l" t="t" r="r" b="b"/>
              <a:pathLst>
                <a:path w="6068" h="3869" extrusionOk="0">
                  <a:moveTo>
                    <a:pt x="35" y="359"/>
                  </a:moveTo>
                  <a:cubicBezTo>
                    <a:pt x="35" y="394"/>
                    <a:pt x="35" y="425"/>
                    <a:pt x="66" y="459"/>
                  </a:cubicBezTo>
                  <a:cubicBezTo>
                    <a:pt x="166" y="459"/>
                    <a:pt x="231" y="459"/>
                    <a:pt x="328" y="491"/>
                  </a:cubicBezTo>
                  <a:cubicBezTo>
                    <a:pt x="231" y="425"/>
                    <a:pt x="132" y="394"/>
                    <a:pt x="35" y="359"/>
                  </a:cubicBezTo>
                  <a:close/>
                  <a:moveTo>
                    <a:pt x="35" y="328"/>
                  </a:moveTo>
                  <a:lnTo>
                    <a:pt x="35" y="359"/>
                  </a:lnTo>
                  <a:cubicBezTo>
                    <a:pt x="132" y="359"/>
                    <a:pt x="263" y="425"/>
                    <a:pt x="362" y="491"/>
                  </a:cubicBezTo>
                  <a:cubicBezTo>
                    <a:pt x="394" y="491"/>
                    <a:pt x="459" y="491"/>
                    <a:pt x="525" y="525"/>
                  </a:cubicBezTo>
                  <a:cubicBezTo>
                    <a:pt x="394" y="394"/>
                    <a:pt x="197" y="359"/>
                    <a:pt x="35" y="328"/>
                  </a:cubicBezTo>
                  <a:close/>
                  <a:moveTo>
                    <a:pt x="132" y="0"/>
                  </a:moveTo>
                  <a:cubicBezTo>
                    <a:pt x="100" y="66"/>
                    <a:pt x="66" y="97"/>
                    <a:pt x="35" y="163"/>
                  </a:cubicBezTo>
                  <a:cubicBezTo>
                    <a:pt x="35" y="228"/>
                    <a:pt x="0" y="262"/>
                    <a:pt x="35" y="294"/>
                  </a:cubicBezTo>
                  <a:cubicBezTo>
                    <a:pt x="197" y="328"/>
                    <a:pt x="394" y="394"/>
                    <a:pt x="559" y="525"/>
                  </a:cubicBezTo>
                  <a:cubicBezTo>
                    <a:pt x="1280" y="687"/>
                    <a:pt x="1902" y="1212"/>
                    <a:pt x="2526" y="1671"/>
                  </a:cubicBezTo>
                  <a:cubicBezTo>
                    <a:pt x="3510" y="2458"/>
                    <a:pt x="4559" y="3179"/>
                    <a:pt x="5640" y="3869"/>
                  </a:cubicBezTo>
                  <a:cubicBezTo>
                    <a:pt x="5771" y="3672"/>
                    <a:pt x="5936" y="3475"/>
                    <a:pt x="6067" y="3279"/>
                  </a:cubicBezTo>
                  <a:cubicBezTo>
                    <a:pt x="5312" y="2785"/>
                    <a:pt x="4559" y="2261"/>
                    <a:pt x="3804" y="1770"/>
                  </a:cubicBezTo>
                  <a:cubicBezTo>
                    <a:pt x="2723" y="1081"/>
                    <a:pt x="1640" y="359"/>
                    <a:pt x="362" y="66"/>
                  </a:cubicBezTo>
                  <a:cubicBezTo>
                    <a:pt x="297" y="32"/>
                    <a:pt x="197" y="32"/>
                    <a:pt x="132" y="0"/>
                  </a:cubicBezTo>
                  <a:close/>
                </a:path>
              </a:pathLst>
            </a:custGeom>
            <a:solidFill>
              <a:srgbClr val="134F5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8" name="Google Shape;1838;p15"/>
            <p:cNvSpPr/>
            <p:nvPr/>
          </p:nvSpPr>
          <p:spPr>
            <a:xfrm>
              <a:off x="6277999" y="3090649"/>
              <a:ext cx="1212777" cy="820050"/>
            </a:xfrm>
            <a:custGeom>
              <a:avLst/>
              <a:gdLst/>
              <a:ahLst/>
              <a:cxnLst/>
              <a:rect l="l" t="t" r="r" b="b"/>
              <a:pathLst>
                <a:path w="5574" h="3769" extrusionOk="0">
                  <a:moveTo>
                    <a:pt x="0" y="0"/>
                  </a:moveTo>
                  <a:cubicBezTo>
                    <a:pt x="100" y="228"/>
                    <a:pt x="393" y="491"/>
                    <a:pt x="362" y="753"/>
                  </a:cubicBezTo>
                  <a:cubicBezTo>
                    <a:pt x="362" y="818"/>
                    <a:pt x="328" y="918"/>
                    <a:pt x="296" y="984"/>
                  </a:cubicBezTo>
                  <a:cubicBezTo>
                    <a:pt x="362" y="984"/>
                    <a:pt x="393" y="950"/>
                    <a:pt x="459" y="950"/>
                  </a:cubicBezTo>
                  <a:cubicBezTo>
                    <a:pt x="493" y="950"/>
                    <a:pt x="559" y="950"/>
                    <a:pt x="590" y="984"/>
                  </a:cubicBezTo>
                  <a:cubicBezTo>
                    <a:pt x="1149" y="1015"/>
                    <a:pt x="1574" y="1443"/>
                    <a:pt x="2001" y="1802"/>
                  </a:cubicBezTo>
                  <a:cubicBezTo>
                    <a:pt x="2033" y="1802"/>
                    <a:pt x="2033" y="1836"/>
                    <a:pt x="2067" y="1836"/>
                  </a:cubicBezTo>
                  <a:cubicBezTo>
                    <a:pt x="3016" y="2654"/>
                    <a:pt x="4131" y="3213"/>
                    <a:pt x="5214" y="3769"/>
                  </a:cubicBezTo>
                  <a:lnTo>
                    <a:pt x="5574" y="3410"/>
                  </a:lnTo>
                  <a:cubicBezTo>
                    <a:pt x="4493" y="2720"/>
                    <a:pt x="3444" y="1999"/>
                    <a:pt x="2460" y="1212"/>
                  </a:cubicBezTo>
                  <a:cubicBezTo>
                    <a:pt x="1836" y="753"/>
                    <a:pt x="1214" y="228"/>
                    <a:pt x="493" y="66"/>
                  </a:cubicBezTo>
                  <a:lnTo>
                    <a:pt x="459" y="66"/>
                  </a:lnTo>
                  <a:cubicBezTo>
                    <a:pt x="393" y="32"/>
                    <a:pt x="328" y="32"/>
                    <a:pt x="296" y="32"/>
                  </a:cubicBezTo>
                  <a:lnTo>
                    <a:pt x="262" y="32"/>
                  </a:lnTo>
                  <a:cubicBezTo>
                    <a:pt x="165" y="0"/>
                    <a:pt x="100" y="0"/>
                    <a:pt x="0" y="0"/>
                  </a:cubicBezTo>
                  <a:close/>
                </a:path>
              </a:pathLst>
            </a:custGeom>
            <a:solidFill>
              <a:srgbClr val="45818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9" name="Google Shape;1839;p15"/>
            <p:cNvSpPr/>
            <p:nvPr/>
          </p:nvSpPr>
          <p:spPr>
            <a:xfrm>
              <a:off x="6306502" y="3297130"/>
              <a:ext cx="1106164" cy="778057"/>
            </a:xfrm>
            <a:custGeom>
              <a:avLst/>
              <a:gdLst/>
              <a:ahLst/>
              <a:cxnLst/>
              <a:rect l="l" t="t" r="r" b="b"/>
              <a:pathLst>
                <a:path w="5084" h="3576" extrusionOk="0">
                  <a:moveTo>
                    <a:pt x="328" y="1"/>
                  </a:moveTo>
                  <a:cubicBezTo>
                    <a:pt x="262" y="1"/>
                    <a:pt x="231" y="35"/>
                    <a:pt x="165" y="35"/>
                  </a:cubicBezTo>
                  <a:cubicBezTo>
                    <a:pt x="100" y="166"/>
                    <a:pt x="0" y="297"/>
                    <a:pt x="34" y="428"/>
                  </a:cubicBezTo>
                  <a:cubicBezTo>
                    <a:pt x="66" y="525"/>
                    <a:pt x="131" y="591"/>
                    <a:pt x="197" y="656"/>
                  </a:cubicBezTo>
                  <a:cubicBezTo>
                    <a:pt x="525" y="690"/>
                    <a:pt x="821" y="887"/>
                    <a:pt x="1115" y="1050"/>
                  </a:cubicBezTo>
                  <a:cubicBezTo>
                    <a:pt x="2329" y="1771"/>
                    <a:pt x="3510" y="2492"/>
                    <a:pt x="4721" y="3213"/>
                  </a:cubicBezTo>
                  <a:cubicBezTo>
                    <a:pt x="4852" y="3082"/>
                    <a:pt x="4984" y="2951"/>
                    <a:pt x="5083" y="2820"/>
                  </a:cubicBezTo>
                  <a:cubicBezTo>
                    <a:pt x="4000" y="2264"/>
                    <a:pt x="2885" y="1705"/>
                    <a:pt x="1936" y="887"/>
                  </a:cubicBezTo>
                  <a:cubicBezTo>
                    <a:pt x="1902" y="887"/>
                    <a:pt x="1902" y="853"/>
                    <a:pt x="1870" y="853"/>
                  </a:cubicBezTo>
                  <a:cubicBezTo>
                    <a:pt x="1443" y="494"/>
                    <a:pt x="1018" y="66"/>
                    <a:pt x="459" y="35"/>
                  </a:cubicBezTo>
                  <a:cubicBezTo>
                    <a:pt x="428" y="1"/>
                    <a:pt x="362" y="1"/>
                    <a:pt x="328" y="1"/>
                  </a:cubicBezTo>
                  <a:close/>
                  <a:moveTo>
                    <a:pt x="3410" y="2723"/>
                  </a:moveTo>
                  <a:cubicBezTo>
                    <a:pt x="3738" y="2985"/>
                    <a:pt x="4034" y="3247"/>
                    <a:pt x="4296" y="3575"/>
                  </a:cubicBezTo>
                  <a:cubicBezTo>
                    <a:pt x="4393" y="3510"/>
                    <a:pt x="4459" y="3444"/>
                    <a:pt x="4525" y="3379"/>
                  </a:cubicBezTo>
                  <a:cubicBezTo>
                    <a:pt x="4165" y="3148"/>
                    <a:pt x="3803" y="2920"/>
                    <a:pt x="3410" y="27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0" name="Google Shape;1840;p15"/>
            <p:cNvSpPr/>
            <p:nvPr/>
          </p:nvSpPr>
          <p:spPr>
            <a:xfrm>
              <a:off x="6313899" y="2662675"/>
              <a:ext cx="1390973" cy="977141"/>
            </a:xfrm>
            <a:custGeom>
              <a:avLst/>
              <a:gdLst/>
              <a:ahLst/>
              <a:cxnLst/>
              <a:rect l="l" t="t" r="r" b="b"/>
              <a:pathLst>
                <a:path w="6393" h="4491" extrusionOk="0">
                  <a:moveTo>
                    <a:pt x="360" y="0"/>
                  </a:moveTo>
                  <a:cubicBezTo>
                    <a:pt x="263" y="0"/>
                    <a:pt x="163" y="0"/>
                    <a:pt x="66" y="32"/>
                  </a:cubicBezTo>
                  <a:cubicBezTo>
                    <a:pt x="32" y="32"/>
                    <a:pt x="32" y="66"/>
                    <a:pt x="32" y="97"/>
                  </a:cubicBezTo>
                  <a:cubicBezTo>
                    <a:pt x="0" y="425"/>
                    <a:pt x="328" y="753"/>
                    <a:pt x="263" y="1049"/>
                  </a:cubicBezTo>
                  <a:cubicBezTo>
                    <a:pt x="984" y="1180"/>
                    <a:pt x="1605" y="1605"/>
                    <a:pt x="2196" y="1999"/>
                  </a:cubicBezTo>
                  <a:cubicBezTo>
                    <a:pt x="3476" y="2820"/>
                    <a:pt x="4753" y="3672"/>
                    <a:pt x="6033" y="4490"/>
                  </a:cubicBezTo>
                  <a:cubicBezTo>
                    <a:pt x="6164" y="4293"/>
                    <a:pt x="6295" y="4065"/>
                    <a:pt x="6392" y="3869"/>
                  </a:cubicBezTo>
                  <a:cubicBezTo>
                    <a:pt x="6230" y="3737"/>
                    <a:pt x="6033" y="3606"/>
                    <a:pt x="5836" y="3475"/>
                  </a:cubicBezTo>
                  <a:cubicBezTo>
                    <a:pt x="5802" y="3475"/>
                    <a:pt x="5771" y="3441"/>
                    <a:pt x="5736" y="3410"/>
                  </a:cubicBezTo>
                  <a:cubicBezTo>
                    <a:pt x="5312" y="3179"/>
                    <a:pt x="4853" y="2982"/>
                    <a:pt x="4459" y="2720"/>
                  </a:cubicBezTo>
                  <a:cubicBezTo>
                    <a:pt x="3410" y="2033"/>
                    <a:pt x="2655" y="852"/>
                    <a:pt x="1605" y="294"/>
                  </a:cubicBezTo>
                  <a:cubicBezTo>
                    <a:pt x="1377" y="197"/>
                    <a:pt x="1181" y="131"/>
                    <a:pt x="950" y="66"/>
                  </a:cubicBezTo>
                  <a:cubicBezTo>
                    <a:pt x="884" y="66"/>
                    <a:pt x="819" y="32"/>
                    <a:pt x="753" y="32"/>
                  </a:cubicBezTo>
                  <a:cubicBezTo>
                    <a:pt x="622" y="0"/>
                    <a:pt x="491" y="0"/>
                    <a:pt x="3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1841;p15"/>
            <p:cNvSpPr/>
            <p:nvPr/>
          </p:nvSpPr>
          <p:spPr>
            <a:xfrm>
              <a:off x="6349147" y="3439861"/>
              <a:ext cx="984756" cy="592464"/>
            </a:xfrm>
            <a:custGeom>
              <a:avLst/>
              <a:gdLst/>
              <a:ahLst/>
              <a:cxnLst/>
              <a:rect l="l" t="t" r="r" b="b"/>
              <a:pathLst>
                <a:path w="4526" h="2723" extrusionOk="0">
                  <a:moveTo>
                    <a:pt x="1" y="0"/>
                  </a:moveTo>
                  <a:cubicBezTo>
                    <a:pt x="11" y="1"/>
                    <a:pt x="20" y="2"/>
                    <a:pt x="30" y="4"/>
                  </a:cubicBezTo>
                  <a:lnTo>
                    <a:pt x="30" y="4"/>
                  </a:lnTo>
                  <a:cubicBezTo>
                    <a:pt x="25" y="0"/>
                    <a:pt x="17" y="0"/>
                    <a:pt x="1" y="0"/>
                  </a:cubicBezTo>
                  <a:close/>
                  <a:moveTo>
                    <a:pt x="30" y="4"/>
                  </a:moveTo>
                  <a:cubicBezTo>
                    <a:pt x="35" y="8"/>
                    <a:pt x="35" y="16"/>
                    <a:pt x="35" y="34"/>
                  </a:cubicBezTo>
                  <a:cubicBezTo>
                    <a:pt x="953" y="756"/>
                    <a:pt x="2034" y="1246"/>
                    <a:pt x="2986" y="1902"/>
                  </a:cubicBezTo>
                  <a:cubicBezTo>
                    <a:pt x="3051" y="1967"/>
                    <a:pt x="3148" y="2033"/>
                    <a:pt x="3214" y="2067"/>
                  </a:cubicBezTo>
                  <a:cubicBezTo>
                    <a:pt x="3607" y="2264"/>
                    <a:pt x="3969" y="2492"/>
                    <a:pt x="4329" y="2723"/>
                  </a:cubicBezTo>
                  <a:cubicBezTo>
                    <a:pt x="4394" y="2657"/>
                    <a:pt x="4460" y="2591"/>
                    <a:pt x="4525" y="2557"/>
                  </a:cubicBezTo>
                  <a:cubicBezTo>
                    <a:pt x="3314" y="1836"/>
                    <a:pt x="2133" y="1115"/>
                    <a:pt x="919" y="394"/>
                  </a:cubicBezTo>
                  <a:cubicBezTo>
                    <a:pt x="634" y="236"/>
                    <a:pt x="346" y="46"/>
                    <a:pt x="30" y="4"/>
                  </a:cubicBezTo>
                  <a:close/>
                </a:path>
              </a:pathLst>
            </a:custGeom>
            <a:solidFill>
              <a:srgbClr val="134F5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2" name="Google Shape;1842;p15"/>
            <p:cNvSpPr/>
            <p:nvPr/>
          </p:nvSpPr>
          <p:spPr>
            <a:xfrm>
              <a:off x="542675" y="3611094"/>
              <a:ext cx="1198634" cy="323538"/>
            </a:xfrm>
            <a:custGeom>
              <a:avLst/>
              <a:gdLst/>
              <a:ahLst/>
              <a:cxnLst/>
              <a:rect l="l" t="t" r="r" b="b"/>
              <a:pathLst>
                <a:path w="5509" h="1487" extrusionOk="0">
                  <a:moveTo>
                    <a:pt x="2330" y="0"/>
                  </a:moveTo>
                  <a:cubicBezTo>
                    <a:pt x="2133" y="34"/>
                    <a:pt x="1968" y="100"/>
                    <a:pt x="1771" y="165"/>
                  </a:cubicBezTo>
                  <a:cubicBezTo>
                    <a:pt x="1443" y="296"/>
                    <a:pt x="1115" y="428"/>
                    <a:pt x="787" y="624"/>
                  </a:cubicBezTo>
                  <a:cubicBezTo>
                    <a:pt x="591" y="755"/>
                    <a:pt x="363" y="952"/>
                    <a:pt x="197" y="1149"/>
                  </a:cubicBezTo>
                  <a:cubicBezTo>
                    <a:pt x="166" y="1214"/>
                    <a:pt x="1" y="1443"/>
                    <a:pt x="132" y="1477"/>
                  </a:cubicBezTo>
                  <a:cubicBezTo>
                    <a:pt x="141" y="1483"/>
                    <a:pt x="154" y="1486"/>
                    <a:pt x="168" y="1486"/>
                  </a:cubicBezTo>
                  <a:cubicBezTo>
                    <a:pt x="299" y="1486"/>
                    <a:pt x="600" y="1236"/>
                    <a:pt x="690" y="1149"/>
                  </a:cubicBezTo>
                  <a:cubicBezTo>
                    <a:pt x="1084" y="887"/>
                    <a:pt x="1443" y="559"/>
                    <a:pt x="1902" y="428"/>
                  </a:cubicBezTo>
                  <a:cubicBezTo>
                    <a:pt x="2084" y="382"/>
                    <a:pt x="2266" y="364"/>
                    <a:pt x="2448" y="364"/>
                  </a:cubicBezTo>
                  <a:cubicBezTo>
                    <a:pt x="2791" y="364"/>
                    <a:pt x="3133" y="428"/>
                    <a:pt x="3476" y="493"/>
                  </a:cubicBezTo>
                  <a:cubicBezTo>
                    <a:pt x="3903" y="590"/>
                    <a:pt x="4297" y="690"/>
                    <a:pt x="4690" y="852"/>
                  </a:cubicBezTo>
                  <a:cubicBezTo>
                    <a:pt x="4821" y="887"/>
                    <a:pt x="4952" y="952"/>
                    <a:pt x="5084" y="984"/>
                  </a:cubicBezTo>
                  <a:cubicBezTo>
                    <a:pt x="5246" y="984"/>
                    <a:pt x="5377" y="984"/>
                    <a:pt x="5509" y="918"/>
                  </a:cubicBezTo>
                  <a:cubicBezTo>
                    <a:pt x="5443" y="787"/>
                    <a:pt x="5346" y="721"/>
                    <a:pt x="5215" y="690"/>
                  </a:cubicBezTo>
                  <a:cubicBezTo>
                    <a:pt x="4459" y="296"/>
                    <a:pt x="3641" y="66"/>
                    <a:pt x="2789" y="0"/>
                  </a:cubicBezTo>
                  <a:close/>
                </a:path>
              </a:pathLst>
            </a:custGeom>
            <a:solidFill>
              <a:srgbClr val="134F5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1843;p15"/>
            <p:cNvSpPr/>
            <p:nvPr/>
          </p:nvSpPr>
          <p:spPr>
            <a:xfrm>
              <a:off x="569655" y="3659831"/>
              <a:ext cx="1114650" cy="386418"/>
            </a:xfrm>
            <a:custGeom>
              <a:avLst/>
              <a:gdLst/>
              <a:ahLst/>
              <a:cxnLst/>
              <a:rect l="l" t="t" r="r" b="b"/>
              <a:pathLst>
                <a:path w="5123" h="1776" extrusionOk="0">
                  <a:moveTo>
                    <a:pt x="2450" y="0"/>
                  </a:moveTo>
                  <a:cubicBezTo>
                    <a:pt x="2401" y="0"/>
                    <a:pt x="2352" y="2"/>
                    <a:pt x="2303" y="7"/>
                  </a:cubicBezTo>
                  <a:cubicBezTo>
                    <a:pt x="2009" y="7"/>
                    <a:pt x="1713" y="104"/>
                    <a:pt x="1450" y="235"/>
                  </a:cubicBezTo>
                  <a:cubicBezTo>
                    <a:pt x="1122" y="366"/>
                    <a:pt x="795" y="563"/>
                    <a:pt x="532" y="825"/>
                  </a:cubicBezTo>
                  <a:cubicBezTo>
                    <a:pt x="270" y="1056"/>
                    <a:pt x="42" y="1384"/>
                    <a:pt x="8" y="1743"/>
                  </a:cubicBezTo>
                  <a:cubicBezTo>
                    <a:pt x="0" y="1766"/>
                    <a:pt x="7" y="1775"/>
                    <a:pt x="22" y="1775"/>
                  </a:cubicBezTo>
                  <a:cubicBezTo>
                    <a:pt x="70" y="1775"/>
                    <a:pt x="204" y="1678"/>
                    <a:pt x="204" y="1678"/>
                  </a:cubicBezTo>
                  <a:cubicBezTo>
                    <a:pt x="270" y="1612"/>
                    <a:pt x="336" y="1515"/>
                    <a:pt x="401" y="1449"/>
                  </a:cubicBezTo>
                  <a:cubicBezTo>
                    <a:pt x="532" y="1284"/>
                    <a:pt x="698" y="1122"/>
                    <a:pt x="829" y="990"/>
                  </a:cubicBezTo>
                  <a:cubicBezTo>
                    <a:pt x="1057" y="760"/>
                    <a:pt x="1288" y="531"/>
                    <a:pt x="1581" y="366"/>
                  </a:cubicBezTo>
                  <a:cubicBezTo>
                    <a:pt x="1809" y="225"/>
                    <a:pt x="2086" y="131"/>
                    <a:pt x="2349" y="131"/>
                  </a:cubicBezTo>
                  <a:cubicBezTo>
                    <a:pt x="2389" y="131"/>
                    <a:pt x="2429" y="133"/>
                    <a:pt x="2468" y="138"/>
                  </a:cubicBezTo>
                  <a:cubicBezTo>
                    <a:pt x="2665" y="138"/>
                    <a:pt x="2827" y="204"/>
                    <a:pt x="3024" y="269"/>
                  </a:cubicBezTo>
                  <a:cubicBezTo>
                    <a:pt x="3680" y="466"/>
                    <a:pt x="4335" y="694"/>
                    <a:pt x="4960" y="925"/>
                  </a:cubicBezTo>
                  <a:lnTo>
                    <a:pt x="5091" y="925"/>
                  </a:lnTo>
                  <a:cubicBezTo>
                    <a:pt x="5122" y="891"/>
                    <a:pt x="5122" y="859"/>
                    <a:pt x="5122" y="825"/>
                  </a:cubicBezTo>
                  <a:cubicBezTo>
                    <a:pt x="5122" y="663"/>
                    <a:pt x="4960" y="597"/>
                    <a:pt x="4794" y="531"/>
                  </a:cubicBezTo>
                  <a:cubicBezTo>
                    <a:pt x="4304" y="432"/>
                    <a:pt x="3811" y="301"/>
                    <a:pt x="3320" y="169"/>
                  </a:cubicBezTo>
                  <a:cubicBezTo>
                    <a:pt x="3037" y="86"/>
                    <a:pt x="2754" y="0"/>
                    <a:pt x="245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4" name="Google Shape;1844;p15"/>
            <p:cNvSpPr/>
            <p:nvPr/>
          </p:nvSpPr>
          <p:spPr>
            <a:xfrm>
              <a:off x="599680" y="3718359"/>
              <a:ext cx="842025" cy="328324"/>
            </a:xfrm>
            <a:custGeom>
              <a:avLst/>
              <a:gdLst/>
              <a:ahLst/>
              <a:cxnLst/>
              <a:rect l="l" t="t" r="r" b="b"/>
              <a:pathLst>
                <a:path w="3870" h="1509" extrusionOk="0">
                  <a:moveTo>
                    <a:pt x="2427" y="0"/>
                  </a:moveTo>
                  <a:cubicBezTo>
                    <a:pt x="2230" y="0"/>
                    <a:pt x="2034" y="0"/>
                    <a:pt x="1871" y="32"/>
                  </a:cubicBezTo>
                  <a:cubicBezTo>
                    <a:pt x="1706" y="97"/>
                    <a:pt x="1543" y="197"/>
                    <a:pt x="1412" y="328"/>
                  </a:cubicBezTo>
                  <a:cubicBezTo>
                    <a:pt x="1116" y="556"/>
                    <a:pt x="822" y="787"/>
                    <a:pt x="560" y="1049"/>
                  </a:cubicBezTo>
                  <a:cubicBezTo>
                    <a:pt x="494" y="1115"/>
                    <a:pt x="1" y="1474"/>
                    <a:pt x="329" y="1508"/>
                  </a:cubicBezTo>
                  <a:cubicBezTo>
                    <a:pt x="428" y="1508"/>
                    <a:pt x="560" y="1343"/>
                    <a:pt x="657" y="1246"/>
                  </a:cubicBezTo>
                  <a:cubicBezTo>
                    <a:pt x="853" y="1015"/>
                    <a:pt x="1050" y="753"/>
                    <a:pt x="1281" y="556"/>
                  </a:cubicBezTo>
                  <a:cubicBezTo>
                    <a:pt x="1378" y="459"/>
                    <a:pt x="1478" y="359"/>
                    <a:pt x="1609" y="328"/>
                  </a:cubicBezTo>
                  <a:cubicBezTo>
                    <a:pt x="1771" y="262"/>
                    <a:pt x="1937" y="262"/>
                    <a:pt x="2099" y="262"/>
                  </a:cubicBezTo>
                  <a:cubicBezTo>
                    <a:pt x="2527" y="294"/>
                    <a:pt x="2920" y="359"/>
                    <a:pt x="3313" y="491"/>
                  </a:cubicBezTo>
                  <a:cubicBezTo>
                    <a:pt x="3476" y="525"/>
                    <a:pt x="3641" y="590"/>
                    <a:pt x="3838" y="590"/>
                  </a:cubicBezTo>
                  <a:cubicBezTo>
                    <a:pt x="3870" y="459"/>
                    <a:pt x="3707" y="359"/>
                    <a:pt x="3607" y="328"/>
                  </a:cubicBezTo>
                  <a:cubicBezTo>
                    <a:pt x="3214" y="163"/>
                    <a:pt x="2820" y="66"/>
                    <a:pt x="24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5" name="Google Shape;1845;p15"/>
            <p:cNvSpPr/>
            <p:nvPr/>
          </p:nvSpPr>
          <p:spPr>
            <a:xfrm>
              <a:off x="2633153" y="3504263"/>
              <a:ext cx="741939" cy="107048"/>
            </a:xfrm>
            <a:custGeom>
              <a:avLst/>
              <a:gdLst/>
              <a:ahLst/>
              <a:cxnLst/>
              <a:rect l="l" t="t" r="r" b="b"/>
              <a:pathLst>
                <a:path w="3410" h="492" extrusionOk="0">
                  <a:moveTo>
                    <a:pt x="0" y="1"/>
                  </a:moveTo>
                  <a:lnTo>
                    <a:pt x="0" y="1"/>
                  </a:lnTo>
                  <a:cubicBezTo>
                    <a:pt x="265" y="58"/>
                    <a:pt x="531" y="136"/>
                    <a:pt x="797" y="212"/>
                  </a:cubicBezTo>
                  <a:lnTo>
                    <a:pt x="797" y="212"/>
                  </a:lnTo>
                  <a:cubicBezTo>
                    <a:pt x="531" y="133"/>
                    <a:pt x="265" y="49"/>
                    <a:pt x="0" y="1"/>
                  </a:cubicBezTo>
                  <a:close/>
                  <a:moveTo>
                    <a:pt x="797" y="212"/>
                  </a:moveTo>
                  <a:cubicBezTo>
                    <a:pt x="891" y="241"/>
                    <a:pt x="986" y="269"/>
                    <a:pt x="1081" y="294"/>
                  </a:cubicBezTo>
                  <a:cubicBezTo>
                    <a:pt x="1100" y="299"/>
                    <a:pt x="1119" y="304"/>
                    <a:pt x="1138" y="309"/>
                  </a:cubicBezTo>
                  <a:lnTo>
                    <a:pt x="1138" y="309"/>
                  </a:lnTo>
                  <a:cubicBezTo>
                    <a:pt x="1024" y="278"/>
                    <a:pt x="910" y="245"/>
                    <a:pt x="797" y="212"/>
                  </a:cubicBezTo>
                  <a:close/>
                  <a:moveTo>
                    <a:pt x="3376" y="229"/>
                  </a:moveTo>
                  <a:cubicBezTo>
                    <a:pt x="3113" y="328"/>
                    <a:pt x="2851" y="425"/>
                    <a:pt x="2557" y="460"/>
                  </a:cubicBezTo>
                  <a:cubicBezTo>
                    <a:pt x="2851" y="425"/>
                    <a:pt x="3113" y="328"/>
                    <a:pt x="3410" y="229"/>
                  </a:cubicBezTo>
                  <a:close/>
                  <a:moveTo>
                    <a:pt x="2426" y="460"/>
                  </a:moveTo>
                  <a:cubicBezTo>
                    <a:pt x="2417" y="464"/>
                    <a:pt x="2409" y="467"/>
                    <a:pt x="2401" y="471"/>
                  </a:cubicBezTo>
                  <a:lnTo>
                    <a:pt x="2401" y="471"/>
                  </a:lnTo>
                  <a:cubicBezTo>
                    <a:pt x="2434" y="465"/>
                    <a:pt x="2466" y="460"/>
                    <a:pt x="2492" y="460"/>
                  </a:cubicBezTo>
                  <a:close/>
                  <a:moveTo>
                    <a:pt x="1138" y="309"/>
                  </a:moveTo>
                  <a:cubicBezTo>
                    <a:pt x="1513" y="410"/>
                    <a:pt x="1887" y="491"/>
                    <a:pt x="2261" y="491"/>
                  </a:cubicBezTo>
                  <a:cubicBezTo>
                    <a:pt x="1887" y="491"/>
                    <a:pt x="1512" y="403"/>
                    <a:pt x="1138" y="309"/>
                  </a:cubicBezTo>
                  <a:close/>
                  <a:moveTo>
                    <a:pt x="2401" y="471"/>
                  </a:moveTo>
                  <a:cubicBezTo>
                    <a:pt x="2352" y="480"/>
                    <a:pt x="2300" y="491"/>
                    <a:pt x="2261" y="491"/>
                  </a:cubicBezTo>
                  <a:cubicBezTo>
                    <a:pt x="2318" y="491"/>
                    <a:pt x="2351" y="491"/>
                    <a:pt x="2401" y="471"/>
                  </a:cubicBezTo>
                  <a:close/>
                </a:path>
              </a:pathLst>
            </a:custGeom>
            <a:solidFill>
              <a:srgbClr val="B8C5C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6" name="Google Shape;1846;p15"/>
            <p:cNvSpPr/>
            <p:nvPr/>
          </p:nvSpPr>
          <p:spPr>
            <a:xfrm>
              <a:off x="2533285" y="3553871"/>
              <a:ext cx="834410" cy="606824"/>
            </a:xfrm>
            <a:custGeom>
              <a:avLst/>
              <a:gdLst/>
              <a:ahLst/>
              <a:cxnLst/>
              <a:rect l="l" t="t" r="r" b="b"/>
              <a:pathLst>
                <a:path w="3835" h="2789" extrusionOk="0">
                  <a:moveTo>
                    <a:pt x="3835" y="1"/>
                  </a:moveTo>
                  <a:cubicBezTo>
                    <a:pt x="3572" y="100"/>
                    <a:pt x="3310" y="197"/>
                    <a:pt x="3016" y="232"/>
                  </a:cubicBezTo>
                  <a:lnTo>
                    <a:pt x="2885" y="232"/>
                  </a:lnTo>
                  <a:cubicBezTo>
                    <a:pt x="2820" y="263"/>
                    <a:pt x="2785" y="297"/>
                    <a:pt x="2754" y="329"/>
                  </a:cubicBezTo>
                  <a:cubicBezTo>
                    <a:pt x="2295" y="656"/>
                    <a:pt x="1802" y="919"/>
                    <a:pt x="1311" y="1181"/>
                  </a:cubicBezTo>
                  <a:cubicBezTo>
                    <a:pt x="1311" y="1215"/>
                    <a:pt x="1311" y="1281"/>
                    <a:pt x="1277" y="1346"/>
                  </a:cubicBezTo>
                  <a:cubicBezTo>
                    <a:pt x="1311" y="1346"/>
                    <a:pt x="1343" y="1312"/>
                    <a:pt x="1377" y="1312"/>
                  </a:cubicBezTo>
                  <a:cubicBezTo>
                    <a:pt x="1836" y="1181"/>
                    <a:pt x="2295" y="953"/>
                    <a:pt x="2720" y="722"/>
                  </a:cubicBezTo>
                  <a:cubicBezTo>
                    <a:pt x="3048" y="460"/>
                    <a:pt x="3410" y="232"/>
                    <a:pt x="3835" y="1"/>
                  </a:cubicBezTo>
                  <a:close/>
                  <a:moveTo>
                    <a:pt x="787" y="2099"/>
                  </a:moveTo>
                  <a:cubicBezTo>
                    <a:pt x="590" y="2330"/>
                    <a:pt x="328" y="2558"/>
                    <a:pt x="0" y="2789"/>
                  </a:cubicBezTo>
                  <a:cubicBezTo>
                    <a:pt x="0" y="2789"/>
                    <a:pt x="425" y="2592"/>
                    <a:pt x="918" y="2330"/>
                  </a:cubicBezTo>
                  <a:cubicBezTo>
                    <a:pt x="852" y="2264"/>
                    <a:pt x="818" y="2199"/>
                    <a:pt x="787" y="2099"/>
                  </a:cubicBezTo>
                  <a:close/>
                </a:path>
              </a:pathLst>
            </a:custGeom>
            <a:solidFill>
              <a:srgbClr val="45818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7" name="Google Shape;1847;p15"/>
            <p:cNvSpPr/>
            <p:nvPr/>
          </p:nvSpPr>
          <p:spPr>
            <a:xfrm>
              <a:off x="2704300" y="3710962"/>
              <a:ext cx="420795" cy="349865"/>
            </a:xfrm>
            <a:custGeom>
              <a:avLst/>
              <a:gdLst/>
              <a:ahLst/>
              <a:cxnLst/>
              <a:rect l="l" t="t" r="r" b="b"/>
              <a:pathLst>
                <a:path w="1934" h="1608" extrusionOk="0">
                  <a:moveTo>
                    <a:pt x="1934" y="0"/>
                  </a:moveTo>
                  <a:lnTo>
                    <a:pt x="1934" y="0"/>
                  </a:lnTo>
                  <a:cubicBezTo>
                    <a:pt x="1509" y="231"/>
                    <a:pt x="1050" y="459"/>
                    <a:pt x="591" y="590"/>
                  </a:cubicBezTo>
                  <a:cubicBezTo>
                    <a:pt x="557" y="590"/>
                    <a:pt x="525" y="624"/>
                    <a:pt x="491" y="624"/>
                  </a:cubicBezTo>
                  <a:cubicBezTo>
                    <a:pt x="426" y="852"/>
                    <a:pt x="263" y="1083"/>
                    <a:pt x="1" y="1377"/>
                  </a:cubicBezTo>
                  <a:cubicBezTo>
                    <a:pt x="32" y="1477"/>
                    <a:pt x="66" y="1542"/>
                    <a:pt x="132" y="1608"/>
                  </a:cubicBezTo>
                  <a:cubicBezTo>
                    <a:pt x="329" y="1477"/>
                    <a:pt x="491" y="1377"/>
                    <a:pt x="657" y="1246"/>
                  </a:cubicBezTo>
                  <a:cubicBezTo>
                    <a:pt x="591" y="1083"/>
                    <a:pt x="591" y="918"/>
                    <a:pt x="754" y="787"/>
                  </a:cubicBezTo>
                  <a:cubicBezTo>
                    <a:pt x="885" y="656"/>
                    <a:pt x="1147" y="559"/>
                    <a:pt x="1378" y="493"/>
                  </a:cubicBezTo>
                  <a:cubicBezTo>
                    <a:pt x="1540" y="362"/>
                    <a:pt x="1706" y="165"/>
                    <a:pt x="1934" y="0"/>
                  </a:cubicBezTo>
                  <a:close/>
                </a:path>
              </a:pathLst>
            </a:custGeom>
            <a:solidFill>
              <a:srgbClr val="00909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8" name="Google Shape;1848;p15"/>
            <p:cNvSpPr/>
            <p:nvPr/>
          </p:nvSpPr>
          <p:spPr>
            <a:xfrm>
              <a:off x="2832888" y="3818227"/>
              <a:ext cx="171233" cy="163836"/>
            </a:xfrm>
            <a:custGeom>
              <a:avLst/>
              <a:gdLst/>
              <a:ahLst/>
              <a:cxnLst/>
              <a:rect l="l" t="t" r="r" b="b"/>
              <a:pathLst>
                <a:path w="787" h="753" extrusionOk="0">
                  <a:moveTo>
                    <a:pt x="787" y="0"/>
                  </a:moveTo>
                  <a:lnTo>
                    <a:pt x="787" y="0"/>
                  </a:lnTo>
                  <a:cubicBezTo>
                    <a:pt x="556" y="66"/>
                    <a:pt x="294" y="163"/>
                    <a:pt x="163" y="294"/>
                  </a:cubicBezTo>
                  <a:cubicBezTo>
                    <a:pt x="0" y="425"/>
                    <a:pt x="0" y="590"/>
                    <a:pt x="66" y="753"/>
                  </a:cubicBezTo>
                  <a:cubicBezTo>
                    <a:pt x="262" y="622"/>
                    <a:pt x="425" y="491"/>
                    <a:pt x="490" y="394"/>
                  </a:cubicBezTo>
                  <a:cubicBezTo>
                    <a:pt x="556" y="294"/>
                    <a:pt x="656" y="163"/>
                    <a:pt x="787" y="0"/>
                  </a:cubicBezTo>
                  <a:close/>
                </a:path>
              </a:pathLst>
            </a:custGeom>
            <a:solidFill>
              <a:srgbClr val="79B2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9" name="Google Shape;1849;p15"/>
            <p:cNvSpPr/>
            <p:nvPr/>
          </p:nvSpPr>
          <p:spPr>
            <a:xfrm>
              <a:off x="2354654" y="3490121"/>
              <a:ext cx="121626" cy="21323"/>
            </a:xfrm>
            <a:custGeom>
              <a:avLst/>
              <a:gdLst/>
              <a:ahLst/>
              <a:cxnLst/>
              <a:rect l="l" t="t" r="r" b="b"/>
              <a:pathLst>
                <a:path w="559" h="98" extrusionOk="0">
                  <a:moveTo>
                    <a:pt x="428" y="0"/>
                  </a:moveTo>
                  <a:cubicBezTo>
                    <a:pt x="296" y="0"/>
                    <a:pt x="165" y="0"/>
                    <a:pt x="0" y="31"/>
                  </a:cubicBezTo>
                  <a:cubicBezTo>
                    <a:pt x="34" y="31"/>
                    <a:pt x="231" y="66"/>
                    <a:pt x="493" y="97"/>
                  </a:cubicBezTo>
                  <a:cubicBezTo>
                    <a:pt x="493" y="66"/>
                    <a:pt x="525" y="31"/>
                    <a:pt x="559" y="0"/>
                  </a:cubicBezTo>
                  <a:close/>
                </a:path>
              </a:pathLst>
            </a:custGeom>
            <a:solidFill>
              <a:srgbClr val="00909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0" name="Google Shape;1850;p15"/>
            <p:cNvSpPr/>
            <p:nvPr/>
          </p:nvSpPr>
          <p:spPr>
            <a:xfrm>
              <a:off x="2461920" y="3490121"/>
              <a:ext cx="406435" cy="163836"/>
            </a:xfrm>
            <a:custGeom>
              <a:avLst/>
              <a:gdLst/>
              <a:ahLst/>
              <a:cxnLst/>
              <a:rect l="l" t="t" r="r" b="b"/>
              <a:pathLst>
                <a:path w="1868" h="753" extrusionOk="0">
                  <a:moveTo>
                    <a:pt x="66" y="0"/>
                  </a:moveTo>
                  <a:cubicBezTo>
                    <a:pt x="32" y="31"/>
                    <a:pt x="0" y="66"/>
                    <a:pt x="0" y="97"/>
                  </a:cubicBezTo>
                  <a:cubicBezTo>
                    <a:pt x="425" y="197"/>
                    <a:pt x="1015" y="393"/>
                    <a:pt x="1377" y="753"/>
                  </a:cubicBezTo>
                  <a:lnTo>
                    <a:pt x="1868" y="359"/>
                  </a:lnTo>
                  <a:cubicBezTo>
                    <a:pt x="1508" y="262"/>
                    <a:pt x="1146" y="131"/>
                    <a:pt x="787" y="66"/>
                  </a:cubicBezTo>
                  <a:lnTo>
                    <a:pt x="753" y="66"/>
                  </a:lnTo>
                  <a:cubicBezTo>
                    <a:pt x="525" y="31"/>
                    <a:pt x="294" y="0"/>
                    <a:pt x="6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1" name="Google Shape;1851;p15"/>
            <p:cNvSpPr/>
            <p:nvPr/>
          </p:nvSpPr>
          <p:spPr>
            <a:xfrm>
              <a:off x="2761523" y="3568231"/>
              <a:ext cx="399690" cy="242599"/>
            </a:xfrm>
            <a:custGeom>
              <a:avLst/>
              <a:gdLst/>
              <a:ahLst/>
              <a:cxnLst/>
              <a:rect l="l" t="t" r="r" b="b"/>
              <a:pathLst>
                <a:path w="1837" h="1115" extrusionOk="0">
                  <a:moveTo>
                    <a:pt x="491" y="0"/>
                  </a:moveTo>
                  <a:lnTo>
                    <a:pt x="0" y="394"/>
                  </a:lnTo>
                  <a:cubicBezTo>
                    <a:pt x="197" y="590"/>
                    <a:pt x="328" y="821"/>
                    <a:pt x="262" y="1115"/>
                  </a:cubicBezTo>
                  <a:cubicBezTo>
                    <a:pt x="753" y="853"/>
                    <a:pt x="1246" y="590"/>
                    <a:pt x="1705" y="263"/>
                  </a:cubicBezTo>
                  <a:cubicBezTo>
                    <a:pt x="1736" y="231"/>
                    <a:pt x="1771" y="197"/>
                    <a:pt x="1836" y="166"/>
                  </a:cubicBezTo>
                  <a:lnTo>
                    <a:pt x="1836" y="166"/>
                  </a:lnTo>
                  <a:cubicBezTo>
                    <a:pt x="1771" y="197"/>
                    <a:pt x="1736" y="197"/>
                    <a:pt x="1671" y="197"/>
                  </a:cubicBezTo>
                  <a:cubicBezTo>
                    <a:pt x="1277" y="197"/>
                    <a:pt x="884" y="100"/>
                    <a:pt x="49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2" name="Google Shape;1852;p15"/>
            <p:cNvSpPr/>
            <p:nvPr/>
          </p:nvSpPr>
          <p:spPr>
            <a:xfrm>
              <a:off x="742410" y="3757306"/>
              <a:ext cx="7668954" cy="995199"/>
            </a:xfrm>
            <a:custGeom>
              <a:avLst/>
              <a:gdLst/>
              <a:ahLst/>
              <a:cxnLst/>
              <a:rect l="l" t="t" r="r" b="b"/>
              <a:pathLst>
                <a:path w="35247" h="4574" extrusionOk="0">
                  <a:moveTo>
                    <a:pt x="6037" y="0"/>
                  </a:moveTo>
                  <a:cubicBezTo>
                    <a:pt x="5294" y="0"/>
                    <a:pt x="4549" y="34"/>
                    <a:pt x="3804" y="115"/>
                  </a:cubicBezTo>
                  <a:cubicBezTo>
                    <a:pt x="2526" y="280"/>
                    <a:pt x="1246" y="542"/>
                    <a:pt x="1" y="902"/>
                  </a:cubicBezTo>
                  <a:lnTo>
                    <a:pt x="1" y="3918"/>
                  </a:lnTo>
                  <a:cubicBezTo>
                    <a:pt x="1" y="4280"/>
                    <a:pt x="263" y="4574"/>
                    <a:pt x="625" y="4574"/>
                  </a:cubicBezTo>
                  <a:lnTo>
                    <a:pt x="34622" y="4574"/>
                  </a:lnTo>
                  <a:cubicBezTo>
                    <a:pt x="34950" y="4574"/>
                    <a:pt x="35246" y="4280"/>
                    <a:pt x="35246" y="3918"/>
                  </a:cubicBezTo>
                  <a:lnTo>
                    <a:pt x="35246" y="1919"/>
                  </a:lnTo>
                  <a:cubicBezTo>
                    <a:pt x="28492" y="902"/>
                    <a:pt x="21508" y="1460"/>
                    <a:pt x="14688" y="771"/>
                  </a:cubicBezTo>
                  <a:cubicBezTo>
                    <a:pt x="11796" y="510"/>
                    <a:pt x="8923" y="0"/>
                    <a:pt x="60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3" name="Google Shape;1853;p15"/>
            <p:cNvSpPr/>
            <p:nvPr/>
          </p:nvSpPr>
          <p:spPr>
            <a:xfrm>
              <a:off x="742410" y="4015570"/>
              <a:ext cx="7668954" cy="736935"/>
            </a:xfrm>
            <a:custGeom>
              <a:avLst/>
              <a:gdLst/>
              <a:ahLst/>
              <a:cxnLst/>
              <a:rect l="l" t="t" r="r" b="b"/>
              <a:pathLst>
                <a:path w="35247" h="3387" extrusionOk="0">
                  <a:moveTo>
                    <a:pt x="9710" y="1"/>
                  </a:moveTo>
                  <a:cubicBezTo>
                    <a:pt x="8615" y="1"/>
                    <a:pt x="7521" y="24"/>
                    <a:pt x="6427" y="77"/>
                  </a:cubicBezTo>
                  <a:cubicBezTo>
                    <a:pt x="4231" y="174"/>
                    <a:pt x="2002" y="436"/>
                    <a:pt x="1" y="1288"/>
                  </a:cubicBezTo>
                  <a:lnTo>
                    <a:pt x="1" y="2731"/>
                  </a:lnTo>
                  <a:cubicBezTo>
                    <a:pt x="1" y="3093"/>
                    <a:pt x="263" y="3387"/>
                    <a:pt x="625" y="3387"/>
                  </a:cubicBezTo>
                  <a:lnTo>
                    <a:pt x="34622" y="3387"/>
                  </a:lnTo>
                  <a:cubicBezTo>
                    <a:pt x="34950" y="3387"/>
                    <a:pt x="35246" y="3093"/>
                    <a:pt x="35246" y="2731"/>
                  </a:cubicBezTo>
                  <a:lnTo>
                    <a:pt x="35246" y="1616"/>
                  </a:lnTo>
                  <a:cubicBezTo>
                    <a:pt x="26733" y="1414"/>
                    <a:pt x="18222" y="1"/>
                    <a:pt x="971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4" name="Google Shape;1854;p15"/>
            <p:cNvSpPr/>
            <p:nvPr/>
          </p:nvSpPr>
          <p:spPr>
            <a:xfrm>
              <a:off x="3453200" y="3504263"/>
              <a:ext cx="21758" cy="14578"/>
            </a:xfrm>
            <a:custGeom>
              <a:avLst/>
              <a:gdLst/>
              <a:ahLst/>
              <a:cxnLst/>
              <a:rect l="l" t="t" r="r" b="b"/>
              <a:pathLst>
                <a:path w="100" h="67" extrusionOk="0">
                  <a:moveTo>
                    <a:pt x="0" y="66"/>
                  </a:moveTo>
                  <a:cubicBezTo>
                    <a:pt x="34" y="32"/>
                    <a:pt x="66" y="32"/>
                    <a:pt x="100" y="1"/>
                  </a:cubicBezTo>
                  <a:cubicBezTo>
                    <a:pt x="66" y="32"/>
                    <a:pt x="34" y="32"/>
                    <a:pt x="0" y="66"/>
                  </a:cubicBezTo>
                  <a:close/>
                </a:path>
              </a:pathLst>
            </a:custGeom>
            <a:solidFill>
              <a:srgbClr val="9AC9B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5" name="Google Shape;1855;p15"/>
            <p:cNvSpPr/>
            <p:nvPr/>
          </p:nvSpPr>
          <p:spPr>
            <a:xfrm>
              <a:off x="1334872" y="3803867"/>
              <a:ext cx="6740769" cy="950161"/>
            </a:xfrm>
            <a:custGeom>
              <a:avLst/>
              <a:gdLst/>
              <a:ahLst/>
              <a:cxnLst/>
              <a:rect l="l" t="t" r="r" b="b"/>
              <a:pathLst>
                <a:path w="30981" h="4367" extrusionOk="0">
                  <a:moveTo>
                    <a:pt x="328" y="1"/>
                  </a:moveTo>
                  <a:cubicBezTo>
                    <a:pt x="228" y="32"/>
                    <a:pt x="97" y="32"/>
                    <a:pt x="0" y="66"/>
                  </a:cubicBezTo>
                  <a:cubicBezTo>
                    <a:pt x="884" y="263"/>
                    <a:pt x="2361" y="66"/>
                    <a:pt x="3279" y="360"/>
                  </a:cubicBezTo>
                  <a:cubicBezTo>
                    <a:pt x="3441" y="394"/>
                    <a:pt x="3606" y="460"/>
                    <a:pt x="3704" y="591"/>
                  </a:cubicBezTo>
                  <a:cubicBezTo>
                    <a:pt x="3769" y="722"/>
                    <a:pt x="3769" y="884"/>
                    <a:pt x="3835" y="1016"/>
                  </a:cubicBezTo>
                  <a:cubicBezTo>
                    <a:pt x="3966" y="1312"/>
                    <a:pt x="4294" y="1474"/>
                    <a:pt x="4622" y="1540"/>
                  </a:cubicBezTo>
                  <a:cubicBezTo>
                    <a:pt x="5829" y="1909"/>
                    <a:pt x="7071" y="2003"/>
                    <a:pt x="8330" y="2003"/>
                  </a:cubicBezTo>
                  <a:cubicBezTo>
                    <a:pt x="9531" y="2003"/>
                    <a:pt x="10748" y="1917"/>
                    <a:pt x="11965" y="1902"/>
                  </a:cubicBezTo>
                  <a:cubicBezTo>
                    <a:pt x="12123" y="1898"/>
                    <a:pt x="12281" y="1897"/>
                    <a:pt x="12439" y="1897"/>
                  </a:cubicBezTo>
                  <a:cubicBezTo>
                    <a:pt x="13763" y="1897"/>
                    <a:pt x="15107" y="2020"/>
                    <a:pt x="16424" y="2196"/>
                  </a:cubicBezTo>
                  <a:cubicBezTo>
                    <a:pt x="17014" y="2295"/>
                    <a:pt x="17605" y="2392"/>
                    <a:pt x="18129" y="2655"/>
                  </a:cubicBezTo>
                  <a:cubicBezTo>
                    <a:pt x="18523" y="2820"/>
                    <a:pt x="18884" y="3082"/>
                    <a:pt x="19309" y="3279"/>
                  </a:cubicBezTo>
                  <a:cubicBezTo>
                    <a:pt x="19999" y="3573"/>
                    <a:pt x="20786" y="3607"/>
                    <a:pt x="21539" y="3638"/>
                  </a:cubicBezTo>
                  <a:cubicBezTo>
                    <a:pt x="23671" y="3704"/>
                    <a:pt x="25801" y="3835"/>
                    <a:pt x="27868" y="4360"/>
                  </a:cubicBezTo>
                  <a:lnTo>
                    <a:pt x="29735" y="4360"/>
                  </a:lnTo>
                  <a:cubicBezTo>
                    <a:pt x="29761" y="4343"/>
                    <a:pt x="29848" y="4337"/>
                    <a:pt x="29966" y="4337"/>
                  </a:cubicBezTo>
                  <a:cubicBezTo>
                    <a:pt x="30232" y="4337"/>
                    <a:pt x="30653" y="4367"/>
                    <a:pt x="30864" y="4367"/>
                  </a:cubicBezTo>
                  <a:cubicBezTo>
                    <a:pt x="30920" y="4367"/>
                    <a:pt x="30961" y="4365"/>
                    <a:pt x="30981" y="4360"/>
                  </a:cubicBezTo>
                  <a:cubicBezTo>
                    <a:pt x="28489" y="3769"/>
                    <a:pt x="25080" y="3310"/>
                    <a:pt x="22522" y="3310"/>
                  </a:cubicBezTo>
                  <a:cubicBezTo>
                    <a:pt x="21408" y="3279"/>
                    <a:pt x="20130" y="3279"/>
                    <a:pt x="19343" y="2492"/>
                  </a:cubicBezTo>
                  <a:cubicBezTo>
                    <a:pt x="19178" y="2327"/>
                    <a:pt x="19047" y="2164"/>
                    <a:pt x="18850" y="2033"/>
                  </a:cubicBezTo>
                  <a:cubicBezTo>
                    <a:pt x="18622" y="1902"/>
                    <a:pt x="18326" y="1868"/>
                    <a:pt x="18064" y="1836"/>
                  </a:cubicBezTo>
                  <a:cubicBezTo>
                    <a:pt x="14392" y="1509"/>
                    <a:pt x="10720" y="1671"/>
                    <a:pt x="7016" y="1540"/>
                  </a:cubicBezTo>
                  <a:cubicBezTo>
                    <a:pt x="6064" y="1509"/>
                    <a:pt x="5015" y="1443"/>
                    <a:pt x="4294" y="787"/>
                  </a:cubicBezTo>
                  <a:cubicBezTo>
                    <a:pt x="4097" y="622"/>
                    <a:pt x="3934" y="394"/>
                    <a:pt x="3704" y="263"/>
                  </a:cubicBezTo>
                  <a:cubicBezTo>
                    <a:pt x="3376" y="66"/>
                    <a:pt x="2951" y="32"/>
                    <a:pt x="2523" y="32"/>
                  </a:cubicBezTo>
                  <a:cubicBezTo>
                    <a:pt x="1802" y="32"/>
                    <a:pt x="1049" y="32"/>
                    <a:pt x="3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6" name="Google Shape;1856;p15"/>
            <p:cNvSpPr/>
            <p:nvPr/>
          </p:nvSpPr>
          <p:spPr>
            <a:xfrm>
              <a:off x="2939501" y="3482506"/>
              <a:ext cx="606824" cy="706692"/>
            </a:xfrm>
            <a:custGeom>
              <a:avLst/>
              <a:gdLst/>
              <a:ahLst/>
              <a:cxnLst/>
              <a:rect l="l" t="t" r="r" b="b"/>
              <a:pathLst>
                <a:path w="2789" h="3248" extrusionOk="0">
                  <a:moveTo>
                    <a:pt x="2395" y="1"/>
                  </a:moveTo>
                  <a:cubicBezTo>
                    <a:pt x="2330" y="1"/>
                    <a:pt x="2295" y="101"/>
                    <a:pt x="2295" y="166"/>
                  </a:cubicBezTo>
                  <a:cubicBezTo>
                    <a:pt x="2264" y="232"/>
                    <a:pt x="2295" y="297"/>
                    <a:pt x="2295" y="394"/>
                  </a:cubicBezTo>
                  <a:cubicBezTo>
                    <a:pt x="2295" y="560"/>
                    <a:pt x="2230" y="691"/>
                    <a:pt x="2198" y="853"/>
                  </a:cubicBezTo>
                  <a:cubicBezTo>
                    <a:pt x="2164" y="919"/>
                    <a:pt x="2164" y="1019"/>
                    <a:pt x="2133" y="1050"/>
                  </a:cubicBezTo>
                  <a:cubicBezTo>
                    <a:pt x="2099" y="1084"/>
                    <a:pt x="2067" y="1116"/>
                    <a:pt x="2067" y="1150"/>
                  </a:cubicBezTo>
                  <a:cubicBezTo>
                    <a:pt x="2033" y="1181"/>
                    <a:pt x="2002" y="1215"/>
                    <a:pt x="2033" y="1247"/>
                  </a:cubicBezTo>
                  <a:cubicBezTo>
                    <a:pt x="1902" y="1247"/>
                    <a:pt x="1805" y="1181"/>
                    <a:pt x="1674" y="1150"/>
                  </a:cubicBezTo>
                  <a:cubicBezTo>
                    <a:pt x="1608" y="1150"/>
                    <a:pt x="1543" y="1150"/>
                    <a:pt x="1509" y="1116"/>
                  </a:cubicBezTo>
                  <a:cubicBezTo>
                    <a:pt x="1280" y="1116"/>
                    <a:pt x="1050" y="1084"/>
                    <a:pt x="853" y="1019"/>
                  </a:cubicBezTo>
                  <a:cubicBezTo>
                    <a:pt x="756" y="1019"/>
                    <a:pt x="690" y="1019"/>
                    <a:pt x="625" y="984"/>
                  </a:cubicBezTo>
                  <a:cubicBezTo>
                    <a:pt x="459" y="984"/>
                    <a:pt x="297" y="1050"/>
                    <a:pt x="166" y="1150"/>
                  </a:cubicBezTo>
                  <a:cubicBezTo>
                    <a:pt x="66" y="1281"/>
                    <a:pt x="0" y="1443"/>
                    <a:pt x="35" y="1575"/>
                  </a:cubicBezTo>
                  <a:cubicBezTo>
                    <a:pt x="35" y="1640"/>
                    <a:pt x="35" y="1674"/>
                    <a:pt x="66" y="1740"/>
                  </a:cubicBezTo>
                  <a:lnTo>
                    <a:pt x="66" y="1871"/>
                  </a:lnTo>
                  <a:cubicBezTo>
                    <a:pt x="100" y="1902"/>
                    <a:pt x="100" y="1937"/>
                    <a:pt x="132" y="1968"/>
                  </a:cubicBezTo>
                  <a:cubicBezTo>
                    <a:pt x="132" y="2034"/>
                    <a:pt x="132" y="2068"/>
                    <a:pt x="100" y="2133"/>
                  </a:cubicBezTo>
                  <a:lnTo>
                    <a:pt x="0" y="2527"/>
                  </a:lnTo>
                  <a:lnTo>
                    <a:pt x="0" y="2592"/>
                  </a:lnTo>
                  <a:lnTo>
                    <a:pt x="0" y="2658"/>
                  </a:lnTo>
                  <a:cubicBezTo>
                    <a:pt x="35" y="2723"/>
                    <a:pt x="35" y="2789"/>
                    <a:pt x="35" y="2854"/>
                  </a:cubicBezTo>
                  <a:cubicBezTo>
                    <a:pt x="35" y="2951"/>
                    <a:pt x="35" y="3051"/>
                    <a:pt x="0" y="3148"/>
                  </a:cubicBezTo>
                  <a:cubicBezTo>
                    <a:pt x="0" y="3182"/>
                    <a:pt x="0" y="3182"/>
                    <a:pt x="35" y="3214"/>
                  </a:cubicBezTo>
                  <a:cubicBezTo>
                    <a:pt x="67" y="3231"/>
                    <a:pt x="100" y="3239"/>
                    <a:pt x="133" y="3239"/>
                  </a:cubicBezTo>
                  <a:cubicBezTo>
                    <a:pt x="166" y="3239"/>
                    <a:pt x="199" y="3231"/>
                    <a:pt x="231" y="3214"/>
                  </a:cubicBezTo>
                  <a:cubicBezTo>
                    <a:pt x="166" y="3117"/>
                    <a:pt x="132" y="2951"/>
                    <a:pt x="132" y="2820"/>
                  </a:cubicBezTo>
                  <a:lnTo>
                    <a:pt x="132" y="2723"/>
                  </a:lnTo>
                  <a:cubicBezTo>
                    <a:pt x="132" y="2689"/>
                    <a:pt x="166" y="2658"/>
                    <a:pt x="166" y="2658"/>
                  </a:cubicBezTo>
                  <a:lnTo>
                    <a:pt x="166" y="2493"/>
                  </a:lnTo>
                  <a:cubicBezTo>
                    <a:pt x="166" y="2493"/>
                    <a:pt x="197" y="2461"/>
                    <a:pt x="197" y="2427"/>
                  </a:cubicBezTo>
                  <a:cubicBezTo>
                    <a:pt x="231" y="2395"/>
                    <a:pt x="231" y="2361"/>
                    <a:pt x="263" y="2330"/>
                  </a:cubicBezTo>
                  <a:lnTo>
                    <a:pt x="263" y="2395"/>
                  </a:lnTo>
                  <a:lnTo>
                    <a:pt x="263" y="2461"/>
                  </a:lnTo>
                  <a:cubicBezTo>
                    <a:pt x="263" y="2493"/>
                    <a:pt x="231" y="2493"/>
                    <a:pt x="231" y="2527"/>
                  </a:cubicBezTo>
                  <a:cubicBezTo>
                    <a:pt x="197" y="2558"/>
                    <a:pt x="231" y="2592"/>
                    <a:pt x="231" y="2624"/>
                  </a:cubicBezTo>
                  <a:cubicBezTo>
                    <a:pt x="263" y="2658"/>
                    <a:pt x="263" y="2689"/>
                    <a:pt x="297" y="2689"/>
                  </a:cubicBezTo>
                  <a:cubicBezTo>
                    <a:pt x="328" y="2723"/>
                    <a:pt x="328" y="2789"/>
                    <a:pt x="328" y="2820"/>
                  </a:cubicBezTo>
                  <a:cubicBezTo>
                    <a:pt x="394" y="2951"/>
                    <a:pt x="428" y="3083"/>
                    <a:pt x="459" y="3214"/>
                  </a:cubicBezTo>
                  <a:cubicBezTo>
                    <a:pt x="492" y="3231"/>
                    <a:pt x="525" y="3239"/>
                    <a:pt x="558" y="3239"/>
                  </a:cubicBezTo>
                  <a:cubicBezTo>
                    <a:pt x="591" y="3239"/>
                    <a:pt x="623" y="3231"/>
                    <a:pt x="656" y="3214"/>
                  </a:cubicBezTo>
                  <a:cubicBezTo>
                    <a:pt x="625" y="3182"/>
                    <a:pt x="591" y="3148"/>
                    <a:pt x="591" y="3083"/>
                  </a:cubicBezTo>
                  <a:cubicBezTo>
                    <a:pt x="525" y="2951"/>
                    <a:pt x="428" y="2854"/>
                    <a:pt x="428" y="2689"/>
                  </a:cubicBezTo>
                  <a:cubicBezTo>
                    <a:pt x="428" y="2624"/>
                    <a:pt x="428" y="2558"/>
                    <a:pt x="459" y="2461"/>
                  </a:cubicBezTo>
                  <a:cubicBezTo>
                    <a:pt x="525" y="2264"/>
                    <a:pt x="591" y="2068"/>
                    <a:pt x="690" y="1871"/>
                  </a:cubicBezTo>
                  <a:cubicBezTo>
                    <a:pt x="690" y="1837"/>
                    <a:pt x="722" y="1837"/>
                    <a:pt x="722" y="1837"/>
                  </a:cubicBezTo>
                  <a:cubicBezTo>
                    <a:pt x="722" y="1837"/>
                    <a:pt x="756" y="1837"/>
                    <a:pt x="756" y="1871"/>
                  </a:cubicBezTo>
                  <a:cubicBezTo>
                    <a:pt x="821" y="1937"/>
                    <a:pt x="887" y="2034"/>
                    <a:pt x="953" y="2133"/>
                  </a:cubicBezTo>
                  <a:cubicBezTo>
                    <a:pt x="984" y="2165"/>
                    <a:pt x="984" y="2199"/>
                    <a:pt x="1018" y="2230"/>
                  </a:cubicBezTo>
                  <a:cubicBezTo>
                    <a:pt x="1050" y="2230"/>
                    <a:pt x="1115" y="2264"/>
                    <a:pt x="1149" y="2264"/>
                  </a:cubicBezTo>
                  <a:lnTo>
                    <a:pt x="1215" y="2199"/>
                  </a:lnTo>
                  <a:cubicBezTo>
                    <a:pt x="1231" y="2182"/>
                    <a:pt x="1255" y="2173"/>
                    <a:pt x="1275" y="2173"/>
                  </a:cubicBezTo>
                  <a:cubicBezTo>
                    <a:pt x="1296" y="2173"/>
                    <a:pt x="1312" y="2182"/>
                    <a:pt x="1312" y="2199"/>
                  </a:cubicBezTo>
                  <a:cubicBezTo>
                    <a:pt x="1312" y="2330"/>
                    <a:pt x="1280" y="2461"/>
                    <a:pt x="1280" y="2624"/>
                  </a:cubicBezTo>
                  <a:cubicBezTo>
                    <a:pt x="1280" y="2689"/>
                    <a:pt x="1246" y="2789"/>
                    <a:pt x="1246" y="2854"/>
                  </a:cubicBezTo>
                  <a:cubicBezTo>
                    <a:pt x="1215" y="2920"/>
                    <a:pt x="1181" y="3017"/>
                    <a:pt x="1149" y="3083"/>
                  </a:cubicBezTo>
                  <a:cubicBezTo>
                    <a:pt x="1115" y="3117"/>
                    <a:pt x="1115" y="3148"/>
                    <a:pt x="1115" y="3148"/>
                  </a:cubicBezTo>
                  <a:cubicBezTo>
                    <a:pt x="1115" y="3182"/>
                    <a:pt x="1149" y="3214"/>
                    <a:pt x="1181" y="3214"/>
                  </a:cubicBezTo>
                  <a:cubicBezTo>
                    <a:pt x="1215" y="3248"/>
                    <a:pt x="1246" y="3248"/>
                    <a:pt x="1280" y="3248"/>
                  </a:cubicBezTo>
                  <a:cubicBezTo>
                    <a:pt x="1312" y="3214"/>
                    <a:pt x="1246" y="3182"/>
                    <a:pt x="1246" y="3148"/>
                  </a:cubicBezTo>
                  <a:lnTo>
                    <a:pt x="1246" y="3117"/>
                  </a:lnTo>
                  <a:cubicBezTo>
                    <a:pt x="1312" y="2820"/>
                    <a:pt x="1412" y="2527"/>
                    <a:pt x="1543" y="2264"/>
                  </a:cubicBezTo>
                  <a:cubicBezTo>
                    <a:pt x="1574" y="2296"/>
                    <a:pt x="1574" y="2330"/>
                    <a:pt x="1574" y="2361"/>
                  </a:cubicBezTo>
                  <a:cubicBezTo>
                    <a:pt x="1574" y="2558"/>
                    <a:pt x="1574" y="2755"/>
                    <a:pt x="1608" y="2951"/>
                  </a:cubicBezTo>
                  <a:lnTo>
                    <a:pt x="1608" y="3117"/>
                  </a:lnTo>
                  <a:cubicBezTo>
                    <a:pt x="1640" y="3182"/>
                    <a:pt x="1705" y="3214"/>
                    <a:pt x="1771" y="3214"/>
                  </a:cubicBezTo>
                  <a:cubicBezTo>
                    <a:pt x="1771" y="3214"/>
                    <a:pt x="1771" y="3182"/>
                    <a:pt x="1739" y="3182"/>
                  </a:cubicBezTo>
                  <a:cubicBezTo>
                    <a:pt x="1739" y="3148"/>
                    <a:pt x="1739" y="3148"/>
                    <a:pt x="1705" y="3148"/>
                  </a:cubicBezTo>
                  <a:lnTo>
                    <a:pt x="1705" y="3083"/>
                  </a:lnTo>
                  <a:cubicBezTo>
                    <a:pt x="1705" y="2820"/>
                    <a:pt x="1739" y="2558"/>
                    <a:pt x="1771" y="2296"/>
                  </a:cubicBezTo>
                  <a:cubicBezTo>
                    <a:pt x="1771" y="2264"/>
                    <a:pt x="1771" y="2199"/>
                    <a:pt x="1805" y="2165"/>
                  </a:cubicBezTo>
                  <a:lnTo>
                    <a:pt x="1871" y="2099"/>
                  </a:lnTo>
                  <a:lnTo>
                    <a:pt x="1871" y="2068"/>
                  </a:lnTo>
                  <a:lnTo>
                    <a:pt x="1902" y="2068"/>
                  </a:lnTo>
                  <a:cubicBezTo>
                    <a:pt x="1968" y="2068"/>
                    <a:pt x="2002" y="2034"/>
                    <a:pt x="2033" y="2002"/>
                  </a:cubicBezTo>
                  <a:cubicBezTo>
                    <a:pt x="2099" y="1937"/>
                    <a:pt x="2164" y="1837"/>
                    <a:pt x="2230" y="1771"/>
                  </a:cubicBezTo>
                  <a:cubicBezTo>
                    <a:pt x="2264" y="1740"/>
                    <a:pt x="2295" y="1706"/>
                    <a:pt x="2330" y="1640"/>
                  </a:cubicBezTo>
                  <a:lnTo>
                    <a:pt x="2330" y="1575"/>
                  </a:lnTo>
                  <a:cubicBezTo>
                    <a:pt x="2330" y="1543"/>
                    <a:pt x="2361" y="1509"/>
                    <a:pt x="2361" y="1478"/>
                  </a:cubicBezTo>
                  <a:cubicBezTo>
                    <a:pt x="2461" y="1378"/>
                    <a:pt x="2492" y="1247"/>
                    <a:pt x="2492" y="1116"/>
                  </a:cubicBezTo>
                  <a:lnTo>
                    <a:pt x="2492" y="822"/>
                  </a:lnTo>
                  <a:cubicBezTo>
                    <a:pt x="2492" y="722"/>
                    <a:pt x="2492" y="591"/>
                    <a:pt x="2558" y="525"/>
                  </a:cubicBezTo>
                  <a:cubicBezTo>
                    <a:pt x="2623" y="494"/>
                    <a:pt x="2657" y="460"/>
                    <a:pt x="2689" y="428"/>
                  </a:cubicBezTo>
                  <a:cubicBezTo>
                    <a:pt x="2754" y="394"/>
                    <a:pt x="2789" y="363"/>
                    <a:pt x="2754" y="329"/>
                  </a:cubicBezTo>
                  <a:cubicBezTo>
                    <a:pt x="2754" y="297"/>
                    <a:pt x="2723" y="263"/>
                    <a:pt x="2657" y="263"/>
                  </a:cubicBezTo>
                  <a:cubicBezTo>
                    <a:pt x="2623" y="263"/>
                    <a:pt x="2592" y="232"/>
                    <a:pt x="2558" y="232"/>
                  </a:cubicBezTo>
                  <a:cubicBezTo>
                    <a:pt x="2592" y="198"/>
                    <a:pt x="2592" y="166"/>
                    <a:pt x="2623" y="132"/>
                  </a:cubicBezTo>
                  <a:cubicBezTo>
                    <a:pt x="2623" y="101"/>
                    <a:pt x="2623" y="66"/>
                    <a:pt x="2657" y="66"/>
                  </a:cubicBezTo>
                  <a:lnTo>
                    <a:pt x="2623" y="35"/>
                  </a:lnTo>
                  <a:lnTo>
                    <a:pt x="2623" y="66"/>
                  </a:lnTo>
                  <a:lnTo>
                    <a:pt x="2526" y="166"/>
                  </a:lnTo>
                  <a:cubicBezTo>
                    <a:pt x="2526" y="166"/>
                    <a:pt x="2492" y="198"/>
                    <a:pt x="2492" y="232"/>
                  </a:cubicBezTo>
                  <a:cubicBezTo>
                    <a:pt x="2461" y="198"/>
                    <a:pt x="2427" y="198"/>
                    <a:pt x="2395" y="198"/>
                  </a:cubicBezTo>
                  <a:cubicBezTo>
                    <a:pt x="2395" y="166"/>
                    <a:pt x="2427" y="132"/>
                    <a:pt x="2427" y="101"/>
                  </a:cubicBezTo>
                  <a:cubicBezTo>
                    <a:pt x="2427" y="66"/>
                    <a:pt x="2427" y="1"/>
                    <a:pt x="23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7" name="Google Shape;1857;p15"/>
            <p:cNvSpPr/>
            <p:nvPr/>
          </p:nvSpPr>
          <p:spPr>
            <a:xfrm>
              <a:off x="2939501" y="3482506"/>
              <a:ext cx="528061" cy="357045"/>
            </a:xfrm>
            <a:custGeom>
              <a:avLst/>
              <a:gdLst/>
              <a:ahLst/>
              <a:cxnLst/>
              <a:rect l="l" t="t" r="r" b="b"/>
              <a:pathLst>
                <a:path w="2427" h="1641" extrusionOk="0">
                  <a:moveTo>
                    <a:pt x="2395" y="1"/>
                  </a:moveTo>
                  <a:cubicBezTo>
                    <a:pt x="2330" y="1"/>
                    <a:pt x="2295" y="101"/>
                    <a:pt x="2295" y="166"/>
                  </a:cubicBezTo>
                  <a:cubicBezTo>
                    <a:pt x="2264" y="232"/>
                    <a:pt x="2295" y="297"/>
                    <a:pt x="2295" y="394"/>
                  </a:cubicBezTo>
                  <a:cubicBezTo>
                    <a:pt x="2295" y="560"/>
                    <a:pt x="2230" y="691"/>
                    <a:pt x="2198" y="853"/>
                  </a:cubicBezTo>
                  <a:cubicBezTo>
                    <a:pt x="2164" y="919"/>
                    <a:pt x="2164" y="1019"/>
                    <a:pt x="2133" y="1050"/>
                  </a:cubicBezTo>
                  <a:cubicBezTo>
                    <a:pt x="2099" y="1084"/>
                    <a:pt x="2067" y="1116"/>
                    <a:pt x="2067" y="1150"/>
                  </a:cubicBezTo>
                  <a:cubicBezTo>
                    <a:pt x="2033" y="1181"/>
                    <a:pt x="2002" y="1215"/>
                    <a:pt x="2033" y="1247"/>
                  </a:cubicBezTo>
                  <a:cubicBezTo>
                    <a:pt x="1902" y="1247"/>
                    <a:pt x="1805" y="1181"/>
                    <a:pt x="1674" y="1150"/>
                  </a:cubicBezTo>
                  <a:cubicBezTo>
                    <a:pt x="1608" y="1150"/>
                    <a:pt x="1543" y="1150"/>
                    <a:pt x="1509" y="1116"/>
                  </a:cubicBezTo>
                  <a:cubicBezTo>
                    <a:pt x="1280" y="1116"/>
                    <a:pt x="1050" y="1084"/>
                    <a:pt x="853" y="1019"/>
                  </a:cubicBezTo>
                  <a:cubicBezTo>
                    <a:pt x="756" y="1019"/>
                    <a:pt x="690" y="1019"/>
                    <a:pt x="625" y="984"/>
                  </a:cubicBezTo>
                  <a:cubicBezTo>
                    <a:pt x="459" y="984"/>
                    <a:pt x="297" y="1050"/>
                    <a:pt x="166" y="1150"/>
                  </a:cubicBezTo>
                  <a:cubicBezTo>
                    <a:pt x="66" y="1281"/>
                    <a:pt x="0" y="1443"/>
                    <a:pt x="35" y="1575"/>
                  </a:cubicBezTo>
                  <a:lnTo>
                    <a:pt x="35" y="1640"/>
                  </a:lnTo>
                  <a:cubicBezTo>
                    <a:pt x="35" y="1543"/>
                    <a:pt x="35" y="1478"/>
                    <a:pt x="100" y="1412"/>
                  </a:cubicBezTo>
                  <a:cubicBezTo>
                    <a:pt x="132" y="1378"/>
                    <a:pt x="166" y="1312"/>
                    <a:pt x="197" y="1281"/>
                  </a:cubicBezTo>
                  <a:cubicBezTo>
                    <a:pt x="283" y="1224"/>
                    <a:pt x="392" y="1143"/>
                    <a:pt x="504" y="1143"/>
                  </a:cubicBezTo>
                  <a:cubicBezTo>
                    <a:pt x="523" y="1143"/>
                    <a:pt x="541" y="1145"/>
                    <a:pt x="559" y="1150"/>
                  </a:cubicBezTo>
                  <a:cubicBezTo>
                    <a:pt x="559" y="1181"/>
                    <a:pt x="591" y="1181"/>
                    <a:pt x="591" y="1181"/>
                  </a:cubicBezTo>
                  <a:cubicBezTo>
                    <a:pt x="605" y="1189"/>
                    <a:pt x="619" y="1191"/>
                    <a:pt x="633" y="1191"/>
                  </a:cubicBezTo>
                  <a:cubicBezTo>
                    <a:pt x="671" y="1191"/>
                    <a:pt x="709" y="1172"/>
                    <a:pt x="747" y="1172"/>
                  </a:cubicBezTo>
                  <a:cubicBezTo>
                    <a:pt x="761" y="1172"/>
                    <a:pt x="774" y="1175"/>
                    <a:pt x="787" y="1181"/>
                  </a:cubicBezTo>
                  <a:cubicBezTo>
                    <a:pt x="821" y="1181"/>
                    <a:pt x="821" y="1181"/>
                    <a:pt x="853" y="1215"/>
                  </a:cubicBezTo>
                  <a:lnTo>
                    <a:pt x="953" y="1215"/>
                  </a:lnTo>
                  <a:cubicBezTo>
                    <a:pt x="1001" y="1198"/>
                    <a:pt x="1050" y="1190"/>
                    <a:pt x="1099" y="1190"/>
                  </a:cubicBezTo>
                  <a:cubicBezTo>
                    <a:pt x="1149" y="1190"/>
                    <a:pt x="1198" y="1198"/>
                    <a:pt x="1246" y="1215"/>
                  </a:cubicBezTo>
                  <a:cubicBezTo>
                    <a:pt x="1412" y="1215"/>
                    <a:pt x="1574" y="1247"/>
                    <a:pt x="1739" y="1281"/>
                  </a:cubicBezTo>
                  <a:lnTo>
                    <a:pt x="1805" y="1281"/>
                  </a:lnTo>
                  <a:cubicBezTo>
                    <a:pt x="1805" y="1312"/>
                    <a:pt x="1836" y="1312"/>
                    <a:pt x="1836" y="1312"/>
                  </a:cubicBezTo>
                  <a:cubicBezTo>
                    <a:pt x="1854" y="1321"/>
                    <a:pt x="1874" y="1326"/>
                    <a:pt x="1896" y="1326"/>
                  </a:cubicBezTo>
                  <a:cubicBezTo>
                    <a:pt x="1953" y="1326"/>
                    <a:pt x="2019" y="1295"/>
                    <a:pt x="2067" y="1247"/>
                  </a:cubicBezTo>
                  <a:cubicBezTo>
                    <a:pt x="2099" y="1215"/>
                    <a:pt x="2133" y="1116"/>
                    <a:pt x="2164" y="1050"/>
                  </a:cubicBezTo>
                  <a:cubicBezTo>
                    <a:pt x="2230" y="853"/>
                    <a:pt x="2330" y="625"/>
                    <a:pt x="2330" y="428"/>
                  </a:cubicBezTo>
                  <a:cubicBezTo>
                    <a:pt x="2330" y="297"/>
                    <a:pt x="2330" y="166"/>
                    <a:pt x="2395" y="66"/>
                  </a:cubicBezTo>
                  <a:cubicBezTo>
                    <a:pt x="2395" y="35"/>
                    <a:pt x="2427" y="35"/>
                    <a:pt x="2427" y="1"/>
                  </a:cubicBezTo>
                  <a:close/>
                </a:path>
              </a:pathLst>
            </a:custGeom>
            <a:solidFill>
              <a:srgbClr val="B8ABA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8" name="Google Shape;1858;p15"/>
          <p:cNvGrpSpPr/>
          <p:nvPr/>
        </p:nvGrpSpPr>
        <p:grpSpPr>
          <a:xfrm>
            <a:off x="4559939" y="1956502"/>
            <a:ext cx="7242233" cy="2058871"/>
            <a:chOff x="3419954" y="1467376"/>
            <a:chExt cx="5431675" cy="1544153"/>
          </a:xfrm>
        </p:grpSpPr>
        <p:sp>
          <p:nvSpPr>
            <p:cNvPr id="1859" name="Google Shape;1859;p15"/>
            <p:cNvSpPr/>
            <p:nvPr/>
          </p:nvSpPr>
          <p:spPr>
            <a:xfrm>
              <a:off x="6874494" y="1467376"/>
              <a:ext cx="700982" cy="180903"/>
            </a:xfrm>
            <a:custGeom>
              <a:avLst/>
              <a:gdLst/>
              <a:ahLst/>
              <a:cxnLst/>
              <a:rect l="l" t="t" r="r" b="b"/>
              <a:pathLst>
                <a:path w="9943" h="2566" extrusionOk="0">
                  <a:moveTo>
                    <a:pt x="5928" y="0"/>
                  </a:moveTo>
                  <a:cubicBezTo>
                    <a:pt x="5269" y="0"/>
                    <a:pt x="4611" y="395"/>
                    <a:pt x="4216" y="922"/>
                  </a:cubicBezTo>
                  <a:lnTo>
                    <a:pt x="4016" y="922"/>
                  </a:lnTo>
                  <a:cubicBezTo>
                    <a:pt x="3752" y="922"/>
                    <a:pt x="3557" y="1117"/>
                    <a:pt x="3425" y="1317"/>
                  </a:cubicBezTo>
                  <a:cubicBezTo>
                    <a:pt x="3294" y="1249"/>
                    <a:pt x="3162" y="1249"/>
                    <a:pt x="3030" y="1249"/>
                  </a:cubicBezTo>
                  <a:cubicBezTo>
                    <a:pt x="2698" y="1249"/>
                    <a:pt x="2372" y="1449"/>
                    <a:pt x="2240" y="1712"/>
                  </a:cubicBezTo>
                  <a:cubicBezTo>
                    <a:pt x="2108" y="1644"/>
                    <a:pt x="1977" y="1581"/>
                    <a:pt x="1845" y="1581"/>
                  </a:cubicBezTo>
                  <a:cubicBezTo>
                    <a:pt x="1513" y="1581"/>
                    <a:pt x="1250" y="1775"/>
                    <a:pt x="1118" y="2039"/>
                  </a:cubicBezTo>
                  <a:cubicBezTo>
                    <a:pt x="1055" y="2039"/>
                    <a:pt x="923" y="1976"/>
                    <a:pt x="791" y="1976"/>
                  </a:cubicBezTo>
                  <a:cubicBezTo>
                    <a:pt x="459" y="1976"/>
                    <a:pt x="133" y="2239"/>
                    <a:pt x="1" y="2566"/>
                  </a:cubicBezTo>
                  <a:lnTo>
                    <a:pt x="9943" y="2566"/>
                  </a:lnTo>
                  <a:cubicBezTo>
                    <a:pt x="9811" y="2239"/>
                    <a:pt x="9484" y="1976"/>
                    <a:pt x="9152" y="1976"/>
                  </a:cubicBezTo>
                  <a:cubicBezTo>
                    <a:pt x="9089" y="1976"/>
                    <a:pt x="9021" y="1976"/>
                    <a:pt x="8957" y="2039"/>
                  </a:cubicBezTo>
                  <a:cubicBezTo>
                    <a:pt x="8826" y="1775"/>
                    <a:pt x="8626" y="1644"/>
                    <a:pt x="8431" y="1581"/>
                  </a:cubicBezTo>
                  <a:lnTo>
                    <a:pt x="8431" y="1512"/>
                  </a:lnTo>
                  <a:cubicBezTo>
                    <a:pt x="8431" y="1249"/>
                    <a:pt x="8167" y="985"/>
                    <a:pt x="7904" y="985"/>
                  </a:cubicBezTo>
                  <a:lnTo>
                    <a:pt x="7772" y="985"/>
                  </a:lnTo>
                  <a:cubicBezTo>
                    <a:pt x="7377" y="395"/>
                    <a:pt x="6718" y="0"/>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0" name="Google Shape;1860;p15"/>
            <p:cNvSpPr/>
            <p:nvPr/>
          </p:nvSpPr>
          <p:spPr>
            <a:xfrm>
              <a:off x="8368704" y="2018871"/>
              <a:ext cx="482925" cy="143820"/>
            </a:xfrm>
            <a:custGeom>
              <a:avLst/>
              <a:gdLst/>
              <a:ahLst/>
              <a:cxnLst/>
              <a:rect l="l" t="t" r="r" b="b"/>
              <a:pathLst>
                <a:path w="6850" h="2040" extrusionOk="0">
                  <a:moveTo>
                    <a:pt x="3888" y="1"/>
                  </a:moveTo>
                  <a:cubicBezTo>
                    <a:pt x="3556" y="64"/>
                    <a:pt x="3293" y="196"/>
                    <a:pt x="3029" y="396"/>
                  </a:cubicBezTo>
                  <a:lnTo>
                    <a:pt x="2766" y="396"/>
                  </a:lnTo>
                  <a:cubicBezTo>
                    <a:pt x="2571" y="396"/>
                    <a:pt x="2371" y="459"/>
                    <a:pt x="2176" y="659"/>
                  </a:cubicBezTo>
                  <a:cubicBezTo>
                    <a:pt x="2044" y="591"/>
                    <a:pt x="1913" y="528"/>
                    <a:pt x="1781" y="528"/>
                  </a:cubicBezTo>
                  <a:lnTo>
                    <a:pt x="1649" y="528"/>
                  </a:lnTo>
                  <a:cubicBezTo>
                    <a:pt x="1254" y="591"/>
                    <a:pt x="922" y="854"/>
                    <a:pt x="790" y="1249"/>
                  </a:cubicBezTo>
                  <a:cubicBezTo>
                    <a:pt x="395" y="1318"/>
                    <a:pt x="132" y="1645"/>
                    <a:pt x="0" y="2040"/>
                  </a:cubicBezTo>
                  <a:lnTo>
                    <a:pt x="6849" y="2040"/>
                  </a:lnTo>
                  <a:cubicBezTo>
                    <a:pt x="6786" y="1581"/>
                    <a:pt x="6454" y="1186"/>
                    <a:pt x="5996" y="1118"/>
                  </a:cubicBezTo>
                  <a:cubicBezTo>
                    <a:pt x="5927" y="791"/>
                    <a:pt x="5600" y="528"/>
                    <a:pt x="5269" y="528"/>
                  </a:cubicBezTo>
                  <a:lnTo>
                    <a:pt x="5137" y="528"/>
                  </a:lnTo>
                  <a:cubicBezTo>
                    <a:pt x="4873" y="196"/>
                    <a:pt x="4478" y="1"/>
                    <a:pt x="40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1" name="Google Shape;1861;p15"/>
            <p:cNvSpPr/>
            <p:nvPr/>
          </p:nvSpPr>
          <p:spPr>
            <a:xfrm>
              <a:off x="3419954" y="2867709"/>
              <a:ext cx="482925" cy="143820"/>
            </a:xfrm>
            <a:custGeom>
              <a:avLst/>
              <a:gdLst/>
              <a:ahLst/>
              <a:cxnLst/>
              <a:rect l="l" t="t" r="r" b="b"/>
              <a:pathLst>
                <a:path w="6850" h="2040" extrusionOk="0">
                  <a:moveTo>
                    <a:pt x="3888" y="1"/>
                  </a:moveTo>
                  <a:cubicBezTo>
                    <a:pt x="3556" y="64"/>
                    <a:pt x="3293" y="196"/>
                    <a:pt x="3029" y="396"/>
                  </a:cubicBezTo>
                  <a:lnTo>
                    <a:pt x="2766" y="396"/>
                  </a:lnTo>
                  <a:cubicBezTo>
                    <a:pt x="2571" y="396"/>
                    <a:pt x="2371" y="459"/>
                    <a:pt x="2176" y="659"/>
                  </a:cubicBezTo>
                  <a:cubicBezTo>
                    <a:pt x="2044" y="591"/>
                    <a:pt x="1913" y="528"/>
                    <a:pt x="1781" y="528"/>
                  </a:cubicBezTo>
                  <a:lnTo>
                    <a:pt x="1649" y="528"/>
                  </a:lnTo>
                  <a:cubicBezTo>
                    <a:pt x="1254" y="591"/>
                    <a:pt x="922" y="854"/>
                    <a:pt x="790" y="1249"/>
                  </a:cubicBezTo>
                  <a:cubicBezTo>
                    <a:pt x="395" y="1318"/>
                    <a:pt x="132" y="1645"/>
                    <a:pt x="0" y="2040"/>
                  </a:cubicBezTo>
                  <a:lnTo>
                    <a:pt x="6849" y="2040"/>
                  </a:lnTo>
                  <a:cubicBezTo>
                    <a:pt x="6786" y="1581"/>
                    <a:pt x="6454" y="1186"/>
                    <a:pt x="5996" y="1118"/>
                  </a:cubicBezTo>
                  <a:cubicBezTo>
                    <a:pt x="5927" y="791"/>
                    <a:pt x="5600" y="528"/>
                    <a:pt x="5269" y="528"/>
                  </a:cubicBezTo>
                  <a:lnTo>
                    <a:pt x="5137" y="528"/>
                  </a:lnTo>
                  <a:cubicBezTo>
                    <a:pt x="4873" y="196"/>
                    <a:pt x="4478" y="1"/>
                    <a:pt x="40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62" name="Google Shape;1862;p15"/>
          <p:cNvGrpSpPr/>
          <p:nvPr/>
        </p:nvGrpSpPr>
        <p:grpSpPr>
          <a:xfrm>
            <a:off x="10447101" y="1698047"/>
            <a:ext cx="953715" cy="499669"/>
            <a:chOff x="5807701" y="962410"/>
            <a:chExt cx="715286" cy="374752"/>
          </a:xfrm>
        </p:grpSpPr>
        <p:sp>
          <p:nvSpPr>
            <p:cNvPr id="1863" name="Google Shape;1863;p15"/>
            <p:cNvSpPr/>
            <p:nvPr/>
          </p:nvSpPr>
          <p:spPr>
            <a:xfrm>
              <a:off x="6223288" y="962410"/>
              <a:ext cx="299699" cy="149798"/>
            </a:xfrm>
            <a:custGeom>
              <a:avLst/>
              <a:gdLst/>
              <a:ahLst/>
              <a:cxnLst/>
              <a:rect l="l" t="t" r="r" b="b"/>
              <a:pathLst>
                <a:path w="2899" h="1449" extrusionOk="0">
                  <a:moveTo>
                    <a:pt x="2898" y="0"/>
                  </a:moveTo>
                  <a:cubicBezTo>
                    <a:pt x="2171" y="263"/>
                    <a:pt x="1713" y="1054"/>
                    <a:pt x="1713" y="1054"/>
                  </a:cubicBezTo>
                  <a:cubicBezTo>
                    <a:pt x="1405" y="966"/>
                    <a:pt x="1113" y="937"/>
                    <a:pt x="859" y="937"/>
                  </a:cubicBezTo>
                  <a:cubicBezTo>
                    <a:pt x="352" y="937"/>
                    <a:pt x="1" y="1054"/>
                    <a:pt x="1" y="1054"/>
                  </a:cubicBezTo>
                  <a:lnTo>
                    <a:pt x="1845" y="1449"/>
                  </a:lnTo>
                  <a:lnTo>
                    <a:pt x="289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4" name="Google Shape;1864;p15"/>
            <p:cNvSpPr/>
            <p:nvPr/>
          </p:nvSpPr>
          <p:spPr>
            <a:xfrm>
              <a:off x="5807701" y="1269034"/>
              <a:ext cx="190736" cy="68127"/>
            </a:xfrm>
            <a:custGeom>
              <a:avLst/>
              <a:gdLst/>
              <a:ahLst/>
              <a:cxnLst/>
              <a:rect l="l" t="t" r="r" b="b"/>
              <a:pathLst>
                <a:path w="1845" h="659" extrusionOk="0">
                  <a:moveTo>
                    <a:pt x="1" y="0"/>
                  </a:moveTo>
                  <a:lnTo>
                    <a:pt x="923" y="659"/>
                  </a:lnTo>
                  <a:lnTo>
                    <a:pt x="1845" y="63"/>
                  </a:lnTo>
                  <a:cubicBezTo>
                    <a:pt x="1386" y="63"/>
                    <a:pt x="923" y="395"/>
                    <a:pt x="923" y="395"/>
                  </a:cubicBezTo>
                  <a:cubicBezTo>
                    <a:pt x="464" y="0"/>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65" name="Google Shape;1865;p15"/>
          <p:cNvSpPr txBox="1">
            <a:spLocks noGrp="1"/>
          </p:cNvSpPr>
          <p:nvPr>
            <p:ph type="title"/>
          </p:nvPr>
        </p:nvSpPr>
        <p:spPr>
          <a:xfrm>
            <a:off x="960000" y="1525699"/>
            <a:ext cx="6592400" cy="14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roxima Nova"/>
              <a:buNone/>
              <a:defRPr sz="2800" b="1">
                <a:latin typeface="Proxima Nova"/>
                <a:ea typeface="Proxima Nova"/>
                <a:cs typeface="Proxima Nova"/>
                <a:sym typeface="Proxima Nova"/>
              </a:defRPr>
            </a:lvl1pPr>
            <a:lvl2pPr lvl="1" rtl="0">
              <a:lnSpc>
                <a:spcPct val="100000"/>
              </a:lnSpc>
              <a:spcBef>
                <a:spcPts val="0"/>
              </a:spcBef>
              <a:spcAft>
                <a:spcPts val="0"/>
              </a:spcAft>
              <a:buSzPts val="2400"/>
              <a:buFont typeface="Proxima Nova"/>
              <a:buNone/>
              <a:defRPr sz="3200" b="1">
                <a:latin typeface="Proxima Nova"/>
                <a:ea typeface="Proxima Nova"/>
                <a:cs typeface="Proxima Nova"/>
                <a:sym typeface="Proxima Nova"/>
              </a:defRPr>
            </a:lvl2pPr>
            <a:lvl3pPr lvl="2" rtl="0">
              <a:lnSpc>
                <a:spcPct val="100000"/>
              </a:lnSpc>
              <a:spcBef>
                <a:spcPts val="0"/>
              </a:spcBef>
              <a:spcAft>
                <a:spcPts val="0"/>
              </a:spcAft>
              <a:buSzPts val="2400"/>
              <a:buFont typeface="Proxima Nova"/>
              <a:buNone/>
              <a:defRPr sz="3200" b="1">
                <a:latin typeface="Proxima Nova"/>
                <a:ea typeface="Proxima Nova"/>
                <a:cs typeface="Proxima Nova"/>
                <a:sym typeface="Proxima Nova"/>
              </a:defRPr>
            </a:lvl3pPr>
            <a:lvl4pPr lvl="3" rtl="0">
              <a:lnSpc>
                <a:spcPct val="100000"/>
              </a:lnSpc>
              <a:spcBef>
                <a:spcPts val="0"/>
              </a:spcBef>
              <a:spcAft>
                <a:spcPts val="0"/>
              </a:spcAft>
              <a:buSzPts val="2400"/>
              <a:buFont typeface="Proxima Nova"/>
              <a:buNone/>
              <a:defRPr sz="3200" b="1">
                <a:latin typeface="Proxima Nova"/>
                <a:ea typeface="Proxima Nova"/>
                <a:cs typeface="Proxima Nova"/>
                <a:sym typeface="Proxima Nova"/>
              </a:defRPr>
            </a:lvl4pPr>
            <a:lvl5pPr lvl="4" rtl="0">
              <a:lnSpc>
                <a:spcPct val="100000"/>
              </a:lnSpc>
              <a:spcBef>
                <a:spcPts val="0"/>
              </a:spcBef>
              <a:spcAft>
                <a:spcPts val="0"/>
              </a:spcAft>
              <a:buSzPts val="2400"/>
              <a:buFont typeface="Proxima Nova"/>
              <a:buNone/>
              <a:defRPr sz="3200" b="1">
                <a:latin typeface="Proxima Nova"/>
                <a:ea typeface="Proxima Nova"/>
                <a:cs typeface="Proxima Nova"/>
                <a:sym typeface="Proxima Nova"/>
              </a:defRPr>
            </a:lvl5pPr>
            <a:lvl6pPr lvl="5" rtl="0">
              <a:lnSpc>
                <a:spcPct val="100000"/>
              </a:lnSpc>
              <a:spcBef>
                <a:spcPts val="0"/>
              </a:spcBef>
              <a:spcAft>
                <a:spcPts val="0"/>
              </a:spcAft>
              <a:buSzPts val="2400"/>
              <a:buFont typeface="Proxima Nova"/>
              <a:buNone/>
              <a:defRPr sz="3200" b="1">
                <a:latin typeface="Proxima Nova"/>
                <a:ea typeface="Proxima Nova"/>
                <a:cs typeface="Proxima Nova"/>
                <a:sym typeface="Proxima Nova"/>
              </a:defRPr>
            </a:lvl6pPr>
            <a:lvl7pPr lvl="6" rtl="0">
              <a:lnSpc>
                <a:spcPct val="100000"/>
              </a:lnSpc>
              <a:spcBef>
                <a:spcPts val="0"/>
              </a:spcBef>
              <a:spcAft>
                <a:spcPts val="0"/>
              </a:spcAft>
              <a:buSzPts val="2400"/>
              <a:buFont typeface="Proxima Nova"/>
              <a:buNone/>
              <a:defRPr sz="3200" b="1">
                <a:latin typeface="Proxima Nova"/>
                <a:ea typeface="Proxima Nova"/>
                <a:cs typeface="Proxima Nova"/>
                <a:sym typeface="Proxima Nova"/>
              </a:defRPr>
            </a:lvl7pPr>
            <a:lvl8pPr lvl="7" rtl="0">
              <a:lnSpc>
                <a:spcPct val="100000"/>
              </a:lnSpc>
              <a:spcBef>
                <a:spcPts val="0"/>
              </a:spcBef>
              <a:spcAft>
                <a:spcPts val="0"/>
              </a:spcAft>
              <a:buSzPts val="2400"/>
              <a:buFont typeface="Proxima Nova"/>
              <a:buNone/>
              <a:defRPr sz="3200" b="1">
                <a:latin typeface="Proxima Nova"/>
                <a:ea typeface="Proxima Nova"/>
                <a:cs typeface="Proxima Nova"/>
                <a:sym typeface="Proxima Nova"/>
              </a:defRPr>
            </a:lvl8pPr>
            <a:lvl9pPr lvl="8" rtl="0">
              <a:lnSpc>
                <a:spcPct val="100000"/>
              </a:lnSpc>
              <a:spcBef>
                <a:spcPts val="0"/>
              </a:spcBef>
              <a:spcAft>
                <a:spcPts val="0"/>
              </a:spcAft>
              <a:buSzPts val="2400"/>
              <a:buFont typeface="Proxima Nova"/>
              <a:buNone/>
              <a:defRPr sz="3200" b="1">
                <a:latin typeface="Proxima Nova"/>
                <a:ea typeface="Proxima Nova"/>
                <a:cs typeface="Proxima Nova"/>
                <a:sym typeface="Proxima Nova"/>
              </a:defRPr>
            </a:lvl9pPr>
          </a:lstStyle>
          <a:p>
            <a:endParaRPr/>
          </a:p>
        </p:txBody>
      </p:sp>
      <p:sp>
        <p:nvSpPr>
          <p:cNvPr id="1866" name="Google Shape;1866;p15"/>
          <p:cNvSpPr txBox="1">
            <a:spLocks noGrp="1"/>
          </p:cNvSpPr>
          <p:nvPr>
            <p:ph type="title" idx="2"/>
          </p:nvPr>
        </p:nvSpPr>
        <p:spPr>
          <a:xfrm>
            <a:off x="960000" y="3280219"/>
            <a:ext cx="6592400" cy="49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accent4"/>
              </a:buClr>
              <a:buSzPts val="1400"/>
              <a:buFont typeface="Roboto"/>
              <a:buNone/>
              <a:defRPr sz="1867" b="0">
                <a:solidFill>
                  <a:schemeClr val="accent4"/>
                </a:solidFill>
                <a:latin typeface="Raleway Thin"/>
                <a:ea typeface="Raleway Thin"/>
                <a:cs typeface="Raleway Thin"/>
                <a:sym typeface="Raleway Thin"/>
              </a:defRPr>
            </a:lvl1pPr>
            <a:lvl2pPr lvl="1" rtl="0">
              <a:lnSpc>
                <a:spcPct val="100000"/>
              </a:lnSpc>
              <a:spcBef>
                <a:spcPts val="2133"/>
              </a:spcBef>
              <a:spcAft>
                <a:spcPts val="0"/>
              </a:spcAft>
              <a:buClr>
                <a:schemeClr val="accent4"/>
              </a:buClr>
              <a:buSzPts val="1400"/>
              <a:buFont typeface="Roboto"/>
              <a:buNone/>
              <a:defRPr sz="1867" b="0">
                <a:solidFill>
                  <a:schemeClr val="accent4"/>
                </a:solidFill>
                <a:latin typeface="Roboto"/>
                <a:ea typeface="Roboto"/>
                <a:cs typeface="Roboto"/>
                <a:sym typeface="Roboto"/>
              </a:defRPr>
            </a:lvl2pPr>
            <a:lvl3pPr lvl="2" rtl="0">
              <a:lnSpc>
                <a:spcPct val="100000"/>
              </a:lnSpc>
              <a:spcBef>
                <a:spcPts val="0"/>
              </a:spcBef>
              <a:spcAft>
                <a:spcPts val="0"/>
              </a:spcAft>
              <a:buClr>
                <a:schemeClr val="accent4"/>
              </a:buClr>
              <a:buSzPts val="1400"/>
              <a:buFont typeface="Roboto"/>
              <a:buNone/>
              <a:defRPr sz="1867" b="0">
                <a:solidFill>
                  <a:schemeClr val="accent4"/>
                </a:solidFill>
                <a:latin typeface="Roboto"/>
                <a:ea typeface="Roboto"/>
                <a:cs typeface="Roboto"/>
                <a:sym typeface="Roboto"/>
              </a:defRPr>
            </a:lvl3pPr>
            <a:lvl4pPr lvl="3" rtl="0">
              <a:lnSpc>
                <a:spcPct val="100000"/>
              </a:lnSpc>
              <a:spcBef>
                <a:spcPts val="0"/>
              </a:spcBef>
              <a:spcAft>
                <a:spcPts val="0"/>
              </a:spcAft>
              <a:buClr>
                <a:schemeClr val="accent4"/>
              </a:buClr>
              <a:buSzPts val="1400"/>
              <a:buFont typeface="Roboto"/>
              <a:buNone/>
              <a:defRPr sz="1867" b="0">
                <a:solidFill>
                  <a:schemeClr val="accent4"/>
                </a:solidFill>
                <a:latin typeface="Roboto"/>
                <a:ea typeface="Roboto"/>
                <a:cs typeface="Roboto"/>
                <a:sym typeface="Roboto"/>
              </a:defRPr>
            </a:lvl4pPr>
            <a:lvl5pPr lvl="4" rtl="0">
              <a:lnSpc>
                <a:spcPct val="100000"/>
              </a:lnSpc>
              <a:spcBef>
                <a:spcPts val="0"/>
              </a:spcBef>
              <a:spcAft>
                <a:spcPts val="0"/>
              </a:spcAft>
              <a:buClr>
                <a:schemeClr val="accent4"/>
              </a:buClr>
              <a:buSzPts val="1400"/>
              <a:buFont typeface="Roboto"/>
              <a:buNone/>
              <a:defRPr sz="1867" b="0">
                <a:solidFill>
                  <a:schemeClr val="accent4"/>
                </a:solidFill>
                <a:latin typeface="Roboto"/>
                <a:ea typeface="Roboto"/>
                <a:cs typeface="Roboto"/>
                <a:sym typeface="Roboto"/>
              </a:defRPr>
            </a:lvl5pPr>
            <a:lvl6pPr lvl="5" rtl="0">
              <a:lnSpc>
                <a:spcPct val="100000"/>
              </a:lnSpc>
              <a:spcBef>
                <a:spcPts val="0"/>
              </a:spcBef>
              <a:spcAft>
                <a:spcPts val="0"/>
              </a:spcAft>
              <a:buClr>
                <a:schemeClr val="accent4"/>
              </a:buClr>
              <a:buSzPts val="1400"/>
              <a:buFont typeface="Roboto"/>
              <a:buNone/>
              <a:defRPr sz="1867" b="0">
                <a:solidFill>
                  <a:schemeClr val="accent4"/>
                </a:solidFill>
                <a:latin typeface="Roboto"/>
                <a:ea typeface="Roboto"/>
                <a:cs typeface="Roboto"/>
                <a:sym typeface="Roboto"/>
              </a:defRPr>
            </a:lvl6pPr>
            <a:lvl7pPr lvl="6" rtl="0">
              <a:lnSpc>
                <a:spcPct val="100000"/>
              </a:lnSpc>
              <a:spcBef>
                <a:spcPts val="0"/>
              </a:spcBef>
              <a:spcAft>
                <a:spcPts val="0"/>
              </a:spcAft>
              <a:buClr>
                <a:schemeClr val="accent4"/>
              </a:buClr>
              <a:buSzPts val="1400"/>
              <a:buFont typeface="Roboto"/>
              <a:buNone/>
              <a:defRPr sz="1867" b="0">
                <a:solidFill>
                  <a:schemeClr val="accent4"/>
                </a:solidFill>
                <a:latin typeface="Roboto"/>
                <a:ea typeface="Roboto"/>
                <a:cs typeface="Roboto"/>
                <a:sym typeface="Roboto"/>
              </a:defRPr>
            </a:lvl7pPr>
            <a:lvl8pPr lvl="7" rtl="0">
              <a:lnSpc>
                <a:spcPct val="100000"/>
              </a:lnSpc>
              <a:spcBef>
                <a:spcPts val="0"/>
              </a:spcBef>
              <a:spcAft>
                <a:spcPts val="0"/>
              </a:spcAft>
              <a:buClr>
                <a:schemeClr val="accent4"/>
              </a:buClr>
              <a:buSzPts val="1400"/>
              <a:buFont typeface="Roboto"/>
              <a:buNone/>
              <a:defRPr sz="1867" b="0">
                <a:solidFill>
                  <a:schemeClr val="accent4"/>
                </a:solidFill>
                <a:latin typeface="Roboto"/>
                <a:ea typeface="Roboto"/>
                <a:cs typeface="Roboto"/>
                <a:sym typeface="Roboto"/>
              </a:defRPr>
            </a:lvl8pPr>
            <a:lvl9pPr lvl="8" rtl="0">
              <a:lnSpc>
                <a:spcPct val="100000"/>
              </a:lnSpc>
              <a:spcBef>
                <a:spcPts val="0"/>
              </a:spcBef>
              <a:spcAft>
                <a:spcPts val="0"/>
              </a:spcAft>
              <a:buClr>
                <a:schemeClr val="accent4"/>
              </a:buClr>
              <a:buSzPts val="1400"/>
              <a:buFont typeface="Roboto"/>
              <a:buNone/>
              <a:defRPr sz="1867" b="0">
                <a:solidFill>
                  <a:schemeClr val="accent4"/>
                </a:solidFill>
                <a:latin typeface="Roboto"/>
                <a:ea typeface="Roboto"/>
                <a:cs typeface="Roboto"/>
                <a:sym typeface="Roboto"/>
              </a:defRPr>
            </a:lvl9pPr>
          </a:lstStyle>
          <a:p>
            <a:endParaRPr/>
          </a:p>
        </p:txBody>
      </p:sp>
      <p:grpSp>
        <p:nvGrpSpPr>
          <p:cNvPr id="1867" name="Google Shape;1867;p15"/>
          <p:cNvGrpSpPr/>
          <p:nvPr/>
        </p:nvGrpSpPr>
        <p:grpSpPr>
          <a:xfrm>
            <a:off x="-15282" y="131"/>
            <a:ext cx="12253059" cy="258759"/>
            <a:chOff x="-45827" y="98"/>
            <a:chExt cx="9189794" cy="194069"/>
          </a:xfrm>
        </p:grpSpPr>
        <p:grpSp>
          <p:nvGrpSpPr>
            <p:cNvPr id="1868" name="Google Shape;1868;p15"/>
            <p:cNvGrpSpPr/>
            <p:nvPr/>
          </p:nvGrpSpPr>
          <p:grpSpPr>
            <a:xfrm>
              <a:off x="-45827" y="98"/>
              <a:ext cx="3063242" cy="194069"/>
              <a:chOff x="308625" y="3240400"/>
              <a:chExt cx="4019475" cy="254650"/>
            </a:xfrm>
          </p:grpSpPr>
          <p:sp>
            <p:nvSpPr>
              <p:cNvPr id="1869" name="Google Shape;1869;p15"/>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0" name="Google Shape;1870;p15"/>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1" name="Google Shape;1871;p15"/>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2" name="Google Shape;1872;p15"/>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3" name="Google Shape;1873;p15"/>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4" name="Google Shape;1874;p15"/>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5" name="Google Shape;1875;p15"/>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6" name="Google Shape;1876;p15"/>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7" name="Google Shape;1877;p15"/>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8" name="Google Shape;1878;p15"/>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9" name="Google Shape;1879;p15"/>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0" name="Google Shape;1880;p15"/>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1" name="Google Shape;1881;p15"/>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2" name="Google Shape;1882;p15"/>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3" name="Google Shape;1883;p15"/>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4" name="Google Shape;1884;p15"/>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5" name="Google Shape;1885;p15"/>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6" name="Google Shape;1886;p15"/>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7" name="Google Shape;1887;p15"/>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8" name="Google Shape;1888;p15"/>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9" name="Google Shape;1889;p15"/>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0" name="Google Shape;1890;p15"/>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1" name="Google Shape;1891;p15"/>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2" name="Google Shape;1892;p15"/>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3" name="Google Shape;1893;p15"/>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94" name="Google Shape;1894;p15"/>
            <p:cNvGrpSpPr/>
            <p:nvPr/>
          </p:nvGrpSpPr>
          <p:grpSpPr>
            <a:xfrm>
              <a:off x="3017448" y="98"/>
              <a:ext cx="3063242" cy="194069"/>
              <a:chOff x="308625" y="3240400"/>
              <a:chExt cx="4019475" cy="254650"/>
            </a:xfrm>
          </p:grpSpPr>
          <p:sp>
            <p:nvSpPr>
              <p:cNvPr id="1895" name="Google Shape;1895;p15"/>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6" name="Google Shape;1896;p15"/>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7" name="Google Shape;1897;p15"/>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8" name="Google Shape;1898;p15"/>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9" name="Google Shape;1899;p15"/>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0" name="Google Shape;1900;p15"/>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1" name="Google Shape;1901;p15"/>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2" name="Google Shape;1902;p15"/>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3" name="Google Shape;1903;p15"/>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4" name="Google Shape;1904;p15"/>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5" name="Google Shape;1905;p15"/>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6" name="Google Shape;1906;p15"/>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7" name="Google Shape;1907;p15"/>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8" name="Google Shape;1908;p15"/>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9" name="Google Shape;1909;p15"/>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0" name="Google Shape;1910;p15"/>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1" name="Google Shape;1911;p15"/>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2" name="Google Shape;1912;p15"/>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3" name="Google Shape;1913;p15"/>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4" name="Google Shape;1914;p15"/>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5" name="Google Shape;1915;p15"/>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6" name="Google Shape;1916;p15"/>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7" name="Google Shape;1917;p15"/>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8" name="Google Shape;1918;p15"/>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9" name="Google Shape;1919;p15"/>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20" name="Google Shape;1920;p15"/>
            <p:cNvGrpSpPr/>
            <p:nvPr/>
          </p:nvGrpSpPr>
          <p:grpSpPr>
            <a:xfrm>
              <a:off x="6080724" y="98"/>
              <a:ext cx="3063242" cy="194069"/>
              <a:chOff x="308625" y="3240400"/>
              <a:chExt cx="4019475" cy="254650"/>
            </a:xfrm>
          </p:grpSpPr>
          <p:sp>
            <p:nvSpPr>
              <p:cNvPr id="1921" name="Google Shape;1921;p15"/>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2" name="Google Shape;1922;p15"/>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3" name="Google Shape;1923;p15"/>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4" name="Google Shape;1924;p15"/>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5" name="Google Shape;1925;p15"/>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6" name="Google Shape;1926;p15"/>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7" name="Google Shape;1927;p15"/>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8" name="Google Shape;1928;p15"/>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9" name="Google Shape;1929;p15"/>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0" name="Google Shape;1930;p15"/>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1" name="Google Shape;1931;p15"/>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2" name="Google Shape;1932;p15"/>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3" name="Google Shape;1933;p15"/>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4" name="Google Shape;1934;p15"/>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5" name="Google Shape;1935;p15"/>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6" name="Google Shape;1936;p15"/>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7" name="Google Shape;1937;p15"/>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8" name="Google Shape;1938;p15"/>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9" name="Google Shape;1939;p15"/>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0" name="Google Shape;1940;p15"/>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1" name="Google Shape;1941;p15"/>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2" name="Google Shape;1942;p15"/>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3" name="Google Shape;1943;p15"/>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4" name="Google Shape;1944;p15"/>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5" name="Google Shape;1945;p15"/>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229651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2084"/>
        <p:cNvGrpSpPr/>
        <p:nvPr/>
      </p:nvGrpSpPr>
      <p:grpSpPr>
        <a:xfrm>
          <a:off x="0" y="0"/>
          <a:ext cx="0" cy="0"/>
          <a:chOff x="0" y="0"/>
          <a:chExt cx="0" cy="0"/>
        </a:xfrm>
      </p:grpSpPr>
      <p:sp>
        <p:nvSpPr>
          <p:cNvPr id="2085" name="Google Shape;2085;p17"/>
          <p:cNvSpPr txBox="1">
            <a:spLocks noGrp="1"/>
          </p:cNvSpPr>
          <p:nvPr>
            <p:ph type="title"/>
          </p:nvPr>
        </p:nvSpPr>
        <p:spPr>
          <a:xfrm>
            <a:off x="960000" y="709111"/>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grpSp>
        <p:nvGrpSpPr>
          <p:cNvPr id="2086" name="Google Shape;2086;p17"/>
          <p:cNvGrpSpPr/>
          <p:nvPr/>
        </p:nvGrpSpPr>
        <p:grpSpPr>
          <a:xfrm rot="10800000" flipH="1">
            <a:off x="-15282" y="6599231"/>
            <a:ext cx="12253059" cy="258759"/>
            <a:chOff x="-45827" y="98"/>
            <a:chExt cx="9189794" cy="194069"/>
          </a:xfrm>
        </p:grpSpPr>
        <p:grpSp>
          <p:nvGrpSpPr>
            <p:cNvPr id="2087" name="Google Shape;2087;p17"/>
            <p:cNvGrpSpPr/>
            <p:nvPr/>
          </p:nvGrpSpPr>
          <p:grpSpPr>
            <a:xfrm>
              <a:off x="-45827" y="98"/>
              <a:ext cx="3063242" cy="194069"/>
              <a:chOff x="308625" y="3240400"/>
              <a:chExt cx="4019475" cy="254650"/>
            </a:xfrm>
          </p:grpSpPr>
          <p:sp>
            <p:nvSpPr>
              <p:cNvPr id="2088" name="Google Shape;2088;p17"/>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9" name="Google Shape;2089;p17"/>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0" name="Google Shape;2090;p17"/>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1" name="Google Shape;2091;p17"/>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2" name="Google Shape;2092;p17"/>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3" name="Google Shape;2093;p17"/>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4" name="Google Shape;2094;p17"/>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5" name="Google Shape;2095;p17"/>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6" name="Google Shape;2096;p17"/>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7" name="Google Shape;2097;p17"/>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8" name="Google Shape;2098;p17"/>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9" name="Google Shape;2099;p17"/>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0" name="Google Shape;2100;p17"/>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1" name="Google Shape;2101;p17"/>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17"/>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17"/>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17"/>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5" name="Google Shape;2105;p17"/>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6" name="Google Shape;2106;p17"/>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17"/>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17"/>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17"/>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17"/>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17"/>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17"/>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13" name="Google Shape;2113;p17"/>
            <p:cNvGrpSpPr/>
            <p:nvPr/>
          </p:nvGrpSpPr>
          <p:grpSpPr>
            <a:xfrm>
              <a:off x="3017448" y="98"/>
              <a:ext cx="3063242" cy="194069"/>
              <a:chOff x="308625" y="3240400"/>
              <a:chExt cx="4019475" cy="254650"/>
            </a:xfrm>
          </p:grpSpPr>
          <p:sp>
            <p:nvSpPr>
              <p:cNvPr id="2114" name="Google Shape;2114;p17"/>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17"/>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17"/>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17"/>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17"/>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17"/>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17"/>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17"/>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17"/>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17"/>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17"/>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17"/>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17"/>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17"/>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17"/>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17"/>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17"/>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17"/>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17"/>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17"/>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17"/>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17"/>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17"/>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17"/>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17"/>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39" name="Google Shape;2139;p17"/>
            <p:cNvGrpSpPr/>
            <p:nvPr/>
          </p:nvGrpSpPr>
          <p:grpSpPr>
            <a:xfrm>
              <a:off x="6080724" y="98"/>
              <a:ext cx="3063242" cy="194069"/>
              <a:chOff x="308625" y="3240400"/>
              <a:chExt cx="4019475" cy="254650"/>
            </a:xfrm>
          </p:grpSpPr>
          <p:sp>
            <p:nvSpPr>
              <p:cNvPr id="2140" name="Google Shape;2140;p17"/>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1" name="Google Shape;2141;p17"/>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2" name="Google Shape;2142;p17"/>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17"/>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17"/>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17"/>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17"/>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17"/>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17"/>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17"/>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17"/>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17"/>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17"/>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17"/>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17"/>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17"/>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17"/>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17"/>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17"/>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9" name="Google Shape;2159;p17"/>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17"/>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17"/>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17"/>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3" name="Google Shape;2163;p17"/>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4" name="Google Shape;2164;p17"/>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65" name="Google Shape;2165;p17"/>
          <p:cNvGrpSpPr/>
          <p:nvPr/>
        </p:nvGrpSpPr>
        <p:grpSpPr>
          <a:xfrm>
            <a:off x="-15282" y="131"/>
            <a:ext cx="12253059" cy="258759"/>
            <a:chOff x="-45827" y="98"/>
            <a:chExt cx="9189794" cy="194069"/>
          </a:xfrm>
        </p:grpSpPr>
        <p:grpSp>
          <p:nvGrpSpPr>
            <p:cNvPr id="2166" name="Google Shape;2166;p17"/>
            <p:cNvGrpSpPr/>
            <p:nvPr/>
          </p:nvGrpSpPr>
          <p:grpSpPr>
            <a:xfrm>
              <a:off x="-45827" y="98"/>
              <a:ext cx="3063242" cy="194069"/>
              <a:chOff x="308625" y="3240400"/>
              <a:chExt cx="4019475" cy="254650"/>
            </a:xfrm>
          </p:grpSpPr>
          <p:sp>
            <p:nvSpPr>
              <p:cNvPr id="2167" name="Google Shape;2167;p17"/>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8" name="Google Shape;2168;p17"/>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17"/>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17"/>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17"/>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2172;p17"/>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17"/>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4" name="Google Shape;2174;p17"/>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5" name="Google Shape;2175;p17"/>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6" name="Google Shape;2176;p17"/>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7" name="Google Shape;2177;p17"/>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8" name="Google Shape;2178;p17"/>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9" name="Google Shape;2179;p17"/>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0" name="Google Shape;2180;p17"/>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1" name="Google Shape;2181;p17"/>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2" name="Google Shape;2182;p17"/>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3" name="Google Shape;2183;p17"/>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4" name="Google Shape;2184;p17"/>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5" name="Google Shape;2185;p17"/>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6" name="Google Shape;2186;p17"/>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7" name="Google Shape;2187;p17"/>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8" name="Google Shape;2188;p17"/>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9" name="Google Shape;2189;p17"/>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0" name="Google Shape;2190;p17"/>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1" name="Google Shape;2191;p17"/>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92" name="Google Shape;2192;p17"/>
            <p:cNvGrpSpPr/>
            <p:nvPr/>
          </p:nvGrpSpPr>
          <p:grpSpPr>
            <a:xfrm>
              <a:off x="3017448" y="98"/>
              <a:ext cx="3063242" cy="194069"/>
              <a:chOff x="308625" y="3240400"/>
              <a:chExt cx="4019475" cy="254650"/>
            </a:xfrm>
          </p:grpSpPr>
          <p:sp>
            <p:nvSpPr>
              <p:cNvPr id="2193" name="Google Shape;2193;p17"/>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4" name="Google Shape;2194;p17"/>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5" name="Google Shape;2195;p17"/>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6" name="Google Shape;2196;p17"/>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7" name="Google Shape;2197;p17"/>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8" name="Google Shape;2198;p17"/>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9" name="Google Shape;2199;p17"/>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0" name="Google Shape;2200;p17"/>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1" name="Google Shape;2201;p17"/>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2" name="Google Shape;2202;p17"/>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3" name="Google Shape;2203;p17"/>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4" name="Google Shape;2204;p17"/>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5" name="Google Shape;2205;p17"/>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6" name="Google Shape;2206;p17"/>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7" name="Google Shape;2207;p17"/>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8" name="Google Shape;2208;p17"/>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9" name="Google Shape;2209;p17"/>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0" name="Google Shape;2210;p17"/>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1" name="Google Shape;2211;p17"/>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2" name="Google Shape;2212;p17"/>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3" name="Google Shape;2213;p17"/>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4" name="Google Shape;2214;p17"/>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5" name="Google Shape;2215;p17"/>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6" name="Google Shape;2216;p17"/>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7" name="Google Shape;2217;p17"/>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18" name="Google Shape;2218;p17"/>
            <p:cNvGrpSpPr/>
            <p:nvPr/>
          </p:nvGrpSpPr>
          <p:grpSpPr>
            <a:xfrm>
              <a:off x="6080724" y="98"/>
              <a:ext cx="3063242" cy="194069"/>
              <a:chOff x="308625" y="3240400"/>
              <a:chExt cx="4019475" cy="254650"/>
            </a:xfrm>
          </p:grpSpPr>
          <p:sp>
            <p:nvSpPr>
              <p:cNvPr id="2219" name="Google Shape;2219;p17"/>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17"/>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17"/>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17"/>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17"/>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4" name="Google Shape;2224;p17"/>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5" name="Google Shape;2225;p17"/>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17"/>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17"/>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8" name="Google Shape;2228;p17"/>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9" name="Google Shape;2229;p17"/>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0" name="Google Shape;2230;p17"/>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17"/>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2" name="Google Shape;2232;p17"/>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17"/>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4" name="Google Shape;2234;p17"/>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5" name="Google Shape;2235;p17"/>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6" name="Google Shape;2236;p17"/>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7" name="Google Shape;2237;p17"/>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8" name="Google Shape;2238;p17"/>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9" name="Google Shape;2239;p17"/>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0" name="Google Shape;2240;p17"/>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1" name="Google Shape;2241;p17"/>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2" name="Google Shape;2242;p17"/>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3" name="Google Shape;2243;p17"/>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44" name="Google Shape;2244;p17"/>
          <p:cNvGrpSpPr/>
          <p:nvPr/>
        </p:nvGrpSpPr>
        <p:grpSpPr>
          <a:xfrm>
            <a:off x="410123" y="972128"/>
            <a:ext cx="185533" cy="5075120"/>
            <a:chOff x="8697242" y="729096"/>
            <a:chExt cx="139150" cy="3806340"/>
          </a:xfrm>
        </p:grpSpPr>
        <p:sp>
          <p:nvSpPr>
            <p:cNvPr id="2245" name="Google Shape;2245;p17"/>
            <p:cNvSpPr/>
            <p:nvPr/>
          </p:nvSpPr>
          <p:spPr>
            <a:xfrm flipH="1">
              <a:off x="8746131" y="4381919"/>
              <a:ext cx="52200" cy="52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6" name="Google Shape;2246;p17"/>
            <p:cNvSpPr/>
            <p:nvPr/>
          </p:nvSpPr>
          <p:spPr>
            <a:xfrm flipH="1">
              <a:off x="8746131" y="4483237"/>
              <a:ext cx="52200" cy="522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7" name="Google Shape;2247;p17"/>
            <p:cNvSpPr/>
            <p:nvPr/>
          </p:nvSpPr>
          <p:spPr>
            <a:xfrm flipH="1">
              <a:off x="8708199" y="729096"/>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8" name="Google Shape;2248;p17"/>
            <p:cNvSpPr/>
            <p:nvPr/>
          </p:nvSpPr>
          <p:spPr>
            <a:xfrm flipH="1">
              <a:off x="8708199" y="953078"/>
              <a:ext cx="111300" cy="111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9" name="Google Shape;2249;p17"/>
            <p:cNvSpPr/>
            <p:nvPr/>
          </p:nvSpPr>
          <p:spPr>
            <a:xfrm flipH="1">
              <a:off x="8708199" y="1190501"/>
              <a:ext cx="111300" cy="1113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250" name="Google Shape;2250;p17"/>
            <p:cNvGrpSpPr/>
            <p:nvPr/>
          </p:nvGrpSpPr>
          <p:grpSpPr>
            <a:xfrm>
              <a:off x="8697242" y="1521714"/>
              <a:ext cx="139150" cy="2436625"/>
              <a:chOff x="7191225" y="238125"/>
              <a:chExt cx="139150" cy="2436625"/>
            </a:xfrm>
          </p:grpSpPr>
          <p:sp>
            <p:nvSpPr>
              <p:cNvPr id="2251" name="Google Shape;2251;p17"/>
              <p:cNvSpPr/>
              <p:nvPr/>
            </p:nvSpPr>
            <p:spPr>
              <a:xfrm>
                <a:off x="7256850" y="303725"/>
                <a:ext cx="25" cy="2354625"/>
              </a:xfrm>
              <a:custGeom>
                <a:avLst/>
                <a:gdLst/>
                <a:ahLst/>
                <a:cxnLst/>
                <a:rect l="l" t="t" r="r" b="b"/>
                <a:pathLst>
                  <a:path w="1" h="94185" fill="none" extrusionOk="0">
                    <a:moveTo>
                      <a:pt x="1" y="1"/>
                    </a:moveTo>
                    <a:lnTo>
                      <a:pt x="1" y="94184"/>
                    </a:lnTo>
                  </a:path>
                </a:pathLst>
              </a:custGeom>
              <a:solidFill>
                <a:srgbClr val="A2C4C9"/>
              </a:solidFill>
              <a:ln w="8525" cap="flat" cmpd="sng">
                <a:solidFill>
                  <a:schemeClr val="accent2"/>
                </a:solidFill>
                <a:prstDash val="solid"/>
                <a:miter lim="2624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2" name="Google Shape;2252;p17"/>
              <p:cNvSpPr/>
              <p:nvPr/>
            </p:nvSpPr>
            <p:spPr>
              <a:xfrm>
                <a:off x="7191225" y="238125"/>
                <a:ext cx="139150" cy="131250"/>
              </a:xfrm>
              <a:custGeom>
                <a:avLst/>
                <a:gdLst/>
                <a:ahLst/>
                <a:cxnLst/>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3" name="Google Shape;2253;p17"/>
              <p:cNvSpPr/>
              <p:nvPr/>
            </p:nvSpPr>
            <p:spPr>
              <a:xfrm>
                <a:off x="7212869" y="500600"/>
                <a:ext cx="82050" cy="74200"/>
              </a:xfrm>
              <a:custGeom>
                <a:avLst/>
                <a:gdLst/>
                <a:ahLst/>
                <a:cxnLst/>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4" name="Google Shape;2254;p17"/>
              <p:cNvSpPr/>
              <p:nvPr/>
            </p:nvSpPr>
            <p:spPr>
              <a:xfrm>
                <a:off x="7212869" y="1251893"/>
                <a:ext cx="82050" cy="74200"/>
              </a:xfrm>
              <a:custGeom>
                <a:avLst/>
                <a:gdLst/>
                <a:ahLst/>
                <a:cxnLst/>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5" name="Google Shape;2255;p17"/>
              <p:cNvSpPr/>
              <p:nvPr/>
            </p:nvSpPr>
            <p:spPr>
              <a:xfrm>
                <a:off x="7191225" y="369350"/>
                <a:ext cx="139150" cy="131275"/>
              </a:xfrm>
              <a:custGeom>
                <a:avLst/>
                <a:gdLst/>
                <a:ahLst/>
                <a:cxnLst/>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6" name="Google Shape;2256;p17"/>
              <p:cNvSpPr/>
              <p:nvPr/>
            </p:nvSpPr>
            <p:spPr>
              <a:xfrm>
                <a:off x="7191225" y="219042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7" name="Google Shape;2257;p17"/>
              <p:cNvSpPr/>
              <p:nvPr/>
            </p:nvSpPr>
            <p:spPr>
              <a:xfrm>
                <a:off x="7191225" y="205917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8" name="Google Shape;2258;p17"/>
              <p:cNvSpPr/>
              <p:nvPr/>
            </p:nvSpPr>
            <p:spPr>
              <a:xfrm>
                <a:off x="7199100" y="260910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9" name="Google Shape;2259;p17"/>
              <p:cNvSpPr/>
              <p:nvPr/>
            </p:nvSpPr>
            <p:spPr>
              <a:xfrm>
                <a:off x="7199100" y="254347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0" name="Google Shape;2260;p17"/>
              <p:cNvSpPr/>
              <p:nvPr/>
            </p:nvSpPr>
            <p:spPr>
              <a:xfrm>
                <a:off x="7199100" y="247785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17"/>
              <p:cNvSpPr/>
              <p:nvPr/>
            </p:nvSpPr>
            <p:spPr>
              <a:xfrm>
                <a:off x="7199100" y="241222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62" name="Google Shape;2262;p17"/>
          <p:cNvGrpSpPr/>
          <p:nvPr/>
        </p:nvGrpSpPr>
        <p:grpSpPr>
          <a:xfrm>
            <a:off x="11596323" y="972128"/>
            <a:ext cx="185533" cy="5075120"/>
            <a:chOff x="8697242" y="729096"/>
            <a:chExt cx="139150" cy="3806340"/>
          </a:xfrm>
        </p:grpSpPr>
        <p:sp>
          <p:nvSpPr>
            <p:cNvPr id="2263" name="Google Shape;2263;p17"/>
            <p:cNvSpPr/>
            <p:nvPr/>
          </p:nvSpPr>
          <p:spPr>
            <a:xfrm flipH="1">
              <a:off x="8746131" y="4381919"/>
              <a:ext cx="52200" cy="52200"/>
            </a:xfrm>
            <a:prstGeom prst="ellipse">
              <a:avLst/>
            </a:prstGeom>
            <a:solidFill>
              <a:srgbClr val="EA999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17"/>
            <p:cNvSpPr/>
            <p:nvPr/>
          </p:nvSpPr>
          <p:spPr>
            <a:xfrm flipH="1">
              <a:off x="8746131" y="4483237"/>
              <a:ext cx="52200" cy="52200"/>
            </a:xfrm>
            <a:prstGeom prst="ellipse">
              <a:avLst/>
            </a:prstGeom>
            <a:solidFill>
              <a:srgbClr val="76A5A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17"/>
            <p:cNvSpPr/>
            <p:nvPr/>
          </p:nvSpPr>
          <p:spPr>
            <a:xfrm flipH="1">
              <a:off x="8708199" y="729096"/>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17"/>
            <p:cNvSpPr/>
            <p:nvPr/>
          </p:nvSpPr>
          <p:spPr>
            <a:xfrm flipH="1">
              <a:off x="8708199" y="953078"/>
              <a:ext cx="111300" cy="111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7" name="Google Shape;2267;p17"/>
            <p:cNvSpPr/>
            <p:nvPr/>
          </p:nvSpPr>
          <p:spPr>
            <a:xfrm flipH="1">
              <a:off x="8708199" y="1190501"/>
              <a:ext cx="111300" cy="1113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268" name="Google Shape;2268;p17"/>
            <p:cNvGrpSpPr/>
            <p:nvPr/>
          </p:nvGrpSpPr>
          <p:grpSpPr>
            <a:xfrm>
              <a:off x="8697242" y="1521714"/>
              <a:ext cx="139150" cy="2436625"/>
              <a:chOff x="7191225" y="238125"/>
              <a:chExt cx="139150" cy="2436625"/>
            </a:xfrm>
          </p:grpSpPr>
          <p:sp>
            <p:nvSpPr>
              <p:cNvPr id="2269" name="Google Shape;2269;p17"/>
              <p:cNvSpPr/>
              <p:nvPr/>
            </p:nvSpPr>
            <p:spPr>
              <a:xfrm>
                <a:off x="7256850" y="303725"/>
                <a:ext cx="25" cy="2354625"/>
              </a:xfrm>
              <a:custGeom>
                <a:avLst/>
                <a:gdLst/>
                <a:ahLst/>
                <a:cxnLst/>
                <a:rect l="l" t="t" r="r" b="b"/>
                <a:pathLst>
                  <a:path w="1" h="94185" fill="none" extrusionOk="0">
                    <a:moveTo>
                      <a:pt x="1" y="1"/>
                    </a:moveTo>
                    <a:lnTo>
                      <a:pt x="1" y="94184"/>
                    </a:lnTo>
                  </a:path>
                </a:pathLst>
              </a:custGeom>
              <a:solidFill>
                <a:srgbClr val="A2C4C9"/>
              </a:solidFill>
              <a:ln w="8525" cap="flat" cmpd="sng">
                <a:solidFill>
                  <a:srgbClr val="A3C4C8"/>
                </a:solidFill>
                <a:prstDash val="solid"/>
                <a:miter lim="2624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17"/>
              <p:cNvSpPr/>
              <p:nvPr/>
            </p:nvSpPr>
            <p:spPr>
              <a:xfrm>
                <a:off x="7191225" y="238125"/>
                <a:ext cx="139150" cy="131250"/>
              </a:xfrm>
              <a:custGeom>
                <a:avLst/>
                <a:gdLst/>
                <a:ahLst/>
                <a:cxnLst/>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17"/>
              <p:cNvSpPr/>
              <p:nvPr/>
            </p:nvSpPr>
            <p:spPr>
              <a:xfrm>
                <a:off x="7215479" y="500600"/>
                <a:ext cx="82050" cy="74200"/>
              </a:xfrm>
              <a:custGeom>
                <a:avLst/>
                <a:gdLst/>
                <a:ahLst/>
                <a:cxnLst/>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17"/>
              <p:cNvSpPr/>
              <p:nvPr/>
            </p:nvSpPr>
            <p:spPr>
              <a:xfrm>
                <a:off x="7215479" y="1257112"/>
                <a:ext cx="82050" cy="74200"/>
              </a:xfrm>
              <a:custGeom>
                <a:avLst/>
                <a:gdLst/>
                <a:ahLst/>
                <a:cxnLst/>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17"/>
              <p:cNvSpPr/>
              <p:nvPr/>
            </p:nvSpPr>
            <p:spPr>
              <a:xfrm>
                <a:off x="7191225" y="369350"/>
                <a:ext cx="139150" cy="131275"/>
              </a:xfrm>
              <a:custGeom>
                <a:avLst/>
                <a:gdLst/>
                <a:ahLst/>
                <a:cxnLst/>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17"/>
              <p:cNvSpPr/>
              <p:nvPr/>
            </p:nvSpPr>
            <p:spPr>
              <a:xfrm>
                <a:off x="7191225" y="219042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17"/>
              <p:cNvSpPr/>
              <p:nvPr/>
            </p:nvSpPr>
            <p:spPr>
              <a:xfrm>
                <a:off x="7191225" y="205917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17"/>
              <p:cNvSpPr/>
              <p:nvPr/>
            </p:nvSpPr>
            <p:spPr>
              <a:xfrm>
                <a:off x="7199100" y="260910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17"/>
              <p:cNvSpPr/>
              <p:nvPr/>
            </p:nvSpPr>
            <p:spPr>
              <a:xfrm>
                <a:off x="7199100" y="254347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17"/>
              <p:cNvSpPr/>
              <p:nvPr/>
            </p:nvSpPr>
            <p:spPr>
              <a:xfrm>
                <a:off x="7199100" y="247785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17"/>
              <p:cNvSpPr/>
              <p:nvPr/>
            </p:nvSpPr>
            <p:spPr>
              <a:xfrm>
                <a:off x="7199100" y="241222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26400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3233"/>
        <p:cNvGrpSpPr/>
        <p:nvPr/>
      </p:nvGrpSpPr>
      <p:grpSpPr>
        <a:xfrm>
          <a:off x="0" y="0"/>
          <a:ext cx="0" cy="0"/>
          <a:chOff x="0" y="0"/>
          <a:chExt cx="0" cy="0"/>
        </a:xfrm>
      </p:grpSpPr>
      <p:sp>
        <p:nvSpPr>
          <p:cNvPr id="3234" name="Google Shape;3234;p23"/>
          <p:cNvSpPr txBox="1">
            <a:spLocks noGrp="1"/>
          </p:cNvSpPr>
          <p:nvPr>
            <p:ph type="ctrTitle"/>
          </p:nvPr>
        </p:nvSpPr>
        <p:spPr>
          <a:xfrm>
            <a:off x="960000" y="2414229"/>
            <a:ext cx="3026800" cy="7704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4"/>
              </a:buClr>
              <a:buSzPts val="1400"/>
              <a:buFont typeface="Proxima Nova"/>
              <a:buNone/>
              <a:defRPr sz="2400" b="1">
                <a:solidFill>
                  <a:schemeClr val="accent4"/>
                </a:solidFill>
                <a:latin typeface="Proxima Nova"/>
                <a:ea typeface="Proxima Nova"/>
                <a:cs typeface="Proxima Nova"/>
                <a:sym typeface="Proxima Nova"/>
              </a:defRPr>
            </a:lvl1pPr>
            <a:lvl2pPr lvl="1"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2pPr>
            <a:lvl3pPr lvl="2"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3pPr>
            <a:lvl4pPr lvl="3"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4pPr>
            <a:lvl5pPr lvl="4"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5pPr>
            <a:lvl6pPr lvl="5"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6pPr>
            <a:lvl7pPr lvl="6"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7pPr>
            <a:lvl8pPr lvl="7"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8pPr>
            <a:lvl9pPr lvl="8"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9pPr>
          </a:lstStyle>
          <a:p>
            <a:endParaRPr/>
          </a:p>
        </p:txBody>
      </p:sp>
      <p:sp>
        <p:nvSpPr>
          <p:cNvPr id="3235" name="Google Shape;3235;p23"/>
          <p:cNvSpPr txBox="1">
            <a:spLocks noGrp="1"/>
          </p:cNvSpPr>
          <p:nvPr>
            <p:ph type="subTitle" idx="1"/>
          </p:nvPr>
        </p:nvSpPr>
        <p:spPr>
          <a:xfrm>
            <a:off x="960000" y="3106433"/>
            <a:ext cx="30268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Font typeface="Roboto Light"/>
              <a:buNone/>
              <a:defRPr sz="1867">
                <a:latin typeface="Raleway Thin"/>
                <a:ea typeface="Raleway Thin"/>
                <a:cs typeface="Raleway Thin"/>
                <a:sym typeface="Raleway Thin"/>
              </a:defRPr>
            </a:lvl1pPr>
            <a:lvl2pPr lvl="1" algn="ctr" rtl="0">
              <a:lnSpc>
                <a:spcPct val="100000"/>
              </a:lnSpc>
              <a:spcBef>
                <a:spcPts val="2133"/>
              </a:spcBef>
              <a:spcAft>
                <a:spcPts val="0"/>
              </a:spcAft>
              <a:buSzPts val="1000"/>
              <a:buFont typeface="Roboto Light"/>
              <a:buNone/>
              <a:defRPr sz="1333">
                <a:latin typeface="Roboto Light"/>
                <a:ea typeface="Roboto Light"/>
                <a:cs typeface="Roboto Light"/>
                <a:sym typeface="Roboto Light"/>
              </a:defRPr>
            </a:lvl2pPr>
            <a:lvl3pPr lvl="2"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3pPr>
            <a:lvl4pPr lvl="3"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4pPr>
            <a:lvl5pPr lvl="4"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5pPr>
            <a:lvl6pPr lvl="5"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6pPr>
            <a:lvl7pPr lvl="6"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7pPr>
            <a:lvl8pPr lvl="7"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8pPr>
            <a:lvl9pPr lvl="8"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9pPr>
          </a:lstStyle>
          <a:p>
            <a:endParaRPr/>
          </a:p>
        </p:txBody>
      </p:sp>
      <p:sp>
        <p:nvSpPr>
          <p:cNvPr id="3236" name="Google Shape;3236;p23"/>
          <p:cNvSpPr txBox="1">
            <a:spLocks noGrp="1"/>
          </p:cNvSpPr>
          <p:nvPr>
            <p:ph type="ctrTitle" idx="2"/>
          </p:nvPr>
        </p:nvSpPr>
        <p:spPr>
          <a:xfrm>
            <a:off x="4517400" y="2414237"/>
            <a:ext cx="3195200" cy="7704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4"/>
              </a:buClr>
              <a:buSzPts val="1400"/>
              <a:buFont typeface="Proxima Nova"/>
              <a:buNone/>
              <a:defRPr sz="2400" b="1">
                <a:solidFill>
                  <a:schemeClr val="accent4"/>
                </a:solidFill>
                <a:latin typeface="Proxima Nova"/>
                <a:ea typeface="Proxima Nova"/>
                <a:cs typeface="Proxima Nova"/>
                <a:sym typeface="Proxima Nova"/>
              </a:defRPr>
            </a:lvl1pPr>
            <a:lvl2pPr lvl="1"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2pPr>
            <a:lvl3pPr lvl="2"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3pPr>
            <a:lvl4pPr lvl="3"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4pPr>
            <a:lvl5pPr lvl="4"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5pPr>
            <a:lvl6pPr lvl="5"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6pPr>
            <a:lvl7pPr lvl="6"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7pPr>
            <a:lvl8pPr lvl="7"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8pPr>
            <a:lvl9pPr lvl="8"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9pPr>
          </a:lstStyle>
          <a:p>
            <a:endParaRPr/>
          </a:p>
        </p:txBody>
      </p:sp>
      <p:sp>
        <p:nvSpPr>
          <p:cNvPr id="3237" name="Google Shape;3237;p23"/>
          <p:cNvSpPr txBox="1">
            <a:spLocks noGrp="1"/>
          </p:cNvSpPr>
          <p:nvPr>
            <p:ph type="subTitle" idx="3"/>
          </p:nvPr>
        </p:nvSpPr>
        <p:spPr>
          <a:xfrm>
            <a:off x="4515767" y="3106433"/>
            <a:ext cx="31952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Font typeface="Roboto Light"/>
              <a:buNone/>
              <a:defRPr sz="1867">
                <a:latin typeface="Raleway Thin"/>
                <a:ea typeface="Raleway Thin"/>
                <a:cs typeface="Raleway Thin"/>
                <a:sym typeface="Raleway Thin"/>
              </a:defRPr>
            </a:lvl1pPr>
            <a:lvl2pPr lvl="1"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2pPr>
            <a:lvl3pPr lvl="2"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3pPr>
            <a:lvl4pPr lvl="3"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4pPr>
            <a:lvl5pPr lvl="4"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5pPr>
            <a:lvl6pPr lvl="5"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6pPr>
            <a:lvl7pPr lvl="6"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7pPr>
            <a:lvl8pPr lvl="7"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8pPr>
            <a:lvl9pPr lvl="8"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9pPr>
          </a:lstStyle>
          <a:p>
            <a:endParaRPr/>
          </a:p>
        </p:txBody>
      </p:sp>
      <p:sp>
        <p:nvSpPr>
          <p:cNvPr id="3238" name="Google Shape;3238;p23"/>
          <p:cNvSpPr txBox="1">
            <a:spLocks noGrp="1"/>
          </p:cNvSpPr>
          <p:nvPr>
            <p:ph type="ctrTitle" idx="4"/>
          </p:nvPr>
        </p:nvSpPr>
        <p:spPr>
          <a:xfrm>
            <a:off x="8205200" y="2414229"/>
            <a:ext cx="3026800" cy="7704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4"/>
              </a:buClr>
              <a:buSzPts val="1400"/>
              <a:buFont typeface="Proxima Nova"/>
              <a:buNone/>
              <a:defRPr sz="2400" b="1">
                <a:solidFill>
                  <a:schemeClr val="accent4"/>
                </a:solidFill>
                <a:latin typeface="Proxima Nova"/>
                <a:ea typeface="Proxima Nova"/>
                <a:cs typeface="Proxima Nova"/>
                <a:sym typeface="Proxima Nova"/>
              </a:defRPr>
            </a:lvl1pPr>
            <a:lvl2pPr lvl="1"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2pPr>
            <a:lvl3pPr lvl="2"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3pPr>
            <a:lvl4pPr lvl="3"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4pPr>
            <a:lvl5pPr lvl="4"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5pPr>
            <a:lvl6pPr lvl="5"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6pPr>
            <a:lvl7pPr lvl="6"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7pPr>
            <a:lvl8pPr lvl="7"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8pPr>
            <a:lvl9pPr lvl="8"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9pPr>
          </a:lstStyle>
          <a:p>
            <a:endParaRPr/>
          </a:p>
        </p:txBody>
      </p:sp>
      <p:sp>
        <p:nvSpPr>
          <p:cNvPr id="3239" name="Google Shape;3239;p23"/>
          <p:cNvSpPr txBox="1">
            <a:spLocks noGrp="1"/>
          </p:cNvSpPr>
          <p:nvPr>
            <p:ph type="subTitle" idx="5"/>
          </p:nvPr>
        </p:nvSpPr>
        <p:spPr>
          <a:xfrm>
            <a:off x="8205267" y="3106433"/>
            <a:ext cx="30268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Font typeface="Roboto Light"/>
              <a:buNone/>
              <a:defRPr sz="1867">
                <a:latin typeface="Raleway Thin"/>
                <a:ea typeface="Raleway Thin"/>
                <a:cs typeface="Raleway Thin"/>
                <a:sym typeface="Raleway Thin"/>
              </a:defRPr>
            </a:lvl1pPr>
            <a:lvl2pPr lvl="1" algn="ctr" rtl="0">
              <a:lnSpc>
                <a:spcPct val="100000"/>
              </a:lnSpc>
              <a:spcBef>
                <a:spcPts val="2133"/>
              </a:spcBef>
              <a:spcAft>
                <a:spcPts val="0"/>
              </a:spcAft>
              <a:buSzPts val="1000"/>
              <a:buFont typeface="Roboto Light"/>
              <a:buNone/>
              <a:defRPr sz="1333">
                <a:latin typeface="Roboto Light"/>
                <a:ea typeface="Roboto Light"/>
                <a:cs typeface="Roboto Light"/>
                <a:sym typeface="Roboto Light"/>
              </a:defRPr>
            </a:lvl2pPr>
            <a:lvl3pPr lvl="2"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3pPr>
            <a:lvl4pPr lvl="3"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4pPr>
            <a:lvl5pPr lvl="4"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5pPr>
            <a:lvl6pPr lvl="5"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6pPr>
            <a:lvl7pPr lvl="6"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7pPr>
            <a:lvl8pPr lvl="7"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8pPr>
            <a:lvl9pPr lvl="8"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9pPr>
          </a:lstStyle>
          <a:p>
            <a:endParaRPr/>
          </a:p>
        </p:txBody>
      </p:sp>
      <p:sp>
        <p:nvSpPr>
          <p:cNvPr id="3240" name="Google Shape;3240;p23"/>
          <p:cNvSpPr txBox="1">
            <a:spLocks noGrp="1"/>
          </p:cNvSpPr>
          <p:nvPr>
            <p:ph type="ctrTitle" idx="6"/>
          </p:nvPr>
        </p:nvSpPr>
        <p:spPr>
          <a:xfrm>
            <a:off x="960000" y="4767167"/>
            <a:ext cx="3026800" cy="7704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4"/>
              </a:buClr>
              <a:buSzPts val="1400"/>
              <a:buFont typeface="Proxima Nova"/>
              <a:buNone/>
              <a:defRPr sz="2400" b="1">
                <a:solidFill>
                  <a:schemeClr val="accent4"/>
                </a:solidFill>
                <a:latin typeface="Proxima Nova"/>
                <a:ea typeface="Proxima Nova"/>
                <a:cs typeface="Proxima Nova"/>
                <a:sym typeface="Proxima Nova"/>
              </a:defRPr>
            </a:lvl1pPr>
            <a:lvl2pPr lvl="1"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2pPr>
            <a:lvl3pPr lvl="2"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3pPr>
            <a:lvl4pPr lvl="3"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4pPr>
            <a:lvl5pPr lvl="4"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5pPr>
            <a:lvl6pPr lvl="5"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6pPr>
            <a:lvl7pPr lvl="6"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7pPr>
            <a:lvl8pPr lvl="7"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8pPr>
            <a:lvl9pPr lvl="8"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9pPr>
          </a:lstStyle>
          <a:p>
            <a:endParaRPr/>
          </a:p>
        </p:txBody>
      </p:sp>
      <p:sp>
        <p:nvSpPr>
          <p:cNvPr id="3241" name="Google Shape;3241;p23"/>
          <p:cNvSpPr txBox="1">
            <a:spLocks noGrp="1"/>
          </p:cNvSpPr>
          <p:nvPr>
            <p:ph type="subTitle" idx="7"/>
          </p:nvPr>
        </p:nvSpPr>
        <p:spPr>
          <a:xfrm>
            <a:off x="960000" y="5451733"/>
            <a:ext cx="30268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Font typeface="Roboto Light"/>
              <a:buNone/>
              <a:defRPr sz="1867">
                <a:latin typeface="Raleway Thin"/>
                <a:ea typeface="Raleway Thin"/>
                <a:cs typeface="Raleway Thin"/>
                <a:sym typeface="Raleway Thin"/>
              </a:defRPr>
            </a:lvl1pPr>
            <a:lvl2pPr lvl="1" algn="ctr" rtl="0">
              <a:lnSpc>
                <a:spcPct val="100000"/>
              </a:lnSpc>
              <a:spcBef>
                <a:spcPts val="2133"/>
              </a:spcBef>
              <a:spcAft>
                <a:spcPts val="0"/>
              </a:spcAft>
              <a:buSzPts val="1000"/>
              <a:buFont typeface="Roboto Light"/>
              <a:buNone/>
              <a:defRPr sz="1333">
                <a:latin typeface="Roboto Light"/>
                <a:ea typeface="Roboto Light"/>
                <a:cs typeface="Roboto Light"/>
                <a:sym typeface="Roboto Light"/>
              </a:defRPr>
            </a:lvl2pPr>
            <a:lvl3pPr lvl="2"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3pPr>
            <a:lvl4pPr lvl="3"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4pPr>
            <a:lvl5pPr lvl="4"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5pPr>
            <a:lvl6pPr lvl="5"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6pPr>
            <a:lvl7pPr lvl="6"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7pPr>
            <a:lvl8pPr lvl="7"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8pPr>
            <a:lvl9pPr lvl="8"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9pPr>
          </a:lstStyle>
          <a:p>
            <a:endParaRPr/>
          </a:p>
        </p:txBody>
      </p:sp>
      <p:sp>
        <p:nvSpPr>
          <p:cNvPr id="3242" name="Google Shape;3242;p23"/>
          <p:cNvSpPr txBox="1">
            <a:spLocks noGrp="1"/>
          </p:cNvSpPr>
          <p:nvPr>
            <p:ph type="ctrTitle" idx="8"/>
          </p:nvPr>
        </p:nvSpPr>
        <p:spPr>
          <a:xfrm>
            <a:off x="4584192" y="4767159"/>
            <a:ext cx="3026800" cy="7704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4"/>
              </a:buClr>
              <a:buSzPts val="1400"/>
              <a:buFont typeface="Proxima Nova"/>
              <a:buNone/>
              <a:defRPr sz="2400" b="1">
                <a:solidFill>
                  <a:schemeClr val="accent4"/>
                </a:solidFill>
                <a:latin typeface="Proxima Nova"/>
                <a:ea typeface="Proxima Nova"/>
                <a:cs typeface="Proxima Nova"/>
                <a:sym typeface="Proxima Nova"/>
              </a:defRPr>
            </a:lvl1pPr>
            <a:lvl2pPr lvl="1"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2pPr>
            <a:lvl3pPr lvl="2"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3pPr>
            <a:lvl4pPr lvl="3"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4pPr>
            <a:lvl5pPr lvl="4"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5pPr>
            <a:lvl6pPr lvl="5"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6pPr>
            <a:lvl7pPr lvl="6"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7pPr>
            <a:lvl8pPr lvl="7"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8pPr>
            <a:lvl9pPr lvl="8"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9pPr>
          </a:lstStyle>
          <a:p>
            <a:endParaRPr/>
          </a:p>
        </p:txBody>
      </p:sp>
      <p:sp>
        <p:nvSpPr>
          <p:cNvPr id="3243" name="Google Shape;3243;p23"/>
          <p:cNvSpPr txBox="1">
            <a:spLocks noGrp="1"/>
          </p:cNvSpPr>
          <p:nvPr>
            <p:ph type="subTitle" idx="9"/>
          </p:nvPr>
        </p:nvSpPr>
        <p:spPr>
          <a:xfrm>
            <a:off x="4582600" y="5451733"/>
            <a:ext cx="30268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Font typeface="Roboto Light"/>
              <a:buNone/>
              <a:defRPr sz="1867">
                <a:latin typeface="Raleway Thin"/>
                <a:ea typeface="Raleway Thin"/>
                <a:cs typeface="Raleway Thin"/>
                <a:sym typeface="Raleway Thin"/>
              </a:defRPr>
            </a:lvl1pPr>
            <a:lvl2pPr lvl="1"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2pPr>
            <a:lvl3pPr lvl="2"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3pPr>
            <a:lvl4pPr lvl="3"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4pPr>
            <a:lvl5pPr lvl="4"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5pPr>
            <a:lvl6pPr lvl="5"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6pPr>
            <a:lvl7pPr lvl="6"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7pPr>
            <a:lvl8pPr lvl="7"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8pPr>
            <a:lvl9pPr lvl="8"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9pPr>
          </a:lstStyle>
          <a:p>
            <a:endParaRPr/>
          </a:p>
        </p:txBody>
      </p:sp>
      <p:sp>
        <p:nvSpPr>
          <p:cNvPr id="3244" name="Google Shape;3244;p23"/>
          <p:cNvSpPr txBox="1">
            <a:spLocks noGrp="1"/>
          </p:cNvSpPr>
          <p:nvPr>
            <p:ph type="ctrTitle" idx="13"/>
          </p:nvPr>
        </p:nvSpPr>
        <p:spPr>
          <a:xfrm>
            <a:off x="8205200" y="4767169"/>
            <a:ext cx="3026800" cy="7704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4"/>
              </a:buClr>
              <a:buSzPts val="1400"/>
              <a:buFont typeface="Proxima Nova"/>
              <a:buNone/>
              <a:defRPr sz="2400" b="1">
                <a:solidFill>
                  <a:schemeClr val="accent4"/>
                </a:solidFill>
                <a:latin typeface="Proxima Nova"/>
                <a:ea typeface="Proxima Nova"/>
                <a:cs typeface="Proxima Nova"/>
                <a:sym typeface="Proxima Nova"/>
              </a:defRPr>
            </a:lvl1pPr>
            <a:lvl2pPr lvl="1"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2pPr>
            <a:lvl3pPr lvl="2"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3pPr>
            <a:lvl4pPr lvl="3"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4pPr>
            <a:lvl5pPr lvl="4"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5pPr>
            <a:lvl6pPr lvl="5"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6pPr>
            <a:lvl7pPr lvl="6"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7pPr>
            <a:lvl8pPr lvl="7"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8pPr>
            <a:lvl9pPr lvl="8" algn="ctr" rtl="0">
              <a:lnSpc>
                <a:spcPct val="80000"/>
              </a:lnSpc>
              <a:spcBef>
                <a:spcPts val="0"/>
              </a:spcBef>
              <a:spcAft>
                <a:spcPts val="0"/>
              </a:spcAft>
              <a:buClr>
                <a:schemeClr val="accent4"/>
              </a:buClr>
              <a:buSzPts val="1400"/>
              <a:buFont typeface="Proxima Nova"/>
              <a:buNone/>
              <a:defRPr sz="1867" b="1">
                <a:solidFill>
                  <a:schemeClr val="accent4"/>
                </a:solidFill>
                <a:latin typeface="Proxima Nova"/>
                <a:ea typeface="Proxima Nova"/>
                <a:cs typeface="Proxima Nova"/>
                <a:sym typeface="Proxima Nova"/>
              </a:defRPr>
            </a:lvl9pPr>
          </a:lstStyle>
          <a:p>
            <a:endParaRPr/>
          </a:p>
        </p:txBody>
      </p:sp>
      <p:sp>
        <p:nvSpPr>
          <p:cNvPr id="3245" name="Google Shape;3245;p23"/>
          <p:cNvSpPr txBox="1">
            <a:spLocks noGrp="1"/>
          </p:cNvSpPr>
          <p:nvPr>
            <p:ph type="subTitle" idx="14"/>
          </p:nvPr>
        </p:nvSpPr>
        <p:spPr>
          <a:xfrm>
            <a:off x="8208412" y="5451733"/>
            <a:ext cx="30268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Font typeface="Roboto Light"/>
              <a:buNone/>
              <a:defRPr sz="1867">
                <a:latin typeface="Raleway Thin"/>
                <a:ea typeface="Raleway Thin"/>
                <a:cs typeface="Raleway Thin"/>
                <a:sym typeface="Raleway Thin"/>
              </a:defRPr>
            </a:lvl1pPr>
            <a:lvl2pPr lvl="1" algn="ctr" rtl="0">
              <a:lnSpc>
                <a:spcPct val="100000"/>
              </a:lnSpc>
              <a:spcBef>
                <a:spcPts val="2133"/>
              </a:spcBef>
              <a:spcAft>
                <a:spcPts val="0"/>
              </a:spcAft>
              <a:buSzPts val="1000"/>
              <a:buFont typeface="Roboto Light"/>
              <a:buNone/>
              <a:defRPr sz="1333">
                <a:latin typeface="Roboto Light"/>
                <a:ea typeface="Roboto Light"/>
                <a:cs typeface="Roboto Light"/>
                <a:sym typeface="Roboto Light"/>
              </a:defRPr>
            </a:lvl2pPr>
            <a:lvl3pPr lvl="2"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3pPr>
            <a:lvl4pPr lvl="3"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4pPr>
            <a:lvl5pPr lvl="4"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5pPr>
            <a:lvl6pPr lvl="5"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6pPr>
            <a:lvl7pPr lvl="6"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7pPr>
            <a:lvl8pPr lvl="7"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8pPr>
            <a:lvl9pPr lvl="8" algn="ctr" rtl="0">
              <a:lnSpc>
                <a:spcPct val="100000"/>
              </a:lnSpc>
              <a:spcBef>
                <a:spcPts val="0"/>
              </a:spcBef>
              <a:spcAft>
                <a:spcPts val="0"/>
              </a:spcAft>
              <a:buSzPts val="1000"/>
              <a:buFont typeface="Roboto Light"/>
              <a:buNone/>
              <a:defRPr sz="1333">
                <a:latin typeface="Roboto Light"/>
                <a:ea typeface="Roboto Light"/>
                <a:cs typeface="Roboto Light"/>
                <a:sym typeface="Roboto Light"/>
              </a:defRPr>
            </a:lvl9pPr>
          </a:lstStyle>
          <a:p>
            <a:endParaRPr/>
          </a:p>
        </p:txBody>
      </p:sp>
      <p:sp>
        <p:nvSpPr>
          <p:cNvPr id="3246" name="Google Shape;3246;p23"/>
          <p:cNvSpPr txBox="1">
            <a:spLocks noGrp="1"/>
          </p:cNvSpPr>
          <p:nvPr>
            <p:ph type="title" idx="15"/>
          </p:nvPr>
        </p:nvSpPr>
        <p:spPr>
          <a:xfrm>
            <a:off x="960000" y="709111"/>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grpSp>
        <p:nvGrpSpPr>
          <p:cNvPr id="3247" name="Google Shape;3247;p23"/>
          <p:cNvGrpSpPr/>
          <p:nvPr/>
        </p:nvGrpSpPr>
        <p:grpSpPr>
          <a:xfrm rot="10800000" flipH="1">
            <a:off x="-15282" y="6599231"/>
            <a:ext cx="12253059" cy="258759"/>
            <a:chOff x="-45827" y="98"/>
            <a:chExt cx="9189794" cy="194069"/>
          </a:xfrm>
        </p:grpSpPr>
        <p:grpSp>
          <p:nvGrpSpPr>
            <p:cNvPr id="3248" name="Google Shape;3248;p23"/>
            <p:cNvGrpSpPr/>
            <p:nvPr/>
          </p:nvGrpSpPr>
          <p:grpSpPr>
            <a:xfrm>
              <a:off x="-45827" y="98"/>
              <a:ext cx="3063242" cy="194069"/>
              <a:chOff x="308625" y="3240400"/>
              <a:chExt cx="4019475" cy="254650"/>
            </a:xfrm>
          </p:grpSpPr>
          <p:sp>
            <p:nvSpPr>
              <p:cNvPr id="3249" name="Google Shape;3249;p23"/>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0" name="Google Shape;3250;p23"/>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1" name="Google Shape;3251;p23"/>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2" name="Google Shape;3252;p23"/>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3" name="Google Shape;3253;p23"/>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4" name="Google Shape;3254;p23"/>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5" name="Google Shape;3255;p23"/>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6" name="Google Shape;3256;p23"/>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7" name="Google Shape;3257;p23"/>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8" name="Google Shape;3258;p23"/>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9" name="Google Shape;3259;p23"/>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0" name="Google Shape;3260;p23"/>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1" name="Google Shape;3261;p23"/>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2" name="Google Shape;3262;p23"/>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3" name="Google Shape;3263;p23"/>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4" name="Google Shape;3264;p23"/>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5" name="Google Shape;3265;p23"/>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6" name="Google Shape;3266;p23"/>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7" name="Google Shape;3267;p23"/>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8" name="Google Shape;3268;p23"/>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9" name="Google Shape;3269;p23"/>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0" name="Google Shape;3270;p23"/>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1" name="Google Shape;3271;p23"/>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2" name="Google Shape;3272;p23"/>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3" name="Google Shape;3273;p23"/>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74" name="Google Shape;3274;p23"/>
            <p:cNvGrpSpPr/>
            <p:nvPr/>
          </p:nvGrpSpPr>
          <p:grpSpPr>
            <a:xfrm>
              <a:off x="3017448" y="98"/>
              <a:ext cx="3063242" cy="194069"/>
              <a:chOff x="308625" y="3240400"/>
              <a:chExt cx="4019475" cy="254650"/>
            </a:xfrm>
          </p:grpSpPr>
          <p:sp>
            <p:nvSpPr>
              <p:cNvPr id="3275" name="Google Shape;3275;p23"/>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6" name="Google Shape;3276;p23"/>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7" name="Google Shape;3277;p23"/>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8" name="Google Shape;3278;p23"/>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9" name="Google Shape;3279;p23"/>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0" name="Google Shape;3280;p23"/>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1" name="Google Shape;3281;p23"/>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2" name="Google Shape;3282;p23"/>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3" name="Google Shape;3283;p23"/>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4" name="Google Shape;3284;p23"/>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5" name="Google Shape;3285;p23"/>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6" name="Google Shape;3286;p23"/>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7" name="Google Shape;3287;p23"/>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8" name="Google Shape;3288;p23"/>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9" name="Google Shape;3289;p23"/>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0" name="Google Shape;3290;p23"/>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1" name="Google Shape;3291;p23"/>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2" name="Google Shape;3292;p23"/>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3" name="Google Shape;3293;p23"/>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4" name="Google Shape;3294;p23"/>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5" name="Google Shape;3295;p23"/>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6" name="Google Shape;3296;p23"/>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7" name="Google Shape;3297;p23"/>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8" name="Google Shape;3298;p23"/>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9" name="Google Shape;3299;p23"/>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00" name="Google Shape;3300;p23"/>
            <p:cNvGrpSpPr/>
            <p:nvPr/>
          </p:nvGrpSpPr>
          <p:grpSpPr>
            <a:xfrm>
              <a:off x="6080724" y="98"/>
              <a:ext cx="3063242" cy="194069"/>
              <a:chOff x="308625" y="3240400"/>
              <a:chExt cx="4019475" cy="254650"/>
            </a:xfrm>
          </p:grpSpPr>
          <p:sp>
            <p:nvSpPr>
              <p:cNvPr id="3301" name="Google Shape;3301;p23"/>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2" name="Google Shape;3302;p23"/>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3" name="Google Shape;3303;p23"/>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4" name="Google Shape;3304;p23"/>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5" name="Google Shape;3305;p23"/>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6" name="Google Shape;3306;p23"/>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7" name="Google Shape;3307;p23"/>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8" name="Google Shape;3308;p23"/>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9" name="Google Shape;3309;p23"/>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0" name="Google Shape;3310;p23"/>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1" name="Google Shape;3311;p23"/>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2" name="Google Shape;3312;p23"/>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3" name="Google Shape;3313;p23"/>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4" name="Google Shape;3314;p23"/>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5" name="Google Shape;3315;p23"/>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6" name="Google Shape;3316;p23"/>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7" name="Google Shape;3317;p23"/>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8" name="Google Shape;3318;p23"/>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9" name="Google Shape;3319;p23"/>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0" name="Google Shape;3320;p23"/>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1" name="Google Shape;3321;p23"/>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2" name="Google Shape;3322;p23"/>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3" name="Google Shape;3323;p23"/>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4" name="Google Shape;3324;p23"/>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5" name="Google Shape;3325;p23"/>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326" name="Google Shape;3326;p23"/>
          <p:cNvGrpSpPr/>
          <p:nvPr/>
        </p:nvGrpSpPr>
        <p:grpSpPr>
          <a:xfrm>
            <a:off x="-15282" y="131"/>
            <a:ext cx="12253059" cy="258759"/>
            <a:chOff x="-45827" y="98"/>
            <a:chExt cx="9189794" cy="194069"/>
          </a:xfrm>
        </p:grpSpPr>
        <p:grpSp>
          <p:nvGrpSpPr>
            <p:cNvPr id="3327" name="Google Shape;3327;p23"/>
            <p:cNvGrpSpPr/>
            <p:nvPr/>
          </p:nvGrpSpPr>
          <p:grpSpPr>
            <a:xfrm>
              <a:off x="-45827" y="98"/>
              <a:ext cx="3063242" cy="194069"/>
              <a:chOff x="308625" y="3240400"/>
              <a:chExt cx="4019475" cy="254650"/>
            </a:xfrm>
          </p:grpSpPr>
          <p:sp>
            <p:nvSpPr>
              <p:cNvPr id="3328" name="Google Shape;3328;p23"/>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9" name="Google Shape;3329;p23"/>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0" name="Google Shape;3330;p23"/>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1" name="Google Shape;3331;p23"/>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2" name="Google Shape;3332;p23"/>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3" name="Google Shape;3333;p23"/>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4" name="Google Shape;3334;p23"/>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5" name="Google Shape;3335;p23"/>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6" name="Google Shape;3336;p23"/>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7" name="Google Shape;3337;p23"/>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8" name="Google Shape;3338;p23"/>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9" name="Google Shape;3339;p23"/>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0" name="Google Shape;3340;p23"/>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23"/>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2" name="Google Shape;3342;p23"/>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3" name="Google Shape;3343;p23"/>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4" name="Google Shape;3344;p23"/>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5" name="Google Shape;3345;p23"/>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6" name="Google Shape;3346;p23"/>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7" name="Google Shape;3347;p23"/>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8" name="Google Shape;3348;p23"/>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9" name="Google Shape;3349;p23"/>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0" name="Google Shape;3350;p23"/>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1" name="Google Shape;3351;p23"/>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2" name="Google Shape;3352;p23"/>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53" name="Google Shape;3353;p23"/>
            <p:cNvGrpSpPr/>
            <p:nvPr/>
          </p:nvGrpSpPr>
          <p:grpSpPr>
            <a:xfrm>
              <a:off x="3017448" y="98"/>
              <a:ext cx="3063242" cy="194069"/>
              <a:chOff x="308625" y="3240400"/>
              <a:chExt cx="4019475" cy="254650"/>
            </a:xfrm>
          </p:grpSpPr>
          <p:sp>
            <p:nvSpPr>
              <p:cNvPr id="3354" name="Google Shape;3354;p23"/>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5" name="Google Shape;3355;p23"/>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6" name="Google Shape;3356;p23"/>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7" name="Google Shape;3357;p23"/>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8" name="Google Shape;3358;p23"/>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9" name="Google Shape;3359;p23"/>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0" name="Google Shape;3360;p23"/>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1" name="Google Shape;3361;p23"/>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2" name="Google Shape;3362;p23"/>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3" name="Google Shape;3363;p23"/>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4" name="Google Shape;3364;p23"/>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5" name="Google Shape;3365;p23"/>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6" name="Google Shape;3366;p23"/>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7" name="Google Shape;3367;p23"/>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8" name="Google Shape;3368;p23"/>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9" name="Google Shape;3369;p23"/>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0" name="Google Shape;3370;p23"/>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1" name="Google Shape;3371;p23"/>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2" name="Google Shape;3372;p23"/>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3" name="Google Shape;3373;p23"/>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4" name="Google Shape;3374;p23"/>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5" name="Google Shape;3375;p23"/>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6" name="Google Shape;3376;p23"/>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7" name="Google Shape;3377;p23"/>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8" name="Google Shape;3378;p23"/>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79" name="Google Shape;3379;p23"/>
            <p:cNvGrpSpPr/>
            <p:nvPr/>
          </p:nvGrpSpPr>
          <p:grpSpPr>
            <a:xfrm>
              <a:off x="6080724" y="98"/>
              <a:ext cx="3063242" cy="194069"/>
              <a:chOff x="308625" y="3240400"/>
              <a:chExt cx="4019475" cy="254650"/>
            </a:xfrm>
          </p:grpSpPr>
          <p:sp>
            <p:nvSpPr>
              <p:cNvPr id="3380" name="Google Shape;3380;p23"/>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1" name="Google Shape;3381;p23"/>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2" name="Google Shape;3382;p23"/>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3" name="Google Shape;3383;p23"/>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4" name="Google Shape;3384;p23"/>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5" name="Google Shape;3385;p23"/>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6" name="Google Shape;3386;p23"/>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7" name="Google Shape;3387;p23"/>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8" name="Google Shape;3388;p23"/>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9" name="Google Shape;3389;p23"/>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0" name="Google Shape;3390;p23"/>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1" name="Google Shape;3391;p23"/>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2" name="Google Shape;3392;p23"/>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3" name="Google Shape;3393;p23"/>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4" name="Google Shape;3394;p23"/>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5" name="Google Shape;3395;p23"/>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6" name="Google Shape;3396;p23"/>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7" name="Google Shape;3397;p23"/>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8" name="Google Shape;3398;p23"/>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9" name="Google Shape;3399;p23"/>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0" name="Google Shape;3400;p23"/>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1" name="Google Shape;3401;p23"/>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2" name="Google Shape;3402;p23"/>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3" name="Google Shape;3403;p23"/>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4" name="Google Shape;3404;p23"/>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762627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and text ">
  <p:cSld name="Title and text ">
    <p:spTree>
      <p:nvGrpSpPr>
        <p:cNvPr id="1" name="Shape 3405"/>
        <p:cNvGrpSpPr/>
        <p:nvPr/>
      </p:nvGrpSpPr>
      <p:grpSpPr>
        <a:xfrm>
          <a:off x="0" y="0"/>
          <a:ext cx="0" cy="0"/>
          <a:chOff x="0" y="0"/>
          <a:chExt cx="0" cy="0"/>
        </a:xfrm>
      </p:grpSpPr>
      <p:sp>
        <p:nvSpPr>
          <p:cNvPr id="3406" name="Google Shape;3406;p24"/>
          <p:cNvSpPr txBox="1">
            <a:spLocks noGrp="1"/>
          </p:cNvSpPr>
          <p:nvPr>
            <p:ph type="title"/>
          </p:nvPr>
        </p:nvSpPr>
        <p:spPr>
          <a:xfrm>
            <a:off x="6677544" y="2365767"/>
            <a:ext cx="4554800" cy="1379600"/>
          </a:xfrm>
          <a:prstGeom prst="rect">
            <a:avLst/>
          </a:prstGeom>
        </p:spPr>
        <p:txBody>
          <a:bodyPr spcFirstLastPara="1" wrap="square" lIns="91425" tIns="91425" rIns="91425" bIns="91425" anchor="t" anchorCtr="0">
            <a:noAutofit/>
          </a:bodyPr>
          <a:lstStyle>
            <a:lvl1pPr lvl="0" algn="r" rtl="0">
              <a:lnSpc>
                <a:spcPct val="80000"/>
              </a:lnSpc>
              <a:spcBef>
                <a:spcPts val="0"/>
              </a:spcBef>
              <a:spcAft>
                <a:spcPts val="0"/>
              </a:spcAft>
              <a:buSzPts val="7200"/>
              <a:buNone/>
              <a:defRPr sz="9600">
                <a:solidFill>
                  <a:schemeClr val="lt2"/>
                </a:solidFill>
              </a:defRPr>
            </a:lvl1pPr>
            <a:lvl2pPr lvl="1" algn="r" rtl="0">
              <a:lnSpc>
                <a:spcPct val="80000"/>
              </a:lnSpc>
              <a:spcBef>
                <a:spcPts val="0"/>
              </a:spcBef>
              <a:spcAft>
                <a:spcPts val="0"/>
              </a:spcAft>
              <a:buSzPts val="7200"/>
              <a:buNone/>
              <a:defRPr sz="9600"/>
            </a:lvl2pPr>
            <a:lvl3pPr lvl="2" algn="r" rtl="0">
              <a:lnSpc>
                <a:spcPct val="80000"/>
              </a:lnSpc>
              <a:spcBef>
                <a:spcPts val="0"/>
              </a:spcBef>
              <a:spcAft>
                <a:spcPts val="0"/>
              </a:spcAft>
              <a:buSzPts val="7200"/>
              <a:buNone/>
              <a:defRPr sz="9600"/>
            </a:lvl3pPr>
            <a:lvl4pPr lvl="3" algn="r" rtl="0">
              <a:lnSpc>
                <a:spcPct val="80000"/>
              </a:lnSpc>
              <a:spcBef>
                <a:spcPts val="0"/>
              </a:spcBef>
              <a:spcAft>
                <a:spcPts val="0"/>
              </a:spcAft>
              <a:buSzPts val="7200"/>
              <a:buNone/>
              <a:defRPr sz="9600"/>
            </a:lvl4pPr>
            <a:lvl5pPr lvl="4" algn="r" rtl="0">
              <a:lnSpc>
                <a:spcPct val="80000"/>
              </a:lnSpc>
              <a:spcBef>
                <a:spcPts val="0"/>
              </a:spcBef>
              <a:spcAft>
                <a:spcPts val="0"/>
              </a:spcAft>
              <a:buSzPts val="7200"/>
              <a:buNone/>
              <a:defRPr sz="9600"/>
            </a:lvl5pPr>
            <a:lvl6pPr lvl="5" algn="r" rtl="0">
              <a:lnSpc>
                <a:spcPct val="80000"/>
              </a:lnSpc>
              <a:spcBef>
                <a:spcPts val="0"/>
              </a:spcBef>
              <a:spcAft>
                <a:spcPts val="0"/>
              </a:spcAft>
              <a:buSzPts val="7200"/>
              <a:buNone/>
              <a:defRPr sz="9600"/>
            </a:lvl6pPr>
            <a:lvl7pPr lvl="6" algn="r" rtl="0">
              <a:lnSpc>
                <a:spcPct val="80000"/>
              </a:lnSpc>
              <a:spcBef>
                <a:spcPts val="0"/>
              </a:spcBef>
              <a:spcAft>
                <a:spcPts val="0"/>
              </a:spcAft>
              <a:buSzPts val="7200"/>
              <a:buNone/>
              <a:defRPr sz="9600"/>
            </a:lvl7pPr>
            <a:lvl8pPr lvl="7" algn="r" rtl="0">
              <a:lnSpc>
                <a:spcPct val="80000"/>
              </a:lnSpc>
              <a:spcBef>
                <a:spcPts val="0"/>
              </a:spcBef>
              <a:spcAft>
                <a:spcPts val="0"/>
              </a:spcAft>
              <a:buSzPts val="7200"/>
              <a:buNone/>
              <a:defRPr sz="9600"/>
            </a:lvl8pPr>
            <a:lvl9pPr lvl="8" algn="r" rtl="0">
              <a:lnSpc>
                <a:spcPct val="80000"/>
              </a:lnSpc>
              <a:spcBef>
                <a:spcPts val="0"/>
              </a:spcBef>
              <a:spcAft>
                <a:spcPts val="0"/>
              </a:spcAft>
              <a:buSzPts val="7200"/>
              <a:buNone/>
              <a:defRPr sz="9600"/>
            </a:lvl9pPr>
          </a:lstStyle>
          <a:p>
            <a:endParaRPr/>
          </a:p>
        </p:txBody>
      </p:sp>
      <p:sp>
        <p:nvSpPr>
          <p:cNvPr id="3407" name="Google Shape;3407;p24"/>
          <p:cNvSpPr txBox="1">
            <a:spLocks noGrp="1"/>
          </p:cNvSpPr>
          <p:nvPr>
            <p:ph type="subTitle" idx="1"/>
          </p:nvPr>
        </p:nvSpPr>
        <p:spPr>
          <a:xfrm>
            <a:off x="6677367" y="3643767"/>
            <a:ext cx="4554800" cy="137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solidFill>
                  <a:schemeClr val="accent4"/>
                </a:solidFill>
                <a:latin typeface="Raleway Thin"/>
                <a:ea typeface="Raleway Thin"/>
                <a:cs typeface="Raleway Thin"/>
                <a:sym typeface="Raleway Thin"/>
              </a:defRPr>
            </a:lvl1pPr>
            <a:lvl2pPr lvl="1" algn="r" rtl="0">
              <a:lnSpc>
                <a:spcPct val="100000"/>
              </a:lnSpc>
              <a:spcBef>
                <a:spcPts val="0"/>
              </a:spcBef>
              <a:spcAft>
                <a:spcPts val="0"/>
              </a:spcAft>
              <a:buSzPts val="1400"/>
              <a:buNone/>
              <a:defRPr b="1"/>
            </a:lvl2pPr>
            <a:lvl3pPr lvl="2" algn="r" rtl="0">
              <a:lnSpc>
                <a:spcPct val="100000"/>
              </a:lnSpc>
              <a:spcBef>
                <a:spcPts val="0"/>
              </a:spcBef>
              <a:spcAft>
                <a:spcPts val="0"/>
              </a:spcAft>
              <a:buSzPts val="1400"/>
              <a:buNone/>
              <a:defRPr b="1"/>
            </a:lvl3pPr>
            <a:lvl4pPr lvl="3" algn="r" rtl="0">
              <a:lnSpc>
                <a:spcPct val="100000"/>
              </a:lnSpc>
              <a:spcBef>
                <a:spcPts val="0"/>
              </a:spcBef>
              <a:spcAft>
                <a:spcPts val="0"/>
              </a:spcAft>
              <a:buSzPts val="1400"/>
              <a:buNone/>
              <a:defRPr b="1"/>
            </a:lvl4pPr>
            <a:lvl5pPr lvl="4" algn="r" rtl="0">
              <a:lnSpc>
                <a:spcPct val="100000"/>
              </a:lnSpc>
              <a:spcBef>
                <a:spcPts val="0"/>
              </a:spcBef>
              <a:spcAft>
                <a:spcPts val="0"/>
              </a:spcAft>
              <a:buSzPts val="1400"/>
              <a:buNone/>
              <a:defRPr b="1"/>
            </a:lvl5pPr>
            <a:lvl6pPr lvl="5" algn="r" rtl="0">
              <a:lnSpc>
                <a:spcPct val="100000"/>
              </a:lnSpc>
              <a:spcBef>
                <a:spcPts val="0"/>
              </a:spcBef>
              <a:spcAft>
                <a:spcPts val="0"/>
              </a:spcAft>
              <a:buSzPts val="1400"/>
              <a:buNone/>
              <a:defRPr b="1"/>
            </a:lvl6pPr>
            <a:lvl7pPr lvl="6" algn="r" rtl="0">
              <a:lnSpc>
                <a:spcPct val="100000"/>
              </a:lnSpc>
              <a:spcBef>
                <a:spcPts val="0"/>
              </a:spcBef>
              <a:spcAft>
                <a:spcPts val="0"/>
              </a:spcAft>
              <a:buSzPts val="1400"/>
              <a:buNone/>
              <a:defRPr b="1"/>
            </a:lvl7pPr>
            <a:lvl8pPr lvl="7" algn="r" rtl="0">
              <a:lnSpc>
                <a:spcPct val="100000"/>
              </a:lnSpc>
              <a:spcBef>
                <a:spcPts val="0"/>
              </a:spcBef>
              <a:spcAft>
                <a:spcPts val="0"/>
              </a:spcAft>
              <a:buSzPts val="1400"/>
              <a:buNone/>
              <a:defRPr b="1"/>
            </a:lvl8pPr>
            <a:lvl9pPr lvl="8" algn="r" rtl="0">
              <a:lnSpc>
                <a:spcPct val="100000"/>
              </a:lnSpc>
              <a:spcBef>
                <a:spcPts val="0"/>
              </a:spcBef>
              <a:spcAft>
                <a:spcPts val="0"/>
              </a:spcAft>
              <a:buSzPts val="1400"/>
              <a:buNone/>
              <a:defRPr b="1"/>
            </a:lvl9pPr>
          </a:lstStyle>
          <a:p>
            <a:endParaRPr/>
          </a:p>
        </p:txBody>
      </p:sp>
      <p:grpSp>
        <p:nvGrpSpPr>
          <p:cNvPr id="3408" name="Google Shape;3408;p24"/>
          <p:cNvGrpSpPr/>
          <p:nvPr/>
        </p:nvGrpSpPr>
        <p:grpSpPr>
          <a:xfrm>
            <a:off x="6894016" y="1878099"/>
            <a:ext cx="4305657" cy="185533"/>
            <a:chOff x="5170511" y="1408574"/>
            <a:chExt cx="3229243" cy="139150"/>
          </a:xfrm>
        </p:grpSpPr>
        <p:sp>
          <p:nvSpPr>
            <p:cNvPr id="3409" name="Google Shape;3409;p24"/>
            <p:cNvSpPr/>
            <p:nvPr/>
          </p:nvSpPr>
          <p:spPr>
            <a:xfrm rot="-5400000" flipH="1">
              <a:off x="5170511" y="1425468"/>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0" name="Google Shape;3410;p24"/>
            <p:cNvSpPr/>
            <p:nvPr/>
          </p:nvSpPr>
          <p:spPr>
            <a:xfrm rot="-5400000" flipH="1">
              <a:off x="5394493" y="1425468"/>
              <a:ext cx="111300" cy="111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1" name="Google Shape;3411;p24"/>
            <p:cNvSpPr/>
            <p:nvPr/>
          </p:nvSpPr>
          <p:spPr>
            <a:xfrm rot="-5400000" flipH="1">
              <a:off x="5631916" y="1425468"/>
              <a:ext cx="111300" cy="1113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412" name="Google Shape;3412;p24"/>
            <p:cNvGrpSpPr/>
            <p:nvPr/>
          </p:nvGrpSpPr>
          <p:grpSpPr>
            <a:xfrm rot="-5400000">
              <a:off x="7111867" y="259837"/>
              <a:ext cx="139150" cy="2436625"/>
              <a:chOff x="7191225" y="238125"/>
              <a:chExt cx="139150" cy="2436625"/>
            </a:xfrm>
          </p:grpSpPr>
          <p:sp>
            <p:nvSpPr>
              <p:cNvPr id="3413" name="Google Shape;3413;p24"/>
              <p:cNvSpPr/>
              <p:nvPr/>
            </p:nvSpPr>
            <p:spPr>
              <a:xfrm>
                <a:off x="7256850" y="303725"/>
                <a:ext cx="25" cy="2354625"/>
              </a:xfrm>
              <a:custGeom>
                <a:avLst/>
                <a:gdLst/>
                <a:ahLst/>
                <a:cxnLst/>
                <a:rect l="l" t="t" r="r" b="b"/>
                <a:pathLst>
                  <a:path w="1" h="94185" fill="none" extrusionOk="0">
                    <a:moveTo>
                      <a:pt x="1" y="1"/>
                    </a:moveTo>
                    <a:lnTo>
                      <a:pt x="1" y="94184"/>
                    </a:lnTo>
                  </a:path>
                </a:pathLst>
              </a:custGeom>
              <a:solidFill>
                <a:srgbClr val="A2C4C9"/>
              </a:solidFill>
              <a:ln w="8525" cap="flat" cmpd="sng">
                <a:solidFill>
                  <a:schemeClr val="accent2"/>
                </a:solidFill>
                <a:prstDash val="solid"/>
                <a:miter lim="2624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4" name="Google Shape;3414;p24"/>
              <p:cNvSpPr/>
              <p:nvPr/>
            </p:nvSpPr>
            <p:spPr>
              <a:xfrm>
                <a:off x="7191225" y="238125"/>
                <a:ext cx="139150" cy="131250"/>
              </a:xfrm>
              <a:custGeom>
                <a:avLst/>
                <a:gdLst/>
                <a:ahLst/>
                <a:cxnLst/>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5" name="Google Shape;3415;p24"/>
              <p:cNvSpPr/>
              <p:nvPr/>
            </p:nvSpPr>
            <p:spPr>
              <a:xfrm>
                <a:off x="7207650" y="500600"/>
                <a:ext cx="82050" cy="74200"/>
              </a:xfrm>
              <a:custGeom>
                <a:avLst/>
                <a:gdLst/>
                <a:ahLst/>
                <a:cxnLst/>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6" name="Google Shape;3416;p24"/>
              <p:cNvSpPr/>
              <p:nvPr/>
            </p:nvSpPr>
            <p:spPr>
              <a:xfrm>
                <a:off x="7212413" y="1257112"/>
                <a:ext cx="82050" cy="74200"/>
              </a:xfrm>
              <a:custGeom>
                <a:avLst/>
                <a:gdLst/>
                <a:ahLst/>
                <a:cxnLst/>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7" name="Google Shape;3417;p24"/>
              <p:cNvSpPr/>
              <p:nvPr/>
            </p:nvSpPr>
            <p:spPr>
              <a:xfrm>
                <a:off x="7191225" y="369350"/>
                <a:ext cx="139150" cy="131275"/>
              </a:xfrm>
              <a:custGeom>
                <a:avLst/>
                <a:gdLst/>
                <a:ahLst/>
                <a:cxnLst/>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8" name="Google Shape;3418;p24"/>
              <p:cNvSpPr/>
              <p:nvPr/>
            </p:nvSpPr>
            <p:spPr>
              <a:xfrm>
                <a:off x="7191225" y="219042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9" name="Google Shape;3419;p24"/>
              <p:cNvSpPr/>
              <p:nvPr/>
            </p:nvSpPr>
            <p:spPr>
              <a:xfrm>
                <a:off x="7191225" y="205917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0" name="Google Shape;3420;p24"/>
              <p:cNvSpPr/>
              <p:nvPr/>
            </p:nvSpPr>
            <p:spPr>
              <a:xfrm>
                <a:off x="7199100" y="260910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1" name="Google Shape;3421;p24"/>
              <p:cNvSpPr/>
              <p:nvPr/>
            </p:nvSpPr>
            <p:spPr>
              <a:xfrm>
                <a:off x="7199100" y="254347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2" name="Google Shape;3422;p24"/>
              <p:cNvSpPr/>
              <p:nvPr/>
            </p:nvSpPr>
            <p:spPr>
              <a:xfrm>
                <a:off x="7199100" y="247785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3" name="Google Shape;3423;p24"/>
              <p:cNvSpPr/>
              <p:nvPr/>
            </p:nvSpPr>
            <p:spPr>
              <a:xfrm>
                <a:off x="7199100" y="241222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424" name="Google Shape;3424;p24"/>
          <p:cNvGrpSpPr/>
          <p:nvPr/>
        </p:nvGrpSpPr>
        <p:grpSpPr>
          <a:xfrm>
            <a:off x="8237167" y="750548"/>
            <a:ext cx="2307333" cy="1137533"/>
            <a:chOff x="1449175" y="648250"/>
            <a:chExt cx="1730500" cy="853150"/>
          </a:xfrm>
        </p:grpSpPr>
        <p:sp>
          <p:nvSpPr>
            <p:cNvPr id="3425" name="Google Shape;3425;p24"/>
            <p:cNvSpPr/>
            <p:nvPr/>
          </p:nvSpPr>
          <p:spPr>
            <a:xfrm>
              <a:off x="2285875" y="952100"/>
              <a:ext cx="57100" cy="139150"/>
            </a:xfrm>
            <a:custGeom>
              <a:avLst/>
              <a:gdLst/>
              <a:ahLst/>
              <a:cxnLst/>
              <a:rect l="l" t="t" r="r" b="b"/>
              <a:pathLst>
                <a:path w="2284" h="5566" extrusionOk="0">
                  <a:moveTo>
                    <a:pt x="0" y="0"/>
                  </a:moveTo>
                  <a:lnTo>
                    <a:pt x="0" y="5565"/>
                  </a:lnTo>
                  <a:lnTo>
                    <a:pt x="2284" y="5565"/>
                  </a:lnTo>
                  <a:lnTo>
                    <a:pt x="228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6" name="Google Shape;3426;p24"/>
            <p:cNvSpPr/>
            <p:nvPr/>
          </p:nvSpPr>
          <p:spPr>
            <a:xfrm>
              <a:off x="2425000" y="976375"/>
              <a:ext cx="106975" cy="147675"/>
            </a:xfrm>
            <a:custGeom>
              <a:avLst/>
              <a:gdLst/>
              <a:ahLst/>
              <a:cxnLst/>
              <a:rect l="l" t="t" r="r" b="b"/>
              <a:pathLst>
                <a:path w="4279" h="5907" extrusionOk="0">
                  <a:moveTo>
                    <a:pt x="1654" y="1"/>
                  </a:moveTo>
                  <a:lnTo>
                    <a:pt x="0" y="5251"/>
                  </a:lnTo>
                  <a:lnTo>
                    <a:pt x="2310" y="5907"/>
                  </a:lnTo>
                  <a:lnTo>
                    <a:pt x="4279" y="657"/>
                  </a:lnTo>
                  <a:lnTo>
                    <a:pt x="165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7" name="Google Shape;3427;p24"/>
            <p:cNvSpPr/>
            <p:nvPr/>
          </p:nvSpPr>
          <p:spPr>
            <a:xfrm>
              <a:off x="2548350" y="1050525"/>
              <a:ext cx="139150" cy="139150"/>
            </a:xfrm>
            <a:custGeom>
              <a:avLst/>
              <a:gdLst/>
              <a:ahLst/>
              <a:cxnLst/>
              <a:rect l="l" t="t" r="r" b="b"/>
              <a:pathLst>
                <a:path w="5566" h="5566" extrusionOk="0">
                  <a:moveTo>
                    <a:pt x="3938" y="1"/>
                  </a:moveTo>
                  <a:lnTo>
                    <a:pt x="1" y="4595"/>
                  </a:lnTo>
                  <a:lnTo>
                    <a:pt x="1970" y="5566"/>
                  </a:lnTo>
                  <a:lnTo>
                    <a:pt x="5566" y="1628"/>
                  </a:lnTo>
                  <a:lnTo>
                    <a:pt x="393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8" name="Google Shape;3428;p24"/>
            <p:cNvSpPr/>
            <p:nvPr/>
          </p:nvSpPr>
          <p:spPr>
            <a:xfrm>
              <a:off x="2654675" y="1189650"/>
              <a:ext cx="147675" cy="131275"/>
            </a:xfrm>
            <a:custGeom>
              <a:avLst/>
              <a:gdLst/>
              <a:ahLst/>
              <a:cxnLst/>
              <a:rect l="l" t="t" r="r" b="b"/>
              <a:pathLst>
                <a:path w="5907" h="5251" extrusionOk="0">
                  <a:moveTo>
                    <a:pt x="4935" y="1"/>
                  </a:moveTo>
                  <a:lnTo>
                    <a:pt x="0" y="3282"/>
                  </a:lnTo>
                  <a:lnTo>
                    <a:pt x="1313" y="5251"/>
                  </a:lnTo>
                  <a:lnTo>
                    <a:pt x="5906" y="2311"/>
                  </a:lnTo>
                  <a:lnTo>
                    <a:pt x="493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9" name="Google Shape;3429;p24"/>
            <p:cNvSpPr/>
            <p:nvPr/>
          </p:nvSpPr>
          <p:spPr>
            <a:xfrm>
              <a:off x="2712425" y="1370125"/>
              <a:ext cx="139150" cy="90575"/>
            </a:xfrm>
            <a:custGeom>
              <a:avLst/>
              <a:gdLst/>
              <a:ahLst/>
              <a:cxnLst/>
              <a:rect l="l" t="t" r="r" b="b"/>
              <a:pathLst>
                <a:path w="5566" h="3623" extrusionOk="0">
                  <a:moveTo>
                    <a:pt x="5565" y="0"/>
                  </a:moveTo>
                  <a:lnTo>
                    <a:pt x="0" y="998"/>
                  </a:lnTo>
                  <a:lnTo>
                    <a:pt x="657" y="3623"/>
                  </a:lnTo>
                  <a:lnTo>
                    <a:pt x="5565" y="2310"/>
                  </a:lnTo>
                  <a:lnTo>
                    <a:pt x="55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0" name="Google Shape;3430;p24"/>
            <p:cNvSpPr/>
            <p:nvPr/>
          </p:nvSpPr>
          <p:spPr>
            <a:xfrm>
              <a:off x="2096875" y="976375"/>
              <a:ext cx="106975" cy="156225"/>
            </a:xfrm>
            <a:custGeom>
              <a:avLst/>
              <a:gdLst/>
              <a:ahLst/>
              <a:cxnLst/>
              <a:rect l="l" t="t" r="r" b="b"/>
              <a:pathLst>
                <a:path w="4279" h="6249" extrusionOk="0">
                  <a:moveTo>
                    <a:pt x="2625" y="1"/>
                  </a:moveTo>
                  <a:lnTo>
                    <a:pt x="0" y="657"/>
                  </a:lnTo>
                  <a:lnTo>
                    <a:pt x="2310" y="6248"/>
                  </a:lnTo>
                  <a:lnTo>
                    <a:pt x="4279" y="5251"/>
                  </a:lnTo>
                  <a:lnTo>
                    <a:pt x="2625" y="1"/>
                  </a:lnTo>
                  <a:close/>
                </a:path>
              </a:pathLst>
            </a:custGeom>
            <a:solidFill>
              <a:srgbClr val="F4CC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1" name="Google Shape;3431;p24"/>
            <p:cNvSpPr/>
            <p:nvPr/>
          </p:nvSpPr>
          <p:spPr>
            <a:xfrm>
              <a:off x="1941350" y="1058400"/>
              <a:ext cx="131275" cy="156225"/>
            </a:xfrm>
            <a:custGeom>
              <a:avLst/>
              <a:gdLst/>
              <a:ahLst/>
              <a:cxnLst/>
              <a:rect l="l" t="t" r="r" b="b"/>
              <a:pathLst>
                <a:path w="5251" h="6249" extrusionOk="0">
                  <a:moveTo>
                    <a:pt x="1628" y="1"/>
                  </a:moveTo>
                  <a:lnTo>
                    <a:pt x="0" y="1655"/>
                  </a:lnTo>
                  <a:lnTo>
                    <a:pt x="3596" y="6248"/>
                  </a:lnTo>
                  <a:lnTo>
                    <a:pt x="5250" y="4280"/>
                  </a:lnTo>
                  <a:lnTo>
                    <a:pt x="162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2" name="Google Shape;3432;p24"/>
            <p:cNvSpPr/>
            <p:nvPr/>
          </p:nvSpPr>
          <p:spPr>
            <a:xfrm>
              <a:off x="1826500" y="1189650"/>
              <a:ext cx="147675" cy="131275"/>
            </a:xfrm>
            <a:custGeom>
              <a:avLst/>
              <a:gdLst/>
              <a:ahLst/>
              <a:cxnLst/>
              <a:rect l="l" t="t" r="r" b="b"/>
              <a:pathLst>
                <a:path w="5907" h="5251" extrusionOk="0">
                  <a:moveTo>
                    <a:pt x="1313" y="1"/>
                  </a:moveTo>
                  <a:lnTo>
                    <a:pt x="0" y="2626"/>
                  </a:lnTo>
                  <a:lnTo>
                    <a:pt x="5250" y="5251"/>
                  </a:lnTo>
                  <a:lnTo>
                    <a:pt x="5907" y="3282"/>
                  </a:lnTo>
                  <a:lnTo>
                    <a:pt x="131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3" name="Google Shape;3433;p24"/>
            <p:cNvSpPr/>
            <p:nvPr/>
          </p:nvSpPr>
          <p:spPr>
            <a:xfrm>
              <a:off x="1777275" y="1370125"/>
              <a:ext cx="139150" cy="90575"/>
            </a:xfrm>
            <a:custGeom>
              <a:avLst/>
              <a:gdLst/>
              <a:ahLst/>
              <a:cxnLst/>
              <a:rect l="l" t="t" r="r" b="b"/>
              <a:pathLst>
                <a:path w="5566" h="3623" extrusionOk="0">
                  <a:moveTo>
                    <a:pt x="316" y="0"/>
                  </a:moveTo>
                  <a:lnTo>
                    <a:pt x="1" y="2310"/>
                  </a:lnTo>
                  <a:lnTo>
                    <a:pt x="5566" y="3623"/>
                  </a:lnTo>
                  <a:lnTo>
                    <a:pt x="5566" y="998"/>
                  </a:lnTo>
                  <a:lnTo>
                    <a:pt x="31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4" name="Google Shape;3434;p24"/>
            <p:cNvSpPr/>
            <p:nvPr/>
          </p:nvSpPr>
          <p:spPr>
            <a:xfrm>
              <a:off x="1752350" y="853675"/>
              <a:ext cx="164075" cy="180475"/>
            </a:xfrm>
            <a:custGeom>
              <a:avLst/>
              <a:gdLst/>
              <a:ahLst/>
              <a:cxnLst/>
              <a:rect l="l" t="t" r="r" b="b"/>
              <a:pathLst>
                <a:path w="6563" h="7219" extrusionOk="0">
                  <a:moveTo>
                    <a:pt x="0" y="0"/>
                  </a:moveTo>
                  <a:lnTo>
                    <a:pt x="2625" y="7219"/>
                  </a:lnTo>
                  <a:lnTo>
                    <a:pt x="6563" y="3937"/>
                  </a:ln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5" name="Google Shape;3435;p24"/>
            <p:cNvSpPr/>
            <p:nvPr/>
          </p:nvSpPr>
          <p:spPr>
            <a:xfrm>
              <a:off x="2006975" y="697475"/>
              <a:ext cx="147675" cy="205425"/>
            </a:xfrm>
            <a:custGeom>
              <a:avLst/>
              <a:gdLst/>
              <a:ahLst/>
              <a:cxnLst/>
              <a:rect l="l" t="t" r="r" b="b"/>
              <a:pathLst>
                <a:path w="5907" h="8217" extrusionOk="0">
                  <a:moveTo>
                    <a:pt x="0" y="1"/>
                  </a:moveTo>
                  <a:lnTo>
                    <a:pt x="0" y="8217"/>
                  </a:lnTo>
                  <a:lnTo>
                    <a:pt x="5906" y="6248"/>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6" name="Google Shape;3436;p24"/>
            <p:cNvSpPr/>
            <p:nvPr/>
          </p:nvSpPr>
          <p:spPr>
            <a:xfrm>
              <a:off x="2244525" y="648250"/>
              <a:ext cx="156200" cy="180500"/>
            </a:xfrm>
            <a:custGeom>
              <a:avLst/>
              <a:gdLst/>
              <a:ahLst/>
              <a:cxnLst/>
              <a:rect l="l" t="t" r="r" b="b"/>
              <a:pathLst>
                <a:path w="6248" h="7220" extrusionOk="0">
                  <a:moveTo>
                    <a:pt x="2625" y="1"/>
                  </a:moveTo>
                  <a:lnTo>
                    <a:pt x="0" y="7220"/>
                  </a:lnTo>
                  <a:lnTo>
                    <a:pt x="6248" y="7220"/>
                  </a:lnTo>
                  <a:lnTo>
                    <a:pt x="262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7" name="Google Shape;3437;p24"/>
            <p:cNvSpPr/>
            <p:nvPr/>
          </p:nvSpPr>
          <p:spPr>
            <a:xfrm>
              <a:off x="2474200" y="697475"/>
              <a:ext cx="147675" cy="205425"/>
            </a:xfrm>
            <a:custGeom>
              <a:avLst/>
              <a:gdLst/>
              <a:ahLst/>
              <a:cxnLst/>
              <a:rect l="l" t="t" r="r" b="b"/>
              <a:pathLst>
                <a:path w="5907" h="8217" extrusionOk="0">
                  <a:moveTo>
                    <a:pt x="5907" y="1"/>
                  </a:moveTo>
                  <a:lnTo>
                    <a:pt x="1" y="6248"/>
                  </a:lnTo>
                  <a:lnTo>
                    <a:pt x="5907" y="8217"/>
                  </a:lnTo>
                  <a:lnTo>
                    <a:pt x="59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8" name="Google Shape;3438;p24"/>
            <p:cNvSpPr/>
            <p:nvPr/>
          </p:nvSpPr>
          <p:spPr>
            <a:xfrm>
              <a:off x="2712425" y="853675"/>
              <a:ext cx="164075" cy="180475"/>
            </a:xfrm>
            <a:custGeom>
              <a:avLst/>
              <a:gdLst/>
              <a:ahLst/>
              <a:cxnLst/>
              <a:rect l="l" t="t" r="r" b="b"/>
              <a:pathLst>
                <a:path w="6563" h="7219" extrusionOk="0">
                  <a:moveTo>
                    <a:pt x="6563" y="0"/>
                  </a:moveTo>
                  <a:lnTo>
                    <a:pt x="0" y="3937"/>
                  </a:lnTo>
                  <a:lnTo>
                    <a:pt x="4253" y="7219"/>
                  </a:lnTo>
                  <a:lnTo>
                    <a:pt x="656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9" name="Google Shape;3439;p24"/>
            <p:cNvSpPr/>
            <p:nvPr/>
          </p:nvSpPr>
          <p:spPr>
            <a:xfrm>
              <a:off x="2876475" y="1091225"/>
              <a:ext cx="204775" cy="147675"/>
            </a:xfrm>
            <a:custGeom>
              <a:avLst/>
              <a:gdLst/>
              <a:ahLst/>
              <a:cxnLst/>
              <a:rect l="l" t="t" r="r" b="b"/>
              <a:pathLst>
                <a:path w="8191" h="5907" extrusionOk="0">
                  <a:moveTo>
                    <a:pt x="8190" y="0"/>
                  </a:moveTo>
                  <a:lnTo>
                    <a:pt x="1" y="1313"/>
                  </a:lnTo>
                  <a:lnTo>
                    <a:pt x="2941" y="5907"/>
                  </a:lnTo>
                  <a:lnTo>
                    <a:pt x="819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0" name="Google Shape;3440;p24"/>
            <p:cNvSpPr/>
            <p:nvPr/>
          </p:nvSpPr>
          <p:spPr>
            <a:xfrm>
              <a:off x="2982800" y="1329425"/>
              <a:ext cx="196875" cy="147700"/>
            </a:xfrm>
            <a:custGeom>
              <a:avLst/>
              <a:gdLst/>
              <a:ahLst/>
              <a:cxnLst/>
              <a:rect l="l" t="t" r="r" b="b"/>
              <a:pathLst>
                <a:path w="7875" h="5908" extrusionOk="0">
                  <a:moveTo>
                    <a:pt x="0" y="1"/>
                  </a:moveTo>
                  <a:lnTo>
                    <a:pt x="998" y="5907"/>
                  </a:lnTo>
                  <a:lnTo>
                    <a:pt x="7875" y="1628"/>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1" name="Google Shape;3441;p24"/>
            <p:cNvSpPr/>
            <p:nvPr/>
          </p:nvSpPr>
          <p:spPr>
            <a:xfrm>
              <a:off x="1449175" y="1329425"/>
              <a:ext cx="204750" cy="147700"/>
            </a:xfrm>
            <a:custGeom>
              <a:avLst/>
              <a:gdLst/>
              <a:ahLst/>
              <a:cxnLst/>
              <a:rect l="l" t="t" r="r" b="b"/>
              <a:pathLst>
                <a:path w="8190" h="5908" extrusionOk="0">
                  <a:moveTo>
                    <a:pt x="8190" y="1"/>
                  </a:moveTo>
                  <a:lnTo>
                    <a:pt x="0" y="1628"/>
                  </a:lnTo>
                  <a:lnTo>
                    <a:pt x="6877" y="5907"/>
                  </a:lnTo>
                  <a:lnTo>
                    <a:pt x="81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2" name="Google Shape;3442;p24"/>
            <p:cNvSpPr/>
            <p:nvPr/>
          </p:nvSpPr>
          <p:spPr>
            <a:xfrm>
              <a:off x="1555475" y="1091225"/>
              <a:ext cx="196900" cy="147675"/>
            </a:xfrm>
            <a:custGeom>
              <a:avLst/>
              <a:gdLst/>
              <a:ahLst/>
              <a:cxnLst/>
              <a:rect l="l" t="t" r="r" b="b"/>
              <a:pathLst>
                <a:path w="7876" h="5907" extrusionOk="0">
                  <a:moveTo>
                    <a:pt x="0" y="0"/>
                  </a:moveTo>
                  <a:lnTo>
                    <a:pt x="4594" y="5907"/>
                  </a:lnTo>
                  <a:lnTo>
                    <a:pt x="7875" y="657"/>
                  </a:ln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3" name="Google Shape;3443;p24"/>
            <p:cNvSpPr/>
            <p:nvPr/>
          </p:nvSpPr>
          <p:spPr>
            <a:xfrm>
              <a:off x="1974150" y="1156850"/>
              <a:ext cx="680550" cy="336675"/>
            </a:xfrm>
            <a:custGeom>
              <a:avLst/>
              <a:gdLst/>
              <a:ahLst/>
              <a:cxnLst/>
              <a:rect l="l" t="t" r="r" b="b"/>
              <a:pathLst>
                <a:path w="27222" h="13467" extrusionOk="0">
                  <a:moveTo>
                    <a:pt x="13782" y="0"/>
                  </a:moveTo>
                  <a:cubicBezTo>
                    <a:pt x="6222" y="0"/>
                    <a:pt x="1" y="5906"/>
                    <a:pt x="1" y="13466"/>
                  </a:cubicBezTo>
                  <a:lnTo>
                    <a:pt x="27221" y="13466"/>
                  </a:lnTo>
                  <a:cubicBezTo>
                    <a:pt x="27221" y="5906"/>
                    <a:pt x="21000" y="0"/>
                    <a:pt x="137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4" name="Google Shape;3444;p24"/>
            <p:cNvSpPr/>
            <p:nvPr/>
          </p:nvSpPr>
          <p:spPr>
            <a:xfrm>
              <a:off x="1728075" y="894350"/>
              <a:ext cx="1189125" cy="607050"/>
            </a:xfrm>
            <a:custGeom>
              <a:avLst/>
              <a:gdLst/>
              <a:ahLst/>
              <a:cxnLst/>
              <a:rect l="l" t="t" r="r" b="b"/>
              <a:pathLst>
                <a:path w="47565" h="24282" extrusionOk="0">
                  <a:moveTo>
                    <a:pt x="23625" y="998"/>
                  </a:moveTo>
                  <a:cubicBezTo>
                    <a:pt x="36408" y="998"/>
                    <a:pt x="46593" y="11157"/>
                    <a:pt x="46593" y="23625"/>
                  </a:cubicBezTo>
                  <a:lnTo>
                    <a:pt x="656" y="23625"/>
                  </a:lnTo>
                  <a:cubicBezTo>
                    <a:pt x="971" y="11157"/>
                    <a:pt x="11156" y="998"/>
                    <a:pt x="23625" y="998"/>
                  </a:cubicBezTo>
                  <a:close/>
                  <a:moveTo>
                    <a:pt x="23625" y="1"/>
                  </a:moveTo>
                  <a:cubicBezTo>
                    <a:pt x="10500" y="1"/>
                    <a:pt x="0" y="10842"/>
                    <a:pt x="0" y="23966"/>
                  </a:cubicBezTo>
                  <a:lnTo>
                    <a:pt x="0" y="24281"/>
                  </a:lnTo>
                  <a:lnTo>
                    <a:pt x="47564" y="24281"/>
                  </a:lnTo>
                  <a:lnTo>
                    <a:pt x="47564" y="23966"/>
                  </a:lnTo>
                  <a:cubicBezTo>
                    <a:pt x="47564" y="10842"/>
                    <a:pt x="36749" y="1"/>
                    <a:pt x="2362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5" name="Google Shape;3445;p24"/>
          <p:cNvGrpSpPr/>
          <p:nvPr/>
        </p:nvGrpSpPr>
        <p:grpSpPr>
          <a:xfrm rot="10800000" flipH="1">
            <a:off x="-15282" y="6599231"/>
            <a:ext cx="12253059" cy="258759"/>
            <a:chOff x="-45827" y="98"/>
            <a:chExt cx="9189794" cy="194069"/>
          </a:xfrm>
        </p:grpSpPr>
        <p:grpSp>
          <p:nvGrpSpPr>
            <p:cNvPr id="3446" name="Google Shape;3446;p24"/>
            <p:cNvGrpSpPr/>
            <p:nvPr/>
          </p:nvGrpSpPr>
          <p:grpSpPr>
            <a:xfrm>
              <a:off x="-45827" y="98"/>
              <a:ext cx="3063242" cy="194069"/>
              <a:chOff x="308625" y="3240400"/>
              <a:chExt cx="4019475" cy="254650"/>
            </a:xfrm>
          </p:grpSpPr>
          <p:sp>
            <p:nvSpPr>
              <p:cNvPr id="3447" name="Google Shape;3447;p24"/>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8" name="Google Shape;3448;p24"/>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9" name="Google Shape;3449;p24"/>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0" name="Google Shape;3450;p24"/>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1" name="Google Shape;3451;p24"/>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2" name="Google Shape;3452;p24"/>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3" name="Google Shape;3453;p24"/>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4" name="Google Shape;3454;p24"/>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5" name="Google Shape;3455;p24"/>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6" name="Google Shape;3456;p24"/>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7" name="Google Shape;3457;p24"/>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8" name="Google Shape;3458;p24"/>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9" name="Google Shape;3459;p24"/>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0" name="Google Shape;3460;p24"/>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1" name="Google Shape;3461;p24"/>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2" name="Google Shape;3462;p24"/>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3" name="Google Shape;3463;p24"/>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4" name="Google Shape;3464;p24"/>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5" name="Google Shape;3465;p24"/>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6" name="Google Shape;3466;p24"/>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7" name="Google Shape;3467;p24"/>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8" name="Google Shape;3468;p24"/>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9" name="Google Shape;3469;p24"/>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0" name="Google Shape;3470;p24"/>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1" name="Google Shape;3471;p24"/>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72" name="Google Shape;3472;p24"/>
            <p:cNvGrpSpPr/>
            <p:nvPr/>
          </p:nvGrpSpPr>
          <p:grpSpPr>
            <a:xfrm>
              <a:off x="3017448" y="98"/>
              <a:ext cx="3063242" cy="194069"/>
              <a:chOff x="308625" y="3240400"/>
              <a:chExt cx="4019475" cy="254650"/>
            </a:xfrm>
          </p:grpSpPr>
          <p:sp>
            <p:nvSpPr>
              <p:cNvPr id="3473" name="Google Shape;3473;p24"/>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4" name="Google Shape;3474;p24"/>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5" name="Google Shape;3475;p24"/>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6" name="Google Shape;3476;p24"/>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7" name="Google Shape;3477;p24"/>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8" name="Google Shape;3478;p24"/>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9" name="Google Shape;3479;p24"/>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0" name="Google Shape;3480;p24"/>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1" name="Google Shape;3481;p24"/>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2" name="Google Shape;3482;p24"/>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3" name="Google Shape;3483;p24"/>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4" name="Google Shape;3484;p24"/>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5" name="Google Shape;3485;p24"/>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6" name="Google Shape;3486;p24"/>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7" name="Google Shape;3487;p24"/>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8" name="Google Shape;3488;p24"/>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9" name="Google Shape;3489;p24"/>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0" name="Google Shape;3490;p24"/>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1" name="Google Shape;3491;p24"/>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2" name="Google Shape;3492;p24"/>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3" name="Google Shape;3493;p24"/>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4" name="Google Shape;3494;p24"/>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5" name="Google Shape;3495;p24"/>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6" name="Google Shape;3496;p24"/>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7" name="Google Shape;3497;p24"/>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98" name="Google Shape;3498;p24"/>
            <p:cNvGrpSpPr/>
            <p:nvPr/>
          </p:nvGrpSpPr>
          <p:grpSpPr>
            <a:xfrm>
              <a:off x="6080724" y="98"/>
              <a:ext cx="3063242" cy="194069"/>
              <a:chOff x="308625" y="3240400"/>
              <a:chExt cx="4019475" cy="254650"/>
            </a:xfrm>
          </p:grpSpPr>
          <p:sp>
            <p:nvSpPr>
              <p:cNvPr id="3499" name="Google Shape;3499;p24"/>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0" name="Google Shape;3500;p24"/>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1" name="Google Shape;3501;p24"/>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2" name="Google Shape;3502;p24"/>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3" name="Google Shape;3503;p24"/>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4" name="Google Shape;3504;p24"/>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5" name="Google Shape;3505;p24"/>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6" name="Google Shape;3506;p24"/>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7" name="Google Shape;3507;p24"/>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8" name="Google Shape;3508;p24"/>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9" name="Google Shape;3509;p24"/>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0" name="Google Shape;3510;p24"/>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1" name="Google Shape;3511;p24"/>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2" name="Google Shape;3512;p24"/>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3" name="Google Shape;3513;p24"/>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4" name="Google Shape;3514;p24"/>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5" name="Google Shape;3515;p24"/>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6" name="Google Shape;3516;p24"/>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7" name="Google Shape;3517;p24"/>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8" name="Google Shape;3518;p24"/>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9" name="Google Shape;3519;p24"/>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0" name="Google Shape;3520;p24"/>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1" name="Google Shape;3521;p24"/>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2" name="Google Shape;3522;p24"/>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3" name="Google Shape;3523;p24"/>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524" name="Google Shape;3524;p24"/>
          <p:cNvGrpSpPr/>
          <p:nvPr/>
        </p:nvGrpSpPr>
        <p:grpSpPr>
          <a:xfrm>
            <a:off x="-15282" y="131"/>
            <a:ext cx="12253059" cy="258759"/>
            <a:chOff x="-45827" y="98"/>
            <a:chExt cx="9189794" cy="194069"/>
          </a:xfrm>
        </p:grpSpPr>
        <p:grpSp>
          <p:nvGrpSpPr>
            <p:cNvPr id="3525" name="Google Shape;3525;p24"/>
            <p:cNvGrpSpPr/>
            <p:nvPr/>
          </p:nvGrpSpPr>
          <p:grpSpPr>
            <a:xfrm>
              <a:off x="-45827" y="98"/>
              <a:ext cx="3063242" cy="194069"/>
              <a:chOff x="308625" y="3240400"/>
              <a:chExt cx="4019475" cy="254650"/>
            </a:xfrm>
          </p:grpSpPr>
          <p:sp>
            <p:nvSpPr>
              <p:cNvPr id="3526" name="Google Shape;3526;p24"/>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7" name="Google Shape;3527;p24"/>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8" name="Google Shape;3528;p24"/>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9" name="Google Shape;3529;p24"/>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0" name="Google Shape;3530;p24"/>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1" name="Google Shape;3531;p24"/>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2" name="Google Shape;3532;p24"/>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3" name="Google Shape;3533;p24"/>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4" name="Google Shape;3534;p24"/>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5" name="Google Shape;3535;p24"/>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6" name="Google Shape;3536;p24"/>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7" name="Google Shape;3537;p24"/>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8" name="Google Shape;3538;p24"/>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9" name="Google Shape;3539;p24"/>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0" name="Google Shape;3540;p24"/>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1" name="Google Shape;3541;p24"/>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2" name="Google Shape;3542;p24"/>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3" name="Google Shape;3543;p24"/>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4" name="Google Shape;3544;p24"/>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5" name="Google Shape;3545;p24"/>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6" name="Google Shape;3546;p24"/>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7" name="Google Shape;3547;p24"/>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8" name="Google Shape;3548;p24"/>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9" name="Google Shape;3549;p24"/>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0" name="Google Shape;3550;p24"/>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51" name="Google Shape;3551;p24"/>
            <p:cNvGrpSpPr/>
            <p:nvPr/>
          </p:nvGrpSpPr>
          <p:grpSpPr>
            <a:xfrm>
              <a:off x="3017448" y="98"/>
              <a:ext cx="3063242" cy="194069"/>
              <a:chOff x="308625" y="3240400"/>
              <a:chExt cx="4019475" cy="254650"/>
            </a:xfrm>
          </p:grpSpPr>
          <p:sp>
            <p:nvSpPr>
              <p:cNvPr id="3552" name="Google Shape;3552;p24"/>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3" name="Google Shape;3553;p24"/>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4" name="Google Shape;3554;p24"/>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5" name="Google Shape;3555;p24"/>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6" name="Google Shape;3556;p24"/>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7" name="Google Shape;3557;p24"/>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8" name="Google Shape;3558;p24"/>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9" name="Google Shape;3559;p24"/>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0" name="Google Shape;3560;p24"/>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1" name="Google Shape;3561;p24"/>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2" name="Google Shape;3562;p24"/>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3" name="Google Shape;3563;p24"/>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4" name="Google Shape;3564;p24"/>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5" name="Google Shape;3565;p24"/>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6" name="Google Shape;3566;p24"/>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7" name="Google Shape;3567;p24"/>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8" name="Google Shape;3568;p24"/>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9" name="Google Shape;3569;p24"/>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0" name="Google Shape;3570;p24"/>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1" name="Google Shape;3571;p24"/>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2" name="Google Shape;3572;p24"/>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3" name="Google Shape;3573;p24"/>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4" name="Google Shape;3574;p24"/>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5" name="Google Shape;3575;p24"/>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6" name="Google Shape;3576;p24"/>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77" name="Google Shape;3577;p24"/>
            <p:cNvGrpSpPr/>
            <p:nvPr/>
          </p:nvGrpSpPr>
          <p:grpSpPr>
            <a:xfrm>
              <a:off x="6080724" y="98"/>
              <a:ext cx="3063242" cy="194069"/>
              <a:chOff x="308625" y="3240400"/>
              <a:chExt cx="4019475" cy="254650"/>
            </a:xfrm>
          </p:grpSpPr>
          <p:sp>
            <p:nvSpPr>
              <p:cNvPr id="3578" name="Google Shape;3578;p24"/>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9" name="Google Shape;3579;p24"/>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0" name="Google Shape;3580;p24"/>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1" name="Google Shape;3581;p24"/>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2" name="Google Shape;3582;p24"/>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3" name="Google Shape;3583;p24"/>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4" name="Google Shape;3584;p24"/>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5" name="Google Shape;3585;p24"/>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6" name="Google Shape;3586;p24"/>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7" name="Google Shape;3587;p24"/>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8" name="Google Shape;3588;p24"/>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9" name="Google Shape;3589;p24"/>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0" name="Google Shape;3590;p24"/>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1" name="Google Shape;3591;p24"/>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2" name="Google Shape;3592;p24"/>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3" name="Google Shape;3593;p24"/>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4" name="Google Shape;3594;p24"/>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5" name="Google Shape;3595;p24"/>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6" name="Google Shape;3596;p24"/>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7" name="Google Shape;3597;p24"/>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8" name="Google Shape;3598;p24"/>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9" name="Google Shape;3599;p24"/>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0" name="Google Shape;3600;p24"/>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1" name="Google Shape;3601;p24"/>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2" name="Google Shape;3602;p24"/>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603" name="Google Shape;3603;p24"/>
          <p:cNvSpPr/>
          <p:nvPr/>
        </p:nvSpPr>
        <p:spPr>
          <a:xfrm>
            <a:off x="-58089" y="3618809"/>
            <a:ext cx="6978521" cy="3308712"/>
          </a:xfrm>
          <a:custGeom>
            <a:avLst/>
            <a:gdLst/>
            <a:ahLst/>
            <a:cxnLst/>
            <a:rect l="l" t="t" r="r" b="b"/>
            <a:pathLst>
              <a:path w="20524" h="9731" extrusionOk="0">
                <a:moveTo>
                  <a:pt x="2300" y="0"/>
                </a:moveTo>
                <a:cubicBezTo>
                  <a:pt x="1368" y="0"/>
                  <a:pt x="490" y="308"/>
                  <a:pt x="0" y="813"/>
                </a:cubicBezTo>
                <a:lnTo>
                  <a:pt x="0" y="9731"/>
                </a:lnTo>
                <a:lnTo>
                  <a:pt x="20524" y="9731"/>
                </a:lnTo>
                <a:cubicBezTo>
                  <a:pt x="20524" y="9731"/>
                  <a:pt x="19443" y="7632"/>
                  <a:pt x="16852" y="6352"/>
                </a:cubicBezTo>
                <a:cubicBezTo>
                  <a:pt x="15444" y="5631"/>
                  <a:pt x="13901" y="5631"/>
                  <a:pt x="12427" y="5631"/>
                </a:cubicBezTo>
                <a:cubicBezTo>
                  <a:pt x="11016" y="5631"/>
                  <a:pt x="9705" y="5631"/>
                  <a:pt x="8590" y="5075"/>
                </a:cubicBezTo>
                <a:cubicBezTo>
                  <a:pt x="6264" y="3829"/>
                  <a:pt x="6361" y="2780"/>
                  <a:pt x="5083" y="1207"/>
                </a:cubicBezTo>
                <a:cubicBezTo>
                  <a:pt x="4369" y="357"/>
                  <a:pt x="3303" y="0"/>
                  <a:pt x="230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4" name="Google Shape;3604;p24"/>
          <p:cNvSpPr/>
          <p:nvPr/>
        </p:nvSpPr>
        <p:spPr>
          <a:xfrm>
            <a:off x="-46534" y="5622567"/>
            <a:ext cx="5752459" cy="1337965"/>
          </a:xfrm>
          <a:custGeom>
            <a:avLst/>
            <a:gdLst/>
            <a:ahLst/>
            <a:cxnLst/>
            <a:rect l="l" t="t" r="r" b="b"/>
            <a:pathLst>
              <a:path w="16918" h="2930" extrusionOk="0">
                <a:moveTo>
                  <a:pt x="4272" y="0"/>
                </a:moveTo>
                <a:cubicBezTo>
                  <a:pt x="4182" y="0"/>
                  <a:pt x="4091" y="4"/>
                  <a:pt x="4000" y="13"/>
                </a:cubicBezTo>
                <a:cubicBezTo>
                  <a:pt x="3672" y="79"/>
                  <a:pt x="3344" y="176"/>
                  <a:pt x="3017" y="307"/>
                </a:cubicBezTo>
                <a:cubicBezTo>
                  <a:pt x="1999" y="734"/>
                  <a:pt x="1015" y="1259"/>
                  <a:pt x="32" y="1749"/>
                </a:cubicBezTo>
                <a:lnTo>
                  <a:pt x="0" y="2930"/>
                </a:lnTo>
                <a:lnTo>
                  <a:pt x="16918" y="2798"/>
                </a:lnTo>
                <a:cubicBezTo>
                  <a:pt x="16097" y="2143"/>
                  <a:pt x="15179" y="1618"/>
                  <a:pt x="14229" y="1225"/>
                </a:cubicBezTo>
                <a:cubicBezTo>
                  <a:pt x="13933" y="1094"/>
                  <a:pt x="13639" y="997"/>
                  <a:pt x="13311" y="897"/>
                </a:cubicBezTo>
                <a:cubicBezTo>
                  <a:pt x="13045" y="844"/>
                  <a:pt x="12779" y="791"/>
                  <a:pt x="12495" y="791"/>
                </a:cubicBezTo>
                <a:cubicBezTo>
                  <a:pt x="12429" y="791"/>
                  <a:pt x="12362" y="793"/>
                  <a:pt x="12294" y="800"/>
                </a:cubicBezTo>
                <a:cubicBezTo>
                  <a:pt x="11983" y="820"/>
                  <a:pt x="11672" y="880"/>
                  <a:pt x="11368" y="880"/>
                </a:cubicBezTo>
                <a:cubicBezTo>
                  <a:pt x="11192" y="880"/>
                  <a:pt x="11019" y="860"/>
                  <a:pt x="10851" y="800"/>
                </a:cubicBezTo>
                <a:cubicBezTo>
                  <a:pt x="10785" y="766"/>
                  <a:pt x="10720" y="734"/>
                  <a:pt x="10688" y="700"/>
                </a:cubicBezTo>
                <a:cubicBezTo>
                  <a:pt x="10523" y="635"/>
                  <a:pt x="10361" y="504"/>
                  <a:pt x="10164" y="438"/>
                </a:cubicBezTo>
                <a:cubicBezTo>
                  <a:pt x="10008" y="372"/>
                  <a:pt x="9850" y="345"/>
                  <a:pt x="9689" y="345"/>
                </a:cubicBezTo>
                <a:cubicBezTo>
                  <a:pt x="9135" y="345"/>
                  <a:pt x="8551" y="657"/>
                  <a:pt x="7966" y="734"/>
                </a:cubicBezTo>
                <a:cubicBezTo>
                  <a:pt x="7879" y="743"/>
                  <a:pt x="7792" y="747"/>
                  <a:pt x="7705" y="747"/>
                </a:cubicBezTo>
                <a:cubicBezTo>
                  <a:pt x="7136" y="747"/>
                  <a:pt x="6568" y="573"/>
                  <a:pt x="5999" y="372"/>
                </a:cubicBezTo>
                <a:cubicBezTo>
                  <a:pt x="5430" y="175"/>
                  <a:pt x="4861" y="0"/>
                  <a:pt x="4272" y="0"/>
                </a:cubicBezTo>
                <a:close/>
              </a:path>
            </a:pathLst>
          </a:custGeom>
          <a:solidFill>
            <a:srgbClr val="134F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5" name="Google Shape;3605;p24"/>
          <p:cNvSpPr/>
          <p:nvPr/>
        </p:nvSpPr>
        <p:spPr>
          <a:xfrm>
            <a:off x="-68969" y="6124773"/>
            <a:ext cx="11220" cy="691256"/>
          </a:xfrm>
          <a:custGeom>
            <a:avLst/>
            <a:gdLst/>
            <a:ahLst/>
            <a:cxnLst/>
            <a:rect l="l" t="t" r="r" b="b"/>
            <a:pathLst>
              <a:path w="33" h="2033" extrusionOk="0">
                <a:moveTo>
                  <a:pt x="32" y="0"/>
                </a:moveTo>
                <a:lnTo>
                  <a:pt x="1" y="2033"/>
                </a:lnTo>
                <a:lnTo>
                  <a:pt x="32" y="2033"/>
                </a:lnTo>
                <a:lnTo>
                  <a:pt x="32" y="0"/>
                </a:lnTo>
                <a:close/>
              </a:path>
            </a:pathLst>
          </a:custGeom>
          <a:solidFill>
            <a:srgbClr val="95AE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6" name="Google Shape;3606;p24"/>
          <p:cNvSpPr/>
          <p:nvPr/>
        </p:nvSpPr>
        <p:spPr>
          <a:xfrm>
            <a:off x="-46528" y="5968705"/>
            <a:ext cx="1895259" cy="847324"/>
          </a:xfrm>
          <a:custGeom>
            <a:avLst/>
            <a:gdLst/>
            <a:ahLst/>
            <a:cxnLst/>
            <a:rect l="l" t="t" r="r" b="b"/>
            <a:pathLst>
              <a:path w="5574" h="2492" extrusionOk="0">
                <a:moveTo>
                  <a:pt x="4425" y="0"/>
                </a:moveTo>
                <a:cubicBezTo>
                  <a:pt x="4525" y="228"/>
                  <a:pt x="4656" y="590"/>
                  <a:pt x="4656" y="852"/>
                </a:cubicBezTo>
                <a:cubicBezTo>
                  <a:pt x="4656" y="918"/>
                  <a:pt x="4656" y="984"/>
                  <a:pt x="4622" y="1049"/>
                </a:cubicBezTo>
                <a:lnTo>
                  <a:pt x="4590" y="1049"/>
                </a:lnTo>
                <a:cubicBezTo>
                  <a:pt x="4459" y="1049"/>
                  <a:pt x="4360" y="1081"/>
                  <a:pt x="4262" y="1081"/>
                </a:cubicBezTo>
                <a:cubicBezTo>
                  <a:pt x="4360" y="1146"/>
                  <a:pt x="4525" y="1212"/>
                  <a:pt x="4590" y="1277"/>
                </a:cubicBezTo>
                <a:cubicBezTo>
                  <a:pt x="4622" y="1377"/>
                  <a:pt x="4622" y="1474"/>
                  <a:pt x="4656" y="1574"/>
                </a:cubicBezTo>
                <a:cubicBezTo>
                  <a:pt x="4819" y="1574"/>
                  <a:pt x="4984" y="1540"/>
                  <a:pt x="5146" y="1540"/>
                </a:cubicBezTo>
                <a:cubicBezTo>
                  <a:pt x="5278" y="1508"/>
                  <a:pt x="5443" y="1508"/>
                  <a:pt x="5574" y="1474"/>
                </a:cubicBezTo>
                <a:cubicBezTo>
                  <a:pt x="5540" y="1049"/>
                  <a:pt x="5474" y="622"/>
                  <a:pt x="5474" y="197"/>
                </a:cubicBezTo>
                <a:cubicBezTo>
                  <a:pt x="5115" y="97"/>
                  <a:pt x="4753" y="0"/>
                  <a:pt x="4425" y="0"/>
                </a:cubicBezTo>
                <a:close/>
                <a:moveTo>
                  <a:pt x="3835" y="32"/>
                </a:moveTo>
                <a:lnTo>
                  <a:pt x="3835" y="32"/>
                </a:lnTo>
                <a:cubicBezTo>
                  <a:pt x="3541" y="97"/>
                  <a:pt x="3279" y="197"/>
                  <a:pt x="3017" y="294"/>
                </a:cubicBezTo>
                <a:cubicBezTo>
                  <a:pt x="1999" y="721"/>
                  <a:pt x="1015" y="1246"/>
                  <a:pt x="32" y="1736"/>
                </a:cubicBezTo>
                <a:lnTo>
                  <a:pt x="0" y="2492"/>
                </a:lnTo>
                <a:lnTo>
                  <a:pt x="97" y="2492"/>
                </a:lnTo>
                <a:cubicBezTo>
                  <a:pt x="425" y="2492"/>
                  <a:pt x="753" y="2392"/>
                  <a:pt x="984" y="2295"/>
                </a:cubicBezTo>
                <a:cubicBezTo>
                  <a:pt x="1278" y="2164"/>
                  <a:pt x="1540" y="1999"/>
                  <a:pt x="1902" y="1902"/>
                </a:cubicBezTo>
                <a:cubicBezTo>
                  <a:pt x="2065" y="1836"/>
                  <a:pt x="2261" y="1836"/>
                  <a:pt x="2426" y="1802"/>
                </a:cubicBezTo>
                <a:cubicBezTo>
                  <a:pt x="2458" y="1671"/>
                  <a:pt x="2524" y="1540"/>
                  <a:pt x="2558" y="1408"/>
                </a:cubicBezTo>
                <a:cubicBezTo>
                  <a:pt x="2655" y="1474"/>
                  <a:pt x="2754" y="1540"/>
                  <a:pt x="2851" y="1574"/>
                </a:cubicBezTo>
                <a:cubicBezTo>
                  <a:pt x="2786" y="1474"/>
                  <a:pt x="2689" y="1408"/>
                  <a:pt x="2655" y="1311"/>
                </a:cubicBezTo>
                <a:cubicBezTo>
                  <a:pt x="2720" y="1049"/>
                  <a:pt x="2917" y="721"/>
                  <a:pt x="3148" y="590"/>
                </a:cubicBezTo>
                <a:cubicBezTo>
                  <a:pt x="3179" y="687"/>
                  <a:pt x="3310" y="818"/>
                  <a:pt x="3410" y="852"/>
                </a:cubicBezTo>
                <a:cubicBezTo>
                  <a:pt x="3376" y="787"/>
                  <a:pt x="3310" y="590"/>
                  <a:pt x="3245" y="556"/>
                </a:cubicBezTo>
                <a:cubicBezTo>
                  <a:pt x="3410" y="425"/>
                  <a:pt x="3607" y="197"/>
                  <a:pt x="3835" y="32"/>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7" name="Google Shape;3607;p24"/>
          <p:cNvSpPr/>
          <p:nvPr/>
        </p:nvSpPr>
        <p:spPr>
          <a:xfrm>
            <a:off x="-1985" y="3649751"/>
            <a:ext cx="1326409" cy="2898651"/>
          </a:xfrm>
          <a:custGeom>
            <a:avLst/>
            <a:gdLst/>
            <a:ahLst/>
            <a:cxnLst/>
            <a:rect l="l" t="t" r="r" b="b"/>
            <a:pathLst>
              <a:path w="3901" h="8525" extrusionOk="0">
                <a:moveTo>
                  <a:pt x="1278" y="1"/>
                </a:moveTo>
                <a:lnTo>
                  <a:pt x="1278" y="1"/>
                </a:lnTo>
                <a:cubicBezTo>
                  <a:pt x="1212" y="754"/>
                  <a:pt x="1246" y="1409"/>
                  <a:pt x="1475" y="2165"/>
                </a:cubicBezTo>
                <a:cubicBezTo>
                  <a:pt x="1671" y="2755"/>
                  <a:pt x="1868" y="3345"/>
                  <a:pt x="1540" y="3935"/>
                </a:cubicBezTo>
                <a:lnTo>
                  <a:pt x="1540" y="4001"/>
                </a:lnTo>
                <a:cubicBezTo>
                  <a:pt x="1540" y="2886"/>
                  <a:pt x="622" y="2034"/>
                  <a:pt x="263" y="1050"/>
                </a:cubicBezTo>
                <a:lnTo>
                  <a:pt x="263" y="1050"/>
                </a:lnTo>
                <a:cubicBezTo>
                  <a:pt x="1" y="2196"/>
                  <a:pt x="819" y="3214"/>
                  <a:pt x="1377" y="4098"/>
                </a:cubicBezTo>
                <a:cubicBezTo>
                  <a:pt x="1640" y="4525"/>
                  <a:pt x="1540" y="5212"/>
                  <a:pt x="1443" y="5671"/>
                </a:cubicBezTo>
                <a:cubicBezTo>
                  <a:pt x="1181" y="4950"/>
                  <a:pt x="918" y="4394"/>
                  <a:pt x="360" y="3835"/>
                </a:cubicBezTo>
                <a:lnTo>
                  <a:pt x="360" y="3835"/>
                </a:lnTo>
                <a:cubicBezTo>
                  <a:pt x="425" y="4328"/>
                  <a:pt x="688" y="4688"/>
                  <a:pt x="918" y="5081"/>
                </a:cubicBezTo>
                <a:cubicBezTo>
                  <a:pt x="1081" y="5378"/>
                  <a:pt x="1377" y="5705"/>
                  <a:pt x="1475" y="6033"/>
                </a:cubicBezTo>
                <a:cubicBezTo>
                  <a:pt x="1574" y="6393"/>
                  <a:pt x="1509" y="6852"/>
                  <a:pt x="1509" y="7214"/>
                </a:cubicBezTo>
                <a:cubicBezTo>
                  <a:pt x="1509" y="7638"/>
                  <a:pt x="1475" y="8066"/>
                  <a:pt x="1475" y="8491"/>
                </a:cubicBezTo>
                <a:lnTo>
                  <a:pt x="1771" y="8525"/>
                </a:lnTo>
                <a:cubicBezTo>
                  <a:pt x="1868" y="8294"/>
                  <a:pt x="1771" y="7869"/>
                  <a:pt x="1771" y="7607"/>
                </a:cubicBezTo>
                <a:lnTo>
                  <a:pt x="1771" y="6458"/>
                </a:lnTo>
                <a:cubicBezTo>
                  <a:pt x="1902" y="6261"/>
                  <a:pt x="2295" y="6230"/>
                  <a:pt x="2492" y="6130"/>
                </a:cubicBezTo>
                <a:cubicBezTo>
                  <a:pt x="3082" y="5802"/>
                  <a:pt x="3738" y="5212"/>
                  <a:pt x="3901" y="4557"/>
                </a:cubicBezTo>
                <a:cubicBezTo>
                  <a:pt x="3871" y="4551"/>
                  <a:pt x="3842" y="4549"/>
                  <a:pt x="3811" y="4549"/>
                </a:cubicBezTo>
                <a:cubicBezTo>
                  <a:pt x="3473" y="4549"/>
                  <a:pt x="3092" y="4866"/>
                  <a:pt x="2852" y="5016"/>
                </a:cubicBezTo>
                <a:cubicBezTo>
                  <a:pt x="2393" y="5278"/>
                  <a:pt x="1968" y="5671"/>
                  <a:pt x="1705" y="6130"/>
                </a:cubicBezTo>
                <a:cubicBezTo>
                  <a:pt x="1640" y="5837"/>
                  <a:pt x="1671" y="5246"/>
                  <a:pt x="1868" y="5016"/>
                </a:cubicBezTo>
                <a:cubicBezTo>
                  <a:pt x="2130" y="4722"/>
                  <a:pt x="2492" y="4525"/>
                  <a:pt x="2786" y="4263"/>
                </a:cubicBezTo>
                <a:cubicBezTo>
                  <a:pt x="3179" y="3870"/>
                  <a:pt x="3279" y="3345"/>
                  <a:pt x="3607" y="2917"/>
                </a:cubicBezTo>
                <a:lnTo>
                  <a:pt x="3607" y="2917"/>
                </a:lnTo>
                <a:cubicBezTo>
                  <a:pt x="3179" y="3083"/>
                  <a:pt x="2720" y="3476"/>
                  <a:pt x="2393" y="3804"/>
                </a:cubicBezTo>
                <a:cubicBezTo>
                  <a:pt x="2164" y="4001"/>
                  <a:pt x="1737" y="4360"/>
                  <a:pt x="1737" y="4688"/>
                </a:cubicBezTo>
                <a:cubicBezTo>
                  <a:pt x="1705" y="4098"/>
                  <a:pt x="2130" y="3508"/>
                  <a:pt x="2099" y="2886"/>
                </a:cubicBezTo>
                <a:cubicBezTo>
                  <a:pt x="1999" y="1934"/>
                  <a:pt x="1640" y="853"/>
                  <a:pt x="127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8" name="Google Shape;3608;p24"/>
          <p:cNvSpPr/>
          <p:nvPr/>
        </p:nvSpPr>
        <p:spPr>
          <a:xfrm>
            <a:off x="-135613" y="5399505"/>
            <a:ext cx="1226444" cy="1605563"/>
          </a:xfrm>
          <a:custGeom>
            <a:avLst/>
            <a:gdLst/>
            <a:ahLst/>
            <a:cxnLst/>
            <a:rect l="l" t="t" r="r" b="b"/>
            <a:pathLst>
              <a:path w="3607" h="4722" extrusionOk="0">
                <a:moveTo>
                  <a:pt x="1081" y="1"/>
                </a:moveTo>
                <a:lnTo>
                  <a:pt x="1081" y="1"/>
                </a:lnTo>
                <a:cubicBezTo>
                  <a:pt x="818" y="656"/>
                  <a:pt x="1146" y="1543"/>
                  <a:pt x="1377" y="2165"/>
                </a:cubicBezTo>
                <a:cubicBezTo>
                  <a:pt x="1474" y="2427"/>
                  <a:pt x="1605" y="2624"/>
                  <a:pt x="1639" y="2854"/>
                </a:cubicBezTo>
                <a:cubicBezTo>
                  <a:pt x="1671" y="3082"/>
                  <a:pt x="1639" y="3313"/>
                  <a:pt x="1639" y="3576"/>
                </a:cubicBezTo>
                <a:cubicBezTo>
                  <a:pt x="1474" y="3248"/>
                  <a:pt x="1508" y="2854"/>
                  <a:pt x="1377" y="2526"/>
                </a:cubicBezTo>
                <a:cubicBezTo>
                  <a:pt x="1246" y="2264"/>
                  <a:pt x="1015" y="1968"/>
                  <a:pt x="787" y="1771"/>
                </a:cubicBezTo>
                <a:cubicBezTo>
                  <a:pt x="556" y="1509"/>
                  <a:pt x="262" y="1477"/>
                  <a:pt x="0" y="1281"/>
                </a:cubicBezTo>
                <a:lnTo>
                  <a:pt x="0" y="1281"/>
                </a:lnTo>
                <a:cubicBezTo>
                  <a:pt x="131" y="1674"/>
                  <a:pt x="328" y="2033"/>
                  <a:pt x="590" y="2361"/>
                </a:cubicBezTo>
                <a:cubicBezTo>
                  <a:pt x="753" y="2592"/>
                  <a:pt x="984" y="2689"/>
                  <a:pt x="1146" y="2886"/>
                </a:cubicBezTo>
                <a:cubicBezTo>
                  <a:pt x="1377" y="3117"/>
                  <a:pt x="1540" y="3476"/>
                  <a:pt x="1540" y="3772"/>
                </a:cubicBezTo>
                <a:cubicBezTo>
                  <a:pt x="1377" y="3607"/>
                  <a:pt x="1246" y="3379"/>
                  <a:pt x="1049" y="3214"/>
                </a:cubicBezTo>
                <a:cubicBezTo>
                  <a:pt x="787" y="3017"/>
                  <a:pt x="359" y="2854"/>
                  <a:pt x="66" y="2854"/>
                </a:cubicBezTo>
                <a:cubicBezTo>
                  <a:pt x="262" y="3248"/>
                  <a:pt x="656" y="3707"/>
                  <a:pt x="1015" y="3969"/>
                </a:cubicBezTo>
                <a:cubicBezTo>
                  <a:pt x="1246" y="4132"/>
                  <a:pt x="1802" y="4362"/>
                  <a:pt x="1770" y="4722"/>
                </a:cubicBezTo>
                <a:lnTo>
                  <a:pt x="1836" y="4722"/>
                </a:lnTo>
                <a:cubicBezTo>
                  <a:pt x="1671" y="4459"/>
                  <a:pt x="2229" y="4394"/>
                  <a:pt x="2361" y="4362"/>
                </a:cubicBezTo>
                <a:cubicBezTo>
                  <a:pt x="2654" y="4263"/>
                  <a:pt x="2951" y="4035"/>
                  <a:pt x="3147" y="3804"/>
                </a:cubicBezTo>
                <a:cubicBezTo>
                  <a:pt x="3376" y="3576"/>
                  <a:pt x="3475" y="3279"/>
                  <a:pt x="3606" y="3017"/>
                </a:cubicBezTo>
                <a:lnTo>
                  <a:pt x="3606" y="3017"/>
                </a:lnTo>
                <a:cubicBezTo>
                  <a:pt x="3310" y="3117"/>
                  <a:pt x="3113" y="3148"/>
                  <a:pt x="2820" y="3313"/>
                </a:cubicBezTo>
                <a:cubicBezTo>
                  <a:pt x="2458" y="3576"/>
                  <a:pt x="2098" y="3772"/>
                  <a:pt x="1868" y="4132"/>
                </a:cubicBezTo>
                <a:cubicBezTo>
                  <a:pt x="1736" y="3869"/>
                  <a:pt x="2327" y="3476"/>
                  <a:pt x="2523" y="3313"/>
                </a:cubicBezTo>
                <a:cubicBezTo>
                  <a:pt x="3048" y="2886"/>
                  <a:pt x="3245" y="2165"/>
                  <a:pt x="3213" y="1477"/>
                </a:cubicBezTo>
                <a:lnTo>
                  <a:pt x="3213" y="1477"/>
                </a:lnTo>
                <a:cubicBezTo>
                  <a:pt x="2851" y="1609"/>
                  <a:pt x="2523" y="2033"/>
                  <a:pt x="2361" y="2330"/>
                </a:cubicBezTo>
                <a:cubicBezTo>
                  <a:pt x="2130" y="2689"/>
                  <a:pt x="1802" y="3182"/>
                  <a:pt x="1802" y="3607"/>
                </a:cubicBezTo>
                <a:cubicBezTo>
                  <a:pt x="1736" y="3410"/>
                  <a:pt x="1802" y="3214"/>
                  <a:pt x="1868" y="3051"/>
                </a:cubicBezTo>
                <a:cubicBezTo>
                  <a:pt x="1967" y="2723"/>
                  <a:pt x="1999" y="2461"/>
                  <a:pt x="1933" y="2133"/>
                </a:cubicBezTo>
                <a:cubicBezTo>
                  <a:pt x="1902" y="1740"/>
                  <a:pt x="1736" y="1378"/>
                  <a:pt x="1574" y="1018"/>
                </a:cubicBezTo>
                <a:cubicBezTo>
                  <a:pt x="1409" y="691"/>
                  <a:pt x="1180" y="363"/>
                  <a:pt x="108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9" name="Google Shape;3609;p24"/>
          <p:cNvSpPr/>
          <p:nvPr/>
        </p:nvSpPr>
        <p:spPr>
          <a:xfrm>
            <a:off x="733822" y="5910560"/>
            <a:ext cx="835764" cy="1146200"/>
          </a:xfrm>
          <a:custGeom>
            <a:avLst/>
            <a:gdLst/>
            <a:ahLst/>
            <a:cxnLst/>
            <a:rect l="l" t="t" r="r" b="b"/>
            <a:pathLst>
              <a:path w="2458" h="3371" extrusionOk="0">
                <a:moveTo>
                  <a:pt x="2004" y="1"/>
                </a:moveTo>
                <a:cubicBezTo>
                  <a:pt x="1652" y="1"/>
                  <a:pt x="1198" y="511"/>
                  <a:pt x="950" y="727"/>
                </a:cubicBezTo>
                <a:cubicBezTo>
                  <a:pt x="1015" y="761"/>
                  <a:pt x="1081" y="958"/>
                  <a:pt x="1115" y="1023"/>
                </a:cubicBezTo>
                <a:cubicBezTo>
                  <a:pt x="1015" y="989"/>
                  <a:pt x="884" y="858"/>
                  <a:pt x="853" y="761"/>
                </a:cubicBezTo>
                <a:cubicBezTo>
                  <a:pt x="622" y="892"/>
                  <a:pt x="425" y="1220"/>
                  <a:pt x="360" y="1482"/>
                </a:cubicBezTo>
                <a:cubicBezTo>
                  <a:pt x="394" y="1579"/>
                  <a:pt x="491" y="1645"/>
                  <a:pt x="556" y="1745"/>
                </a:cubicBezTo>
                <a:cubicBezTo>
                  <a:pt x="459" y="1711"/>
                  <a:pt x="360" y="1645"/>
                  <a:pt x="263" y="1579"/>
                </a:cubicBezTo>
                <a:cubicBezTo>
                  <a:pt x="131" y="1973"/>
                  <a:pt x="0" y="2366"/>
                  <a:pt x="197" y="2760"/>
                </a:cubicBezTo>
                <a:cubicBezTo>
                  <a:pt x="263" y="2956"/>
                  <a:pt x="425" y="3219"/>
                  <a:pt x="622" y="3318"/>
                </a:cubicBezTo>
                <a:cubicBezTo>
                  <a:pt x="700" y="3354"/>
                  <a:pt x="795" y="3370"/>
                  <a:pt x="899" y="3370"/>
                </a:cubicBezTo>
                <a:cubicBezTo>
                  <a:pt x="1364" y="3370"/>
                  <a:pt x="1999" y="3044"/>
                  <a:pt x="1999" y="2694"/>
                </a:cubicBezTo>
                <a:cubicBezTo>
                  <a:pt x="1999" y="2563"/>
                  <a:pt x="1868" y="2400"/>
                  <a:pt x="1802" y="2301"/>
                </a:cubicBezTo>
                <a:lnTo>
                  <a:pt x="1802" y="2301"/>
                </a:lnTo>
                <a:cubicBezTo>
                  <a:pt x="1933" y="2366"/>
                  <a:pt x="2099" y="2400"/>
                  <a:pt x="2230" y="2466"/>
                </a:cubicBezTo>
                <a:cubicBezTo>
                  <a:pt x="2426" y="2170"/>
                  <a:pt x="2361" y="1745"/>
                  <a:pt x="2295" y="1448"/>
                </a:cubicBezTo>
                <a:cubicBezTo>
                  <a:pt x="2230" y="1383"/>
                  <a:pt x="2065" y="1317"/>
                  <a:pt x="1967" y="1252"/>
                </a:cubicBezTo>
                <a:cubicBezTo>
                  <a:pt x="2044" y="1252"/>
                  <a:pt x="2143" y="1210"/>
                  <a:pt x="2246" y="1210"/>
                </a:cubicBezTo>
                <a:cubicBezTo>
                  <a:pt x="2273" y="1210"/>
                  <a:pt x="2300" y="1213"/>
                  <a:pt x="2327" y="1220"/>
                </a:cubicBezTo>
                <a:cubicBezTo>
                  <a:pt x="2458" y="892"/>
                  <a:pt x="2164" y="268"/>
                  <a:pt x="2065" y="6"/>
                </a:cubicBezTo>
                <a:cubicBezTo>
                  <a:pt x="2045" y="2"/>
                  <a:pt x="2025" y="1"/>
                  <a:pt x="20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0" name="Google Shape;3610;p24"/>
          <p:cNvSpPr/>
          <p:nvPr/>
        </p:nvSpPr>
        <p:spPr>
          <a:xfrm>
            <a:off x="934435" y="5912260"/>
            <a:ext cx="602171" cy="1148920"/>
          </a:xfrm>
          <a:custGeom>
            <a:avLst/>
            <a:gdLst/>
            <a:ahLst/>
            <a:cxnLst/>
            <a:rect l="l" t="t" r="r" b="b"/>
            <a:pathLst>
              <a:path w="1771" h="3379" extrusionOk="0">
                <a:moveTo>
                  <a:pt x="1409" y="1"/>
                </a:moveTo>
                <a:cubicBezTo>
                  <a:pt x="1343" y="1"/>
                  <a:pt x="1312" y="1"/>
                  <a:pt x="1246" y="35"/>
                </a:cubicBezTo>
                <a:cubicBezTo>
                  <a:pt x="1377" y="756"/>
                  <a:pt x="1147" y="1509"/>
                  <a:pt x="853" y="2133"/>
                </a:cubicBezTo>
                <a:cubicBezTo>
                  <a:pt x="722" y="2492"/>
                  <a:pt x="525" y="2789"/>
                  <a:pt x="263" y="3051"/>
                </a:cubicBezTo>
                <a:cubicBezTo>
                  <a:pt x="197" y="3148"/>
                  <a:pt x="98" y="3214"/>
                  <a:pt x="0" y="3313"/>
                </a:cubicBezTo>
                <a:lnTo>
                  <a:pt x="32" y="3313"/>
                </a:lnTo>
                <a:cubicBezTo>
                  <a:pt x="98" y="3345"/>
                  <a:pt x="197" y="3379"/>
                  <a:pt x="328" y="3379"/>
                </a:cubicBezTo>
                <a:cubicBezTo>
                  <a:pt x="787" y="3379"/>
                  <a:pt x="1409" y="3051"/>
                  <a:pt x="1409" y="2689"/>
                </a:cubicBezTo>
                <a:cubicBezTo>
                  <a:pt x="1409" y="2527"/>
                  <a:pt x="1278" y="2395"/>
                  <a:pt x="1212" y="2296"/>
                </a:cubicBezTo>
                <a:lnTo>
                  <a:pt x="1212" y="2296"/>
                </a:lnTo>
                <a:cubicBezTo>
                  <a:pt x="1343" y="2361"/>
                  <a:pt x="1509" y="2395"/>
                  <a:pt x="1640" y="2461"/>
                </a:cubicBezTo>
                <a:cubicBezTo>
                  <a:pt x="1737" y="2296"/>
                  <a:pt x="1771" y="2133"/>
                  <a:pt x="1771" y="1968"/>
                </a:cubicBezTo>
                <a:cubicBezTo>
                  <a:pt x="1771" y="1771"/>
                  <a:pt x="1737" y="1609"/>
                  <a:pt x="1705" y="1443"/>
                </a:cubicBezTo>
                <a:cubicBezTo>
                  <a:pt x="1640" y="1378"/>
                  <a:pt x="1475" y="1312"/>
                  <a:pt x="1377" y="1247"/>
                </a:cubicBezTo>
                <a:cubicBezTo>
                  <a:pt x="1475" y="1247"/>
                  <a:pt x="1574" y="1215"/>
                  <a:pt x="1705" y="1215"/>
                </a:cubicBezTo>
                <a:lnTo>
                  <a:pt x="1737" y="1215"/>
                </a:lnTo>
                <a:cubicBezTo>
                  <a:pt x="1771" y="1150"/>
                  <a:pt x="1771" y="1084"/>
                  <a:pt x="1771" y="1018"/>
                </a:cubicBezTo>
                <a:cubicBezTo>
                  <a:pt x="1771" y="691"/>
                  <a:pt x="1574" y="232"/>
                  <a:pt x="147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1" name="Google Shape;3611;p24"/>
          <p:cNvSpPr/>
          <p:nvPr/>
        </p:nvSpPr>
        <p:spPr>
          <a:xfrm>
            <a:off x="835828" y="5885740"/>
            <a:ext cx="567149" cy="1267585"/>
          </a:xfrm>
          <a:custGeom>
            <a:avLst/>
            <a:gdLst/>
            <a:ahLst/>
            <a:cxnLst/>
            <a:rect l="l" t="t" r="r" b="b"/>
            <a:pathLst>
              <a:path w="1668" h="3728" extrusionOk="0">
                <a:moveTo>
                  <a:pt x="1490" y="0"/>
                </a:moveTo>
                <a:cubicBezTo>
                  <a:pt x="1473" y="0"/>
                  <a:pt x="1447" y="23"/>
                  <a:pt x="1471" y="47"/>
                </a:cubicBezTo>
                <a:cubicBezTo>
                  <a:pt x="1633" y="375"/>
                  <a:pt x="1536" y="703"/>
                  <a:pt x="1437" y="1031"/>
                </a:cubicBezTo>
                <a:cubicBezTo>
                  <a:pt x="1371" y="1390"/>
                  <a:pt x="1274" y="1718"/>
                  <a:pt x="1143" y="2046"/>
                </a:cubicBezTo>
                <a:cubicBezTo>
                  <a:pt x="1012" y="2342"/>
                  <a:pt x="847" y="2636"/>
                  <a:pt x="684" y="2898"/>
                </a:cubicBezTo>
                <a:cubicBezTo>
                  <a:pt x="487" y="3161"/>
                  <a:pt x="225" y="3391"/>
                  <a:pt x="28" y="3654"/>
                </a:cubicBezTo>
                <a:cubicBezTo>
                  <a:pt x="0" y="3679"/>
                  <a:pt x="18" y="3728"/>
                  <a:pt x="42" y="3728"/>
                </a:cubicBezTo>
                <a:cubicBezTo>
                  <a:pt x="48" y="3728"/>
                  <a:pt x="54" y="3725"/>
                  <a:pt x="60" y="3719"/>
                </a:cubicBezTo>
                <a:cubicBezTo>
                  <a:pt x="322" y="3554"/>
                  <a:pt x="553" y="3260"/>
                  <a:pt x="715" y="2998"/>
                </a:cubicBezTo>
                <a:cubicBezTo>
                  <a:pt x="912" y="2702"/>
                  <a:pt x="1077" y="2408"/>
                  <a:pt x="1208" y="2080"/>
                </a:cubicBezTo>
                <a:cubicBezTo>
                  <a:pt x="1371" y="1718"/>
                  <a:pt x="1471" y="1325"/>
                  <a:pt x="1568" y="931"/>
                </a:cubicBezTo>
                <a:cubicBezTo>
                  <a:pt x="1633" y="603"/>
                  <a:pt x="1667" y="310"/>
                  <a:pt x="1502" y="13"/>
                </a:cubicBezTo>
                <a:cubicBezTo>
                  <a:pt x="1502" y="4"/>
                  <a:pt x="1497" y="0"/>
                  <a:pt x="1490" y="0"/>
                </a:cubicBezTo>
                <a:close/>
              </a:path>
            </a:pathLst>
          </a:custGeom>
          <a:solidFill>
            <a:srgbClr val="0066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2" name="Google Shape;3612;p24"/>
          <p:cNvSpPr/>
          <p:nvPr/>
        </p:nvSpPr>
        <p:spPr>
          <a:xfrm>
            <a:off x="1145928" y="6035349"/>
            <a:ext cx="178509" cy="290375"/>
          </a:xfrm>
          <a:custGeom>
            <a:avLst/>
            <a:gdLst/>
            <a:ahLst/>
            <a:cxnLst/>
            <a:rect l="l" t="t" r="r" b="b"/>
            <a:pathLst>
              <a:path w="525" h="854" extrusionOk="0">
                <a:moveTo>
                  <a:pt x="0" y="1"/>
                </a:moveTo>
                <a:lnTo>
                  <a:pt x="0" y="32"/>
                </a:lnTo>
                <a:cubicBezTo>
                  <a:pt x="197" y="263"/>
                  <a:pt x="328" y="591"/>
                  <a:pt x="493" y="853"/>
                </a:cubicBezTo>
                <a:cubicBezTo>
                  <a:pt x="525" y="853"/>
                  <a:pt x="525" y="853"/>
                  <a:pt x="525" y="819"/>
                </a:cubicBezTo>
                <a:cubicBezTo>
                  <a:pt x="428" y="688"/>
                  <a:pt x="328" y="525"/>
                  <a:pt x="231" y="360"/>
                </a:cubicBezTo>
                <a:cubicBezTo>
                  <a:pt x="165" y="263"/>
                  <a:pt x="100" y="98"/>
                  <a:pt x="0" y="1"/>
                </a:cubicBezTo>
                <a:close/>
              </a:path>
            </a:pathLst>
          </a:custGeom>
          <a:solidFill>
            <a:srgbClr val="0066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3" name="Google Shape;3613;p24"/>
          <p:cNvSpPr/>
          <p:nvPr/>
        </p:nvSpPr>
        <p:spPr>
          <a:xfrm>
            <a:off x="922874" y="6179858"/>
            <a:ext cx="301596" cy="391020"/>
          </a:xfrm>
          <a:custGeom>
            <a:avLst/>
            <a:gdLst/>
            <a:ahLst/>
            <a:cxnLst/>
            <a:rect l="l" t="t" r="r" b="b"/>
            <a:pathLst>
              <a:path w="887" h="1150" extrusionOk="0">
                <a:moveTo>
                  <a:pt x="0" y="1"/>
                </a:moveTo>
                <a:lnTo>
                  <a:pt x="0" y="35"/>
                </a:lnTo>
                <a:cubicBezTo>
                  <a:pt x="231" y="428"/>
                  <a:pt x="559" y="787"/>
                  <a:pt x="853" y="1149"/>
                </a:cubicBezTo>
                <a:cubicBezTo>
                  <a:pt x="887" y="1149"/>
                  <a:pt x="887" y="1115"/>
                  <a:pt x="887" y="1115"/>
                </a:cubicBezTo>
                <a:cubicBezTo>
                  <a:pt x="559" y="756"/>
                  <a:pt x="297" y="394"/>
                  <a:pt x="0" y="1"/>
                </a:cubicBezTo>
                <a:close/>
              </a:path>
            </a:pathLst>
          </a:custGeom>
          <a:solidFill>
            <a:srgbClr val="0066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4" name="Google Shape;3614;p24"/>
          <p:cNvSpPr/>
          <p:nvPr/>
        </p:nvSpPr>
        <p:spPr>
          <a:xfrm>
            <a:off x="766805" y="6459017"/>
            <a:ext cx="312476" cy="462084"/>
          </a:xfrm>
          <a:custGeom>
            <a:avLst/>
            <a:gdLst/>
            <a:ahLst/>
            <a:cxnLst/>
            <a:rect l="l" t="t" r="r" b="b"/>
            <a:pathLst>
              <a:path w="919" h="1359" extrusionOk="0">
                <a:moveTo>
                  <a:pt x="0" y="1"/>
                </a:moveTo>
                <a:lnTo>
                  <a:pt x="0" y="1"/>
                </a:lnTo>
                <a:cubicBezTo>
                  <a:pt x="328" y="425"/>
                  <a:pt x="559" y="950"/>
                  <a:pt x="887" y="1343"/>
                </a:cubicBezTo>
                <a:cubicBezTo>
                  <a:pt x="887" y="1355"/>
                  <a:pt x="890" y="1359"/>
                  <a:pt x="895" y="1359"/>
                </a:cubicBezTo>
                <a:cubicBezTo>
                  <a:pt x="904" y="1359"/>
                  <a:pt x="918" y="1343"/>
                  <a:pt x="918" y="1343"/>
                </a:cubicBezTo>
                <a:cubicBezTo>
                  <a:pt x="559" y="919"/>
                  <a:pt x="394" y="360"/>
                  <a:pt x="0" y="1"/>
                </a:cubicBezTo>
                <a:close/>
              </a:path>
            </a:pathLst>
          </a:custGeom>
          <a:solidFill>
            <a:srgbClr val="0066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5" name="Google Shape;3615;p24"/>
          <p:cNvSpPr/>
          <p:nvPr/>
        </p:nvSpPr>
        <p:spPr>
          <a:xfrm>
            <a:off x="1246575" y="6469897"/>
            <a:ext cx="390000" cy="100985"/>
          </a:xfrm>
          <a:custGeom>
            <a:avLst/>
            <a:gdLst/>
            <a:ahLst/>
            <a:cxnLst/>
            <a:rect l="l" t="t" r="r" b="b"/>
            <a:pathLst>
              <a:path w="1147" h="297" extrusionOk="0">
                <a:moveTo>
                  <a:pt x="1115" y="0"/>
                </a:moveTo>
                <a:cubicBezTo>
                  <a:pt x="787" y="165"/>
                  <a:pt x="360" y="197"/>
                  <a:pt x="0" y="262"/>
                </a:cubicBezTo>
                <a:lnTo>
                  <a:pt x="0" y="296"/>
                </a:lnTo>
                <a:cubicBezTo>
                  <a:pt x="197" y="262"/>
                  <a:pt x="425" y="197"/>
                  <a:pt x="622" y="165"/>
                </a:cubicBezTo>
                <a:cubicBezTo>
                  <a:pt x="819" y="131"/>
                  <a:pt x="984" y="100"/>
                  <a:pt x="1147" y="0"/>
                </a:cubicBezTo>
                <a:close/>
              </a:path>
            </a:pathLst>
          </a:custGeom>
          <a:solidFill>
            <a:srgbClr val="0066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6" name="Google Shape;3616;p24"/>
          <p:cNvSpPr/>
          <p:nvPr/>
        </p:nvSpPr>
        <p:spPr>
          <a:xfrm>
            <a:off x="1368643" y="6102332"/>
            <a:ext cx="223392" cy="105405"/>
          </a:xfrm>
          <a:custGeom>
            <a:avLst/>
            <a:gdLst/>
            <a:ahLst/>
            <a:cxnLst/>
            <a:rect l="l" t="t" r="r" b="b"/>
            <a:pathLst>
              <a:path w="657" h="310" extrusionOk="0">
                <a:moveTo>
                  <a:pt x="657" y="1"/>
                </a:moveTo>
                <a:lnTo>
                  <a:pt x="657" y="1"/>
                </a:lnTo>
                <a:cubicBezTo>
                  <a:pt x="625" y="32"/>
                  <a:pt x="525" y="32"/>
                  <a:pt x="460" y="66"/>
                </a:cubicBezTo>
                <a:cubicBezTo>
                  <a:pt x="428" y="66"/>
                  <a:pt x="363" y="98"/>
                  <a:pt x="329" y="98"/>
                </a:cubicBezTo>
                <a:cubicBezTo>
                  <a:pt x="198" y="163"/>
                  <a:pt x="100" y="229"/>
                  <a:pt x="1" y="294"/>
                </a:cubicBezTo>
                <a:cubicBezTo>
                  <a:pt x="1" y="294"/>
                  <a:pt x="1" y="309"/>
                  <a:pt x="11" y="309"/>
                </a:cubicBezTo>
                <a:cubicBezTo>
                  <a:pt x="16" y="309"/>
                  <a:pt x="24" y="306"/>
                  <a:pt x="35" y="294"/>
                </a:cubicBezTo>
                <a:cubicBezTo>
                  <a:pt x="166" y="197"/>
                  <a:pt x="297" y="132"/>
                  <a:pt x="494" y="66"/>
                </a:cubicBezTo>
                <a:cubicBezTo>
                  <a:pt x="525" y="66"/>
                  <a:pt x="657" y="66"/>
                  <a:pt x="657" y="1"/>
                </a:cubicBezTo>
                <a:close/>
              </a:path>
            </a:pathLst>
          </a:custGeom>
          <a:solidFill>
            <a:srgbClr val="0066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7" name="Google Shape;3617;p24"/>
          <p:cNvSpPr/>
          <p:nvPr/>
        </p:nvSpPr>
        <p:spPr>
          <a:xfrm>
            <a:off x="1101046" y="6852762"/>
            <a:ext cx="357359" cy="18701"/>
          </a:xfrm>
          <a:custGeom>
            <a:avLst/>
            <a:gdLst/>
            <a:ahLst/>
            <a:cxnLst/>
            <a:rect l="l" t="t" r="r" b="b"/>
            <a:pathLst>
              <a:path w="1051" h="55" extrusionOk="0">
                <a:moveTo>
                  <a:pt x="610" y="0"/>
                </a:moveTo>
                <a:cubicBezTo>
                  <a:pt x="410" y="0"/>
                  <a:pt x="211" y="16"/>
                  <a:pt x="1" y="54"/>
                </a:cubicBezTo>
                <a:lnTo>
                  <a:pt x="1050" y="54"/>
                </a:lnTo>
                <a:lnTo>
                  <a:pt x="1050" y="23"/>
                </a:lnTo>
                <a:cubicBezTo>
                  <a:pt x="900" y="9"/>
                  <a:pt x="755" y="0"/>
                  <a:pt x="610" y="0"/>
                </a:cubicBezTo>
                <a:close/>
              </a:path>
            </a:pathLst>
          </a:custGeom>
          <a:solidFill>
            <a:srgbClr val="0066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8" name="Google Shape;3618;p24"/>
          <p:cNvSpPr/>
          <p:nvPr/>
        </p:nvSpPr>
        <p:spPr>
          <a:xfrm>
            <a:off x="3877323" y="5934701"/>
            <a:ext cx="747016" cy="1030931"/>
          </a:xfrm>
          <a:custGeom>
            <a:avLst/>
            <a:gdLst/>
            <a:ahLst/>
            <a:cxnLst/>
            <a:rect l="l" t="t" r="r" b="b"/>
            <a:pathLst>
              <a:path w="2197" h="3032" extrusionOk="0">
                <a:moveTo>
                  <a:pt x="1181" y="0"/>
                </a:moveTo>
                <a:cubicBezTo>
                  <a:pt x="1050" y="132"/>
                  <a:pt x="885" y="394"/>
                  <a:pt x="819" y="591"/>
                </a:cubicBezTo>
                <a:cubicBezTo>
                  <a:pt x="788" y="756"/>
                  <a:pt x="853" y="952"/>
                  <a:pt x="853" y="1115"/>
                </a:cubicBezTo>
                <a:cubicBezTo>
                  <a:pt x="853" y="1411"/>
                  <a:pt x="688" y="1739"/>
                  <a:pt x="622" y="2033"/>
                </a:cubicBezTo>
                <a:cubicBezTo>
                  <a:pt x="622" y="1870"/>
                  <a:pt x="688" y="1705"/>
                  <a:pt x="688" y="1543"/>
                </a:cubicBezTo>
                <a:cubicBezTo>
                  <a:pt x="688" y="1181"/>
                  <a:pt x="622" y="853"/>
                  <a:pt x="460" y="525"/>
                </a:cubicBezTo>
                <a:cubicBezTo>
                  <a:pt x="394" y="853"/>
                  <a:pt x="263" y="1115"/>
                  <a:pt x="329" y="1477"/>
                </a:cubicBezTo>
                <a:cubicBezTo>
                  <a:pt x="329" y="1674"/>
                  <a:pt x="460" y="1870"/>
                  <a:pt x="491" y="2099"/>
                </a:cubicBezTo>
                <a:cubicBezTo>
                  <a:pt x="525" y="2264"/>
                  <a:pt x="394" y="2395"/>
                  <a:pt x="360" y="2558"/>
                </a:cubicBezTo>
                <a:cubicBezTo>
                  <a:pt x="329" y="2526"/>
                  <a:pt x="329" y="2198"/>
                  <a:pt x="295" y="2099"/>
                </a:cubicBezTo>
                <a:cubicBezTo>
                  <a:pt x="263" y="1936"/>
                  <a:pt x="163" y="1771"/>
                  <a:pt x="132" y="1574"/>
                </a:cubicBezTo>
                <a:cubicBezTo>
                  <a:pt x="32" y="1870"/>
                  <a:pt x="1" y="2164"/>
                  <a:pt x="66" y="2461"/>
                </a:cubicBezTo>
                <a:cubicBezTo>
                  <a:pt x="98" y="2623"/>
                  <a:pt x="295" y="2820"/>
                  <a:pt x="263" y="3017"/>
                </a:cubicBezTo>
                <a:cubicBezTo>
                  <a:pt x="263" y="3028"/>
                  <a:pt x="292" y="3032"/>
                  <a:pt x="332" y="3032"/>
                </a:cubicBezTo>
                <a:cubicBezTo>
                  <a:pt x="412" y="3032"/>
                  <a:pt x="536" y="3017"/>
                  <a:pt x="557" y="3017"/>
                </a:cubicBezTo>
                <a:cubicBezTo>
                  <a:pt x="591" y="2788"/>
                  <a:pt x="622" y="2461"/>
                  <a:pt x="853" y="2426"/>
                </a:cubicBezTo>
                <a:cubicBezTo>
                  <a:pt x="1409" y="2361"/>
                  <a:pt x="1999" y="2067"/>
                  <a:pt x="2196" y="1508"/>
                </a:cubicBezTo>
                <a:cubicBezTo>
                  <a:pt x="2172" y="1507"/>
                  <a:pt x="2148" y="1506"/>
                  <a:pt x="2122" y="1506"/>
                </a:cubicBezTo>
                <a:cubicBezTo>
                  <a:pt x="1633" y="1506"/>
                  <a:pt x="941" y="1795"/>
                  <a:pt x="754" y="2264"/>
                </a:cubicBezTo>
                <a:cubicBezTo>
                  <a:pt x="688" y="2164"/>
                  <a:pt x="819" y="1967"/>
                  <a:pt x="885" y="1870"/>
                </a:cubicBezTo>
                <a:cubicBezTo>
                  <a:pt x="1016" y="1705"/>
                  <a:pt x="1147" y="1574"/>
                  <a:pt x="1213" y="1377"/>
                </a:cubicBezTo>
                <a:cubicBezTo>
                  <a:pt x="1378" y="918"/>
                  <a:pt x="1181" y="459"/>
                  <a:pt x="118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9" name="Google Shape;3619;p24"/>
          <p:cNvSpPr/>
          <p:nvPr/>
        </p:nvSpPr>
        <p:spPr>
          <a:xfrm>
            <a:off x="3558042" y="5790192"/>
            <a:ext cx="453583" cy="1152656"/>
          </a:xfrm>
          <a:custGeom>
            <a:avLst/>
            <a:gdLst/>
            <a:ahLst/>
            <a:cxnLst/>
            <a:rect l="l" t="t" r="r" b="b"/>
            <a:pathLst>
              <a:path w="1334" h="3390" extrusionOk="0">
                <a:moveTo>
                  <a:pt x="250" y="1"/>
                </a:moveTo>
                <a:cubicBezTo>
                  <a:pt x="219" y="66"/>
                  <a:pt x="219" y="98"/>
                  <a:pt x="219" y="132"/>
                </a:cubicBezTo>
                <a:lnTo>
                  <a:pt x="219" y="294"/>
                </a:lnTo>
                <a:cubicBezTo>
                  <a:pt x="219" y="360"/>
                  <a:pt x="219" y="460"/>
                  <a:pt x="250" y="557"/>
                </a:cubicBezTo>
                <a:cubicBezTo>
                  <a:pt x="284" y="622"/>
                  <a:pt x="316" y="722"/>
                  <a:pt x="381" y="787"/>
                </a:cubicBezTo>
                <a:cubicBezTo>
                  <a:pt x="447" y="853"/>
                  <a:pt x="512" y="919"/>
                  <a:pt x="512" y="984"/>
                </a:cubicBezTo>
                <a:lnTo>
                  <a:pt x="512" y="1016"/>
                </a:lnTo>
                <a:lnTo>
                  <a:pt x="512" y="1409"/>
                </a:lnTo>
                <a:lnTo>
                  <a:pt x="512" y="1737"/>
                </a:lnTo>
                <a:lnTo>
                  <a:pt x="415" y="1443"/>
                </a:lnTo>
                <a:cubicBezTo>
                  <a:pt x="350" y="1343"/>
                  <a:pt x="316" y="1212"/>
                  <a:pt x="316" y="1115"/>
                </a:cubicBezTo>
                <a:cubicBezTo>
                  <a:pt x="284" y="984"/>
                  <a:pt x="250" y="884"/>
                  <a:pt x="184" y="787"/>
                </a:cubicBezTo>
                <a:cubicBezTo>
                  <a:pt x="184" y="770"/>
                  <a:pt x="160" y="762"/>
                  <a:pt x="136" y="762"/>
                </a:cubicBezTo>
                <a:cubicBezTo>
                  <a:pt x="112" y="762"/>
                  <a:pt x="87" y="770"/>
                  <a:pt x="87" y="787"/>
                </a:cubicBezTo>
                <a:cubicBezTo>
                  <a:pt x="87" y="919"/>
                  <a:pt x="87" y="1016"/>
                  <a:pt x="119" y="1147"/>
                </a:cubicBezTo>
                <a:cubicBezTo>
                  <a:pt x="153" y="1246"/>
                  <a:pt x="184" y="1377"/>
                  <a:pt x="219" y="1475"/>
                </a:cubicBezTo>
                <a:cubicBezTo>
                  <a:pt x="284" y="1574"/>
                  <a:pt x="316" y="1671"/>
                  <a:pt x="381" y="1737"/>
                </a:cubicBezTo>
                <a:cubicBezTo>
                  <a:pt x="447" y="1836"/>
                  <a:pt x="512" y="1933"/>
                  <a:pt x="512" y="2033"/>
                </a:cubicBezTo>
                <a:lnTo>
                  <a:pt x="546" y="2065"/>
                </a:lnTo>
                <a:cubicBezTo>
                  <a:pt x="578" y="2295"/>
                  <a:pt x="643" y="2492"/>
                  <a:pt x="678" y="2689"/>
                </a:cubicBezTo>
                <a:cubicBezTo>
                  <a:pt x="709" y="2720"/>
                  <a:pt x="709" y="2754"/>
                  <a:pt x="709" y="2786"/>
                </a:cubicBezTo>
                <a:cubicBezTo>
                  <a:pt x="678" y="2720"/>
                  <a:pt x="612" y="2689"/>
                  <a:pt x="578" y="2623"/>
                </a:cubicBezTo>
                <a:cubicBezTo>
                  <a:pt x="481" y="2524"/>
                  <a:pt x="447" y="2427"/>
                  <a:pt x="415" y="2295"/>
                </a:cubicBezTo>
                <a:cubicBezTo>
                  <a:pt x="381" y="2164"/>
                  <a:pt x="350" y="2065"/>
                  <a:pt x="284" y="1933"/>
                </a:cubicBezTo>
                <a:cubicBezTo>
                  <a:pt x="250" y="1802"/>
                  <a:pt x="219" y="1671"/>
                  <a:pt x="153" y="1574"/>
                </a:cubicBezTo>
                <a:cubicBezTo>
                  <a:pt x="128" y="1549"/>
                  <a:pt x="97" y="1538"/>
                  <a:pt x="71" y="1538"/>
                </a:cubicBezTo>
                <a:cubicBezTo>
                  <a:pt x="30" y="1538"/>
                  <a:pt x="1" y="1565"/>
                  <a:pt x="22" y="1606"/>
                </a:cubicBezTo>
                <a:cubicBezTo>
                  <a:pt x="22" y="1737"/>
                  <a:pt x="87" y="1868"/>
                  <a:pt x="153" y="1999"/>
                </a:cubicBezTo>
                <a:cubicBezTo>
                  <a:pt x="184" y="2130"/>
                  <a:pt x="250" y="2261"/>
                  <a:pt x="284" y="2392"/>
                </a:cubicBezTo>
                <a:cubicBezTo>
                  <a:pt x="350" y="2492"/>
                  <a:pt x="381" y="2589"/>
                  <a:pt x="481" y="2689"/>
                </a:cubicBezTo>
                <a:cubicBezTo>
                  <a:pt x="578" y="2754"/>
                  <a:pt x="678" y="2820"/>
                  <a:pt x="775" y="2917"/>
                </a:cubicBezTo>
                <a:cubicBezTo>
                  <a:pt x="840" y="3048"/>
                  <a:pt x="906" y="3213"/>
                  <a:pt x="971" y="3376"/>
                </a:cubicBezTo>
                <a:cubicBezTo>
                  <a:pt x="981" y="3385"/>
                  <a:pt x="992" y="3389"/>
                  <a:pt x="1003" y="3389"/>
                </a:cubicBezTo>
                <a:cubicBezTo>
                  <a:pt x="1034" y="3389"/>
                  <a:pt x="1062" y="3358"/>
                  <a:pt x="1037" y="3310"/>
                </a:cubicBezTo>
                <a:cubicBezTo>
                  <a:pt x="971" y="3179"/>
                  <a:pt x="906" y="3048"/>
                  <a:pt x="840" y="2886"/>
                </a:cubicBezTo>
                <a:cubicBezTo>
                  <a:pt x="840" y="2886"/>
                  <a:pt x="874" y="2886"/>
                  <a:pt x="874" y="2851"/>
                </a:cubicBezTo>
                <a:cubicBezTo>
                  <a:pt x="840" y="2655"/>
                  <a:pt x="1005" y="2458"/>
                  <a:pt x="1102" y="2295"/>
                </a:cubicBezTo>
                <a:cubicBezTo>
                  <a:pt x="1137" y="2196"/>
                  <a:pt x="1202" y="2099"/>
                  <a:pt x="1234" y="1999"/>
                </a:cubicBezTo>
                <a:cubicBezTo>
                  <a:pt x="1268" y="1902"/>
                  <a:pt x="1299" y="1802"/>
                  <a:pt x="1268" y="1705"/>
                </a:cubicBezTo>
                <a:cubicBezTo>
                  <a:pt x="1268" y="1667"/>
                  <a:pt x="1245" y="1651"/>
                  <a:pt x="1219" y="1651"/>
                </a:cubicBezTo>
                <a:cubicBezTo>
                  <a:pt x="1201" y="1651"/>
                  <a:pt x="1182" y="1658"/>
                  <a:pt x="1168" y="1671"/>
                </a:cubicBezTo>
                <a:cubicBezTo>
                  <a:pt x="1102" y="1771"/>
                  <a:pt x="1071" y="1868"/>
                  <a:pt x="1037" y="1968"/>
                </a:cubicBezTo>
                <a:cubicBezTo>
                  <a:pt x="1005" y="2065"/>
                  <a:pt x="971" y="2164"/>
                  <a:pt x="906" y="2261"/>
                </a:cubicBezTo>
                <a:cubicBezTo>
                  <a:pt x="840" y="2392"/>
                  <a:pt x="775" y="2492"/>
                  <a:pt x="743" y="2623"/>
                </a:cubicBezTo>
                <a:cubicBezTo>
                  <a:pt x="709" y="2458"/>
                  <a:pt x="678" y="2261"/>
                  <a:pt x="643" y="2099"/>
                </a:cubicBezTo>
                <a:lnTo>
                  <a:pt x="678" y="2065"/>
                </a:lnTo>
                <a:cubicBezTo>
                  <a:pt x="709" y="1902"/>
                  <a:pt x="840" y="1771"/>
                  <a:pt x="971" y="1671"/>
                </a:cubicBezTo>
                <a:cubicBezTo>
                  <a:pt x="1037" y="1574"/>
                  <a:pt x="1071" y="1509"/>
                  <a:pt x="1137" y="1409"/>
                </a:cubicBezTo>
                <a:cubicBezTo>
                  <a:pt x="1137" y="1377"/>
                  <a:pt x="1168" y="1343"/>
                  <a:pt x="1202" y="1278"/>
                </a:cubicBezTo>
                <a:cubicBezTo>
                  <a:pt x="1202" y="1246"/>
                  <a:pt x="1234" y="1181"/>
                  <a:pt x="1234" y="1115"/>
                </a:cubicBezTo>
                <a:cubicBezTo>
                  <a:pt x="1234" y="1067"/>
                  <a:pt x="1199" y="1036"/>
                  <a:pt x="1154" y="1036"/>
                </a:cubicBezTo>
                <a:cubicBezTo>
                  <a:pt x="1138" y="1036"/>
                  <a:pt x="1120" y="1040"/>
                  <a:pt x="1102" y="1050"/>
                </a:cubicBezTo>
                <a:cubicBezTo>
                  <a:pt x="1071" y="1115"/>
                  <a:pt x="1037" y="1147"/>
                  <a:pt x="1037" y="1212"/>
                </a:cubicBezTo>
                <a:cubicBezTo>
                  <a:pt x="1005" y="1246"/>
                  <a:pt x="971" y="1312"/>
                  <a:pt x="971" y="1343"/>
                </a:cubicBezTo>
                <a:cubicBezTo>
                  <a:pt x="906" y="1443"/>
                  <a:pt x="874" y="1509"/>
                  <a:pt x="809" y="1574"/>
                </a:cubicBezTo>
                <a:cubicBezTo>
                  <a:pt x="743" y="1671"/>
                  <a:pt x="643" y="1737"/>
                  <a:pt x="612" y="1836"/>
                </a:cubicBezTo>
                <a:cubicBezTo>
                  <a:pt x="612" y="1737"/>
                  <a:pt x="578" y="1640"/>
                  <a:pt x="578" y="1540"/>
                </a:cubicBezTo>
                <a:cubicBezTo>
                  <a:pt x="612" y="1540"/>
                  <a:pt x="612" y="1540"/>
                  <a:pt x="612" y="1509"/>
                </a:cubicBezTo>
                <a:cubicBezTo>
                  <a:pt x="643" y="1278"/>
                  <a:pt x="809" y="1081"/>
                  <a:pt x="971" y="919"/>
                </a:cubicBezTo>
                <a:cubicBezTo>
                  <a:pt x="1037" y="853"/>
                  <a:pt x="1102" y="753"/>
                  <a:pt x="1168" y="656"/>
                </a:cubicBezTo>
                <a:cubicBezTo>
                  <a:pt x="1234" y="591"/>
                  <a:pt x="1333" y="394"/>
                  <a:pt x="1234" y="328"/>
                </a:cubicBezTo>
                <a:cubicBezTo>
                  <a:pt x="1202" y="294"/>
                  <a:pt x="1168" y="294"/>
                  <a:pt x="1137" y="294"/>
                </a:cubicBezTo>
                <a:cubicBezTo>
                  <a:pt x="1071" y="328"/>
                  <a:pt x="1071" y="394"/>
                  <a:pt x="1037" y="460"/>
                </a:cubicBezTo>
                <a:cubicBezTo>
                  <a:pt x="1037" y="491"/>
                  <a:pt x="1005" y="557"/>
                  <a:pt x="971" y="591"/>
                </a:cubicBezTo>
                <a:lnTo>
                  <a:pt x="775" y="884"/>
                </a:lnTo>
                <a:cubicBezTo>
                  <a:pt x="709" y="950"/>
                  <a:pt x="643" y="1050"/>
                  <a:pt x="612" y="1147"/>
                </a:cubicBezTo>
                <a:lnTo>
                  <a:pt x="612" y="819"/>
                </a:lnTo>
                <a:cubicBezTo>
                  <a:pt x="643" y="591"/>
                  <a:pt x="709" y="360"/>
                  <a:pt x="743" y="98"/>
                </a:cubicBezTo>
                <a:cubicBezTo>
                  <a:pt x="743" y="82"/>
                  <a:pt x="735" y="74"/>
                  <a:pt x="722" y="74"/>
                </a:cubicBezTo>
                <a:cubicBezTo>
                  <a:pt x="710" y="74"/>
                  <a:pt x="693" y="82"/>
                  <a:pt x="678" y="98"/>
                </a:cubicBezTo>
                <a:cubicBezTo>
                  <a:pt x="612" y="328"/>
                  <a:pt x="578" y="557"/>
                  <a:pt x="546" y="787"/>
                </a:cubicBezTo>
                <a:cubicBezTo>
                  <a:pt x="481" y="688"/>
                  <a:pt x="415" y="622"/>
                  <a:pt x="415" y="525"/>
                </a:cubicBezTo>
                <a:cubicBezTo>
                  <a:pt x="381" y="425"/>
                  <a:pt x="381" y="360"/>
                  <a:pt x="381" y="263"/>
                </a:cubicBezTo>
                <a:cubicBezTo>
                  <a:pt x="381" y="163"/>
                  <a:pt x="415" y="32"/>
                  <a:pt x="316" y="1"/>
                </a:cubicBezTo>
                <a:close/>
              </a:path>
            </a:pathLst>
          </a:custGeom>
          <a:solidFill>
            <a:srgbClr val="0C34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0" name="Google Shape;3620;p24"/>
          <p:cNvSpPr/>
          <p:nvPr/>
        </p:nvSpPr>
        <p:spPr>
          <a:xfrm>
            <a:off x="4467940" y="5533475"/>
            <a:ext cx="881325" cy="1410733"/>
          </a:xfrm>
          <a:custGeom>
            <a:avLst/>
            <a:gdLst/>
            <a:ahLst/>
            <a:cxnLst/>
            <a:rect l="l" t="t" r="r" b="b"/>
            <a:pathLst>
              <a:path w="2592" h="4149" extrusionOk="0">
                <a:moveTo>
                  <a:pt x="1705" y="0"/>
                </a:moveTo>
                <a:cubicBezTo>
                  <a:pt x="1574" y="0"/>
                  <a:pt x="1477" y="100"/>
                  <a:pt x="1443" y="197"/>
                </a:cubicBezTo>
                <a:cubicBezTo>
                  <a:pt x="1280" y="394"/>
                  <a:pt x="1246" y="656"/>
                  <a:pt x="1215" y="887"/>
                </a:cubicBezTo>
                <a:cubicBezTo>
                  <a:pt x="1180" y="1049"/>
                  <a:pt x="1149" y="1180"/>
                  <a:pt x="1115" y="1312"/>
                </a:cubicBezTo>
                <a:cubicBezTo>
                  <a:pt x="1115" y="1411"/>
                  <a:pt x="1083" y="1508"/>
                  <a:pt x="1049" y="1608"/>
                </a:cubicBezTo>
                <a:cubicBezTo>
                  <a:pt x="1018" y="1674"/>
                  <a:pt x="1018" y="1705"/>
                  <a:pt x="984" y="1771"/>
                </a:cubicBezTo>
                <a:cubicBezTo>
                  <a:pt x="984" y="1805"/>
                  <a:pt x="952" y="1836"/>
                  <a:pt x="952" y="1836"/>
                </a:cubicBezTo>
                <a:cubicBezTo>
                  <a:pt x="887" y="1902"/>
                  <a:pt x="853" y="2001"/>
                  <a:pt x="821" y="2067"/>
                </a:cubicBezTo>
                <a:cubicBezTo>
                  <a:pt x="853" y="1902"/>
                  <a:pt x="853" y="1705"/>
                  <a:pt x="887" y="1542"/>
                </a:cubicBezTo>
                <a:cubicBezTo>
                  <a:pt x="918" y="1411"/>
                  <a:pt x="952" y="1280"/>
                  <a:pt x="952" y="1180"/>
                </a:cubicBezTo>
                <a:cubicBezTo>
                  <a:pt x="952" y="1049"/>
                  <a:pt x="952" y="918"/>
                  <a:pt x="918" y="787"/>
                </a:cubicBezTo>
                <a:cubicBezTo>
                  <a:pt x="895" y="717"/>
                  <a:pt x="821" y="664"/>
                  <a:pt x="744" y="664"/>
                </a:cubicBezTo>
                <a:cubicBezTo>
                  <a:pt x="714" y="664"/>
                  <a:pt x="684" y="672"/>
                  <a:pt x="656" y="690"/>
                </a:cubicBezTo>
                <a:cubicBezTo>
                  <a:pt x="559" y="721"/>
                  <a:pt x="559" y="887"/>
                  <a:pt x="525" y="984"/>
                </a:cubicBezTo>
                <a:cubicBezTo>
                  <a:pt x="459" y="1215"/>
                  <a:pt x="493" y="1443"/>
                  <a:pt x="525" y="1674"/>
                </a:cubicBezTo>
                <a:cubicBezTo>
                  <a:pt x="525" y="1805"/>
                  <a:pt x="559" y="1967"/>
                  <a:pt x="590" y="2098"/>
                </a:cubicBezTo>
                <a:cubicBezTo>
                  <a:pt x="590" y="2198"/>
                  <a:pt x="624" y="2329"/>
                  <a:pt x="624" y="2426"/>
                </a:cubicBezTo>
                <a:cubicBezTo>
                  <a:pt x="559" y="2557"/>
                  <a:pt x="525" y="2688"/>
                  <a:pt x="459" y="2788"/>
                </a:cubicBezTo>
                <a:lnTo>
                  <a:pt x="459" y="2460"/>
                </a:lnTo>
                <a:lnTo>
                  <a:pt x="459" y="2098"/>
                </a:lnTo>
                <a:cubicBezTo>
                  <a:pt x="459" y="1967"/>
                  <a:pt x="428" y="1870"/>
                  <a:pt x="362" y="1771"/>
                </a:cubicBezTo>
                <a:cubicBezTo>
                  <a:pt x="329" y="1738"/>
                  <a:pt x="288" y="1721"/>
                  <a:pt x="247" y="1721"/>
                </a:cubicBezTo>
                <a:cubicBezTo>
                  <a:pt x="205" y="1721"/>
                  <a:pt x="164" y="1738"/>
                  <a:pt x="131" y="1771"/>
                </a:cubicBezTo>
                <a:cubicBezTo>
                  <a:pt x="100" y="1805"/>
                  <a:pt x="100" y="1805"/>
                  <a:pt x="100" y="1836"/>
                </a:cubicBezTo>
                <a:cubicBezTo>
                  <a:pt x="34" y="1902"/>
                  <a:pt x="34" y="2001"/>
                  <a:pt x="0" y="2098"/>
                </a:cubicBezTo>
                <a:cubicBezTo>
                  <a:pt x="0" y="2295"/>
                  <a:pt x="34" y="2526"/>
                  <a:pt x="100" y="2723"/>
                </a:cubicBezTo>
                <a:cubicBezTo>
                  <a:pt x="197" y="2985"/>
                  <a:pt x="297" y="3213"/>
                  <a:pt x="297" y="3475"/>
                </a:cubicBezTo>
                <a:cubicBezTo>
                  <a:pt x="231" y="3672"/>
                  <a:pt x="231" y="3869"/>
                  <a:pt x="197" y="4100"/>
                </a:cubicBezTo>
                <a:cubicBezTo>
                  <a:pt x="197" y="4132"/>
                  <a:pt x="230" y="4149"/>
                  <a:pt x="262" y="4149"/>
                </a:cubicBezTo>
                <a:cubicBezTo>
                  <a:pt x="295" y="4149"/>
                  <a:pt x="328" y="4132"/>
                  <a:pt x="328" y="4100"/>
                </a:cubicBezTo>
                <a:cubicBezTo>
                  <a:pt x="362" y="3869"/>
                  <a:pt x="394" y="3672"/>
                  <a:pt x="428" y="3444"/>
                </a:cubicBezTo>
                <a:cubicBezTo>
                  <a:pt x="493" y="3344"/>
                  <a:pt x="590" y="3279"/>
                  <a:pt x="690" y="3213"/>
                </a:cubicBezTo>
                <a:cubicBezTo>
                  <a:pt x="787" y="3147"/>
                  <a:pt x="918" y="3116"/>
                  <a:pt x="1049" y="3082"/>
                </a:cubicBezTo>
                <a:cubicBezTo>
                  <a:pt x="1280" y="3016"/>
                  <a:pt x="1508" y="2919"/>
                  <a:pt x="1705" y="2788"/>
                </a:cubicBezTo>
                <a:cubicBezTo>
                  <a:pt x="1805" y="2723"/>
                  <a:pt x="1870" y="2657"/>
                  <a:pt x="1967" y="2557"/>
                </a:cubicBezTo>
                <a:cubicBezTo>
                  <a:pt x="2033" y="2460"/>
                  <a:pt x="2098" y="2329"/>
                  <a:pt x="1967" y="2230"/>
                </a:cubicBezTo>
                <a:cubicBezTo>
                  <a:pt x="1936" y="2214"/>
                  <a:pt x="1903" y="2208"/>
                  <a:pt x="1869" y="2208"/>
                </a:cubicBezTo>
                <a:cubicBezTo>
                  <a:pt x="1762" y="2208"/>
                  <a:pt x="1650" y="2271"/>
                  <a:pt x="1574" y="2295"/>
                </a:cubicBezTo>
                <a:cubicBezTo>
                  <a:pt x="1477" y="2361"/>
                  <a:pt x="1346" y="2460"/>
                  <a:pt x="1246" y="2526"/>
                </a:cubicBezTo>
                <a:lnTo>
                  <a:pt x="559" y="3016"/>
                </a:lnTo>
                <a:cubicBezTo>
                  <a:pt x="656" y="2754"/>
                  <a:pt x="787" y="2492"/>
                  <a:pt x="918" y="2230"/>
                </a:cubicBezTo>
                <a:lnTo>
                  <a:pt x="952" y="2230"/>
                </a:lnTo>
                <a:cubicBezTo>
                  <a:pt x="1083" y="2098"/>
                  <a:pt x="1215" y="2033"/>
                  <a:pt x="1377" y="2001"/>
                </a:cubicBezTo>
                <a:cubicBezTo>
                  <a:pt x="1542" y="1967"/>
                  <a:pt x="1674" y="1967"/>
                  <a:pt x="1836" y="1902"/>
                </a:cubicBezTo>
                <a:cubicBezTo>
                  <a:pt x="2001" y="1836"/>
                  <a:pt x="2164" y="1771"/>
                  <a:pt x="2295" y="1674"/>
                </a:cubicBezTo>
                <a:cubicBezTo>
                  <a:pt x="2361" y="1608"/>
                  <a:pt x="2395" y="1542"/>
                  <a:pt x="2460" y="1477"/>
                </a:cubicBezTo>
                <a:cubicBezTo>
                  <a:pt x="2526" y="1411"/>
                  <a:pt x="2592" y="1312"/>
                  <a:pt x="2557" y="1215"/>
                </a:cubicBezTo>
                <a:cubicBezTo>
                  <a:pt x="2526" y="1180"/>
                  <a:pt x="2492" y="1180"/>
                  <a:pt x="2460" y="1149"/>
                </a:cubicBezTo>
                <a:cubicBezTo>
                  <a:pt x="2295" y="1149"/>
                  <a:pt x="2164" y="1215"/>
                  <a:pt x="2033" y="1280"/>
                </a:cubicBezTo>
                <a:cubicBezTo>
                  <a:pt x="1902" y="1377"/>
                  <a:pt x="1771" y="1443"/>
                  <a:pt x="1639" y="1508"/>
                </a:cubicBezTo>
                <a:cubicBezTo>
                  <a:pt x="1477" y="1608"/>
                  <a:pt x="1346" y="1674"/>
                  <a:pt x="1215" y="1771"/>
                </a:cubicBezTo>
                <a:cubicBezTo>
                  <a:pt x="1280" y="1639"/>
                  <a:pt x="1377" y="1542"/>
                  <a:pt x="1477" y="1411"/>
                </a:cubicBezTo>
                <a:cubicBezTo>
                  <a:pt x="1574" y="1312"/>
                  <a:pt x="1674" y="1215"/>
                  <a:pt x="1739" y="1115"/>
                </a:cubicBezTo>
                <a:cubicBezTo>
                  <a:pt x="1836" y="1018"/>
                  <a:pt x="1936" y="918"/>
                  <a:pt x="2033" y="787"/>
                </a:cubicBezTo>
                <a:cubicBezTo>
                  <a:pt x="2061" y="761"/>
                  <a:pt x="2043" y="713"/>
                  <a:pt x="2000" y="713"/>
                </a:cubicBezTo>
                <a:cubicBezTo>
                  <a:pt x="1991" y="713"/>
                  <a:pt x="1979" y="716"/>
                  <a:pt x="1967" y="721"/>
                </a:cubicBezTo>
                <a:cubicBezTo>
                  <a:pt x="1739" y="853"/>
                  <a:pt x="1574" y="1049"/>
                  <a:pt x="1411" y="1215"/>
                </a:cubicBezTo>
                <a:lnTo>
                  <a:pt x="1377" y="1246"/>
                </a:lnTo>
                <a:cubicBezTo>
                  <a:pt x="1443" y="1149"/>
                  <a:pt x="1477" y="1049"/>
                  <a:pt x="1542" y="952"/>
                </a:cubicBezTo>
                <a:cubicBezTo>
                  <a:pt x="1674" y="756"/>
                  <a:pt x="1805" y="525"/>
                  <a:pt x="1836" y="262"/>
                </a:cubicBezTo>
                <a:cubicBezTo>
                  <a:pt x="1836" y="165"/>
                  <a:pt x="1836" y="0"/>
                  <a:pt x="17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74835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4465"/>
        <p:cNvGrpSpPr/>
        <p:nvPr/>
      </p:nvGrpSpPr>
      <p:grpSpPr>
        <a:xfrm>
          <a:off x="0" y="0"/>
          <a:ext cx="0" cy="0"/>
          <a:chOff x="0" y="0"/>
          <a:chExt cx="0" cy="0"/>
        </a:xfrm>
      </p:grpSpPr>
      <p:grpSp>
        <p:nvGrpSpPr>
          <p:cNvPr id="4466" name="Google Shape;4466;p30"/>
          <p:cNvGrpSpPr/>
          <p:nvPr/>
        </p:nvGrpSpPr>
        <p:grpSpPr>
          <a:xfrm rot="10800000" flipH="1">
            <a:off x="-15282" y="6599231"/>
            <a:ext cx="12253059" cy="258759"/>
            <a:chOff x="-45827" y="98"/>
            <a:chExt cx="9189794" cy="194069"/>
          </a:xfrm>
        </p:grpSpPr>
        <p:grpSp>
          <p:nvGrpSpPr>
            <p:cNvPr id="4467" name="Google Shape;4467;p30"/>
            <p:cNvGrpSpPr/>
            <p:nvPr/>
          </p:nvGrpSpPr>
          <p:grpSpPr>
            <a:xfrm>
              <a:off x="-45827" y="98"/>
              <a:ext cx="3063242" cy="194069"/>
              <a:chOff x="308625" y="3240400"/>
              <a:chExt cx="4019475" cy="254650"/>
            </a:xfrm>
          </p:grpSpPr>
          <p:sp>
            <p:nvSpPr>
              <p:cNvPr id="4468" name="Google Shape;4468;p30"/>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9" name="Google Shape;4469;p30"/>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0" name="Google Shape;4470;p30"/>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1" name="Google Shape;4471;p30"/>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2" name="Google Shape;4472;p30"/>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3" name="Google Shape;4473;p30"/>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4" name="Google Shape;4474;p30"/>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5" name="Google Shape;4475;p30"/>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6" name="Google Shape;4476;p30"/>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7" name="Google Shape;4477;p30"/>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8" name="Google Shape;4478;p30"/>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9" name="Google Shape;4479;p30"/>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0" name="Google Shape;4480;p30"/>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1" name="Google Shape;4481;p30"/>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2" name="Google Shape;4482;p30"/>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3" name="Google Shape;4483;p30"/>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4" name="Google Shape;4484;p30"/>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5" name="Google Shape;4485;p30"/>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6" name="Google Shape;4486;p30"/>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7" name="Google Shape;4487;p30"/>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8" name="Google Shape;4488;p30"/>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9" name="Google Shape;4489;p30"/>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0" name="Google Shape;4490;p30"/>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1" name="Google Shape;4491;p30"/>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2" name="Google Shape;4492;p30"/>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93" name="Google Shape;4493;p30"/>
            <p:cNvGrpSpPr/>
            <p:nvPr/>
          </p:nvGrpSpPr>
          <p:grpSpPr>
            <a:xfrm>
              <a:off x="3017448" y="98"/>
              <a:ext cx="3063242" cy="194069"/>
              <a:chOff x="308625" y="3240400"/>
              <a:chExt cx="4019475" cy="254650"/>
            </a:xfrm>
          </p:grpSpPr>
          <p:sp>
            <p:nvSpPr>
              <p:cNvPr id="4494" name="Google Shape;4494;p30"/>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5" name="Google Shape;4495;p30"/>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6" name="Google Shape;4496;p30"/>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7" name="Google Shape;4497;p30"/>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8" name="Google Shape;4498;p30"/>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9" name="Google Shape;4499;p30"/>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0" name="Google Shape;4500;p30"/>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1" name="Google Shape;4501;p30"/>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2" name="Google Shape;4502;p30"/>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3" name="Google Shape;4503;p30"/>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4" name="Google Shape;4504;p30"/>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5" name="Google Shape;4505;p30"/>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6" name="Google Shape;4506;p30"/>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7" name="Google Shape;4507;p30"/>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8" name="Google Shape;4508;p30"/>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9" name="Google Shape;4509;p30"/>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0" name="Google Shape;4510;p30"/>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1" name="Google Shape;4511;p30"/>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2" name="Google Shape;4512;p30"/>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3" name="Google Shape;4513;p30"/>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4" name="Google Shape;4514;p30"/>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5" name="Google Shape;4515;p30"/>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6" name="Google Shape;4516;p30"/>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7" name="Google Shape;4517;p30"/>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8" name="Google Shape;4518;p30"/>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19" name="Google Shape;4519;p30"/>
            <p:cNvGrpSpPr/>
            <p:nvPr/>
          </p:nvGrpSpPr>
          <p:grpSpPr>
            <a:xfrm>
              <a:off x="6080724" y="98"/>
              <a:ext cx="3063242" cy="194069"/>
              <a:chOff x="308625" y="3240400"/>
              <a:chExt cx="4019475" cy="254650"/>
            </a:xfrm>
          </p:grpSpPr>
          <p:sp>
            <p:nvSpPr>
              <p:cNvPr id="4520" name="Google Shape;4520;p30"/>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1" name="Google Shape;4521;p30"/>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2" name="Google Shape;4522;p30"/>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3" name="Google Shape;4523;p30"/>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4" name="Google Shape;4524;p30"/>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5" name="Google Shape;4525;p30"/>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6" name="Google Shape;4526;p30"/>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7" name="Google Shape;4527;p30"/>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8" name="Google Shape;4528;p30"/>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9" name="Google Shape;4529;p30"/>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0" name="Google Shape;4530;p30"/>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1" name="Google Shape;4531;p30"/>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2" name="Google Shape;4532;p30"/>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3" name="Google Shape;4533;p30"/>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4" name="Google Shape;4534;p30"/>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5" name="Google Shape;4535;p30"/>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6" name="Google Shape;4536;p30"/>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7" name="Google Shape;4537;p30"/>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8" name="Google Shape;4538;p30"/>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9" name="Google Shape;4539;p30"/>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0" name="Google Shape;4540;p30"/>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1" name="Google Shape;4541;p30"/>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2" name="Google Shape;4542;p30"/>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3" name="Google Shape;4543;p30"/>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4" name="Google Shape;4544;p30"/>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545" name="Google Shape;4545;p30"/>
          <p:cNvGrpSpPr/>
          <p:nvPr/>
        </p:nvGrpSpPr>
        <p:grpSpPr>
          <a:xfrm>
            <a:off x="-15282" y="131"/>
            <a:ext cx="12253059" cy="258759"/>
            <a:chOff x="-45827" y="98"/>
            <a:chExt cx="9189794" cy="194069"/>
          </a:xfrm>
        </p:grpSpPr>
        <p:grpSp>
          <p:nvGrpSpPr>
            <p:cNvPr id="4546" name="Google Shape;4546;p30"/>
            <p:cNvGrpSpPr/>
            <p:nvPr/>
          </p:nvGrpSpPr>
          <p:grpSpPr>
            <a:xfrm>
              <a:off x="-45827" y="98"/>
              <a:ext cx="3063242" cy="194069"/>
              <a:chOff x="308625" y="3240400"/>
              <a:chExt cx="4019475" cy="254650"/>
            </a:xfrm>
          </p:grpSpPr>
          <p:sp>
            <p:nvSpPr>
              <p:cNvPr id="4547" name="Google Shape;4547;p30"/>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8" name="Google Shape;4548;p30"/>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9" name="Google Shape;4549;p30"/>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0" name="Google Shape;4550;p30"/>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1" name="Google Shape;4551;p30"/>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2" name="Google Shape;4552;p30"/>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3" name="Google Shape;4553;p30"/>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4" name="Google Shape;4554;p30"/>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5" name="Google Shape;4555;p30"/>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6" name="Google Shape;4556;p30"/>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7" name="Google Shape;4557;p30"/>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8" name="Google Shape;4558;p30"/>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9" name="Google Shape;4559;p30"/>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0" name="Google Shape;4560;p30"/>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1" name="Google Shape;4561;p30"/>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2" name="Google Shape;4562;p30"/>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3" name="Google Shape;4563;p30"/>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4" name="Google Shape;4564;p30"/>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5" name="Google Shape;4565;p30"/>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6" name="Google Shape;4566;p30"/>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7" name="Google Shape;4567;p30"/>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8" name="Google Shape;4568;p30"/>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9" name="Google Shape;4569;p30"/>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0" name="Google Shape;4570;p30"/>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1" name="Google Shape;4571;p30"/>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72" name="Google Shape;4572;p30"/>
            <p:cNvGrpSpPr/>
            <p:nvPr/>
          </p:nvGrpSpPr>
          <p:grpSpPr>
            <a:xfrm>
              <a:off x="3017448" y="98"/>
              <a:ext cx="3063242" cy="194069"/>
              <a:chOff x="308625" y="3240400"/>
              <a:chExt cx="4019475" cy="254650"/>
            </a:xfrm>
          </p:grpSpPr>
          <p:sp>
            <p:nvSpPr>
              <p:cNvPr id="4573" name="Google Shape;4573;p30"/>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4" name="Google Shape;4574;p30"/>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5" name="Google Shape;4575;p30"/>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6" name="Google Shape;4576;p30"/>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7" name="Google Shape;4577;p30"/>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8" name="Google Shape;4578;p30"/>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9" name="Google Shape;4579;p30"/>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0" name="Google Shape;4580;p30"/>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1" name="Google Shape;4581;p30"/>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2" name="Google Shape;4582;p30"/>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3" name="Google Shape;4583;p30"/>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4" name="Google Shape;4584;p30"/>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5" name="Google Shape;4585;p30"/>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6" name="Google Shape;4586;p30"/>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7" name="Google Shape;4587;p30"/>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8" name="Google Shape;4588;p30"/>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9" name="Google Shape;4589;p30"/>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0" name="Google Shape;4590;p30"/>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1" name="Google Shape;4591;p30"/>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2" name="Google Shape;4592;p30"/>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3" name="Google Shape;4593;p30"/>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4" name="Google Shape;4594;p30"/>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5" name="Google Shape;4595;p30"/>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6" name="Google Shape;4596;p30"/>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7" name="Google Shape;4597;p30"/>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98" name="Google Shape;4598;p30"/>
            <p:cNvGrpSpPr/>
            <p:nvPr/>
          </p:nvGrpSpPr>
          <p:grpSpPr>
            <a:xfrm>
              <a:off x="6080724" y="98"/>
              <a:ext cx="3063242" cy="194069"/>
              <a:chOff x="308625" y="3240400"/>
              <a:chExt cx="4019475" cy="254650"/>
            </a:xfrm>
          </p:grpSpPr>
          <p:sp>
            <p:nvSpPr>
              <p:cNvPr id="4599" name="Google Shape;4599;p30"/>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0" name="Google Shape;4600;p30"/>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1" name="Google Shape;4601;p30"/>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2" name="Google Shape;4602;p30"/>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3" name="Google Shape;4603;p30"/>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4" name="Google Shape;4604;p30"/>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5" name="Google Shape;4605;p30"/>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6" name="Google Shape;4606;p30"/>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7" name="Google Shape;4607;p30"/>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8" name="Google Shape;4608;p30"/>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9" name="Google Shape;4609;p30"/>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0" name="Google Shape;4610;p30"/>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1" name="Google Shape;4611;p30"/>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2" name="Google Shape;4612;p30"/>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3" name="Google Shape;4613;p30"/>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4" name="Google Shape;4614;p30"/>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5" name="Google Shape;4615;p30"/>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6" name="Google Shape;4616;p30"/>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7" name="Google Shape;4617;p30"/>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8" name="Google Shape;4618;p30"/>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9" name="Google Shape;4619;p30"/>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0" name="Google Shape;4620;p30"/>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1" name="Google Shape;4621;p30"/>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2" name="Google Shape;4622;p30"/>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3" name="Google Shape;4623;p30"/>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24" name="Google Shape;4624;p30"/>
          <p:cNvGrpSpPr/>
          <p:nvPr/>
        </p:nvGrpSpPr>
        <p:grpSpPr>
          <a:xfrm>
            <a:off x="11596323" y="972128"/>
            <a:ext cx="185533" cy="5075120"/>
            <a:chOff x="8697242" y="729096"/>
            <a:chExt cx="139150" cy="3806340"/>
          </a:xfrm>
        </p:grpSpPr>
        <p:sp>
          <p:nvSpPr>
            <p:cNvPr id="4625" name="Google Shape;4625;p30"/>
            <p:cNvSpPr/>
            <p:nvPr/>
          </p:nvSpPr>
          <p:spPr>
            <a:xfrm flipH="1">
              <a:off x="8746131" y="4381919"/>
              <a:ext cx="52200" cy="52200"/>
            </a:xfrm>
            <a:prstGeom prst="ellipse">
              <a:avLst/>
            </a:prstGeom>
            <a:solidFill>
              <a:srgbClr val="EA999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6" name="Google Shape;4626;p30"/>
            <p:cNvSpPr/>
            <p:nvPr/>
          </p:nvSpPr>
          <p:spPr>
            <a:xfrm flipH="1">
              <a:off x="8746131" y="4483237"/>
              <a:ext cx="52200" cy="52200"/>
            </a:xfrm>
            <a:prstGeom prst="ellipse">
              <a:avLst/>
            </a:prstGeom>
            <a:solidFill>
              <a:srgbClr val="76A5A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7" name="Google Shape;4627;p30"/>
            <p:cNvSpPr/>
            <p:nvPr/>
          </p:nvSpPr>
          <p:spPr>
            <a:xfrm flipH="1">
              <a:off x="8708199" y="729096"/>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8" name="Google Shape;4628;p30"/>
            <p:cNvSpPr/>
            <p:nvPr/>
          </p:nvSpPr>
          <p:spPr>
            <a:xfrm flipH="1">
              <a:off x="8708199" y="953078"/>
              <a:ext cx="111300" cy="111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9" name="Google Shape;4629;p30"/>
            <p:cNvSpPr/>
            <p:nvPr/>
          </p:nvSpPr>
          <p:spPr>
            <a:xfrm flipH="1">
              <a:off x="8708199" y="1190501"/>
              <a:ext cx="111300" cy="1113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630" name="Google Shape;4630;p30"/>
            <p:cNvGrpSpPr/>
            <p:nvPr/>
          </p:nvGrpSpPr>
          <p:grpSpPr>
            <a:xfrm>
              <a:off x="8697242" y="1521714"/>
              <a:ext cx="139150" cy="2436625"/>
              <a:chOff x="7191225" y="238125"/>
              <a:chExt cx="139150" cy="2436625"/>
            </a:xfrm>
          </p:grpSpPr>
          <p:sp>
            <p:nvSpPr>
              <p:cNvPr id="4631" name="Google Shape;4631;p30"/>
              <p:cNvSpPr/>
              <p:nvPr/>
            </p:nvSpPr>
            <p:spPr>
              <a:xfrm>
                <a:off x="7256850" y="303725"/>
                <a:ext cx="25" cy="2354625"/>
              </a:xfrm>
              <a:custGeom>
                <a:avLst/>
                <a:gdLst/>
                <a:ahLst/>
                <a:cxnLst/>
                <a:rect l="l" t="t" r="r" b="b"/>
                <a:pathLst>
                  <a:path w="1" h="94185" fill="none" extrusionOk="0">
                    <a:moveTo>
                      <a:pt x="1" y="1"/>
                    </a:moveTo>
                    <a:lnTo>
                      <a:pt x="1" y="94184"/>
                    </a:lnTo>
                  </a:path>
                </a:pathLst>
              </a:custGeom>
              <a:solidFill>
                <a:srgbClr val="A2C4C9"/>
              </a:solidFill>
              <a:ln w="8525" cap="flat" cmpd="sng">
                <a:solidFill>
                  <a:srgbClr val="A3C4C8"/>
                </a:solidFill>
                <a:prstDash val="solid"/>
                <a:miter lim="2624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2" name="Google Shape;4632;p30"/>
              <p:cNvSpPr/>
              <p:nvPr/>
            </p:nvSpPr>
            <p:spPr>
              <a:xfrm>
                <a:off x="7191225" y="238125"/>
                <a:ext cx="139150" cy="131250"/>
              </a:xfrm>
              <a:custGeom>
                <a:avLst/>
                <a:gdLst/>
                <a:ahLst/>
                <a:cxnLst/>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3" name="Google Shape;4633;p30"/>
              <p:cNvSpPr/>
              <p:nvPr/>
            </p:nvSpPr>
            <p:spPr>
              <a:xfrm>
                <a:off x="7215479" y="500600"/>
                <a:ext cx="82050" cy="74200"/>
              </a:xfrm>
              <a:custGeom>
                <a:avLst/>
                <a:gdLst/>
                <a:ahLst/>
                <a:cxnLst/>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4" name="Google Shape;4634;p30"/>
              <p:cNvSpPr/>
              <p:nvPr/>
            </p:nvSpPr>
            <p:spPr>
              <a:xfrm>
                <a:off x="7215479" y="1257112"/>
                <a:ext cx="82050" cy="74200"/>
              </a:xfrm>
              <a:custGeom>
                <a:avLst/>
                <a:gdLst/>
                <a:ahLst/>
                <a:cxnLst/>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5" name="Google Shape;4635;p30"/>
              <p:cNvSpPr/>
              <p:nvPr/>
            </p:nvSpPr>
            <p:spPr>
              <a:xfrm>
                <a:off x="7191225" y="369350"/>
                <a:ext cx="139150" cy="131275"/>
              </a:xfrm>
              <a:custGeom>
                <a:avLst/>
                <a:gdLst/>
                <a:ahLst/>
                <a:cxnLst/>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6" name="Google Shape;4636;p30"/>
              <p:cNvSpPr/>
              <p:nvPr/>
            </p:nvSpPr>
            <p:spPr>
              <a:xfrm>
                <a:off x="7191225" y="219042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7" name="Google Shape;4637;p30"/>
              <p:cNvSpPr/>
              <p:nvPr/>
            </p:nvSpPr>
            <p:spPr>
              <a:xfrm>
                <a:off x="7191225" y="205917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8" name="Google Shape;4638;p30"/>
              <p:cNvSpPr/>
              <p:nvPr/>
            </p:nvSpPr>
            <p:spPr>
              <a:xfrm>
                <a:off x="7199100" y="260910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9" name="Google Shape;4639;p30"/>
              <p:cNvSpPr/>
              <p:nvPr/>
            </p:nvSpPr>
            <p:spPr>
              <a:xfrm>
                <a:off x="7199100" y="254347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0" name="Google Shape;4640;p30"/>
              <p:cNvSpPr/>
              <p:nvPr/>
            </p:nvSpPr>
            <p:spPr>
              <a:xfrm>
                <a:off x="7199100" y="247785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1" name="Google Shape;4641;p30"/>
              <p:cNvSpPr/>
              <p:nvPr/>
            </p:nvSpPr>
            <p:spPr>
              <a:xfrm>
                <a:off x="7199100" y="241222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42" name="Google Shape;4642;p30"/>
          <p:cNvGrpSpPr/>
          <p:nvPr/>
        </p:nvGrpSpPr>
        <p:grpSpPr>
          <a:xfrm>
            <a:off x="410123" y="972128"/>
            <a:ext cx="185533" cy="5075120"/>
            <a:chOff x="8697242" y="729096"/>
            <a:chExt cx="139150" cy="3806340"/>
          </a:xfrm>
        </p:grpSpPr>
        <p:sp>
          <p:nvSpPr>
            <p:cNvPr id="4643" name="Google Shape;4643;p30"/>
            <p:cNvSpPr/>
            <p:nvPr/>
          </p:nvSpPr>
          <p:spPr>
            <a:xfrm flipH="1">
              <a:off x="8746131" y="4381919"/>
              <a:ext cx="52200" cy="52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4" name="Google Shape;4644;p30"/>
            <p:cNvSpPr/>
            <p:nvPr/>
          </p:nvSpPr>
          <p:spPr>
            <a:xfrm flipH="1">
              <a:off x="8746131" y="4483237"/>
              <a:ext cx="52200" cy="522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5" name="Google Shape;4645;p30"/>
            <p:cNvSpPr/>
            <p:nvPr/>
          </p:nvSpPr>
          <p:spPr>
            <a:xfrm flipH="1">
              <a:off x="8708199" y="729096"/>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6" name="Google Shape;4646;p30"/>
            <p:cNvSpPr/>
            <p:nvPr/>
          </p:nvSpPr>
          <p:spPr>
            <a:xfrm flipH="1">
              <a:off x="8708199" y="953078"/>
              <a:ext cx="111300" cy="111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7" name="Google Shape;4647;p30"/>
            <p:cNvSpPr/>
            <p:nvPr/>
          </p:nvSpPr>
          <p:spPr>
            <a:xfrm flipH="1">
              <a:off x="8708199" y="1190501"/>
              <a:ext cx="111300" cy="1113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648" name="Google Shape;4648;p30"/>
            <p:cNvGrpSpPr/>
            <p:nvPr/>
          </p:nvGrpSpPr>
          <p:grpSpPr>
            <a:xfrm>
              <a:off x="8697242" y="1521714"/>
              <a:ext cx="139150" cy="2436625"/>
              <a:chOff x="7191225" y="238125"/>
              <a:chExt cx="139150" cy="2436625"/>
            </a:xfrm>
          </p:grpSpPr>
          <p:sp>
            <p:nvSpPr>
              <p:cNvPr id="4649" name="Google Shape;4649;p30"/>
              <p:cNvSpPr/>
              <p:nvPr/>
            </p:nvSpPr>
            <p:spPr>
              <a:xfrm>
                <a:off x="7256850" y="303725"/>
                <a:ext cx="25" cy="2354625"/>
              </a:xfrm>
              <a:custGeom>
                <a:avLst/>
                <a:gdLst/>
                <a:ahLst/>
                <a:cxnLst/>
                <a:rect l="l" t="t" r="r" b="b"/>
                <a:pathLst>
                  <a:path w="1" h="94185" fill="none" extrusionOk="0">
                    <a:moveTo>
                      <a:pt x="1" y="1"/>
                    </a:moveTo>
                    <a:lnTo>
                      <a:pt x="1" y="94184"/>
                    </a:lnTo>
                  </a:path>
                </a:pathLst>
              </a:custGeom>
              <a:solidFill>
                <a:srgbClr val="A2C4C9"/>
              </a:solidFill>
              <a:ln w="8525" cap="flat" cmpd="sng">
                <a:solidFill>
                  <a:schemeClr val="accent2"/>
                </a:solidFill>
                <a:prstDash val="solid"/>
                <a:miter lim="2624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0" name="Google Shape;4650;p30"/>
              <p:cNvSpPr/>
              <p:nvPr/>
            </p:nvSpPr>
            <p:spPr>
              <a:xfrm>
                <a:off x="7191225" y="238125"/>
                <a:ext cx="139150" cy="131250"/>
              </a:xfrm>
              <a:custGeom>
                <a:avLst/>
                <a:gdLst/>
                <a:ahLst/>
                <a:cxnLst/>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1" name="Google Shape;4651;p30"/>
              <p:cNvSpPr/>
              <p:nvPr/>
            </p:nvSpPr>
            <p:spPr>
              <a:xfrm>
                <a:off x="7212869" y="500600"/>
                <a:ext cx="82050" cy="74200"/>
              </a:xfrm>
              <a:custGeom>
                <a:avLst/>
                <a:gdLst/>
                <a:ahLst/>
                <a:cxnLst/>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2" name="Google Shape;4652;p30"/>
              <p:cNvSpPr/>
              <p:nvPr/>
            </p:nvSpPr>
            <p:spPr>
              <a:xfrm>
                <a:off x="7212869" y="1251893"/>
                <a:ext cx="82050" cy="74200"/>
              </a:xfrm>
              <a:custGeom>
                <a:avLst/>
                <a:gdLst/>
                <a:ahLst/>
                <a:cxnLst/>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3" name="Google Shape;4653;p30"/>
              <p:cNvSpPr/>
              <p:nvPr/>
            </p:nvSpPr>
            <p:spPr>
              <a:xfrm>
                <a:off x="7191225" y="369350"/>
                <a:ext cx="139150" cy="131275"/>
              </a:xfrm>
              <a:custGeom>
                <a:avLst/>
                <a:gdLst/>
                <a:ahLst/>
                <a:cxnLst/>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4" name="Google Shape;4654;p30"/>
              <p:cNvSpPr/>
              <p:nvPr/>
            </p:nvSpPr>
            <p:spPr>
              <a:xfrm>
                <a:off x="7191225" y="219042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5" name="Google Shape;4655;p30"/>
              <p:cNvSpPr/>
              <p:nvPr/>
            </p:nvSpPr>
            <p:spPr>
              <a:xfrm>
                <a:off x="7191225" y="205917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6" name="Google Shape;4656;p30"/>
              <p:cNvSpPr/>
              <p:nvPr/>
            </p:nvSpPr>
            <p:spPr>
              <a:xfrm>
                <a:off x="7199100" y="260910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7" name="Google Shape;4657;p30"/>
              <p:cNvSpPr/>
              <p:nvPr/>
            </p:nvSpPr>
            <p:spPr>
              <a:xfrm>
                <a:off x="7199100" y="254347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8" name="Google Shape;4658;p30"/>
              <p:cNvSpPr/>
              <p:nvPr/>
            </p:nvSpPr>
            <p:spPr>
              <a:xfrm>
                <a:off x="7199100" y="247785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9" name="Google Shape;4659;p30"/>
              <p:cNvSpPr/>
              <p:nvPr/>
            </p:nvSpPr>
            <p:spPr>
              <a:xfrm>
                <a:off x="7199100" y="241222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045029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4660"/>
        <p:cNvGrpSpPr/>
        <p:nvPr/>
      </p:nvGrpSpPr>
      <p:grpSpPr>
        <a:xfrm>
          <a:off x="0" y="0"/>
          <a:ext cx="0" cy="0"/>
          <a:chOff x="0" y="0"/>
          <a:chExt cx="0" cy="0"/>
        </a:xfrm>
      </p:grpSpPr>
      <p:grpSp>
        <p:nvGrpSpPr>
          <p:cNvPr id="4661" name="Google Shape;4661;p31"/>
          <p:cNvGrpSpPr/>
          <p:nvPr/>
        </p:nvGrpSpPr>
        <p:grpSpPr>
          <a:xfrm rot="10800000" flipH="1">
            <a:off x="-15282" y="6599231"/>
            <a:ext cx="12253059" cy="258759"/>
            <a:chOff x="-45827" y="98"/>
            <a:chExt cx="9189794" cy="194069"/>
          </a:xfrm>
        </p:grpSpPr>
        <p:grpSp>
          <p:nvGrpSpPr>
            <p:cNvPr id="4662" name="Google Shape;4662;p31"/>
            <p:cNvGrpSpPr/>
            <p:nvPr/>
          </p:nvGrpSpPr>
          <p:grpSpPr>
            <a:xfrm>
              <a:off x="-45827" y="98"/>
              <a:ext cx="3063242" cy="194069"/>
              <a:chOff x="308625" y="3240400"/>
              <a:chExt cx="4019475" cy="254650"/>
            </a:xfrm>
          </p:grpSpPr>
          <p:sp>
            <p:nvSpPr>
              <p:cNvPr id="4663" name="Google Shape;4663;p31"/>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4" name="Google Shape;4664;p31"/>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5" name="Google Shape;4665;p31"/>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6" name="Google Shape;4666;p31"/>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7" name="Google Shape;4667;p31"/>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8" name="Google Shape;4668;p31"/>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9" name="Google Shape;4669;p31"/>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0" name="Google Shape;4670;p31"/>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1" name="Google Shape;4671;p31"/>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2" name="Google Shape;4672;p31"/>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3" name="Google Shape;4673;p31"/>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4" name="Google Shape;4674;p31"/>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5" name="Google Shape;4675;p31"/>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6" name="Google Shape;4676;p31"/>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7" name="Google Shape;4677;p31"/>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8" name="Google Shape;4678;p31"/>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9" name="Google Shape;4679;p31"/>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0" name="Google Shape;4680;p31"/>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1" name="Google Shape;4681;p31"/>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2" name="Google Shape;4682;p31"/>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3" name="Google Shape;4683;p31"/>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4" name="Google Shape;4684;p31"/>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5" name="Google Shape;4685;p31"/>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6" name="Google Shape;4686;p31"/>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7" name="Google Shape;4687;p31"/>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88" name="Google Shape;4688;p31"/>
            <p:cNvGrpSpPr/>
            <p:nvPr/>
          </p:nvGrpSpPr>
          <p:grpSpPr>
            <a:xfrm>
              <a:off x="3017448" y="98"/>
              <a:ext cx="3063242" cy="194069"/>
              <a:chOff x="308625" y="3240400"/>
              <a:chExt cx="4019475" cy="254650"/>
            </a:xfrm>
          </p:grpSpPr>
          <p:sp>
            <p:nvSpPr>
              <p:cNvPr id="4689" name="Google Shape;4689;p31"/>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0" name="Google Shape;4690;p31"/>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1" name="Google Shape;4691;p31"/>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2" name="Google Shape;4692;p31"/>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3" name="Google Shape;4693;p31"/>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4" name="Google Shape;4694;p31"/>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5" name="Google Shape;4695;p31"/>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6" name="Google Shape;4696;p31"/>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7" name="Google Shape;4697;p31"/>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8" name="Google Shape;4698;p31"/>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9" name="Google Shape;4699;p31"/>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0" name="Google Shape;4700;p31"/>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1" name="Google Shape;4701;p31"/>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2" name="Google Shape;4702;p31"/>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3" name="Google Shape;4703;p31"/>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4" name="Google Shape;4704;p31"/>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5" name="Google Shape;4705;p31"/>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6" name="Google Shape;4706;p31"/>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7" name="Google Shape;4707;p31"/>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8" name="Google Shape;4708;p31"/>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9" name="Google Shape;4709;p31"/>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0" name="Google Shape;4710;p31"/>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1" name="Google Shape;4711;p31"/>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2" name="Google Shape;4712;p31"/>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3" name="Google Shape;4713;p31"/>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14" name="Google Shape;4714;p31"/>
            <p:cNvGrpSpPr/>
            <p:nvPr/>
          </p:nvGrpSpPr>
          <p:grpSpPr>
            <a:xfrm>
              <a:off x="6080724" y="98"/>
              <a:ext cx="3063242" cy="194069"/>
              <a:chOff x="308625" y="3240400"/>
              <a:chExt cx="4019475" cy="254650"/>
            </a:xfrm>
          </p:grpSpPr>
          <p:sp>
            <p:nvSpPr>
              <p:cNvPr id="4715" name="Google Shape;4715;p31"/>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6" name="Google Shape;4716;p31"/>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7" name="Google Shape;4717;p31"/>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8" name="Google Shape;4718;p31"/>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9" name="Google Shape;4719;p31"/>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0" name="Google Shape;4720;p31"/>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1" name="Google Shape;4721;p31"/>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2" name="Google Shape;4722;p31"/>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3" name="Google Shape;4723;p31"/>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4" name="Google Shape;4724;p31"/>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5" name="Google Shape;4725;p31"/>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6" name="Google Shape;4726;p31"/>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7" name="Google Shape;4727;p31"/>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8" name="Google Shape;4728;p31"/>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9" name="Google Shape;4729;p31"/>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0" name="Google Shape;4730;p31"/>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1" name="Google Shape;4731;p31"/>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2" name="Google Shape;4732;p31"/>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3" name="Google Shape;4733;p31"/>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4" name="Google Shape;4734;p31"/>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5" name="Google Shape;4735;p31"/>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6" name="Google Shape;4736;p31"/>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7" name="Google Shape;4737;p31"/>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8" name="Google Shape;4738;p31"/>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9" name="Google Shape;4739;p31"/>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740" name="Google Shape;4740;p31"/>
          <p:cNvGrpSpPr/>
          <p:nvPr/>
        </p:nvGrpSpPr>
        <p:grpSpPr>
          <a:xfrm>
            <a:off x="-15282" y="131"/>
            <a:ext cx="12253059" cy="258759"/>
            <a:chOff x="-45827" y="98"/>
            <a:chExt cx="9189794" cy="194069"/>
          </a:xfrm>
        </p:grpSpPr>
        <p:grpSp>
          <p:nvGrpSpPr>
            <p:cNvPr id="4741" name="Google Shape;4741;p31"/>
            <p:cNvGrpSpPr/>
            <p:nvPr/>
          </p:nvGrpSpPr>
          <p:grpSpPr>
            <a:xfrm>
              <a:off x="-45827" y="98"/>
              <a:ext cx="3063242" cy="194069"/>
              <a:chOff x="308625" y="3240400"/>
              <a:chExt cx="4019475" cy="254650"/>
            </a:xfrm>
          </p:grpSpPr>
          <p:sp>
            <p:nvSpPr>
              <p:cNvPr id="4742" name="Google Shape;4742;p31"/>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3" name="Google Shape;4743;p31"/>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4" name="Google Shape;4744;p31"/>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5" name="Google Shape;4745;p31"/>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6" name="Google Shape;4746;p31"/>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7" name="Google Shape;4747;p31"/>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8" name="Google Shape;4748;p31"/>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9" name="Google Shape;4749;p31"/>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0" name="Google Shape;4750;p31"/>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1" name="Google Shape;4751;p31"/>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2" name="Google Shape;4752;p31"/>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3" name="Google Shape;4753;p31"/>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4" name="Google Shape;4754;p31"/>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5" name="Google Shape;4755;p31"/>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6" name="Google Shape;4756;p31"/>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7" name="Google Shape;4757;p31"/>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8" name="Google Shape;4758;p31"/>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9" name="Google Shape;4759;p31"/>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0" name="Google Shape;4760;p31"/>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1" name="Google Shape;4761;p31"/>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2" name="Google Shape;4762;p31"/>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3" name="Google Shape;4763;p31"/>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4" name="Google Shape;4764;p31"/>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5" name="Google Shape;4765;p31"/>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6" name="Google Shape;4766;p31"/>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67" name="Google Shape;4767;p31"/>
            <p:cNvGrpSpPr/>
            <p:nvPr/>
          </p:nvGrpSpPr>
          <p:grpSpPr>
            <a:xfrm>
              <a:off x="3017448" y="98"/>
              <a:ext cx="3063242" cy="194069"/>
              <a:chOff x="308625" y="3240400"/>
              <a:chExt cx="4019475" cy="254650"/>
            </a:xfrm>
          </p:grpSpPr>
          <p:sp>
            <p:nvSpPr>
              <p:cNvPr id="4768" name="Google Shape;4768;p31"/>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9" name="Google Shape;4769;p31"/>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0" name="Google Shape;4770;p31"/>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1" name="Google Shape;4771;p31"/>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2" name="Google Shape;4772;p31"/>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3" name="Google Shape;4773;p31"/>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4" name="Google Shape;4774;p31"/>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5" name="Google Shape;4775;p31"/>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6" name="Google Shape;4776;p31"/>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7" name="Google Shape;4777;p31"/>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8" name="Google Shape;4778;p31"/>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9" name="Google Shape;4779;p31"/>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0" name="Google Shape;4780;p31"/>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1" name="Google Shape;4781;p31"/>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2" name="Google Shape;4782;p31"/>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3" name="Google Shape;4783;p31"/>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4" name="Google Shape;4784;p31"/>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5" name="Google Shape;4785;p31"/>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6" name="Google Shape;4786;p31"/>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7" name="Google Shape;4787;p31"/>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8" name="Google Shape;4788;p31"/>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9" name="Google Shape;4789;p31"/>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0" name="Google Shape;4790;p31"/>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1" name="Google Shape;4791;p31"/>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2" name="Google Shape;4792;p31"/>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93" name="Google Shape;4793;p31"/>
            <p:cNvGrpSpPr/>
            <p:nvPr/>
          </p:nvGrpSpPr>
          <p:grpSpPr>
            <a:xfrm>
              <a:off x="6080724" y="98"/>
              <a:ext cx="3063242" cy="194069"/>
              <a:chOff x="308625" y="3240400"/>
              <a:chExt cx="4019475" cy="254650"/>
            </a:xfrm>
          </p:grpSpPr>
          <p:sp>
            <p:nvSpPr>
              <p:cNvPr id="4794" name="Google Shape;4794;p31"/>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5" name="Google Shape;4795;p31"/>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6" name="Google Shape;4796;p31"/>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7" name="Google Shape;4797;p31"/>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8" name="Google Shape;4798;p31"/>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9" name="Google Shape;4799;p31"/>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0" name="Google Shape;4800;p31"/>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1" name="Google Shape;4801;p31"/>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2" name="Google Shape;4802;p31"/>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3" name="Google Shape;4803;p31"/>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4" name="Google Shape;4804;p31"/>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5" name="Google Shape;4805;p31"/>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6" name="Google Shape;4806;p31"/>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7" name="Google Shape;4807;p31"/>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8" name="Google Shape;4808;p31"/>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9" name="Google Shape;4809;p31"/>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0" name="Google Shape;4810;p31"/>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1" name="Google Shape;4811;p31"/>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2" name="Google Shape;4812;p31"/>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3" name="Google Shape;4813;p31"/>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4" name="Google Shape;4814;p31"/>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5" name="Google Shape;4815;p31"/>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6" name="Google Shape;4816;p31"/>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7" name="Google Shape;4817;p31"/>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8" name="Google Shape;4818;p31"/>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819" name="Google Shape;4819;p31"/>
          <p:cNvGrpSpPr/>
          <p:nvPr/>
        </p:nvGrpSpPr>
        <p:grpSpPr>
          <a:xfrm>
            <a:off x="11596323" y="972128"/>
            <a:ext cx="185533" cy="5075120"/>
            <a:chOff x="8697242" y="729096"/>
            <a:chExt cx="139150" cy="3806340"/>
          </a:xfrm>
        </p:grpSpPr>
        <p:sp>
          <p:nvSpPr>
            <p:cNvPr id="4820" name="Google Shape;4820;p31"/>
            <p:cNvSpPr/>
            <p:nvPr/>
          </p:nvSpPr>
          <p:spPr>
            <a:xfrm flipH="1">
              <a:off x="8746131" y="4381919"/>
              <a:ext cx="52200" cy="52200"/>
            </a:xfrm>
            <a:prstGeom prst="ellipse">
              <a:avLst/>
            </a:prstGeom>
            <a:solidFill>
              <a:srgbClr val="EA999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1" name="Google Shape;4821;p31"/>
            <p:cNvSpPr/>
            <p:nvPr/>
          </p:nvSpPr>
          <p:spPr>
            <a:xfrm flipH="1">
              <a:off x="8746131" y="4483237"/>
              <a:ext cx="52200" cy="52200"/>
            </a:xfrm>
            <a:prstGeom prst="ellipse">
              <a:avLst/>
            </a:prstGeom>
            <a:solidFill>
              <a:srgbClr val="76A5A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2" name="Google Shape;4822;p31"/>
            <p:cNvSpPr/>
            <p:nvPr/>
          </p:nvSpPr>
          <p:spPr>
            <a:xfrm flipH="1">
              <a:off x="8708199" y="729096"/>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3" name="Google Shape;4823;p31"/>
            <p:cNvSpPr/>
            <p:nvPr/>
          </p:nvSpPr>
          <p:spPr>
            <a:xfrm flipH="1">
              <a:off x="8708199" y="953078"/>
              <a:ext cx="111300" cy="111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4" name="Google Shape;4824;p31"/>
            <p:cNvSpPr/>
            <p:nvPr/>
          </p:nvSpPr>
          <p:spPr>
            <a:xfrm flipH="1">
              <a:off x="8708199" y="1190501"/>
              <a:ext cx="111300" cy="1113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25" name="Google Shape;4825;p31"/>
            <p:cNvGrpSpPr/>
            <p:nvPr/>
          </p:nvGrpSpPr>
          <p:grpSpPr>
            <a:xfrm>
              <a:off x="8697242" y="1521714"/>
              <a:ext cx="139150" cy="2436625"/>
              <a:chOff x="7191225" y="238125"/>
              <a:chExt cx="139150" cy="2436625"/>
            </a:xfrm>
          </p:grpSpPr>
          <p:sp>
            <p:nvSpPr>
              <p:cNvPr id="4826" name="Google Shape;4826;p31"/>
              <p:cNvSpPr/>
              <p:nvPr/>
            </p:nvSpPr>
            <p:spPr>
              <a:xfrm>
                <a:off x="7256850" y="303725"/>
                <a:ext cx="25" cy="2354625"/>
              </a:xfrm>
              <a:custGeom>
                <a:avLst/>
                <a:gdLst/>
                <a:ahLst/>
                <a:cxnLst/>
                <a:rect l="l" t="t" r="r" b="b"/>
                <a:pathLst>
                  <a:path w="1" h="94185" fill="none" extrusionOk="0">
                    <a:moveTo>
                      <a:pt x="1" y="1"/>
                    </a:moveTo>
                    <a:lnTo>
                      <a:pt x="1" y="94184"/>
                    </a:lnTo>
                  </a:path>
                </a:pathLst>
              </a:custGeom>
              <a:solidFill>
                <a:srgbClr val="A2C4C9"/>
              </a:solidFill>
              <a:ln w="8525" cap="flat" cmpd="sng">
                <a:solidFill>
                  <a:srgbClr val="A3C4C8"/>
                </a:solidFill>
                <a:prstDash val="solid"/>
                <a:miter lim="2624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7" name="Google Shape;4827;p31"/>
              <p:cNvSpPr/>
              <p:nvPr/>
            </p:nvSpPr>
            <p:spPr>
              <a:xfrm>
                <a:off x="7191225" y="238125"/>
                <a:ext cx="139150" cy="131250"/>
              </a:xfrm>
              <a:custGeom>
                <a:avLst/>
                <a:gdLst/>
                <a:ahLst/>
                <a:cxnLst/>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8" name="Google Shape;4828;p31"/>
              <p:cNvSpPr/>
              <p:nvPr/>
            </p:nvSpPr>
            <p:spPr>
              <a:xfrm>
                <a:off x="7215479" y="500600"/>
                <a:ext cx="82050" cy="74200"/>
              </a:xfrm>
              <a:custGeom>
                <a:avLst/>
                <a:gdLst/>
                <a:ahLst/>
                <a:cxnLst/>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9" name="Google Shape;4829;p31"/>
              <p:cNvSpPr/>
              <p:nvPr/>
            </p:nvSpPr>
            <p:spPr>
              <a:xfrm>
                <a:off x="7215479" y="1257112"/>
                <a:ext cx="82050" cy="74200"/>
              </a:xfrm>
              <a:custGeom>
                <a:avLst/>
                <a:gdLst/>
                <a:ahLst/>
                <a:cxnLst/>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0" name="Google Shape;4830;p31"/>
              <p:cNvSpPr/>
              <p:nvPr/>
            </p:nvSpPr>
            <p:spPr>
              <a:xfrm>
                <a:off x="7191225" y="369350"/>
                <a:ext cx="139150" cy="131275"/>
              </a:xfrm>
              <a:custGeom>
                <a:avLst/>
                <a:gdLst/>
                <a:ahLst/>
                <a:cxnLst/>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1" name="Google Shape;4831;p31"/>
              <p:cNvSpPr/>
              <p:nvPr/>
            </p:nvSpPr>
            <p:spPr>
              <a:xfrm>
                <a:off x="7191225" y="219042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2" name="Google Shape;4832;p31"/>
              <p:cNvSpPr/>
              <p:nvPr/>
            </p:nvSpPr>
            <p:spPr>
              <a:xfrm>
                <a:off x="7191225" y="205917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3" name="Google Shape;4833;p31"/>
              <p:cNvSpPr/>
              <p:nvPr/>
            </p:nvSpPr>
            <p:spPr>
              <a:xfrm>
                <a:off x="7199100" y="260910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4" name="Google Shape;4834;p31"/>
              <p:cNvSpPr/>
              <p:nvPr/>
            </p:nvSpPr>
            <p:spPr>
              <a:xfrm>
                <a:off x="7199100" y="254347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5" name="Google Shape;4835;p31"/>
              <p:cNvSpPr/>
              <p:nvPr/>
            </p:nvSpPr>
            <p:spPr>
              <a:xfrm>
                <a:off x="7199100" y="247785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6" name="Google Shape;4836;p31"/>
              <p:cNvSpPr/>
              <p:nvPr/>
            </p:nvSpPr>
            <p:spPr>
              <a:xfrm>
                <a:off x="7199100" y="241222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837" name="Google Shape;4837;p31"/>
          <p:cNvGrpSpPr/>
          <p:nvPr/>
        </p:nvGrpSpPr>
        <p:grpSpPr>
          <a:xfrm>
            <a:off x="410123" y="972128"/>
            <a:ext cx="185533" cy="5075120"/>
            <a:chOff x="8697242" y="729096"/>
            <a:chExt cx="139150" cy="3806340"/>
          </a:xfrm>
        </p:grpSpPr>
        <p:sp>
          <p:nvSpPr>
            <p:cNvPr id="4838" name="Google Shape;4838;p31"/>
            <p:cNvSpPr/>
            <p:nvPr/>
          </p:nvSpPr>
          <p:spPr>
            <a:xfrm flipH="1">
              <a:off x="8746131" y="4381919"/>
              <a:ext cx="52200" cy="52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9" name="Google Shape;4839;p31"/>
            <p:cNvSpPr/>
            <p:nvPr/>
          </p:nvSpPr>
          <p:spPr>
            <a:xfrm flipH="1">
              <a:off x="8746131" y="4483237"/>
              <a:ext cx="52200" cy="522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0" name="Google Shape;4840;p31"/>
            <p:cNvSpPr/>
            <p:nvPr/>
          </p:nvSpPr>
          <p:spPr>
            <a:xfrm flipH="1">
              <a:off x="8708199" y="729096"/>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1" name="Google Shape;4841;p31"/>
            <p:cNvSpPr/>
            <p:nvPr/>
          </p:nvSpPr>
          <p:spPr>
            <a:xfrm flipH="1">
              <a:off x="8708199" y="953078"/>
              <a:ext cx="111300" cy="111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2" name="Google Shape;4842;p31"/>
            <p:cNvSpPr/>
            <p:nvPr/>
          </p:nvSpPr>
          <p:spPr>
            <a:xfrm flipH="1">
              <a:off x="8708199" y="1190501"/>
              <a:ext cx="111300" cy="1113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43" name="Google Shape;4843;p31"/>
            <p:cNvGrpSpPr/>
            <p:nvPr/>
          </p:nvGrpSpPr>
          <p:grpSpPr>
            <a:xfrm>
              <a:off x="8697242" y="1521714"/>
              <a:ext cx="139150" cy="2436625"/>
              <a:chOff x="7191225" y="238125"/>
              <a:chExt cx="139150" cy="2436625"/>
            </a:xfrm>
          </p:grpSpPr>
          <p:sp>
            <p:nvSpPr>
              <p:cNvPr id="4844" name="Google Shape;4844;p31"/>
              <p:cNvSpPr/>
              <p:nvPr/>
            </p:nvSpPr>
            <p:spPr>
              <a:xfrm>
                <a:off x="7256850" y="303725"/>
                <a:ext cx="25" cy="2354625"/>
              </a:xfrm>
              <a:custGeom>
                <a:avLst/>
                <a:gdLst/>
                <a:ahLst/>
                <a:cxnLst/>
                <a:rect l="l" t="t" r="r" b="b"/>
                <a:pathLst>
                  <a:path w="1" h="94185" fill="none" extrusionOk="0">
                    <a:moveTo>
                      <a:pt x="1" y="1"/>
                    </a:moveTo>
                    <a:lnTo>
                      <a:pt x="1" y="94184"/>
                    </a:lnTo>
                  </a:path>
                </a:pathLst>
              </a:custGeom>
              <a:solidFill>
                <a:srgbClr val="A2C4C9"/>
              </a:solidFill>
              <a:ln w="8525" cap="flat" cmpd="sng">
                <a:solidFill>
                  <a:schemeClr val="accent2"/>
                </a:solidFill>
                <a:prstDash val="solid"/>
                <a:miter lim="2624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5" name="Google Shape;4845;p31"/>
              <p:cNvSpPr/>
              <p:nvPr/>
            </p:nvSpPr>
            <p:spPr>
              <a:xfrm>
                <a:off x="7191225" y="238125"/>
                <a:ext cx="139150" cy="131250"/>
              </a:xfrm>
              <a:custGeom>
                <a:avLst/>
                <a:gdLst/>
                <a:ahLst/>
                <a:cxnLst/>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6" name="Google Shape;4846;p31"/>
              <p:cNvSpPr/>
              <p:nvPr/>
            </p:nvSpPr>
            <p:spPr>
              <a:xfrm>
                <a:off x="7212869" y="500600"/>
                <a:ext cx="82050" cy="74200"/>
              </a:xfrm>
              <a:custGeom>
                <a:avLst/>
                <a:gdLst/>
                <a:ahLst/>
                <a:cxnLst/>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7" name="Google Shape;4847;p31"/>
              <p:cNvSpPr/>
              <p:nvPr/>
            </p:nvSpPr>
            <p:spPr>
              <a:xfrm>
                <a:off x="7212869" y="1251893"/>
                <a:ext cx="82050" cy="74200"/>
              </a:xfrm>
              <a:custGeom>
                <a:avLst/>
                <a:gdLst/>
                <a:ahLst/>
                <a:cxnLst/>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8" name="Google Shape;4848;p31"/>
              <p:cNvSpPr/>
              <p:nvPr/>
            </p:nvSpPr>
            <p:spPr>
              <a:xfrm>
                <a:off x="7191225" y="369350"/>
                <a:ext cx="139150" cy="131275"/>
              </a:xfrm>
              <a:custGeom>
                <a:avLst/>
                <a:gdLst/>
                <a:ahLst/>
                <a:cxnLst/>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9" name="Google Shape;4849;p31"/>
              <p:cNvSpPr/>
              <p:nvPr/>
            </p:nvSpPr>
            <p:spPr>
              <a:xfrm>
                <a:off x="7191225" y="219042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0" name="Google Shape;4850;p31"/>
              <p:cNvSpPr/>
              <p:nvPr/>
            </p:nvSpPr>
            <p:spPr>
              <a:xfrm>
                <a:off x="7191225" y="205917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1" name="Google Shape;4851;p31"/>
              <p:cNvSpPr/>
              <p:nvPr/>
            </p:nvSpPr>
            <p:spPr>
              <a:xfrm>
                <a:off x="7199100" y="260910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2" name="Google Shape;4852;p31"/>
              <p:cNvSpPr/>
              <p:nvPr/>
            </p:nvSpPr>
            <p:spPr>
              <a:xfrm>
                <a:off x="7199100" y="254347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3" name="Google Shape;4853;p31"/>
              <p:cNvSpPr/>
              <p:nvPr/>
            </p:nvSpPr>
            <p:spPr>
              <a:xfrm>
                <a:off x="7199100" y="247785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4" name="Google Shape;4854;p31"/>
              <p:cNvSpPr/>
              <p:nvPr/>
            </p:nvSpPr>
            <p:spPr>
              <a:xfrm>
                <a:off x="7199100" y="241222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633980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4855"/>
        <p:cNvGrpSpPr/>
        <p:nvPr/>
      </p:nvGrpSpPr>
      <p:grpSpPr>
        <a:xfrm>
          <a:off x="0" y="0"/>
          <a:ext cx="0" cy="0"/>
          <a:chOff x="0" y="0"/>
          <a:chExt cx="0" cy="0"/>
        </a:xfrm>
      </p:grpSpPr>
      <p:grpSp>
        <p:nvGrpSpPr>
          <p:cNvPr id="4856" name="Google Shape;4856;p32"/>
          <p:cNvGrpSpPr/>
          <p:nvPr/>
        </p:nvGrpSpPr>
        <p:grpSpPr>
          <a:xfrm flipH="1">
            <a:off x="401165" y="317501"/>
            <a:ext cx="3324967" cy="3248833"/>
            <a:chOff x="4836650" y="238125"/>
            <a:chExt cx="2493725" cy="2436625"/>
          </a:xfrm>
        </p:grpSpPr>
        <p:sp>
          <p:nvSpPr>
            <p:cNvPr id="4857" name="Google Shape;4857;p32"/>
            <p:cNvSpPr/>
            <p:nvPr/>
          </p:nvSpPr>
          <p:spPr>
            <a:xfrm>
              <a:off x="4902275" y="303725"/>
              <a:ext cx="2354600" cy="25"/>
            </a:xfrm>
            <a:custGeom>
              <a:avLst/>
              <a:gdLst/>
              <a:ahLst/>
              <a:cxnLst/>
              <a:rect l="l" t="t" r="r" b="b"/>
              <a:pathLst>
                <a:path w="94184" h="1" fill="none" extrusionOk="0">
                  <a:moveTo>
                    <a:pt x="1" y="1"/>
                  </a:moveTo>
                  <a:lnTo>
                    <a:pt x="94184" y="1"/>
                  </a:lnTo>
                </a:path>
              </a:pathLst>
            </a:custGeom>
            <a:solidFill>
              <a:schemeClr val="accent2"/>
            </a:solidFill>
            <a:ln w="8525" cap="flat" cmpd="sng">
              <a:solidFill>
                <a:schemeClr val="accent2"/>
              </a:solidFill>
              <a:prstDash val="solid"/>
              <a:miter lim="2624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8" name="Google Shape;4858;p32"/>
            <p:cNvSpPr/>
            <p:nvPr/>
          </p:nvSpPr>
          <p:spPr>
            <a:xfrm>
              <a:off x="7256850" y="303725"/>
              <a:ext cx="25" cy="2354625"/>
            </a:xfrm>
            <a:custGeom>
              <a:avLst/>
              <a:gdLst/>
              <a:ahLst/>
              <a:cxnLst/>
              <a:rect l="l" t="t" r="r" b="b"/>
              <a:pathLst>
                <a:path w="1" h="94185" fill="none" extrusionOk="0">
                  <a:moveTo>
                    <a:pt x="1" y="1"/>
                  </a:moveTo>
                  <a:lnTo>
                    <a:pt x="1" y="94184"/>
                  </a:lnTo>
                </a:path>
              </a:pathLst>
            </a:custGeom>
            <a:solidFill>
              <a:schemeClr val="accent2"/>
            </a:solidFill>
            <a:ln w="8525" cap="flat" cmpd="sng">
              <a:solidFill>
                <a:schemeClr val="accent2"/>
              </a:solidFill>
              <a:prstDash val="solid"/>
              <a:miter lim="2624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9" name="Google Shape;4859;p32"/>
            <p:cNvSpPr/>
            <p:nvPr/>
          </p:nvSpPr>
          <p:spPr>
            <a:xfrm>
              <a:off x="7191225" y="238125"/>
              <a:ext cx="139150" cy="131250"/>
            </a:xfrm>
            <a:custGeom>
              <a:avLst/>
              <a:gdLst/>
              <a:ahLst/>
              <a:cxnLst/>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0" name="Google Shape;4860;p32"/>
            <p:cNvSpPr/>
            <p:nvPr/>
          </p:nvSpPr>
          <p:spPr>
            <a:xfrm>
              <a:off x="7059975" y="238125"/>
              <a:ext cx="139150" cy="131250"/>
            </a:xfrm>
            <a:custGeom>
              <a:avLst/>
              <a:gdLst/>
              <a:ahLst/>
              <a:cxnLst/>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1" name="Google Shape;4861;p32"/>
            <p:cNvSpPr/>
            <p:nvPr/>
          </p:nvSpPr>
          <p:spPr>
            <a:xfrm>
              <a:off x="5189725" y="238125"/>
              <a:ext cx="131250" cy="131250"/>
            </a:xfrm>
            <a:custGeom>
              <a:avLst/>
              <a:gdLst/>
              <a:ahLst/>
              <a:cxnLst/>
              <a:rect l="l" t="t" r="r" b="b"/>
              <a:pathLst>
                <a:path w="5250" h="5250" extrusionOk="0">
                  <a:moveTo>
                    <a:pt x="2625" y="0"/>
                  </a:moveTo>
                  <a:lnTo>
                    <a:pt x="0" y="2625"/>
                  </a:lnTo>
                  <a:lnTo>
                    <a:pt x="2625" y="5250"/>
                  </a:lnTo>
                  <a:lnTo>
                    <a:pt x="5250" y="2625"/>
                  </a:lnTo>
                  <a:lnTo>
                    <a:pt x="26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2" name="Google Shape;4862;p32"/>
            <p:cNvSpPr/>
            <p:nvPr/>
          </p:nvSpPr>
          <p:spPr>
            <a:xfrm>
              <a:off x="5312425" y="238125"/>
              <a:ext cx="131275" cy="131250"/>
            </a:xfrm>
            <a:custGeom>
              <a:avLst/>
              <a:gdLst/>
              <a:ahLst/>
              <a:cxnLst/>
              <a:rect l="l" t="t" r="r" b="b"/>
              <a:pathLst>
                <a:path w="5251" h="5250" extrusionOk="0">
                  <a:moveTo>
                    <a:pt x="2626" y="0"/>
                  </a:moveTo>
                  <a:lnTo>
                    <a:pt x="1" y="2625"/>
                  </a:lnTo>
                  <a:lnTo>
                    <a:pt x="2626" y="5250"/>
                  </a:lnTo>
                  <a:lnTo>
                    <a:pt x="5251"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3" name="Google Shape;4863;p32"/>
            <p:cNvSpPr/>
            <p:nvPr/>
          </p:nvSpPr>
          <p:spPr>
            <a:xfrm>
              <a:off x="6977950" y="270925"/>
              <a:ext cx="82050" cy="74175"/>
            </a:xfrm>
            <a:custGeom>
              <a:avLst/>
              <a:gdLst/>
              <a:ahLst/>
              <a:cxnLst/>
              <a:rect l="l" t="t" r="r" b="b"/>
              <a:pathLst>
                <a:path w="3282" h="2967" extrusionOk="0">
                  <a:moveTo>
                    <a:pt x="1628" y="0"/>
                  </a:moveTo>
                  <a:lnTo>
                    <a:pt x="1" y="1313"/>
                  </a:lnTo>
                  <a:lnTo>
                    <a:pt x="1628" y="2967"/>
                  </a:lnTo>
                  <a:lnTo>
                    <a:pt x="3282" y="1313"/>
                  </a:lnTo>
                  <a:lnTo>
                    <a:pt x="16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4" name="Google Shape;4864;p32"/>
            <p:cNvSpPr/>
            <p:nvPr/>
          </p:nvSpPr>
          <p:spPr>
            <a:xfrm>
              <a:off x="6174075" y="270925"/>
              <a:ext cx="73525" cy="74175"/>
            </a:xfrm>
            <a:custGeom>
              <a:avLst/>
              <a:gdLst/>
              <a:ahLst/>
              <a:cxnLst/>
              <a:rect l="l" t="t" r="r" b="b"/>
              <a:pathLst>
                <a:path w="2941" h="2967" extrusionOk="0">
                  <a:moveTo>
                    <a:pt x="1313" y="0"/>
                  </a:moveTo>
                  <a:lnTo>
                    <a:pt x="0" y="1313"/>
                  </a:lnTo>
                  <a:lnTo>
                    <a:pt x="1313" y="2967"/>
                  </a:lnTo>
                  <a:lnTo>
                    <a:pt x="2940" y="1313"/>
                  </a:lnTo>
                  <a:lnTo>
                    <a:pt x="131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5" name="Google Shape;4865;p32"/>
            <p:cNvSpPr/>
            <p:nvPr/>
          </p:nvSpPr>
          <p:spPr>
            <a:xfrm>
              <a:off x="7215479" y="508429"/>
              <a:ext cx="82050" cy="74200"/>
            </a:xfrm>
            <a:custGeom>
              <a:avLst/>
              <a:gdLst/>
              <a:ahLst/>
              <a:cxnLst/>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6" name="Google Shape;4866;p32"/>
            <p:cNvSpPr/>
            <p:nvPr/>
          </p:nvSpPr>
          <p:spPr>
            <a:xfrm>
              <a:off x="7218088" y="1337300"/>
              <a:ext cx="82050" cy="74200"/>
            </a:xfrm>
            <a:custGeom>
              <a:avLst/>
              <a:gdLst/>
              <a:ahLst/>
              <a:cxnLst/>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7" name="Google Shape;4867;p32"/>
            <p:cNvSpPr/>
            <p:nvPr/>
          </p:nvSpPr>
          <p:spPr>
            <a:xfrm>
              <a:off x="7191225" y="369350"/>
              <a:ext cx="139150" cy="131275"/>
            </a:xfrm>
            <a:custGeom>
              <a:avLst/>
              <a:gdLst/>
              <a:ahLst/>
              <a:cxnLst/>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8" name="Google Shape;4868;p32"/>
            <p:cNvSpPr/>
            <p:nvPr/>
          </p:nvSpPr>
          <p:spPr>
            <a:xfrm>
              <a:off x="7191225" y="219042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9" name="Google Shape;4869;p32"/>
            <p:cNvSpPr/>
            <p:nvPr/>
          </p:nvSpPr>
          <p:spPr>
            <a:xfrm>
              <a:off x="7191225" y="205917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0" name="Google Shape;4870;p32"/>
            <p:cNvSpPr/>
            <p:nvPr/>
          </p:nvSpPr>
          <p:spPr>
            <a:xfrm>
              <a:off x="4836650" y="238125"/>
              <a:ext cx="65650" cy="123375"/>
            </a:xfrm>
            <a:custGeom>
              <a:avLst/>
              <a:gdLst/>
              <a:ahLst/>
              <a:cxnLst/>
              <a:rect l="l" t="t" r="r" b="b"/>
              <a:pathLst>
                <a:path w="2626" h="4935" extrusionOk="0">
                  <a:moveTo>
                    <a:pt x="2626" y="0"/>
                  </a:moveTo>
                  <a:lnTo>
                    <a:pt x="1" y="2625"/>
                  </a:lnTo>
                  <a:lnTo>
                    <a:pt x="2626" y="493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1" name="Google Shape;4871;p32"/>
            <p:cNvSpPr/>
            <p:nvPr/>
          </p:nvSpPr>
          <p:spPr>
            <a:xfrm>
              <a:off x="4902275" y="238125"/>
              <a:ext cx="65650" cy="123375"/>
            </a:xfrm>
            <a:custGeom>
              <a:avLst/>
              <a:gdLst/>
              <a:ahLst/>
              <a:cxnLst/>
              <a:rect l="l" t="t" r="r" b="b"/>
              <a:pathLst>
                <a:path w="2626" h="4935" extrusionOk="0">
                  <a:moveTo>
                    <a:pt x="2626" y="0"/>
                  </a:moveTo>
                  <a:lnTo>
                    <a:pt x="1" y="2625"/>
                  </a:lnTo>
                  <a:lnTo>
                    <a:pt x="2626" y="493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2" name="Google Shape;4872;p32"/>
            <p:cNvSpPr/>
            <p:nvPr/>
          </p:nvSpPr>
          <p:spPr>
            <a:xfrm>
              <a:off x="4976425" y="238125"/>
              <a:ext cx="57125" cy="123375"/>
            </a:xfrm>
            <a:custGeom>
              <a:avLst/>
              <a:gdLst/>
              <a:ahLst/>
              <a:cxnLst/>
              <a:rect l="l" t="t" r="r" b="b"/>
              <a:pathLst>
                <a:path w="2285" h="4935" extrusionOk="0">
                  <a:moveTo>
                    <a:pt x="2285" y="0"/>
                  </a:moveTo>
                  <a:lnTo>
                    <a:pt x="1" y="2625"/>
                  </a:lnTo>
                  <a:lnTo>
                    <a:pt x="2285" y="4935"/>
                  </a:lnTo>
                  <a:lnTo>
                    <a:pt x="228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3" name="Google Shape;4873;p32"/>
            <p:cNvSpPr/>
            <p:nvPr/>
          </p:nvSpPr>
          <p:spPr>
            <a:xfrm>
              <a:off x="5042050" y="238125"/>
              <a:ext cx="57125" cy="123375"/>
            </a:xfrm>
            <a:custGeom>
              <a:avLst/>
              <a:gdLst/>
              <a:ahLst/>
              <a:cxnLst/>
              <a:rect l="l" t="t" r="r" b="b"/>
              <a:pathLst>
                <a:path w="2285" h="4935" extrusionOk="0">
                  <a:moveTo>
                    <a:pt x="2285" y="0"/>
                  </a:moveTo>
                  <a:lnTo>
                    <a:pt x="1" y="2625"/>
                  </a:lnTo>
                  <a:lnTo>
                    <a:pt x="2285" y="4935"/>
                  </a:lnTo>
                  <a:lnTo>
                    <a:pt x="228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4" name="Google Shape;4874;p32"/>
            <p:cNvSpPr/>
            <p:nvPr/>
          </p:nvSpPr>
          <p:spPr>
            <a:xfrm>
              <a:off x="7199100" y="260910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5" name="Google Shape;4875;p32"/>
            <p:cNvSpPr/>
            <p:nvPr/>
          </p:nvSpPr>
          <p:spPr>
            <a:xfrm>
              <a:off x="7199100" y="254347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6" name="Google Shape;4876;p32"/>
            <p:cNvSpPr/>
            <p:nvPr/>
          </p:nvSpPr>
          <p:spPr>
            <a:xfrm>
              <a:off x="7199100" y="247785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7" name="Google Shape;4877;p32"/>
            <p:cNvSpPr/>
            <p:nvPr/>
          </p:nvSpPr>
          <p:spPr>
            <a:xfrm>
              <a:off x="7199100" y="241222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78" name="Google Shape;4878;p32"/>
          <p:cNvGrpSpPr/>
          <p:nvPr/>
        </p:nvGrpSpPr>
        <p:grpSpPr>
          <a:xfrm>
            <a:off x="11596323" y="972128"/>
            <a:ext cx="185533" cy="5075120"/>
            <a:chOff x="8697242" y="729096"/>
            <a:chExt cx="139150" cy="3806340"/>
          </a:xfrm>
        </p:grpSpPr>
        <p:sp>
          <p:nvSpPr>
            <p:cNvPr id="4879" name="Google Shape;4879;p32"/>
            <p:cNvSpPr/>
            <p:nvPr/>
          </p:nvSpPr>
          <p:spPr>
            <a:xfrm flipH="1">
              <a:off x="8746131" y="4381919"/>
              <a:ext cx="52200" cy="52200"/>
            </a:xfrm>
            <a:prstGeom prst="ellipse">
              <a:avLst/>
            </a:prstGeom>
            <a:solidFill>
              <a:srgbClr val="EA999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0" name="Google Shape;4880;p32"/>
            <p:cNvSpPr/>
            <p:nvPr/>
          </p:nvSpPr>
          <p:spPr>
            <a:xfrm flipH="1">
              <a:off x="8746131" y="4483237"/>
              <a:ext cx="52200" cy="52200"/>
            </a:xfrm>
            <a:prstGeom prst="ellipse">
              <a:avLst/>
            </a:prstGeom>
            <a:solidFill>
              <a:srgbClr val="76A5A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1" name="Google Shape;4881;p32"/>
            <p:cNvSpPr/>
            <p:nvPr/>
          </p:nvSpPr>
          <p:spPr>
            <a:xfrm flipH="1">
              <a:off x="8708199" y="729096"/>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2" name="Google Shape;4882;p32"/>
            <p:cNvSpPr/>
            <p:nvPr/>
          </p:nvSpPr>
          <p:spPr>
            <a:xfrm flipH="1">
              <a:off x="8708199" y="953078"/>
              <a:ext cx="111300" cy="111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3" name="Google Shape;4883;p32"/>
            <p:cNvSpPr/>
            <p:nvPr/>
          </p:nvSpPr>
          <p:spPr>
            <a:xfrm flipH="1">
              <a:off x="8708199" y="1190501"/>
              <a:ext cx="111300" cy="1113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84" name="Google Shape;4884;p32"/>
            <p:cNvGrpSpPr/>
            <p:nvPr/>
          </p:nvGrpSpPr>
          <p:grpSpPr>
            <a:xfrm>
              <a:off x="8697242" y="1521714"/>
              <a:ext cx="139150" cy="2436625"/>
              <a:chOff x="7191225" y="238125"/>
              <a:chExt cx="139150" cy="2436625"/>
            </a:xfrm>
          </p:grpSpPr>
          <p:sp>
            <p:nvSpPr>
              <p:cNvPr id="4885" name="Google Shape;4885;p32"/>
              <p:cNvSpPr/>
              <p:nvPr/>
            </p:nvSpPr>
            <p:spPr>
              <a:xfrm>
                <a:off x="7256850" y="303725"/>
                <a:ext cx="25" cy="2354625"/>
              </a:xfrm>
              <a:custGeom>
                <a:avLst/>
                <a:gdLst/>
                <a:ahLst/>
                <a:cxnLst/>
                <a:rect l="l" t="t" r="r" b="b"/>
                <a:pathLst>
                  <a:path w="1" h="94185" fill="none" extrusionOk="0">
                    <a:moveTo>
                      <a:pt x="1" y="1"/>
                    </a:moveTo>
                    <a:lnTo>
                      <a:pt x="1" y="94184"/>
                    </a:lnTo>
                  </a:path>
                </a:pathLst>
              </a:custGeom>
              <a:solidFill>
                <a:srgbClr val="A2C4C9"/>
              </a:solidFill>
              <a:ln w="8525" cap="flat" cmpd="sng">
                <a:solidFill>
                  <a:srgbClr val="A3C4C8"/>
                </a:solidFill>
                <a:prstDash val="solid"/>
                <a:miter lim="2624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6" name="Google Shape;4886;p32"/>
              <p:cNvSpPr/>
              <p:nvPr/>
            </p:nvSpPr>
            <p:spPr>
              <a:xfrm>
                <a:off x="7191225" y="238125"/>
                <a:ext cx="139150" cy="131250"/>
              </a:xfrm>
              <a:custGeom>
                <a:avLst/>
                <a:gdLst/>
                <a:ahLst/>
                <a:cxnLst/>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7" name="Google Shape;4887;p32"/>
              <p:cNvSpPr/>
              <p:nvPr/>
            </p:nvSpPr>
            <p:spPr>
              <a:xfrm>
                <a:off x="7215479" y="500600"/>
                <a:ext cx="82050" cy="74200"/>
              </a:xfrm>
              <a:custGeom>
                <a:avLst/>
                <a:gdLst/>
                <a:ahLst/>
                <a:cxnLst/>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8" name="Google Shape;4888;p32"/>
              <p:cNvSpPr/>
              <p:nvPr/>
            </p:nvSpPr>
            <p:spPr>
              <a:xfrm>
                <a:off x="7215479" y="1257112"/>
                <a:ext cx="82050" cy="74200"/>
              </a:xfrm>
              <a:custGeom>
                <a:avLst/>
                <a:gdLst/>
                <a:ahLst/>
                <a:cxnLst/>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9" name="Google Shape;4889;p32"/>
              <p:cNvSpPr/>
              <p:nvPr/>
            </p:nvSpPr>
            <p:spPr>
              <a:xfrm>
                <a:off x="7191225" y="369350"/>
                <a:ext cx="139150" cy="131275"/>
              </a:xfrm>
              <a:custGeom>
                <a:avLst/>
                <a:gdLst/>
                <a:ahLst/>
                <a:cxnLst/>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0" name="Google Shape;4890;p32"/>
              <p:cNvSpPr/>
              <p:nvPr/>
            </p:nvSpPr>
            <p:spPr>
              <a:xfrm>
                <a:off x="7191225" y="219042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1" name="Google Shape;4891;p32"/>
              <p:cNvSpPr/>
              <p:nvPr/>
            </p:nvSpPr>
            <p:spPr>
              <a:xfrm>
                <a:off x="7191225" y="205917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2" name="Google Shape;4892;p32"/>
              <p:cNvSpPr/>
              <p:nvPr/>
            </p:nvSpPr>
            <p:spPr>
              <a:xfrm>
                <a:off x="7199100" y="260910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3" name="Google Shape;4893;p32"/>
              <p:cNvSpPr/>
              <p:nvPr/>
            </p:nvSpPr>
            <p:spPr>
              <a:xfrm>
                <a:off x="7199100" y="254347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4" name="Google Shape;4894;p32"/>
              <p:cNvSpPr/>
              <p:nvPr/>
            </p:nvSpPr>
            <p:spPr>
              <a:xfrm>
                <a:off x="7199100" y="247785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5" name="Google Shape;4895;p32"/>
              <p:cNvSpPr/>
              <p:nvPr/>
            </p:nvSpPr>
            <p:spPr>
              <a:xfrm>
                <a:off x="7199100" y="241222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896" name="Google Shape;4896;p32"/>
          <p:cNvGrpSpPr/>
          <p:nvPr/>
        </p:nvGrpSpPr>
        <p:grpSpPr>
          <a:xfrm rot="10800000" flipH="1">
            <a:off x="-15282" y="6599231"/>
            <a:ext cx="12253059" cy="258759"/>
            <a:chOff x="-45827" y="98"/>
            <a:chExt cx="9189794" cy="194069"/>
          </a:xfrm>
        </p:grpSpPr>
        <p:grpSp>
          <p:nvGrpSpPr>
            <p:cNvPr id="4897" name="Google Shape;4897;p32"/>
            <p:cNvGrpSpPr/>
            <p:nvPr/>
          </p:nvGrpSpPr>
          <p:grpSpPr>
            <a:xfrm>
              <a:off x="-45827" y="98"/>
              <a:ext cx="3063242" cy="194069"/>
              <a:chOff x="308625" y="3240400"/>
              <a:chExt cx="4019475" cy="254650"/>
            </a:xfrm>
          </p:grpSpPr>
          <p:sp>
            <p:nvSpPr>
              <p:cNvPr id="4898" name="Google Shape;4898;p32"/>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9" name="Google Shape;4899;p32"/>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0" name="Google Shape;4900;p32"/>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1" name="Google Shape;4901;p32"/>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2" name="Google Shape;4902;p32"/>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3" name="Google Shape;4903;p32"/>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4" name="Google Shape;4904;p32"/>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5" name="Google Shape;4905;p32"/>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6" name="Google Shape;4906;p32"/>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7" name="Google Shape;4907;p32"/>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8" name="Google Shape;4908;p32"/>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9" name="Google Shape;4909;p32"/>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0" name="Google Shape;4910;p32"/>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1" name="Google Shape;4911;p32"/>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2" name="Google Shape;4912;p32"/>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3" name="Google Shape;4913;p32"/>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4" name="Google Shape;4914;p32"/>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5" name="Google Shape;4915;p32"/>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6" name="Google Shape;4916;p32"/>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7" name="Google Shape;4917;p32"/>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8" name="Google Shape;4918;p32"/>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9" name="Google Shape;4919;p32"/>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0" name="Google Shape;4920;p32"/>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1" name="Google Shape;4921;p32"/>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2" name="Google Shape;4922;p32"/>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23" name="Google Shape;4923;p32"/>
            <p:cNvGrpSpPr/>
            <p:nvPr/>
          </p:nvGrpSpPr>
          <p:grpSpPr>
            <a:xfrm>
              <a:off x="3017448" y="98"/>
              <a:ext cx="3063242" cy="194069"/>
              <a:chOff x="308625" y="3240400"/>
              <a:chExt cx="4019475" cy="254650"/>
            </a:xfrm>
          </p:grpSpPr>
          <p:sp>
            <p:nvSpPr>
              <p:cNvPr id="4924" name="Google Shape;4924;p32"/>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5" name="Google Shape;4925;p32"/>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6" name="Google Shape;4926;p32"/>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7" name="Google Shape;4927;p32"/>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8" name="Google Shape;4928;p32"/>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9" name="Google Shape;4929;p32"/>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0" name="Google Shape;4930;p32"/>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1" name="Google Shape;4931;p32"/>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2" name="Google Shape;4932;p32"/>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3" name="Google Shape;4933;p32"/>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4" name="Google Shape;4934;p32"/>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5" name="Google Shape;4935;p32"/>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6" name="Google Shape;4936;p32"/>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7" name="Google Shape;4937;p32"/>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8" name="Google Shape;4938;p32"/>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9" name="Google Shape;4939;p32"/>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0" name="Google Shape;4940;p32"/>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1" name="Google Shape;4941;p32"/>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2" name="Google Shape;4942;p32"/>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3" name="Google Shape;4943;p32"/>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4" name="Google Shape;4944;p32"/>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5" name="Google Shape;4945;p32"/>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6" name="Google Shape;4946;p32"/>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7" name="Google Shape;4947;p32"/>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8" name="Google Shape;4948;p32"/>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49" name="Google Shape;4949;p32"/>
            <p:cNvGrpSpPr/>
            <p:nvPr/>
          </p:nvGrpSpPr>
          <p:grpSpPr>
            <a:xfrm>
              <a:off x="6080724" y="98"/>
              <a:ext cx="3063242" cy="194069"/>
              <a:chOff x="308625" y="3240400"/>
              <a:chExt cx="4019475" cy="254650"/>
            </a:xfrm>
          </p:grpSpPr>
          <p:sp>
            <p:nvSpPr>
              <p:cNvPr id="4950" name="Google Shape;4950;p32"/>
              <p:cNvSpPr/>
              <p:nvPr/>
            </p:nvSpPr>
            <p:spPr>
              <a:xfrm>
                <a:off x="399175" y="3355250"/>
                <a:ext cx="139150" cy="74175"/>
              </a:xfrm>
              <a:custGeom>
                <a:avLst/>
                <a:gdLst/>
                <a:ahLst/>
                <a:cxnLst/>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1" name="Google Shape;4951;p32"/>
              <p:cNvSpPr/>
              <p:nvPr/>
            </p:nvSpPr>
            <p:spPr>
              <a:xfrm>
                <a:off x="685950" y="3355250"/>
                <a:ext cx="139825" cy="74175"/>
              </a:xfrm>
              <a:custGeom>
                <a:avLst/>
                <a:gdLst/>
                <a:ahLst/>
                <a:cxnLst/>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2" name="Google Shape;4952;p32"/>
              <p:cNvSpPr/>
              <p:nvPr/>
            </p:nvSpPr>
            <p:spPr>
              <a:xfrm>
                <a:off x="5219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3" name="Google Shape;4953;p32"/>
              <p:cNvSpPr/>
              <p:nvPr/>
            </p:nvSpPr>
            <p:spPr>
              <a:xfrm>
                <a:off x="891375" y="3355250"/>
                <a:ext cx="139125" cy="74175"/>
              </a:xfrm>
              <a:custGeom>
                <a:avLst/>
                <a:gdLst/>
                <a:ahLst/>
                <a:cxnLst/>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4" name="Google Shape;4954;p32"/>
              <p:cNvSpPr/>
              <p:nvPr/>
            </p:nvSpPr>
            <p:spPr>
              <a:xfrm>
                <a:off x="1178150"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5" name="Google Shape;4955;p32"/>
              <p:cNvSpPr/>
              <p:nvPr/>
            </p:nvSpPr>
            <p:spPr>
              <a:xfrm>
                <a:off x="1014075"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6" name="Google Shape;4956;p32"/>
              <p:cNvSpPr/>
              <p:nvPr/>
            </p:nvSpPr>
            <p:spPr>
              <a:xfrm>
                <a:off x="1375000"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7" name="Google Shape;4957;p32"/>
              <p:cNvSpPr/>
              <p:nvPr/>
            </p:nvSpPr>
            <p:spPr>
              <a:xfrm>
                <a:off x="1653900"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8" name="Google Shape;4958;p32"/>
              <p:cNvSpPr/>
              <p:nvPr/>
            </p:nvSpPr>
            <p:spPr>
              <a:xfrm>
                <a:off x="1489850" y="3355250"/>
                <a:ext cx="189025" cy="139800"/>
              </a:xfrm>
              <a:custGeom>
                <a:avLst/>
                <a:gdLst/>
                <a:ahLst/>
                <a:cxnLst/>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9" name="Google Shape;4959;p32"/>
              <p:cNvSpPr/>
              <p:nvPr/>
            </p:nvSpPr>
            <p:spPr>
              <a:xfrm>
                <a:off x="186717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0" name="Google Shape;4960;p32"/>
              <p:cNvSpPr/>
              <p:nvPr/>
            </p:nvSpPr>
            <p:spPr>
              <a:xfrm>
                <a:off x="2146075" y="3355250"/>
                <a:ext cx="139825" cy="74175"/>
              </a:xfrm>
              <a:custGeom>
                <a:avLst/>
                <a:gdLst/>
                <a:ahLst/>
                <a:cxnLst/>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1" name="Google Shape;4961;p32"/>
              <p:cNvSpPr/>
              <p:nvPr/>
            </p:nvSpPr>
            <p:spPr>
              <a:xfrm>
                <a:off x="19905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2" name="Google Shape;4962;p32"/>
              <p:cNvSpPr/>
              <p:nvPr/>
            </p:nvSpPr>
            <p:spPr>
              <a:xfrm>
                <a:off x="235150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3" name="Google Shape;4963;p32"/>
              <p:cNvSpPr/>
              <p:nvPr/>
            </p:nvSpPr>
            <p:spPr>
              <a:xfrm>
                <a:off x="2638275" y="3355250"/>
                <a:ext cx="131250" cy="74175"/>
              </a:xfrm>
              <a:custGeom>
                <a:avLst/>
                <a:gdLst/>
                <a:ahLst/>
                <a:cxnLst/>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4" name="Google Shape;4964;p32"/>
              <p:cNvSpPr/>
              <p:nvPr/>
            </p:nvSpPr>
            <p:spPr>
              <a:xfrm>
                <a:off x="2474200" y="3355250"/>
                <a:ext cx="180500" cy="139800"/>
              </a:xfrm>
              <a:custGeom>
                <a:avLst/>
                <a:gdLst/>
                <a:ahLst/>
                <a:cxnLst/>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5" name="Google Shape;4965;p32"/>
              <p:cNvSpPr/>
              <p:nvPr/>
            </p:nvSpPr>
            <p:spPr>
              <a:xfrm>
                <a:off x="2835125" y="3355250"/>
                <a:ext cx="131275" cy="74175"/>
              </a:xfrm>
              <a:custGeom>
                <a:avLst/>
                <a:gdLst/>
                <a:ahLst/>
                <a:cxnLst/>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6" name="Google Shape;4966;p32"/>
              <p:cNvSpPr/>
              <p:nvPr/>
            </p:nvSpPr>
            <p:spPr>
              <a:xfrm>
                <a:off x="3122575" y="3355250"/>
                <a:ext cx="131275" cy="74175"/>
              </a:xfrm>
              <a:custGeom>
                <a:avLst/>
                <a:gdLst/>
                <a:ahLst/>
                <a:cxnLst/>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7" name="Google Shape;4967;p32"/>
              <p:cNvSpPr/>
              <p:nvPr/>
            </p:nvSpPr>
            <p:spPr>
              <a:xfrm>
                <a:off x="295850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8" name="Google Shape;4968;p32"/>
              <p:cNvSpPr/>
              <p:nvPr/>
            </p:nvSpPr>
            <p:spPr>
              <a:xfrm>
                <a:off x="3319450" y="3355250"/>
                <a:ext cx="131250" cy="74175"/>
              </a:xfrm>
              <a:custGeom>
                <a:avLst/>
                <a:gdLst/>
                <a:ahLst/>
                <a:cxnLst/>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9" name="Google Shape;4969;p32"/>
              <p:cNvSpPr/>
              <p:nvPr/>
            </p:nvSpPr>
            <p:spPr>
              <a:xfrm>
                <a:off x="3598350" y="3355250"/>
                <a:ext cx="139125" cy="74175"/>
              </a:xfrm>
              <a:custGeom>
                <a:avLst/>
                <a:gdLst/>
                <a:ahLst/>
                <a:cxnLst/>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0" name="Google Shape;4970;p32"/>
              <p:cNvSpPr/>
              <p:nvPr/>
            </p:nvSpPr>
            <p:spPr>
              <a:xfrm>
                <a:off x="3442150" y="3355250"/>
                <a:ext cx="180500" cy="139800"/>
              </a:xfrm>
              <a:custGeom>
                <a:avLst/>
                <a:gdLst/>
                <a:ahLst/>
                <a:cxnLst/>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1" name="Google Shape;4971;p32"/>
              <p:cNvSpPr/>
              <p:nvPr/>
            </p:nvSpPr>
            <p:spPr>
              <a:xfrm>
                <a:off x="3803075" y="3355250"/>
                <a:ext cx="139825" cy="74175"/>
              </a:xfrm>
              <a:custGeom>
                <a:avLst/>
                <a:gdLst/>
                <a:ahLst/>
                <a:cxnLst/>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2" name="Google Shape;4972;p32"/>
              <p:cNvSpPr/>
              <p:nvPr/>
            </p:nvSpPr>
            <p:spPr>
              <a:xfrm>
                <a:off x="4090525" y="3355250"/>
                <a:ext cx="139150" cy="74175"/>
              </a:xfrm>
              <a:custGeom>
                <a:avLst/>
                <a:gdLst/>
                <a:ahLst/>
                <a:cxnLst/>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3" name="Google Shape;4973;p32"/>
              <p:cNvSpPr/>
              <p:nvPr/>
            </p:nvSpPr>
            <p:spPr>
              <a:xfrm>
                <a:off x="3926450" y="3355250"/>
                <a:ext cx="188375" cy="139800"/>
              </a:xfrm>
              <a:custGeom>
                <a:avLst/>
                <a:gdLst/>
                <a:ahLst/>
                <a:cxnLst/>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4" name="Google Shape;4974;p32"/>
              <p:cNvSpPr/>
              <p:nvPr/>
            </p:nvSpPr>
            <p:spPr>
              <a:xfrm>
                <a:off x="308625" y="3240400"/>
                <a:ext cx="4019475" cy="82050"/>
              </a:xfrm>
              <a:custGeom>
                <a:avLst/>
                <a:gdLst/>
                <a:ahLst/>
                <a:cxnLst/>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975" name="Google Shape;4975;p32"/>
          <p:cNvGrpSpPr/>
          <p:nvPr/>
        </p:nvGrpSpPr>
        <p:grpSpPr>
          <a:xfrm>
            <a:off x="410123" y="972128"/>
            <a:ext cx="185533" cy="5075120"/>
            <a:chOff x="8697242" y="729096"/>
            <a:chExt cx="139150" cy="3806340"/>
          </a:xfrm>
        </p:grpSpPr>
        <p:sp>
          <p:nvSpPr>
            <p:cNvPr id="4976" name="Google Shape;4976;p32"/>
            <p:cNvSpPr/>
            <p:nvPr/>
          </p:nvSpPr>
          <p:spPr>
            <a:xfrm flipH="1">
              <a:off x="8746131" y="4381919"/>
              <a:ext cx="52200" cy="52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7" name="Google Shape;4977;p32"/>
            <p:cNvSpPr/>
            <p:nvPr/>
          </p:nvSpPr>
          <p:spPr>
            <a:xfrm flipH="1">
              <a:off x="8746131" y="4483237"/>
              <a:ext cx="52200" cy="522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8" name="Google Shape;4978;p32"/>
            <p:cNvSpPr/>
            <p:nvPr/>
          </p:nvSpPr>
          <p:spPr>
            <a:xfrm flipH="1">
              <a:off x="8708199" y="729096"/>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9" name="Google Shape;4979;p32"/>
            <p:cNvSpPr/>
            <p:nvPr/>
          </p:nvSpPr>
          <p:spPr>
            <a:xfrm flipH="1">
              <a:off x="8708199" y="953078"/>
              <a:ext cx="111300" cy="111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0" name="Google Shape;4980;p32"/>
            <p:cNvSpPr/>
            <p:nvPr/>
          </p:nvSpPr>
          <p:spPr>
            <a:xfrm flipH="1">
              <a:off x="8716027" y="1190501"/>
              <a:ext cx="111300" cy="1113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81" name="Google Shape;4981;p32"/>
            <p:cNvGrpSpPr/>
            <p:nvPr/>
          </p:nvGrpSpPr>
          <p:grpSpPr>
            <a:xfrm>
              <a:off x="8697242" y="1521714"/>
              <a:ext cx="139150" cy="2436625"/>
              <a:chOff x="7191225" y="238125"/>
              <a:chExt cx="139150" cy="2436625"/>
            </a:xfrm>
          </p:grpSpPr>
          <p:sp>
            <p:nvSpPr>
              <p:cNvPr id="4982" name="Google Shape;4982;p32"/>
              <p:cNvSpPr/>
              <p:nvPr/>
            </p:nvSpPr>
            <p:spPr>
              <a:xfrm>
                <a:off x="7191225" y="238125"/>
                <a:ext cx="139150" cy="131250"/>
              </a:xfrm>
              <a:custGeom>
                <a:avLst/>
                <a:gdLst/>
                <a:ahLst/>
                <a:cxnLst/>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3" name="Google Shape;4983;p32"/>
              <p:cNvSpPr/>
              <p:nvPr/>
            </p:nvSpPr>
            <p:spPr>
              <a:xfrm>
                <a:off x="7212869" y="500600"/>
                <a:ext cx="82050" cy="74200"/>
              </a:xfrm>
              <a:custGeom>
                <a:avLst/>
                <a:gdLst/>
                <a:ahLst/>
                <a:cxnLst/>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4" name="Google Shape;4984;p32"/>
              <p:cNvSpPr/>
              <p:nvPr/>
            </p:nvSpPr>
            <p:spPr>
              <a:xfrm>
                <a:off x="7212869" y="1251893"/>
                <a:ext cx="82050" cy="74200"/>
              </a:xfrm>
              <a:custGeom>
                <a:avLst/>
                <a:gdLst/>
                <a:ahLst/>
                <a:cxnLst/>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5" name="Google Shape;4985;p32"/>
              <p:cNvSpPr/>
              <p:nvPr/>
            </p:nvSpPr>
            <p:spPr>
              <a:xfrm>
                <a:off x="7191225" y="369350"/>
                <a:ext cx="139150" cy="131275"/>
              </a:xfrm>
              <a:custGeom>
                <a:avLst/>
                <a:gdLst/>
                <a:ahLst/>
                <a:cxnLst/>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6" name="Google Shape;4986;p32"/>
              <p:cNvSpPr/>
              <p:nvPr/>
            </p:nvSpPr>
            <p:spPr>
              <a:xfrm>
                <a:off x="7191225" y="219042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7" name="Google Shape;4987;p32"/>
              <p:cNvSpPr/>
              <p:nvPr/>
            </p:nvSpPr>
            <p:spPr>
              <a:xfrm>
                <a:off x="7191225" y="2059175"/>
                <a:ext cx="139150" cy="131275"/>
              </a:xfrm>
              <a:custGeom>
                <a:avLst/>
                <a:gdLst/>
                <a:ahLst/>
                <a:cxnLst/>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8" name="Google Shape;4988;p32"/>
              <p:cNvSpPr/>
              <p:nvPr/>
            </p:nvSpPr>
            <p:spPr>
              <a:xfrm>
                <a:off x="7199100" y="260910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9" name="Google Shape;4989;p32"/>
              <p:cNvSpPr/>
              <p:nvPr/>
            </p:nvSpPr>
            <p:spPr>
              <a:xfrm>
                <a:off x="7199100" y="254347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0" name="Google Shape;4990;p32"/>
              <p:cNvSpPr/>
              <p:nvPr/>
            </p:nvSpPr>
            <p:spPr>
              <a:xfrm>
                <a:off x="7199100" y="2477850"/>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1" name="Google Shape;4991;p32"/>
              <p:cNvSpPr/>
              <p:nvPr/>
            </p:nvSpPr>
            <p:spPr>
              <a:xfrm>
                <a:off x="7199100" y="2412225"/>
                <a:ext cx="123400" cy="65650"/>
              </a:xfrm>
              <a:custGeom>
                <a:avLst/>
                <a:gdLst/>
                <a:ahLst/>
                <a:cxnLst/>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86759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10/11/2021</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4992"/>
        <p:cNvGrpSpPr/>
        <p:nvPr/>
      </p:nvGrpSpPr>
      <p:grpSpPr>
        <a:xfrm>
          <a:off x="0" y="0"/>
          <a:ext cx="0" cy="0"/>
          <a:chOff x="0" y="0"/>
          <a:chExt cx="0" cy="0"/>
        </a:xfrm>
      </p:grpSpPr>
    </p:spTree>
    <p:extLst>
      <p:ext uri="{BB962C8B-B14F-4D97-AF65-F5344CB8AC3E}">
        <p14:creationId xmlns:p14="http://schemas.microsoft.com/office/powerpoint/2010/main" val="2375955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75500-F1DE-41E3-A869-210B824FD5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4E51D4-09DD-441C-AB9D-7006E23C2D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F5AEC-3954-448A-9DFC-3285FF971899}"/>
              </a:ext>
            </a:extLst>
          </p:cNvPr>
          <p:cNvSpPr>
            <a:spLocks noGrp="1"/>
          </p:cNvSpPr>
          <p:nvPr>
            <p:ph type="dt" sz="half" idx="10"/>
          </p:nvPr>
        </p:nvSpPr>
        <p:spPr/>
        <p:txBody>
          <a:bodyPr/>
          <a:lstStyle/>
          <a:p>
            <a:pPr defTabSz="1219170">
              <a:buClr>
                <a:srgbClr val="000000"/>
              </a:buClr>
            </a:pPr>
            <a:fld id="{D8917F49-4A00-4D0E-B8BC-4DC65EE0F355}" type="datetimeFigureOut">
              <a:rPr lang="en-US" sz="1867" kern="0" smtClean="0">
                <a:solidFill>
                  <a:srgbClr val="000000"/>
                </a:solidFill>
                <a:cs typeface="Arial"/>
                <a:sym typeface="Arial"/>
              </a:rPr>
              <a:pPr defTabSz="1219170">
                <a:buClr>
                  <a:srgbClr val="000000"/>
                </a:buClr>
              </a:pPr>
              <a:t>10/11/2021</a:t>
            </a:fld>
            <a:endParaRPr lang="en-US" sz="1867" kern="0">
              <a:solidFill>
                <a:srgbClr val="000000"/>
              </a:solidFill>
              <a:cs typeface="Arial"/>
              <a:sym typeface="Arial"/>
            </a:endParaRPr>
          </a:p>
        </p:txBody>
      </p:sp>
      <p:sp>
        <p:nvSpPr>
          <p:cNvPr id="5" name="Footer Placeholder 4">
            <a:extLst>
              <a:ext uri="{FF2B5EF4-FFF2-40B4-BE49-F238E27FC236}">
                <a16:creationId xmlns:a16="http://schemas.microsoft.com/office/drawing/2014/main" id="{026F159C-BE43-4B6A-AC65-168BF17AA7A6}"/>
              </a:ext>
            </a:extLst>
          </p:cNvPr>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2AE53ABF-BBEB-4065-8751-B4FFE425C508}"/>
              </a:ext>
            </a:extLst>
          </p:cNvPr>
          <p:cNvSpPr>
            <a:spLocks noGrp="1"/>
          </p:cNvSpPr>
          <p:nvPr>
            <p:ph type="sldNum" sz="quarter" idx="12"/>
          </p:nvPr>
        </p:nvSpPr>
        <p:spPr/>
        <p:txBody>
          <a:bodyPr/>
          <a:lstStyle/>
          <a:p>
            <a:pPr defTabSz="1219170">
              <a:buClr>
                <a:srgbClr val="000000"/>
              </a:buClr>
            </a:pPr>
            <a:fld id="{4B41F627-38CA-4973-AD4C-2CCBD8F36951}" type="slidenum">
              <a:rPr lang="en-US" kern="0" smtClean="0">
                <a:solidFill>
                  <a:srgbClr val="EA9999"/>
                </a:solidFill>
                <a:cs typeface="Arial"/>
                <a:sym typeface="Arial"/>
              </a:rPr>
              <a:pPr defTabSz="1219170">
                <a:buClr>
                  <a:srgbClr val="000000"/>
                </a:buClr>
              </a:pPr>
              <a:t>‹#›</a:t>
            </a:fld>
            <a:endParaRPr lang="en-US" kern="0">
              <a:solidFill>
                <a:srgbClr val="EA9999"/>
              </a:solidFill>
              <a:cs typeface="Arial"/>
              <a:sym typeface="Arial"/>
            </a:endParaRPr>
          </a:p>
        </p:txBody>
      </p:sp>
    </p:spTree>
    <p:extLst>
      <p:ext uri="{BB962C8B-B14F-4D97-AF65-F5344CB8AC3E}">
        <p14:creationId xmlns:p14="http://schemas.microsoft.com/office/powerpoint/2010/main" val="507390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10/11/2021</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10/11/2021</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10/11/2021</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10/11/2021</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10/11/2021</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10/11/2021</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10/11/2021</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10/11/2021</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09111"/>
            <a:ext cx="10272000" cy="763600"/>
          </a:xfrm>
          <a:prstGeom prst="rect">
            <a:avLst/>
          </a:prstGeom>
          <a:noFill/>
          <a:ln>
            <a:noFill/>
          </a:ln>
        </p:spPr>
        <p:txBody>
          <a:bodyPr spcFirstLastPara="1" wrap="square" lIns="91425" tIns="91425" rIns="91425" bIns="91425" anchor="t" anchorCtr="0">
            <a:noAutofit/>
          </a:bodyPr>
          <a:lstStyle>
            <a:lvl1pPr lvl="0">
              <a:lnSpc>
                <a:spcPct val="80000"/>
              </a:lnSpc>
              <a:spcBef>
                <a:spcPts val="0"/>
              </a:spcBef>
              <a:spcAft>
                <a:spcPts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1pPr>
            <a:lvl2pPr lvl="1">
              <a:lnSpc>
                <a:spcPct val="80000"/>
              </a:lnSpc>
              <a:spcBef>
                <a:spcPts val="0"/>
              </a:spcBef>
              <a:spcAft>
                <a:spcPts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2pPr>
            <a:lvl3pPr lvl="2">
              <a:lnSpc>
                <a:spcPct val="80000"/>
              </a:lnSpc>
              <a:spcBef>
                <a:spcPts val="0"/>
              </a:spcBef>
              <a:spcAft>
                <a:spcPts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3pPr>
            <a:lvl4pPr lvl="3">
              <a:lnSpc>
                <a:spcPct val="80000"/>
              </a:lnSpc>
              <a:spcBef>
                <a:spcPts val="0"/>
              </a:spcBef>
              <a:spcAft>
                <a:spcPts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4pPr>
            <a:lvl5pPr lvl="4">
              <a:lnSpc>
                <a:spcPct val="80000"/>
              </a:lnSpc>
              <a:spcBef>
                <a:spcPts val="0"/>
              </a:spcBef>
              <a:spcAft>
                <a:spcPts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5pPr>
            <a:lvl6pPr lvl="5">
              <a:lnSpc>
                <a:spcPct val="80000"/>
              </a:lnSpc>
              <a:spcBef>
                <a:spcPts val="0"/>
              </a:spcBef>
              <a:spcAft>
                <a:spcPts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6pPr>
            <a:lvl7pPr lvl="6">
              <a:lnSpc>
                <a:spcPct val="80000"/>
              </a:lnSpc>
              <a:spcBef>
                <a:spcPts val="0"/>
              </a:spcBef>
              <a:spcAft>
                <a:spcPts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7pPr>
            <a:lvl8pPr lvl="7">
              <a:lnSpc>
                <a:spcPct val="80000"/>
              </a:lnSpc>
              <a:spcBef>
                <a:spcPts val="0"/>
              </a:spcBef>
              <a:spcAft>
                <a:spcPts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8pPr>
            <a:lvl9pPr lvl="8">
              <a:lnSpc>
                <a:spcPct val="80000"/>
              </a:lnSpc>
              <a:spcBef>
                <a:spcPts val="0"/>
              </a:spcBef>
              <a:spcAft>
                <a:spcPts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9pPr>
          </a:lstStyle>
          <a:p>
            <a:endParaRPr/>
          </a:p>
        </p:txBody>
      </p:sp>
      <p:sp>
        <p:nvSpPr>
          <p:cNvPr id="7" name="Google Shape;7;p1"/>
          <p:cNvSpPr txBox="1">
            <a:spLocks noGrp="1"/>
          </p:cNvSpPr>
          <p:nvPr>
            <p:ph type="body" idx="1"/>
          </p:nvPr>
        </p:nvSpPr>
        <p:spPr>
          <a:xfrm>
            <a:off x="960000" y="1230467"/>
            <a:ext cx="10272000" cy="4602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Raleway Thin"/>
              <a:buChar char="●"/>
              <a:defRPr>
                <a:solidFill>
                  <a:schemeClr val="accent4"/>
                </a:solidFill>
                <a:latin typeface="Raleway Thin"/>
                <a:ea typeface="Raleway Thin"/>
                <a:cs typeface="Raleway Thin"/>
                <a:sym typeface="Raleway Thin"/>
              </a:defRPr>
            </a:lvl1pPr>
            <a:lvl2pPr marL="914400" lvl="1" indent="-317500">
              <a:lnSpc>
                <a:spcPct val="100000"/>
              </a:lnSpc>
              <a:spcBef>
                <a:spcPts val="1600"/>
              </a:spcBef>
              <a:spcAft>
                <a:spcPts val="0"/>
              </a:spcAft>
              <a:buClr>
                <a:schemeClr val="accent4"/>
              </a:buClr>
              <a:buSzPts val="1400"/>
              <a:buFont typeface="Raleway Thin"/>
              <a:buChar char="○"/>
              <a:defRPr>
                <a:solidFill>
                  <a:schemeClr val="accent4"/>
                </a:solidFill>
                <a:latin typeface="Raleway Thin"/>
                <a:ea typeface="Raleway Thin"/>
                <a:cs typeface="Raleway Thin"/>
                <a:sym typeface="Raleway Thin"/>
              </a:defRPr>
            </a:lvl2pPr>
            <a:lvl3pPr marL="1371600" lvl="2" indent="-317500">
              <a:lnSpc>
                <a:spcPct val="100000"/>
              </a:lnSpc>
              <a:spcBef>
                <a:spcPts val="1600"/>
              </a:spcBef>
              <a:spcAft>
                <a:spcPts val="0"/>
              </a:spcAft>
              <a:buClr>
                <a:schemeClr val="accent4"/>
              </a:buClr>
              <a:buSzPts val="1400"/>
              <a:buFont typeface="Raleway Thin"/>
              <a:buChar char="■"/>
              <a:defRPr>
                <a:solidFill>
                  <a:schemeClr val="accent4"/>
                </a:solidFill>
                <a:latin typeface="Raleway Thin"/>
                <a:ea typeface="Raleway Thin"/>
                <a:cs typeface="Raleway Thin"/>
                <a:sym typeface="Raleway Thin"/>
              </a:defRPr>
            </a:lvl3pPr>
            <a:lvl4pPr marL="1828800" lvl="3" indent="-317500">
              <a:lnSpc>
                <a:spcPct val="100000"/>
              </a:lnSpc>
              <a:spcBef>
                <a:spcPts val="1600"/>
              </a:spcBef>
              <a:spcAft>
                <a:spcPts val="0"/>
              </a:spcAft>
              <a:buClr>
                <a:schemeClr val="accent4"/>
              </a:buClr>
              <a:buSzPts val="1400"/>
              <a:buFont typeface="Raleway Thin"/>
              <a:buChar char="●"/>
              <a:defRPr>
                <a:solidFill>
                  <a:schemeClr val="accent4"/>
                </a:solidFill>
                <a:latin typeface="Raleway Thin"/>
                <a:ea typeface="Raleway Thin"/>
                <a:cs typeface="Raleway Thin"/>
                <a:sym typeface="Raleway Thin"/>
              </a:defRPr>
            </a:lvl4pPr>
            <a:lvl5pPr marL="2286000" lvl="4" indent="-317500">
              <a:lnSpc>
                <a:spcPct val="100000"/>
              </a:lnSpc>
              <a:spcBef>
                <a:spcPts val="1600"/>
              </a:spcBef>
              <a:spcAft>
                <a:spcPts val="0"/>
              </a:spcAft>
              <a:buClr>
                <a:schemeClr val="accent4"/>
              </a:buClr>
              <a:buSzPts val="1400"/>
              <a:buFont typeface="Raleway Thin"/>
              <a:buChar char="○"/>
              <a:defRPr>
                <a:solidFill>
                  <a:schemeClr val="accent4"/>
                </a:solidFill>
                <a:latin typeface="Raleway Thin"/>
                <a:ea typeface="Raleway Thin"/>
                <a:cs typeface="Raleway Thin"/>
                <a:sym typeface="Raleway Thin"/>
              </a:defRPr>
            </a:lvl5pPr>
            <a:lvl6pPr marL="2743200" lvl="5" indent="-317500">
              <a:lnSpc>
                <a:spcPct val="100000"/>
              </a:lnSpc>
              <a:spcBef>
                <a:spcPts val="1600"/>
              </a:spcBef>
              <a:spcAft>
                <a:spcPts val="0"/>
              </a:spcAft>
              <a:buClr>
                <a:schemeClr val="accent4"/>
              </a:buClr>
              <a:buSzPts val="1400"/>
              <a:buFont typeface="Raleway Thin"/>
              <a:buChar char="■"/>
              <a:defRPr>
                <a:solidFill>
                  <a:schemeClr val="accent4"/>
                </a:solidFill>
                <a:latin typeface="Raleway Thin"/>
                <a:ea typeface="Raleway Thin"/>
                <a:cs typeface="Raleway Thin"/>
                <a:sym typeface="Raleway Thin"/>
              </a:defRPr>
            </a:lvl6pPr>
            <a:lvl7pPr marL="3200400" lvl="6" indent="-317500">
              <a:lnSpc>
                <a:spcPct val="100000"/>
              </a:lnSpc>
              <a:spcBef>
                <a:spcPts val="1600"/>
              </a:spcBef>
              <a:spcAft>
                <a:spcPts val="0"/>
              </a:spcAft>
              <a:buClr>
                <a:schemeClr val="accent4"/>
              </a:buClr>
              <a:buSzPts val="1400"/>
              <a:buFont typeface="Raleway Thin"/>
              <a:buChar char="●"/>
              <a:defRPr>
                <a:solidFill>
                  <a:schemeClr val="accent4"/>
                </a:solidFill>
                <a:latin typeface="Raleway Thin"/>
                <a:ea typeface="Raleway Thin"/>
                <a:cs typeface="Raleway Thin"/>
                <a:sym typeface="Raleway Thin"/>
              </a:defRPr>
            </a:lvl7pPr>
            <a:lvl8pPr marL="3657600" lvl="7" indent="-317500">
              <a:lnSpc>
                <a:spcPct val="100000"/>
              </a:lnSpc>
              <a:spcBef>
                <a:spcPts val="1600"/>
              </a:spcBef>
              <a:spcAft>
                <a:spcPts val="0"/>
              </a:spcAft>
              <a:buClr>
                <a:schemeClr val="accent4"/>
              </a:buClr>
              <a:buSzPts val="1400"/>
              <a:buFont typeface="Raleway Thin"/>
              <a:buChar char="○"/>
              <a:defRPr>
                <a:solidFill>
                  <a:schemeClr val="accent4"/>
                </a:solidFill>
                <a:latin typeface="Raleway Thin"/>
                <a:ea typeface="Raleway Thin"/>
                <a:cs typeface="Raleway Thin"/>
                <a:sym typeface="Raleway Thin"/>
              </a:defRPr>
            </a:lvl8pPr>
            <a:lvl9pPr marL="4114800" lvl="8" indent="-317500">
              <a:lnSpc>
                <a:spcPct val="100000"/>
              </a:lnSpc>
              <a:spcBef>
                <a:spcPts val="1600"/>
              </a:spcBef>
              <a:spcAft>
                <a:spcPts val="1600"/>
              </a:spcAft>
              <a:buClr>
                <a:schemeClr val="accent4"/>
              </a:buClr>
              <a:buSzPts val="1400"/>
              <a:buFont typeface="Raleway Thin"/>
              <a:buChar char="■"/>
              <a:defRPr>
                <a:solidFill>
                  <a:schemeClr val="accent4"/>
                </a:solidFill>
                <a:latin typeface="Raleway Thin"/>
                <a:ea typeface="Raleway Thin"/>
                <a:cs typeface="Raleway Thin"/>
                <a:sym typeface="Raleway Thin"/>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buClr>
                <a:srgbClr val="000000"/>
              </a:buClr>
            </a:pPr>
            <a:fld id="{00000000-1234-1234-1234-123412341234}" type="slidenum">
              <a:rPr lang="en" kern="0" smtClean="0">
                <a:solidFill>
                  <a:srgbClr val="EA9999"/>
                </a:solidFill>
                <a:cs typeface="Arial"/>
                <a:sym typeface="Arial"/>
              </a:rPr>
              <a:pPr defTabSz="1219170">
                <a:buClr>
                  <a:srgbClr val="000000"/>
                </a:buClr>
              </a:pPr>
              <a:t>‹#›</a:t>
            </a:fld>
            <a:endParaRPr lang="en" kern="0">
              <a:solidFill>
                <a:srgbClr val="EA9999"/>
              </a:solidFill>
              <a:cs typeface="Arial"/>
              <a:sym typeface="Arial"/>
            </a:endParaRPr>
          </a:p>
        </p:txBody>
      </p:sp>
    </p:spTree>
    <p:extLst>
      <p:ext uri="{BB962C8B-B14F-4D97-AF65-F5344CB8AC3E}">
        <p14:creationId xmlns:p14="http://schemas.microsoft.com/office/powerpoint/2010/main" val="8706699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notesSlide" Target="../notesSlides/notesSlide7.xml"/><Relationship Id="rId9"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2.png"/><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microsoft.com/office/2007/relationships/hdphoto" Target="../media/hdphoto8.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11.png"/><Relationship Id="rId14" Type="http://schemas.microsoft.com/office/2007/relationships/hdphoto" Target="../media/hdphoto9.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1E55E0B-CC1F-4773-B5E7-ABE6E409666F}"/>
              </a:ext>
            </a:extLst>
          </p:cNvPr>
          <p:cNvCxnSpPr>
            <a:cxnSpLocks/>
          </p:cNvCxnSpPr>
          <p:nvPr/>
        </p:nvCxnSpPr>
        <p:spPr>
          <a:xfrm flipH="1">
            <a:off x="3727809" y="23054"/>
            <a:ext cx="73672" cy="678338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8D46F89-0AE7-4833-BB89-90D50B32570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761752" y="4475057"/>
            <a:ext cx="1801600" cy="2238692"/>
          </a:xfrm>
          <a:prstGeom prst="rect">
            <a:avLst/>
          </a:prstGeom>
        </p:spPr>
      </p:pic>
      <p:sp>
        <p:nvSpPr>
          <p:cNvPr id="10" name="TextBox 9">
            <a:extLst>
              <a:ext uri="{FF2B5EF4-FFF2-40B4-BE49-F238E27FC236}">
                <a16:creationId xmlns:a16="http://schemas.microsoft.com/office/drawing/2014/main" id="{61B5E26D-2963-4363-87E8-B4A0AAC9B43C}"/>
              </a:ext>
            </a:extLst>
          </p:cNvPr>
          <p:cNvSpPr txBox="1"/>
          <p:nvPr/>
        </p:nvSpPr>
        <p:spPr>
          <a:xfrm>
            <a:off x="13355" y="1334063"/>
            <a:ext cx="3620068" cy="3416320"/>
          </a:xfrm>
          <a:prstGeom prst="rect">
            <a:avLst/>
          </a:prstGeom>
          <a:noFill/>
        </p:spPr>
        <p:txBody>
          <a:bodyPr wrap="square" rtlCol="0">
            <a:spAutoFit/>
          </a:bodyPr>
          <a:lstStyle/>
          <a:p>
            <a:pPr algn="just"/>
            <a:r>
              <a:rPr lang="en-US" sz="2400" b="1">
                <a:solidFill>
                  <a:srgbClr val="FF0000"/>
                </a:solidFill>
                <a:latin typeface="Times New Roman" panose="02020603050405020304" pitchFamily="18" charset="0"/>
                <a:cs typeface="Times New Roman" panose="02020603050405020304" pitchFamily="18" charset="0"/>
              </a:rPr>
              <a:t>Trước xu thế toàn cầu, khu vực hóa và hội nhập quốc tế, Việt Nam đã tham gia vào nhiều tổ chức quốc tế và khu vực. Hãy lựa chọn các biểu tượng và cho biết tên tổ chức mà Việt Nam đã và đang tham gia?</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63F0A506-E423-436B-8A15-E09603215895}"/>
              </a:ext>
            </a:extLst>
          </p:cNvPr>
          <p:cNvSpPr/>
          <p:nvPr/>
        </p:nvSpPr>
        <p:spPr>
          <a:xfrm>
            <a:off x="4403753" y="2643078"/>
            <a:ext cx="745237" cy="66075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9Slide05 SVNKitten" pitchFamily="2" charset="0"/>
              </a:rPr>
              <a:t>1</a:t>
            </a:r>
            <a:endParaRPr lang="en-US" sz="3600" dirty="0">
              <a:latin typeface="#9Slide05 SVNKitten" pitchFamily="2" charset="0"/>
            </a:endParaRPr>
          </a:p>
        </p:txBody>
      </p:sp>
      <p:sp>
        <p:nvSpPr>
          <p:cNvPr id="19" name="Oval 18">
            <a:extLst>
              <a:ext uri="{FF2B5EF4-FFF2-40B4-BE49-F238E27FC236}">
                <a16:creationId xmlns:a16="http://schemas.microsoft.com/office/drawing/2014/main" id="{8A2D3838-9D6D-4DB9-9F6B-6726ABEE807C}"/>
              </a:ext>
            </a:extLst>
          </p:cNvPr>
          <p:cNvSpPr/>
          <p:nvPr/>
        </p:nvSpPr>
        <p:spPr>
          <a:xfrm>
            <a:off x="8266734" y="2651874"/>
            <a:ext cx="745237" cy="66075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9Slide05 SVNKitten" pitchFamily="2" charset="0"/>
              </a:rPr>
              <a:t>2</a:t>
            </a:r>
            <a:endParaRPr lang="en-US" sz="3600" dirty="0">
              <a:latin typeface="#9Slide05 SVNKitten" pitchFamily="2" charset="0"/>
            </a:endParaRPr>
          </a:p>
        </p:txBody>
      </p:sp>
      <p:sp>
        <p:nvSpPr>
          <p:cNvPr id="20" name="Oval 19">
            <a:extLst>
              <a:ext uri="{FF2B5EF4-FFF2-40B4-BE49-F238E27FC236}">
                <a16:creationId xmlns:a16="http://schemas.microsoft.com/office/drawing/2014/main" id="{D50B59BB-26C3-4206-B469-7F2F639BD30B}"/>
              </a:ext>
            </a:extLst>
          </p:cNvPr>
          <p:cNvSpPr/>
          <p:nvPr/>
        </p:nvSpPr>
        <p:spPr>
          <a:xfrm>
            <a:off x="3918054" y="6150761"/>
            <a:ext cx="745237" cy="66075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9Slide05 SVNKitten" pitchFamily="2" charset="0"/>
              </a:rPr>
              <a:t>3</a:t>
            </a:r>
            <a:endParaRPr lang="en-US" sz="3600" dirty="0">
              <a:latin typeface="#9Slide05 SVNKitten" pitchFamily="2" charset="0"/>
            </a:endParaRPr>
          </a:p>
        </p:txBody>
      </p:sp>
      <p:sp>
        <p:nvSpPr>
          <p:cNvPr id="21" name="Oval 20">
            <a:extLst>
              <a:ext uri="{FF2B5EF4-FFF2-40B4-BE49-F238E27FC236}">
                <a16:creationId xmlns:a16="http://schemas.microsoft.com/office/drawing/2014/main" id="{1512DB78-C013-4718-BC52-FC090C47CC5A}"/>
              </a:ext>
            </a:extLst>
          </p:cNvPr>
          <p:cNvSpPr/>
          <p:nvPr/>
        </p:nvSpPr>
        <p:spPr>
          <a:xfrm>
            <a:off x="8768653" y="6103630"/>
            <a:ext cx="745237" cy="66075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9Slide05 SVNKitten" pitchFamily="2" charset="0"/>
              </a:rPr>
              <a:t>4</a:t>
            </a:r>
            <a:endParaRPr lang="en-US" sz="3600" dirty="0">
              <a:latin typeface="#9Slide05 SVNKitten" pitchFamily="2" charset="0"/>
            </a:endParaRPr>
          </a:p>
        </p:txBody>
      </p:sp>
      <p:pic>
        <p:nvPicPr>
          <p:cNvPr id="2" name="Picture 2" descr="Biểu trưng Hiệp hội các quốc gia Đông Nam Á Tiếng Anh: Association of Southeast Asian Nations Tiếng Indonesia: Perhimpunan Bangsa-Bangsa Asia Tenggara Tiếng Khmer: សមាគមប្រជាជាតិអាស៊ីអាគ្នេយ៍ Tiếng Lào: ສະມາຄົມປະຊາຊາດແຫ່ງອາຊີຕະເວັນອອກສຽງໃຕ້ Tiếng Mã Lai: Persatuan Negara - Negara Asia Tenggara Tiếng Miến Điện: အရှေ့တောင်အာရှနိုင်ငံများအသင်း Tiếng Filipino: Samahan ng mga Bansa sa Timog-Silangang Asya Tiếng Tamil: தென்கிழக்காசிய நாடுகளின் கூட்டமைப்பு Tiếng Thái: สมาคมประชาชาติแห่งเอเชียตะวันออกเฉียงใต้ Tiếng Quan thoại: 东南亚国家联盟">
            <a:extLst>
              <a:ext uri="{FF2B5EF4-FFF2-40B4-BE49-F238E27FC236}">
                <a16:creationId xmlns:a16="http://schemas.microsoft.com/office/drawing/2014/main" id="{31F383AE-EC79-41EE-A274-C506DDF5FF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220" y="78602"/>
            <a:ext cx="2330686" cy="23306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DA15DC0-333D-4D64-918F-1895C37409D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04484" y="-142509"/>
            <a:ext cx="3749614" cy="2812211"/>
          </a:xfrm>
          <a:prstGeom prst="rect">
            <a:avLst/>
          </a:prstGeom>
        </p:spPr>
      </p:pic>
      <p:sp>
        <p:nvSpPr>
          <p:cNvPr id="18" name="TextBox 17">
            <a:extLst>
              <a:ext uri="{FF2B5EF4-FFF2-40B4-BE49-F238E27FC236}">
                <a16:creationId xmlns:a16="http://schemas.microsoft.com/office/drawing/2014/main" id="{C40DB28F-660A-481F-88E9-2CBE02C259BA}"/>
              </a:ext>
            </a:extLst>
          </p:cNvPr>
          <p:cNvSpPr txBox="1"/>
          <p:nvPr/>
        </p:nvSpPr>
        <p:spPr>
          <a:xfrm>
            <a:off x="5337763" y="2842168"/>
            <a:ext cx="3218661" cy="400110"/>
          </a:xfrm>
          <a:prstGeom prst="rect">
            <a:avLst/>
          </a:prstGeom>
          <a:noFill/>
        </p:spPr>
        <p:txBody>
          <a:bodyPr wrap="square" rtlCol="0">
            <a:spAutoFit/>
          </a:bodyPr>
          <a:lstStyle/>
          <a:p>
            <a:pPr algn="just"/>
            <a:r>
              <a:rPr lang="en-US" sz="2000">
                <a:solidFill>
                  <a:srgbClr val="098A00"/>
                </a:solidFill>
                <a:latin typeface="Times New Roman" panose="02020603050405020304" pitchFamily="18" charset="0"/>
                <a:cs typeface="Times New Roman" panose="02020603050405020304" pitchFamily="18" charset="0"/>
              </a:rPr>
              <a:t>Hiệp hội các nước ĐNÁ</a:t>
            </a:r>
            <a:endParaRPr lang="en-US" sz="2000" dirty="0">
              <a:solidFill>
                <a:srgbClr val="098A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D95FC998-6204-47C1-9BDB-3C00180643B7}"/>
              </a:ext>
            </a:extLst>
          </p:cNvPr>
          <p:cNvSpPr txBox="1"/>
          <p:nvPr/>
        </p:nvSpPr>
        <p:spPr>
          <a:xfrm>
            <a:off x="4614815" y="6103630"/>
            <a:ext cx="3338862" cy="707886"/>
          </a:xfrm>
          <a:prstGeom prst="rect">
            <a:avLst/>
          </a:prstGeom>
          <a:noFill/>
        </p:spPr>
        <p:txBody>
          <a:bodyPr wrap="square">
            <a:spAutoFit/>
          </a:bodyPr>
          <a:lstStyle/>
          <a:p>
            <a:r>
              <a:rPr lang="vi-VN" sz="2000" b="0" i="0">
                <a:solidFill>
                  <a:srgbClr val="098A00"/>
                </a:solidFill>
                <a:effectLst/>
                <a:latin typeface="Times New Roman" panose="02020603050405020304" pitchFamily="18" charset="0"/>
                <a:cs typeface="Times New Roman" panose="02020603050405020304" pitchFamily="18" charset="0"/>
              </a:rPr>
              <a:t>Diễn đàn Hợp tác kinh tế châu Á - Thái Bình Dương (APEC)</a:t>
            </a:r>
            <a:endParaRPr lang="en-US" sz="2000">
              <a:solidFill>
                <a:srgbClr val="098A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C6EB7DE-14E4-4B64-9E09-7D66FC6BB9B4}"/>
              </a:ext>
            </a:extLst>
          </p:cNvPr>
          <p:cNvPicPr>
            <a:picLocks noChangeAspect="1"/>
          </p:cNvPicPr>
          <p:nvPr/>
        </p:nvPicPr>
        <p:blipFill>
          <a:blip r:embed="rId7">
            <a:clrChange>
              <a:clrFrom>
                <a:srgbClr val="FDFEFF"/>
              </a:clrFrom>
              <a:clrTo>
                <a:srgbClr val="FDFEFF">
                  <a:alpha val="0"/>
                </a:srgbClr>
              </a:clrTo>
            </a:clrChange>
          </a:blip>
          <a:stretch>
            <a:fillRect/>
          </a:stretch>
        </p:blipFill>
        <p:spPr>
          <a:xfrm>
            <a:off x="5011999" y="4209321"/>
            <a:ext cx="2941678" cy="1710699"/>
          </a:xfrm>
          <a:prstGeom prst="rect">
            <a:avLst/>
          </a:prstGeom>
        </p:spPr>
      </p:pic>
      <p:sp>
        <p:nvSpPr>
          <p:cNvPr id="24" name="TextBox 23">
            <a:extLst>
              <a:ext uri="{FF2B5EF4-FFF2-40B4-BE49-F238E27FC236}">
                <a16:creationId xmlns:a16="http://schemas.microsoft.com/office/drawing/2014/main" id="{30E1892D-CF92-49DC-9651-44EFB16693A0}"/>
              </a:ext>
            </a:extLst>
          </p:cNvPr>
          <p:cNvSpPr txBox="1"/>
          <p:nvPr/>
        </p:nvSpPr>
        <p:spPr>
          <a:xfrm>
            <a:off x="9011971" y="2842168"/>
            <a:ext cx="3778007" cy="400110"/>
          </a:xfrm>
          <a:prstGeom prst="rect">
            <a:avLst/>
          </a:prstGeom>
          <a:noFill/>
        </p:spPr>
        <p:txBody>
          <a:bodyPr wrap="square">
            <a:spAutoFit/>
          </a:bodyPr>
          <a:lstStyle/>
          <a:p>
            <a:r>
              <a:rPr lang="vi-VN" sz="2000" i="0">
                <a:solidFill>
                  <a:srgbClr val="098A00"/>
                </a:solidFill>
                <a:effectLst/>
                <a:latin typeface="+mj-lt"/>
              </a:rPr>
              <a:t>Tổ chức Thương mại Thế giới </a:t>
            </a:r>
            <a:endParaRPr lang="en-US" sz="2000">
              <a:solidFill>
                <a:srgbClr val="098A00"/>
              </a:solidFill>
              <a:latin typeface="+mj-lt"/>
            </a:endParaRPr>
          </a:p>
        </p:txBody>
      </p:sp>
      <p:pic>
        <p:nvPicPr>
          <p:cNvPr id="7" name="Picture 6">
            <a:extLst>
              <a:ext uri="{FF2B5EF4-FFF2-40B4-BE49-F238E27FC236}">
                <a16:creationId xmlns:a16="http://schemas.microsoft.com/office/drawing/2014/main" id="{1AFB98E7-6ED0-4677-97DD-F57EAE72770F}"/>
              </a:ext>
            </a:extLst>
          </p:cNvPr>
          <p:cNvPicPr>
            <a:picLocks noChangeAspect="1"/>
          </p:cNvPicPr>
          <p:nvPr/>
        </p:nvPicPr>
        <p:blipFill>
          <a:blip r:embed="rId8"/>
          <a:stretch>
            <a:fillRect/>
          </a:stretch>
        </p:blipFill>
        <p:spPr>
          <a:xfrm>
            <a:off x="8768653" y="3285283"/>
            <a:ext cx="3172289" cy="3172289"/>
          </a:xfrm>
          <a:prstGeom prst="rect">
            <a:avLst/>
          </a:prstGeom>
        </p:spPr>
      </p:pic>
      <p:sp>
        <p:nvSpPr>
          <p:cNvPr id="25" name="TextBox 24">
            <a:extLst>
              <a:ext uri="{FF2B5EF4-FFF2-40B4-BE49-F238E27FC236}">
                <a16:creationId xmlns:a16="http://schemas.microsoft.com/office/drawing/2014/main" id="{4F9BBDF6-54F2-4C71-9276-293F1177FA3B}"/>
              </a:ext>
            </a:extLst>
          </p:cNvPr>
          <p:cNvSpPr txBox="1"/>
          <p:nvPr/>
        </p:nvSpPr>
        <p:spPr>
          <a:xfrm>
            <a:off x="9740262" y="6384110"/>
            <a:ext cx="2522513" cy="400110"/>
          </a:xfrm>
          <a:prstGeom prst="rect">
            <a:avLst/>
          </a:prstGeom>
          <a:noFill/>
        </p:spPr>
        <p:txBody>
          <a:bodyPr wrap="square">
            <a:spAutoFit/>
          </a:bodyPr>
          <a:lstStyle/>
          <a:p>
            <a:r>
              <a:rPr lang="en-US" sz="2000" b="0" i="0">
                <a:solidFill>
                  <a:srgbClr val="098A00"/>
                </a:solidFill>
                <a:effectLst/>
                <a:latin typeface="Times New Roman" panose="02020603050405020304" pitchFamily="18" charset="0"/>
                <a:cs typeface="Times New Roman" panose="02020603050405020304" pitchFamily="18" charset="0"/>
              </a:rPr>
              <a:t>Liên minh châu Âu</a:t>
            </a:r>
            <a:endParaRPr lang="en-US" sz="2000">
              <a:solidFill>
                <a:srgbClr val="098A00"/>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AB25F906-D619-4B56-BD14-34EAC73B4679}"/>
              </a:ext>
            </a:extLst>
          </p:cNvPr>
          <p:cNvCxnSpPr/>
          <p:nvPr/>
        </p:nvCxnSpPr>
        <p:spPr>
          <a:xfrm>
            <a:off x="8022566" y="-62081"/>
            <a:ext cx="0" cy="700050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2F266B9-94A7-4E50-8D02-BBBEB94C8441}"/>
              </a:ext>
            </a:extLst>
          </p:cNvPr>
          <p:cNvCxnSpPr>
            <a:cxnSpLocks/>
          </p:cNvCxnSpPr>
          <p:nvPr/>
        </p:nvCxnSpPr>
        <p:spPr>
          <a:xfrm>
            <a:off x="3918054" y="3414744"/>
            <a:ext cx="8314203" cy="1856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81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4"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7">
            <a:extLst>
              <a:ext uri="{FF2B5EF4-FFF2-40B4-BE49-F238E27FC236}">
                <a16:creationId xmlns:a16="http://schemas.microsoft.com/office/drawing/2014/main" id="{D2B680DB-E633-4DF1-9493-1C62B4D6F032}"/>
              </a:ext>
            </a:extLst>
          </p:cNvPr>
          <p:cNvSpPr/>
          <p:nvPr/>
        </p:nvSpPr>
        <p:spPr>
          <a:xfrm>
            <a:off x="73122" y="2598345"/>
            <a:ext cx="4755766" cy="2520259"/>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rabicPeriod"/>
            </a:pPr>
            <a:r>
              <a:rPr lang="en-US" sz="2600" dirty="0" err="1">
                <a:solidFill>
                  <a:schemeClr val="tx1"/>
                </a:solidFill>
                <a:latin typeface="#9Slide05 SVNKitten" pitchFamily="2" charset="0"/>
                <a:cs typeface="Arial" panose="020B0604020202020204" pitchFamily="34" charset="0"/>
              </a:rPr>
              <a:t>Nêu</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những</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thành</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tựu</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của</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công</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cuộc</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đổi</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mới</a:t>
            </a:r>
            <a:r>
              <a:rPr lang="en-US" sz="2600" dirty="0">
                <a:solidFill>
                  <a:schemeClr val="tx1"/>
                </a:solidFill>
                <a:latin typeface="#9Slide05 SVNKitten" pitchFamily="2" charset="0"/>
                <a:cs typeface="Arial" panose="020B0604020202020204" pitchFamily="34" charset="0"/>
              </a:rPr>
              <a:t>.</a:t>
            </a:r>
          </a:p>
          <a:p>
            <a:pPr marL="514350" indent="-514350" algn="just">
              <a:buAutoNum type="arabicPeriod"/>
            </a:pPr>
            <a:r>
              <a:rPr lang="en-US" sz="2600" dirty="0" err="1">
                <a:solidFill>
                  <a:schemeClr val="tx1"/>
                </a:solidFill>
                <a:latin typeface="#9Slide05 SVNKitten" pitchFamily="2" charset="0"/>
                <a:cs typeface="Arial" panose="020B0604020202020204" pitchFamily="34" charset="0"/>
              </a:rPr>
              <a:t>Những</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khó</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khăn</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trong</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quá</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trình</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phát</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triển</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kinh</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tế</a:t>
            </a:r>
            <a:r>
              <a:rPr lang="en-US" sz="2600" dirty="0">
                <a:solidFill>
                  <a:schemeClr val="tx1"/>
                </a:solidFill>
                <a:latin typeface="#9Slide05 SVNKitten" pitchFamily="2" charset="0"/>
                <a:cs typeface="Arial" panose="020B0604020202020204" pitchFamily="34" charset="0"/>
              </a:rPr>
              <a:t>.</a:t>
            </a:r>
          </a:p>
          <a:p>
            <a:pPr marL="514350" indent="-514350" algn="just">
              <a:buAutoNum type="arabicPeriod"/>
            </a:pPr>
            <a:r>
              <a:rPr lang="en-US" sz="2600" dirty="0" err="1">
                <a:solidFill>
                  <a:schemeClr val="tx1"/>
                </a:solidFill>
                <a:latin typeface="#9Slide05 SVNKitten" pitchFamily="2" charset="0"/>
                <a:cs typeface="Arial" panose="020B0604020202020204" pitchFamily="34" charset="0"/>
              </a:rPr>
              <a:t>Đề</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xuất</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giải</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pháp</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phát</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triển</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bền</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vững</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cho</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nước</a:t>
            </a:r>
            <a:r>
              <a:rPr lang="en-US" sz="2600" dirty="0">
                <a:solidFill>
                  <a:schemeClr val="tx1"/>
                </a:solidFill>
                <a:latin typeface="#9Slide05 SVNKitten" pitchFamily="2" charset="0"/>
                <a:cs typeface="Arial" panose="020B0604020202020204" pitchFamily="34" charset="0"/>
              </a:rPr>
              <a:t> ta.</a:t>
            </a:r>
          </a:p>
        </p:txBody>
      </p:sp>
      <p:cxnSp>
        <p:nvCxnSpPr>
          <p:cNvPr id="32" name="Straight Connector 31">
            <a:extLst>
              <a:ext uri="{FF2B5EF4-FFF2-40B4-BE49-F238E27FC236}">
                <a16:creationId xmlns:a16="http://schemas.microsoft.com/office/drawing/2014/main" id="{9DFE21BC-8AE5-4330-9371-E5BCFAFC8E02}"/>
              </a:ext>
            </a:extLst>
          </p:cNvPr>
          <p:cNvCxnSpPr>
            <a:cxnSpLocks/>
          </p:cNvCxnSpPr>
          <p:nvPr/>
        </p:nvCxnSpPr>
        <p:spPr>
          <a:xfrm>
            <a:off x="4920234" y="1263369"/>
            <a:ext cx="0" cy="557678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028" name="Picture 4" descr="Play Icons Button Youtube Subscribe Computer - Play Video - Free  Transparent PNG Download - PNGkey">
            <a:extLst>
              <a:ext uri="{FF2B5EF4-FFF2-40B4-BE49-F238E27FC236}">
                <a16:creationId xmlns:a16="http://schemas.microsoft.com/office/drawing/2014/main" id="{62B28AF5-00A5-492F-A7BF-BB1AF3CD262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8192" b="92736" l="244" r="95488">
                        <a14:foregroundMark x1="18293" y1="49150" x2="18293" y2="49150"/>
                        <a14:foregroundMark x1="14146" y1="77898" x2="66463" y2="81762"/>
                        <a14:foregroundMark x1="66463" y1="81762" x2="77195" y2="74189"/>
                        <a14:foregroundMark x1="77195" y1="74189" x2="78171" y2="71252"/>
                        <a14:foregroundMark x1="71951" y1="12210" x2="92683" y2="24420"/>
                        <a14:foregroundMark x1="92683" y1="24420" x2="92805" y2="24730"/>
                        <a14:foregroundMark x1="91707" y1="33849" x2="88902" y2="74961"/>
                        <a14:foregroundMark x1="88902" y1="74961" x2="88902" y2="74961"/>
                        <a14:foregroundMark x1="93659" y1="41422" x2="90122" y2="71252"/>
                        <a14:foregroundMark x1="90122" y1="71252" x2="91707" y2="65842"/>
                        <a14:foregroundMark x1="95000" y1="38485" x2="95488" y2="49304"/>
                        <a14:foregroundMark x1="95122" y1="38022" x2="69268" y2="14838"/>
                        <a14:foregroundMark x1="69268" y1="14838" x2="68293" y2="13138"/>
                        <a14:foregroundMark x1="68171" y1="10510" x2="53780" y2="8346"/>
                        <a14:foregroundMark x1="7073" y1="23802" x2="244" y2="76352"/>
                        <a14:foregroundMark x1="244" y1="76352" x2="610" y2="72643"/>
                        <a14:foregroundMark x1="5488" y1="34003" x2="9268" y2="59505"/>
                        <a14:foregroundMark x1="9268" y1="59505" x2="18293" y2="69397"/>
                        <a14:foregroundMark x1="18293" y1="69397" x2="27927" y2="65842"/>
                        <a14:foregroundMark x1="28537" y1="91808" x2="54146" y2="92736"/>
                        <a14:foregroundMark x1="54146" y1="92736" x2="61463" y2="91808"/>
                      </a14:backgroundRemoval>
                    </a14:imgEffect>
                  </a14:imgLayer>
                </a14:imgProps>
              </a:ext>
              <a:ext uri="{28A0092B-C50C-407E-A947-70E740481C1C}">
                <a14:useLocalDpi xmlns:a14="http://schemas.microsoft.com/office/drawing/2010/main" val="0"/>
              </a:ext>
            </a:extLst>
          </a:blip>
          <a:srcRect/>
          <a:stretch>
            <a:fillRect/>
          </a:stretch>
        </p:blipFill>
        <p:spPr bwMode="auto">
          <a:xfrm>
            <a:off x="1476140" y="1266159"/>
            <a:ext cx="1764729" cy="1392415"/>
          </a:xfrm>
          <a:prstGeom prst="rect">
            <a:avLst/>
          </a:prstGeom>
          <a:noFill/>
          <a:extLst>
            <a:ext uri="{909E8E84-426E-40DD-AFC4-6F175D3DCCD1}">
              <a14:hiddenFill xmlns:a14="http://schemas.microsoft.com/office/drawing/2010/main">
                <a:solidFill>
                  <a:srgbClr val="FFFFFF"/>
                </a:solidFill>
              </a14:hiddenFill>
            </a:ext>
          </a:extLst>
        </p:spPr>
      </p:pic>
      <p:pic>
        <p:nvPicPr>
          <p:cNvPr id="3" name="Thành tựu kinh tế Việt Nam sau 30 năm Đổi mới   VnExpress">
            <a:hlinkClick r:id="" action="ppaction://media"/>
            <a:extLst>
              <a:ext uri="{FF2B5EF4-FFF2-40B4-BE49-F238E27FC236}">
                <a16:creationId xmlns:a16="http://schemas.microsoft.com/office/drawing/2014/main" id="{B34FF54D-A933-47FC-99F4-8E0818DEED9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28245" y="1611324"/>
            <a:ext cx="6980876" cy="4625682"/>
          </a:xfrm>
          <a:prstGeom prst="rect">
            <a:avLst/>
          </a:prstGeom>
        </p:spPr>
      </p:pic>
      <p:cxnSp>
        <p:nvCxnSpPr>
          <p:cNvPr id="17" name="Straight Connector 16">
            <a:extLst>
              <a:ext uri="{FF2B5EF4-FFF2-40B4-BE49-F238E27FC236}">
                <a16:creationId xmlns:a16="http://schemas.microsoft.com/office/drawing/2014/main" id="{34134876-20B5-4007-B2B0-81375C255E50}"/>
              </a:ext>
            </a:extLst>
          </p:cNvPr>
          <p:cNvCxnSpPr>
            <a:cxnSpLocks/>
          </p:cNvCxnSpPr>
          <p:nvPr/>
        </p:nvCxnSpPr>
        <p:spPr>
          <a:xfrm>
            <a:off x="73122" y="1263369"/>
            <a:ext cx="12118878"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26703FA-E4CC-40A8-A3DF-89F3D319854F}"/>
              </a:ext>
            </a:extLst>
          </p:cNvPr>
          <p:cNvGrpSpPr/>
          <p:nvPr/>
        </p:nvGrpSpPr>
        <p:grpSpPr>
          <a:xfrm>
            <a:off x="-286382" y="84929"/>
            <a:ext cx="12478381" cy="923330"/>
            <a:chOff x="154406" y="29770"/>
            <a:chExt cx="12478381" cy="923330"/>
          </a:xfrm>
        </p:grpSpPr>
        <p:sp>
          <p:nvSpPr>
            <p:cNvPr id="12" name="Rectangle 11">
              <a:extLst>
                <a:ext uri="{FF2B5EF4-FFF2-40B4-BE49-F238E27FC236}">
                  <a16:creationId xmlns:a16="http://schemas.microsoft.com/office/drawing/2014/main" id="{57152A5D-69A7-42CA-B7D3-D5B643D479D8}"/>
                </a:ext>
              </a:extLst>
            </p:cNvPr>
            <p:cNvSpPr/>
            <p:nvPr/>
          </p:nvSpPr>
          <p:spPr>
            <a:xfrm>
              <a:off x="506596" y="29770"/>
              <a:ext cx="12126191" cy="923330"/>
            </a:xfrm>
            <a:prstGeom prst="rect">
              <a:avLst/>
            </a:prstGeom>
            <a:solidFill>
              <a:schemeClr val="accent1">
                <a:lumMod val="20000"/>
                <a:lumOff val="80000"/>
              </a:schemeClr>
            </a:solidFill>
          </p:spPr>
          <p:txBody>
            <a:bodyPr wrap="square" lIns="91440" tIns="45720" rIns="91440" bIns="45720">
              <a:spAutoFit/>
            </a:bodyPr>
            <a:lstStyle/>
            <a:p>
              <a:pPr algn="ctr"/>
              <a:r>
                <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2</a:t>
              </a:r>
              <a:r>
                <a:rPr lang="en-US" sz="48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NHỮNG THÀNH TỰU VÀ THÁCH THỨC</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Máy tính Biểu tượng Biểu đồ tăng trưởng Kinh tế doanh Thu - Miễn Phí Png  Tăng Trưởng Biểu Tượng png tải về - Miễn phí trong suốt Cò png Tải về.">
              <a:extLst>
                <a:ext uri="{FF2B5EF4-FFF2-40B4-BE49-F238E27FC236}">
                  <a16:creationId xmlns:a16="http://schemas.microsoft.com/office/drawing/2014/main" id="{AD0194AF-DB21-4D96-AACD-B2553EEB66C6}"/>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6346" b="94423" l="10000" r="90000">
                          <a14:foregroundMark x1="45222" y1="94615" x2="45667" y2="94615"/>
                          <a14:foregroundMark x1="54889" y1="93846" x2="53556" y2="93462"/>
                          <a14:foregroundMark x1="47667" y1="6346" x2="47667" y2="6346"/>
                        </a14:backgroundRemoval>
                      </a14:imgEffect>
                    </a14:imgLayer>
                  </a14:imgProps>
                </a:ext>
                <a:ext uri="{28A0092B-C50C-407E-A947-70E740481C1C}">
                  <a14:useLocalDpi xmlns:a14="http://schemas.microsoft.com/office/drawing/2010/main" val="0"/>
                </a:ext>
              </a:extLst>
            </a:blip>
            <a:srcRect l="20687" r="20680"/>
            <a:stretch/>
          </p:blipFill>
          <p:spPr bwMode="auto">
            <a:xfrm>
              <a:off x="154406" y="46427"/>
              <a:ext cx="919428" cy="9060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5682681"/>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9562"/>
            <a:ext cx="12191999" cy="6478438"/>
          </a:xfrm>
          <a:prstGeom prst="rect">
            <a:avLst/>
          </a:prstGeom>
        </p:spPr>
      </p:pic>
      <p:sp>
        <p:nvSpPr>
          <p:cNvPr id="3" name="TextBox 2"/>
          <p:cNvSpPr txBox="1"/>
          <p:nvPr/>
        </p:nvSpPr>
        <p:spPr>
          <a:xfrm>
            <a:off x="1702904" y="47806"/>
            <a:ext cx="8786190" cy="461665"/>
          </a:xfrm>
          <a:prstGeom prst="rect">
            <a:avLst/>
          </a:prstGeom>
          <a:noFill/>
        </p:spPr>
        <p:txBody>
          <a:bodyPr wrap="square" rtlCol="0">
            <a:spAutoFit/>
          </a:bodyPr>
          <a:lstStyle/>
          <a:p>
            <a:pPr algn="ctr"/>
            <a:r>
              <a:rPr lang="vi-VN" sz="2400" dirty="0">
                <a:solidFill>
                  <a:srgbClr val="C00000"/>
                </a:solidFill>
                <a:latin typeface="#9Slide03 Arima Madurai Bold" panose="00000800000000000000" pitchFamily="2" charset="0"/>
                <a:cs typeface="#9Slide03 Arima Madurai Bold" panose="00000800000000000000" pitchFamily="2" charset="0"/>
              </a:rPr>
              <a:t>TIẾT 6 – BÀI 6: SỰ PHÁT TRIỂN KINH TẾ VIỆT NAM</a:t>
            </a:r>
            <a:endParaRPr lang="en-US" sz="2400" dirty="0">
              <a:solidFill>
                <a:srgbClr val="C00000"/>
              </a:solidFill>
              <a:latin typeface="#9Slide03 Arima Madurai Bold" panose="00000800000000000000" pitchFamily="2" charset="0"/>
              <a:cs typeface="#9Slide03 Arima Madurai Bold" panose="00000800000000000000" pitchFamily="2" charset="0"/>
            </a:endParaRPr>
          </a:p>
        </p:txBody>
      </p:sp>
      <p:sp>
        <p:nvSpPr>
          <p:cNvPr id="5" name="TextBox 4"/>
          <p:cNvSpPr txBox="1"/>
          <p:nvPr/>
        </p:nvSpPr>
        <p:spPr>
          <a:xfrm>
            <a:off x="236875" y="590116"/>
            <a:ext cx="7843838" cy="400110"/>
          </a:xfrm>
          <a:prstGeom prst="rect">
            <a:avLst/>
          </a:prstGeom>
          <a:noFill/>
        </p:spPr>
        <p:txBody>
          <a:bodyPr wrap="square" rtlCol="0">
            <a:spAutoFit/>
          </a:bodyPr>
          <a:lstStyle/>
          <a:p>
            <a:r>
              <a:rPr lang="vi-VN" sz="2000" b="1">
                <a:solidFill>
                  <a:srgbClr val="FFFF00"/>
                </a:solidFill>
                <a:latin typeface="+mj-lt"/>
              </a:rPr>
              <a:t>Nền </a:t>
            </a:r>
            <a:r>
              <a:rPr lang="vi-VN" sz="2000" b="1" dirty="0">
                <a:solidFill>
                  <a:srgbClr val="FFFF00"/>
                </a:solidFill>
                <a:latin typeface="+mj-lt"/>
              </a:rPr>
              <a:t>kinh tế nước ta trong thời kì đổi mới:</a:t>
            </a:r>
            <a:endParaRPr lang="en-US" sz="2000" b="1" dirty="0">
              <a:solidFill>
                <a:srgbClr val="FFFF00"/>
              </a:solidFill>
              <a:latin typeface="+mj-lt"/>
            </a:endParaRPr>
          </a:p>
        </p:txBody>
      </p:sp>
      <p:sp>
        <p:nvSpPr>
          <p:cNvPr id="6" name="TextBox 5"/>
          <p:cNvSpPr txBox="1"/>
          <p:nvPr/>
        </p:nvSpPr>
        <p:spPr>
          <a:xfrm>
            <a:off x="544680" y="1040124"/>
            <a:ext cx="7843838" cy="400110"/>
          </a:xfrm>
          <a:prstGeom prst="rect">
            <a:avLst/>
          </a:prstGeom>
          <a:noFill/>
        </p:spPr>
        <p:txBody>
          <a:bodyPr wrap="square" rtlCol="0">
            <a:spAutoFit/>
          </a:bodyPr>
          <a:lstStyle/>
          <a:p>
            <a:r>
              <a:rPr lang="vi-VN" sz="2000" b="1" dirty="0">
                <a:solidFill>
                  <a:srgbClr val="FFFF00"/>
                </a:solidFill>
                <a:latin typeface="+mj-lt"/>
              </a:rPr>
              <a:t>1. Sự chuyển dịch cơ cấu kinh tế: </a:t>
            </a:r>
            <a:endParaRPr lang="en-US" sz="2000" b="1" dirty="0">
              <a:solidFill>
                <a:srgbClr val="FFFF00"/>
              </a:solidFill>
              <a:latin typeface="+mj-lt"/>
            </a:endParaRPr>
          </a:p>
        </p:txBody>
      </p:sp>
      <p:sp>
        <p:nvSpPr>
          <p:cNvPr id="7" name="TextBox 6"/>
          <p:cNvSpPr txBox="1"/>
          <p:nvPr/>
        </p:nvSpPr>
        <p:spPr>
          <a:xfrm>
            <a:off x="236876" y="3129258"/>
            <a:ext cx="11718250" cy="798745"/>
          </a:xfrm>
          <a:prstGeom prst="rect">
            <a:avLst/>
          </a:prstGeom>
          <a:noFill/>
        </p:spPr>
        <p:txBody>
          <a:bodyPr wrap="square" rtlCol="0">
            <a:spAutoFit/>
          </a:bodyPr>
          <a:lstStyle/>
          <a:p>
            <a:pPr marL="120650" indent="344488">
              <a:lnSpc>
                <a:spcPct val="120000"/>
              </a:lnSpc>
            </a:pPr>
            <a:r>
              <a:rPr lang="en-US" sz="2000">
                <a:solidFill>
                  <a:schemeClr val="bg1"/>
                </a:solidFill>
                <a:latin typeface="Times New Roman" panose="02020603050405020304" pitchFamily="18" charset="0"/>
                <a:cs typeface="Times New Roman" panose="02020603050405020304" pitchFamily="18" charset="0"/>
              </a:rPr>
              <a:t>- </a:t>
            </a:r>
            <a:r>
              <a:rPr lang="vi-VN" sz="200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Chuyển dịch cơ cấu thành </a:t>
            </a:r>
            <a:r>
              <a:rPr lang="vi-VN" sz="2000">
                <a:solidFill>
                  <a:schemeClr val="bg1"/>
                </a:solidFill>
                <a:latin typeface="Times New Roman" panose="02020603050405020304" pitchFamily="18" charset="0"/>
                <a:cs typeface="Times New Roman" panose="02020603050405020304" pitchFamily="18" charset="0"/>
              </a:rPr>
              <a:t>phần </a:t>
            </a:r>
            <a:r>
              <a:rPr lang="en-US" sz="2000">
                <a:solidFill>
                  <a:schemeClr val="bg1"/>
                </a:solidFill>
                <a:latin typeface="Times New Roman" panose="02020603050405020304" pitchFamily="18" charset="0"/>
                <a:cs typeface="Times New Roman" panose="02020603050405020304" pitchFamily="18" charset="0"/>
              </a:rPr>
              <a:t>KT: Từ nền KT chủ yếu là khu vực Nhà nước và tập thể sang nền KT nhiều thành phần.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609D316-F7D9-45A9-AB9A-2871B221A97A}"/>
              </a:ext>
            </a:extLst>
          </p:cNvPr>
          <p:cNvSpPr txBox="1"/>
          <p:nvPr/>
        </p:nvSpPr>
        <p:spPr>
          <a:xfrm>
            <a:off x="596039" y="1576203"/>
            <a:ext cx="6211018"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 </a:t>
            </a:r>
            <a:r>
              <a:rPr lang="vi-VN" sz="2000">
                <a:solidFill>
                  <a:schemeClr val="bg1"/>
                </a:solidFill>
                <a:latin typeface="Times New Roman" panose="02020603050405020304" pitchFamily="18" charset="0"/>
                <a:cs typeface="Times New Roman" panose="02020603050405020304" pitchFamily="18" charset="0"/>
              </a:rPr>
              <a:t>Chuyển dịch cơ cấu ngành</a:t>
            </a:r>
            <a:r>
              <a:rPr lang="en-US" sz="2000">
                <a:solidFill>
                  <a:schemeClr val="bg1"/>
                </a:solidFill>
                <a:latin typeface="Times New Roman" panose="02020603050405020304" pitchFamily="18" charset="0"/>
                <a:cs typeface="Times New Roman" panose="02020603050405020304" pitchFamily="18" charset="0"/>
              </a:rPr>
              <a:t>: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0100532-3115-4077-9777-2B03642B7B15}"/>
              </a:ext>
            </a:extLst>
          </p:cNvPr>
          <p:cNvSpPr txBox="1"/>
          <p:nvPr/>
        </p:nvSpPr>
        <p:spPr>
          <a:xfrm>
            <a:off x="4196071" y="1872909"/>
            <a:ext cx="6211018" cy="400110"/>
          </a:xfrm>
          <a:prstGeom prst="rect">
            <a:avLst/>
          </a:prstGeom>
          <a:noFill/>
          <a:ln>
            <a:noFill/>
          </a:ln>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Khu vực dịch vụ chiếm tỉ trọng cao, còn biến động.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77D1559-ECFE-472C-92EC-9D3BECFEE939}"/>
              </a:ext>
            </a:extLst>
          </p:cNvPr>
          <p:cNvSpPr txBox="1"/>
          <p:nvPr/>
        </p:nvSpPr>
        <p:spPr>
          <a:xfrm>
            <a:off x="4196071" y="1547593"/>
            <a:ext cx="6211018" cy="400110"/>
          </a:xfrm>
          <a:prstGeom prst="rect">
            <a:avLst/>
          </a:prstGeom>
          <a:noFill/>
          <a:ln>
            <a:noFill/>
          </a:ln>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Tăng tỉ trọng khu vưc Công nghiệp – xây dựng.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E17676F-51E9-43E0-B4E8-22810E3B81B4}"/>
              </a:ext>
            </a:extLst>
          </p:cNvPr>
          <p:cNvSpPr txBox="1"/>
          <p:nvPr/>
        </p:nvSpPr>
        <p:spPr>
          <a:xfrm>
            <a:off x="4196071" y="1176501"/>
            <a:ext cx="4449164" cy="400110"/>
          </a:xfrm>
          <a:prstGeom prst="rect">
            <a:avLst/>
          </a:prstGeom>
          <a:noFill/>
          <a:ln>
            <a:noFill/>
          </a:ln>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Giảm tỉ trọng Nông – lâm – ngư nghiệp.</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57DC835-90AE-490B-9431-1FD7DAE8C018}"/>
              </a:ext>
            </a:extLst>
          </p:cNvPr>
          <p:cNvSpPr txBox="1"/>
          <p:nvPr/>
        </p:nvSpPr>
        <p:spPr>
          <a:xfrm>
            <a:off x="604125" y="2044015"/>
            <a:ext cx="11324956" cy="1168077"/>
          </a:xfrm>
          <a:prstGeom prst="rect">
            <a:avLst/>
          </a:prstGeom>
          <a:noFill/>
        </p:spPr>
        <p:txBody>
          <a:bodyPr wrap="square" rtlCol="0">
            <a:spAutoFit/>
          </a:bodyPr>
          <a:lstStyle/>
          <a:p>
            <a:pPr lvl="0">
              <a:lnSpc>
                <a:spcPct val="120000"/>
              </a:lnSpc>
            </a:pPr>
            <a:r>
              <a:rPr lang="en-US" sz="2000">
                <a:solidFill>
                  <a:schemeClr val="bg1"/>
                </a:solidFill>
                <a:latin typeface="Times New Roman" panose="02020603050405020304" pitchFamily="18" charset="0"/>
                <a:cs typeface="Times New Roman" panose="02020603050405020304" pitchFamily="18" charset="0"/>
              </a:rPr>
              <a:t>- </a:t>
            </a:r>
            <a:r>
              <a:rPr lang="vi-VN" sz="2000">
                <a:solidFill>
                  <a:schemeClr val="bg1"/>
                </a:solidFill>
                <a:latin typeface="Times New Roman" panose="02020603050405020304" pitchFamily="18" charset="0"/>
                <a:cs typeface="Times New Roman" panose="02020603050405020304" pitchFamily="18" charset="0"/>
              </a:rPr>
              <a:t>Chuyển </a:t>
            </a:r>
            <a:r>
              <a:rPr lang="vi-VN" sz="2000" dirty="0">
                <a:solidFill>
                  <a:schemeClr val="bg1"/>
                </a:solidFill>
                <a:latin typeface="Times New Roman" panose="02020603050405020304" pitchFamily="18" charset="0"/>
                <a:cs typeface="Times New Roman" panose="02020603050405020304" pitchFamily="18" charset="0"/>
              </a:rPr>
              <a:t>dịch cơ cấu </a:t>
            </a:r>
            <a:r>
              <a:rPr lang="vi-VN" sz="2000">
                <a:solidFill>
                  <a:schemeClr val="bg1"/>
                </a:solidFill>
                <a:latin typeface="Times New Roman" panose="02020603050405020304" pitchFamily="18" charset="0"/>
                <a:cs typeface="Times New Roman" panose="02020603050405020304" pitchFamily="18" charset="0"/>
              </a:rPr>
              <a:t>lãnh thổ</a:t>
            </a:r>
            <a:r>
              <a:rPr lang="en-US" sz="2000">
                <a:solidFill>
                  <a:schemeClr val="bg1"/>
                </a:solidFill>
                <a:latin typeface="Times New Roman" panose="02020603050405020304" pitchFamily="18" charset="0"/>
                <a:cs typeface="Times New Roman" panose="02020603050405020304" pitchFamily="18" charset="0"/>
              </a:rPr>
              <a:t>: </a:t>
            </a:r>
          </a:p>
          <a:p>
            <a:pPr lvl="0">
              <a:lnSpc>
                <a:spcPct val="120000"/>
              </a:lnSpc>
            </a:pPr>
            <a:r>
              <a:rPr lang="en-US" sz="2000">
                <a:solidFill>
                  <a:schemeClr val="bg1"/>
                </a:solidFill>
                <a:latin typeface="Times New Roman" panose="02020603050405020304" pitchFamily="18" charset="0"/>
                <a:cs typeface="Times New Roman" panose="02020603050405020304" pitchFamily="18" charset="0"/>
              </a:rPr>
              <a:t>+ Hình thành nhiều vùng chuyên canh trong nông nghiệp, các lãnh thổ tập trung CN-DV </a:t>
            </a:r>
          </a:p>
          <a:p>
            <a:pPr lvl="0">
              <a:lnSpc>
                <a:spcPct val="120000"/>
              </a:lnSpc>
            </a:pPr>
            <a:r>
              <a:rPr lang="en-US" sz="2000">
                <a:solidFill>
                  <a:schemeClr val="bg1"/>
                </a:solidFill>
                <a:latin typeface="Times New Roman" panose="02020603050405020304" pitchFamily="18" charset="0"/>
                <a:cs typeface="Times New Roman" panose="02020603050405020304" pitchFamily="18" charset="0"/>
              </a:rPr>
              <a:t>+ 7 vùng KT và 4 vùng KT trọng điểm. </a:t>
            </a:r>
            <a:endParaRPr lang="en-US" sz="2000" dirty="0">
              <a:solidFill>
                <a:schemeClr val="bg1"/>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4CE8BA93-70F8-4D2E-8028-16A534F386BD}"/>
              </a:ext>
            </a:extLst>
          </p:cNvPr>
          <p:cNvCxnSpPr>
            <a:stCxn id="9" idx="0"/>
          </p:cNvCxnSpPr>
          <p:nvPr/>
        </p:nvCxnSpPr>
        <p:spPr>
          <a:xfrm flipV="1">
            <a:off x="3701548" y="1503463"/>
            <a:ext cx="322862" cy="7274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4E38F4A-D0D1-4E9F-92E7-4D92DE32A0A3}"/>
              </a:ext>
            </a:extLst>
          </p:cNvPr>
          <p:cNvCxnSpPr>
            <a:cxnSpLocks/>
          </p:cNvCxnSpPr>
          <p:nvPr/>
        </p:nvCxnSpPr>
        <p:spPr>
          <a:xfrm flipV="1">
            <a:off x="3822319" y="1484613"/>
            <a:ext cx="294488" cy="296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53EBEEA-D95D-4074-A4F2-CBC20475F552}"/>
              </a:ext>
            </a:extLst>
          </p:cNvPr>
          <p:cNvCxnSpPr>
            <a:cxnSpLocks/>
            <a:endCxn id="10" idx="1"/>
          </p:cNvCxnSpPr>
          <p:nvPr/>
        </p:nvCxnSpPr>
        <p:spPr>
          <a:xfrm>
            <a:off x="3808674" y="1855239"/>
            <a:ext cx="387397" cy="2177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CA9E752-E215-413B-B851-7316E227791A}"/>
              </a:ext>
            </a:extLst>
          </p:cNvPr>
          <p:cNvCxnSpPr>
            <a:cxnSpLocks/>
          </p:cNvCxnSpPr>
          <p:nvPr/>
        </p:nvCxnSpPr>
        <p:spPr>
          <a:xfrm>
            <a:off x="3873209" y="1770015"/>
            <a:ext cx="3228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612EB91-CD8A-4095-87DB-C1FE9E6EF76C}"/>
              </a:ext>
            </a:extLst>
          </p:cNvPr>
          <p:cNvSpPr txBox="1"/>
          <p:nvPr/>
        </p:nvSpPr>
        <p:spPr>
          <a:xfrm>
            <a:off x="236875" y="3913675"/>
            <a:ext cx="7843838" cy="400110"/>
          </a:xfrm>
          <a:prstGeom prst="rect">
            <a:avLst/>
          </a:prstGeom>
          <a:noFill/>
        </p:spPr>
        <p:txBody>
          <a:bodyPr wrap="square" rtlCol="0">
            <a:spAutoFit/>
          </a:bodyPr>
          <a:lstStyle/>
          <a:p>
            <a:r>
              <a:rPr lang="en-US" sz="2000" b="1">
                <a:solidFill>
                  <a:srgbClr val="FFFF00"/>
                </a:solidFill>
                <a:latin typeface="Times New Roman" panose="02020603050405020304" pitchFamily="18" charset="0"/>
                <a:cs typeface="Times New Roman" panose="02020603050405020304" pitchFamily="18" charset="0"/>
              </a:rPr>
              <a:t>2</a:t>
            </a:r>
            <a:r>
              <a:rPr lang="vi-VN" sz="2000" b="1">
                <a:solidFill>
                  <a:srgbClr val="FFFF00"/>
                </a:solidFill>
                <a:latin typeface="Times New Roman" panose="02020603050405020304" pitchFamily="18" charset="0"/>
                <a:cs typeface="Times New Roman" panose="02020603050405020304" pitchFamily="18" charset="0"/>
              </a:rPr>
              <a:t>. </a:t>
            </a:r>
            <a:r>
              <a:rPr lang="en-US" sz="2000" b="1">
                <a:solidFill>
                  <a:srgbClr val="FFFF00"/>
                </a:solidFill>
                <a:latin typeface="Times New Roman" panose="02020603050405020304" pitchFamily="18" charset="0"/>
                <a:cs typeface="Times New Roman" panose="02020603050405020304" pitchFamily="18" charset="0"/>
              </a:rPr>
              <a:t>Những thành tựu và thách thức</a:t>
            </a:r>
            <a:r>
              <a:rPr lang="vi-VN" sz="2000" b="1">
                <a:solidFill>
                  <a:srgbClr val="FFFF00"/>
                </a:solidFill>
                <a:latin typeface="Times New Roman" panose="02020603050405020304" pitchFamily="18" charset="0"/>
                <a:cs typeface="Times New Roman" panose="02020603050405020304" pitchFamily="18" charset="0"/>
              </a:rPr>
              <a:t>: </a:t>
            </a:r>
            <a:endParaRPr lang="en-US" sz="2000" b="1" dirty="0">
              <a:solidFill>
                <a:srgbClr val="FFFF00"/>
              </a:solidFill>
              <a:latin typeface="Times New Roman" panose="02020603050405020304" pitchFamily="18" charset="0"/>
              <a:cs typeface="Times New Roman" panose="02020603050405020304" pitchFamily="18" charset="0"/>
            </a:endParaRPr>
          </a:p>
        </p:txBody>
      </p:sp>
      <p:graphicFrame>
        <p:nvGraphicFramePr>
          <p:cNvPr id="14" name="Table 15">
            <a:extLst>
              <a:ext uri="{FF2B5EF4-FFF2-40B4-BE49-F238E27FC236}">
                <a16:creationId xmlns:a16="http://schemas.microsoft.com/office/drawing/2014/main" id="{D5A684E2-BB0C-4A21-810D-0E0BEFFC1AAE}"/>
              </a:ext>
            </a:extLst>
          </p:cNvPr>
          <p:cNvGraphicFramePr>
            <a:graphicFrameLocks noGrp="1"/>
          </p:cNvGraphicFramePr>
          <p:nvPr>
            <p:extLst>
              <p:ext uri="{D42A27DB-BD31-4B8C-83A1-F6EECF244321}">
                <p14:modId xmlns:p14="http://schemas.microsoft.com/office/powerpoint/2010/main" val="3581154218"/>
              </p:ext>
            </p:extLst>
          </p:nvPr>
        </p:nvGraphicFramePr>
        <p:xfrm>
          <a:off x="236875" y="4330942"/>
          <a:ext cx="11692206" cy="2316480"/>
        </p:xfrm>
        <a:graphic>
          <a:graphicData uri="http://schemas.openxmlformats.org/drawingml/2006/table">
            <a:tbl>
              <a:tblPr firstRow="1" bandRow="1">
                <a:tableStyleId>{5C22544A-7EE6-4342-B048-85BDC9FD1C3A}</a:tableStyleId>
              </a:tblPr>
              <a:tblGrid>
                <a:gridCol w="6397965">
                  <a:extLst>
                    <a:ext uri="{9D8B030D-6E8A-4147-A177-3AD203B41FA5}">
                      <a16:colId xmlns:a16="http://schemas.microsoft.com/office/drawing/2014/main" val="1005933277"/>
                    </a:ext>
                  </a:extLst>
                </a:gridCol>
                <a:gridCol w="5294241">
                  <a:extLst>
                    <a:ext uri="{9D8B030D-6E8A-4147-A177-3AD203B41FA5}">
                      <a16:colId xmlns:a16="http://schemas.microsoft.com/office/drawing/2014/main" val="2581351897"/>
                    </a:ext>
                  </a:extLst>
                </a:gridCol>
              </a:tblGrid>
              <a:tr h="370840">
                <a:tc>
                  <a:txBody>
                    <a:bodyPr/>
                    <a:lstStyle/>
                    <a:p>
                      <a:pPr algn="ctr"/>
                      <a:r>
                        <a:rPr lang="en-US" sz="2000">
                          <a:solidFill>
                            <a:schemeClr val="bg1"/>
                          </a:solidFill>
                          <a:latin typeface="Times New Roman" panose="02020603050405020304" pitchFamily="18" charset="0"/>
                          <a:cs typeface="Times New Roman" panose="02020603050405020304" pitchFamily="18" charset="0"/>
                        </a:rPr>
                        <a:t>Thành tựu</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2000">
                          <a:solidFill>
                            <a:schemeClr val="bg1"/>
                          </a:solidFill>
                          <a:latin typeface="Times New Roman" panose="02020603050405020304" pitchFamily="18" charset="0"/>
                          <a:cs typeface="Times New Roman" panose="02020603050405020304" pitchFamily="18" charset="0"/>
                        </a:rPr>
                        <a:t>Thách thức</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52184578"/>
                  </a:ext>
                </a:extLst>
              </a:tr>
              <a:tr h="370840">
                <a:tc>
                  <a:txBody>
                    <a:bodyPr/>
                    <a:lstStyle/>
                    <a:p>
                      <a:endParaRPr lang="en-US" sz="2000">
                        <a:solidFill>
                          <a:schemeClr val="bg1"/>
                        </a:solidFill>
                        <a:latin typeface="Times New Roman" panose="02020603050405020304" pitchFamily="18" charset="0"/>
                        <a:cs typeface="Times New Roman" panose="02020603050405020304" pitchFamily="18" charset="0"/>
                      </a:endParaRPr>
                    </a:p>
                    <a:p>
                      <a:endParaRPr lang="en-US" sz="2000">
                        <a:solidFill>
                          <a:schemeClr val="bg1"/>
                        </a:solidFill>
                        <a:latin typeface="Times New Roman" panose="02020603050405020304" pitchFamily="18" charset="0"/>
                        <a:cs typeface="Times New Roman" panose="02020603050405020304" pitchFamily="18" charset="0"/>
                      </a:endParaRPr>
                    </a:p>
                    <a:p>
                      <a:endParaRPr lang="en-US" sz="2000">
                        <a:solidFill>
                          <a:schemeClr val="bg1"/>
                        </a:solidFill>
                        <a:latin typeface="Times New Roman" panose="02020603050405020304" pitchFamily="18" charset="0"/>
                        <a:cs typeface="Times New Roman" panose="02020603050405020304" pitchFamily="18" charset="0"/>
                      </a:endParaRPr>
                    </a:p>
                    <a:p>
                      <a:endParaRPr lang="en-US" sz="2000">
                        <a:solidFill>
                          <a:schemeClr val="bg1"/>
                        </a:solidFill>
                        <a:latin typeface="Times New Roman" panose="02020603050405020304" pitchFamily="18" charset="0"/>
                        <a:cs typeface="Times New Roman" panose="02020603050405020304" pitchFamily="18" charset="0"/>
                      </a:endParaRPr>
                    </a:p>
                    <a:p>
                      <a:endParaRPr lang="en-US" sz="2000">
                        <a:solidFill>
                          <a:schemeClr val="bg1"/>
                        </a:solidFill>
                        <a:latin typeface="Times New Roman" panose="02020603050405020304" pitchFamily="18" charset="0"/>
                        <a:cs typeface="Times New Roman" panose="02020603050405020304" pitchFamily="18" charset="0"/>
                      </a:endParaRPr>
                    </a:p>
                    <a:p>
                      <a:endParaRPr lang="en-US" sz="200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sz="200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62507568"/>
                  </a:ext>
                </a:extLst>
              </a:tr>
            </a:tbl>
          </a:graphicData>
        </a:graphic>
      </p:graphicFrame>
      <p:sp>
        <p:nvSpPr>
          <p:cNvPr id="21" name="TextBox 20">
            <a:extLst>
              <a:ext uri="{FF2B5EF4-FFF2-40B4-BE49-F238E27FC236}">
                <a16:creationId xmlns:a16="http://schemas.microsoft.com/office/drawing/2014/main" id="{4C214719-CFFC-409A-9317-EB2B3CBC8694}"/>
              </a:ext>
            </a:extLst>
          </p:cNvPr>
          <p:cNvSpPr txBox="1"/>
          <p:nvPr/>
        </p:nvSpPr>
        <p:spPr>
          <a:xfrm>
            <a:off x="6691623" y="4753356"/>
            <a:ext cx="5263502" cy="1906740"/>
          </a:xfrm>
          <a:prstGeom prst="rect">
            <a:avLst/>
          </a:prstGeom>
          <a:noFill/>
          <a:ln w="12700">
            <a:noFill/>
          </a:ln>
        </p:spPr>
        <p:txBody>
          <a:bodyPr wrap="square">
            <a:spAutoFit/>
          </a:bodyPr>
          <a:lstStyle/>
          <a:p>
            <a:pPr algn="just">
              <a:lnSpc>
                <a:spcPct val="120000"/>
              </a:lnSpc>
            </a:pPr>
            <a:r>
              <a:rPr lang="en-US" sz="2000">
                <a:solidFill>
                  <a:schemeClr val="bg1"/>
                </a:solidFill>
                <a:latin typeface="Times New Roman" panose="02020603050405020304" pitchFamily="18" charset="0"/>
                <a:cs typeface="Times New Roman" panose="02020603050405020304" pitchFamily="18" charset="0"/>
              </a:rPr>
              <a:t>- Ô </a:t>
            </a:r>
            <a:r>
              <a:rPr lang="en-US" sz="2000" dirty="0" err="1">
                <a:solidFill>
                  <a:schemeClr val="bg1"/>
                </a:solidFill>
                <a:latin typeface="Times New Roman" panose="02020603050405020304" pitchFamily="18" charset="0"/>
                <a:cs typeface="Times New Roman" panose="02020603050405020304" pitchFamily="18" charset="0"/>
              </a:rPr>
              <a:t>nhiễm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môi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trường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kiệt</a:t>
            </a:r>
            <a:r>
              <a:rPr lang="en-US" sz="2000" dirty="0">
                <a:solidFill>
                  <a:schemeClr val="bg1"/>
                </a:solidFill>
                <a:latin typeface="Times New Roman" panose="02020603050405020304" pitchFamily="18" charset="0"/>
                <a:cs typeface="Times New Roman" panose="02020603050405020304" pitchFamily="18" charset="0"/>
              </a:rPr>
              <a:t> </a:t>
            </a:r>
            <a:r>
              <a:rPr lang="en-US" sz="2000" err="1">
                <a:solidFill>
                  <a:schemeClr val="bg1"/>
                </a:solidFill>
                <a:latin typeface="Times New Roman" panose="02020603050405020304" pitchFamily="18" charset="0"/>
                <a:cs typeface="Times New Roman" panose="02020603050405020304" pitchFamily="18" charset="0"/>
              </a:rPr>
              <a:t>tài</a:t>
            </a:r>
            <a:r>
              <a:rPr lang="en-US" sz="2000">
                <a:solidFill>
                  <a:schemeClr val="bg1"/>
                </a:solidFill>
                <a:latin typeface="Times New Roman" panose="02020603050405020304" pitchFamily="18" charset="0"/>
                <a:cs typeface="Times New Roman" panose="02020603050405020304" pitchFamily="18" charset="0"/>
              </a:rPr>
              <a:t> nguyên.</a:t>
            </a:r>
          </a:p>
          <a:p>
            <a:pPr algn="just">
              <a:lnSpc>
                <a:spcPct val="120000"/>
              </a:lnSpc>
            </a:pPr>
            <a:r>
              <a:rPr lang="en-US" sz="2000">
                <a:solidFill>
                  <a:schemeClr val="bg1"/>
                </a:solidFill>
                <a:latin typeface="Times New Roman" panose="02020603050405020304" pitchFamily="18" charset="0"/>
                <a:cs typeface="Times New Roman" panose="02020603050405020304" pitchFamily="18" charset="0"/>
              </a:rPr>
              <a:t>- Vấn đề việc làm: Thất nghiệp, thiếu việc làm.</a:t>
            </a:r>
          </a:p>
          <a:p>
            <a:pPr algn="just">
              <a:lnSpc>
                <a:spcPct val="120000"/>
              </a:lnSpc>
            </a:pPr>
            <a:r>
              <a:rPr lang="en-US" sz="2000">
                <a:solidFill>
                  <a:schemeClr val="bg1"/>
                </a:solidFill>
                <a:latin typeface="Times New Roman" panose="02020603050405020304" pitchFamily="18" charset="0"/>
                <a:cs typeface="Times New Roman" panose="02020603050405020304" pitchFamily="18" charset="0"/>
              </a:rPr>
              <a:t>- Sự phân hóa giầu, nghèo.</a:t>
            </a:r>
          </a:p>
          <a:p>
            <a:pPr algn="just">
              <a:lnSpc>
                <a:spcPct val="120000"/>
              </a:lnSpc>
            </a:pPr>
            <a:r>
              <a:rPr lang="en-US" sz="2000">
                <a:solidFill>
                  <a:schemeClr val="bg1"/>
                </a:solidFill>
                <a:latin typeface="Times New Roman" panose="02020603050405020304" pitchFamily="18" charset="0"/>
                <a:cs typeface="Times New Roman" panose="02020603050405020304" pitchFamily="18" charset="0"/>
              </a:rPr>
              <a:t>- Thị trường còn biến động.</a:t>
            </a:r>
          </a:p>
          <a:p>
            <a:pPr algn="just">
              <a:lnSpc>
                <a:spcPct val="120000"/>
              </a:lnSpc>
            </a:pPr>
            <a:r>
              <a:rPr lang="en-US" sz="2000">
                <a:solidFill>
                  <a:schemeClr val="bg1"/>
                </a:solidFill>
                <a:latin typeface="Times New Roman" panose="02020603050405020304" pitchFamily="18" charset="0"/>
                <a:cs typeface="Times New Roman" panose="02020603050405020304" pitchFamily="18" charset="0"/>
              </a:rPr>
              <a:t>- Thách thức khi hội nhập kinh tế.</a:t>
            </a:r>
          </a:p>
        </p:txBody>
      </p:sp>
      <p:sp>
        <p:nvSpPr>
          <p:cNvPr id="26" name="TextBox 25">
            <a:extLst>
              <a:ext uri="{FF2B5EF4-FFF2-40B4-BE49-F238E27FC236}">
                <a16:creationId xmlns:a16="http://schemas.microsoft.com/office/drawing/2014/main" id="{6CD91104-B627-406D-AAAB-BE54C4B2910D}"/>
              </a:ext>
            </a:extLst>
          </p:cNvPr>
          <p:cNvSpPr txBox="1"/>
          <p:nvPr/>
        </p:nvSpPr>
        <p:spPr>
          <a:xfrm>
            <a:off x="262919" y="4691670"/>
            <a:ext cx="6544138" cy="1537409"/>
          </a:xfrm>
          <a:prstGeom prst="rect">
            <a:avLst/>
          </a:prstGeom>
          <a:noFill/>
        </p:spPr>
        <p:txBody>
          <a:bodyPr wrap="square">
            <a:spAutoFit/>
          </a:bodyPr>
          <a:lstStyle/>
          <a:p>
            <a:pPr>
              <a:lnSpc>
                <a:spcPct val="120000"/>
              </a:lnSpc>
            </a:pPr>
            <a:r>
              <a:rPr lang="en-US" sz="2000" kern="1200">
                <a:solidFill>
                  <a:schemeClr val="bg1"/>
                </a:solidFill>
                <a:effectLst/>
                <a:latin typeface="Times New Roman" panose="02020603050405020304" pitchFamily="18" charset="0"/>
                <a:ea typeface="+mn-ea"/>
                <a:cs typeface="Times New Roman" panose="02020603050405020304" pitchFamily="18" charset="0"/>
              </a:rPr>
              <a:t>- Tốc độ tăng trưởng KT nhanh và tương đối vững chắc.</a:t>
            </a:r>
          </a:p>
          <a:p>
            <a:pPr>
              <a:lnSpc>
                <a:spcPct val="120000"/>
              </a:lnSpc>
            </a:pPr>
            <a:r>
              <a:rPr lang="en-US" sz="2000" kern="1200">
                <a:solidFill>
                  <a:schemeClr val="bg1"/>
                </a:solidFill>
                <a:effectLst/>
                <a:latin typeface="Times New Roman" panose="02020603050405020304" pitchFamily="18" charset="0"/>
                <a:ea typeface="+mn-ea"/>
                <a:cs typeface="Times New Roman" panose="02020603050405020304" pitchFamily="18" charset="0"/>
              </a:rPr>
              <a:t>- Cơ cấu kinh tế chuyển dịch theo hướng tích cực. </a:t>
            </a:r>
          </a:p>
          <a:p>
            <a:pPr>
              <a:lnSpc>
                <a:spcPct val="120000"/>
              </a:lnSpc>
            </a:pPr>
            <a:r>
              <a:rPr lang="en-US" sz="2000" kern="1200">
                <a:solidFill>
                  <a:schemeClr val="bg1"/>
                </a:solidFill>
                <a:effectLst/>
                <a:latin typeface="Times New Roman" panose="02020603050405020304" pitchFamily="18" charset="0"/>
                <a:ea typeface="+mn-ea"/>
                <a:cs typeface="Times New Roman" panose="02020603050405020304" pitchFamily="18" charset="0"/>
              </a:rPr>
              <a:t>- Nước ta đang hội nhập vào nền kinh tế khu vực và toàn cầu.</a:t>
            </a:r>
          </a:p>
          <a:p>
            <a:pPr>
              <a:lnSpc>
                <a:spcPct val="120000"/>
              </a:lnSpc>
            </a:pPr>
            <a:r>
              <a:rPr lang="en-US" sz="2000" kern="1200">
                <a:solidFill>
                  <a:schemeClr val="bg1"/>
                </a:solidFill>
                <a:effectLst/>
                <a:latin typeface="Times New Roman" panose="02020603050405020304" pitchFamily="18" charset="0"/>
                <a:ea typeface="+mn-ea"/>
                <a:cs typeface="Times New Roman" panose="02020603050405020304" pitchFamily="18" charset="0"/>
              </a:rPr>
              <a:t>- Thu hút được nhiều vốn đầu tư nước ngoài. </a:t>
            </a:r>
          </a:p>
        </p:txBody>
      </p:sp>
      <p:pic>
        <p:nvPicPr>
          <p:cNvPr id="27" name="Picture 4" descr="Growth Icon For Your Project, Project Icons, Growth Icons, Growth Clipart  PNG and Vector with Transparent Background for Free Download">
            <a:extLst>
              <a:ext uri="{FF2B5EF4-FFF2-40B4-BE49-F238E27FC236}">
                <a16:creationId xmlns:a16="http://schemas.microsoft.com/office/drawing/2014/main" id="{E9239EB4-2565-4B11-994F-287431F2228E}"/>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2642" t="17578" r="10142" b="16700"/>
          <a:stretch/>
        </p:blipFill>
        <p:spPr bwMode="auto">
          <a:xfrm>
            <a:off x="4158794" y="4092563"/>
            <a:ext cx="706504" cy="6013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hói Nhà Máy Hình ảnh PNG | Vector và các tập tin PSD | Tải về miễn phí  trên Pngtree">
            <a:extLst>
              <a:ext uri="{FF2B5EF4-FFF2-40B4-BE49-F238E27FC236}">
                <a16:creationId xmlns:a16="http://schemas.microsoft.com/office/drawing/2014/main" id="{2D98C3A0-E2C8-42A6-B461-13B036B4B2B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7222" r="90000">
                        <a14:foregroundMark x1="87222" y1="40278" x2="87222" y2="40278"/>
                        <a14:foregroundMark x1="53889" y1="24167" x2="53889" y2="24167"/>
                        <a14:foregroundMark x1="90000" y1="69444" x2="90000" y2="69444"/>
                        <a14:foregroundMark x1="7222" y1="66111" x2="7222" y2="66111"/>
                      </a14:backgroundRemoval>
                    </a14:imgEffect>
                  </a14:imgLayer>
                </a14:imgProps>
              </a:ext>
              <a:ext uri="{28A0092B-C50C-407E-A947-70E740481C1C}">
                <a14:useLocalDpi xmlns:a14="http://schemas.microsoft.com/office/drawing/2010/main" val="0"/>
              </a:ext>
            </a:extLst>
          </a:blip>
          <a:srcRect t="17692" b="28344"/>
          <a:stretch/>
        </p:blipFill>
        <p:spPr bwMode="auto">
          <a:xfrm>
            <a:off x="10114893" y="3828808"/>
            <a:ext cx="1629170" cy="879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3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fade">
                                      <p:cBhvr>
                                        <p:cTn id="23" dur="500"/>
                                        <p:tgtEl>
                                          <p:spTgt spid="2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xEl>
                                              <p:pRg st="1" end="1"/>
                                            </p:txEl>
                                          </p:spTgt>
                                        </p:tgtEl>
                                        <p:attrNameLst>
                                          <p:attrName>style.visibility</p:attrName>
                                        </p:attrNameLst>
                                      </p:cBhvr>
                                      <p:to>
                                        <p:strVal val="visible"/>
                                      </p:to>
                                    </p:set>
                                    <p:animEffect transition="in" filter="fade">
                                      <p:cBhvr>
                                        <p:cTn id="28" dur="500"/>
                                        <p:tgtEl>
                                          <p:spTgt spid="2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xEl>
                                              <p:pRg st="2" end="2"/>
                                            </p:txEl>
                                          </p:spTgt>
                                        </p:tgtEl>
                                        <p:attrNameLst>
                                          <p:attrName>style.visibility</p:attrName>
                                        </p:attrNameLst>
                                      </p:cBhvr>
                                      <p:to>
                                        <p:strVal val="visible"/>
                                      </p:to>
                                    </p:set>
                                    <p:animEffect transition="in" filter="fade">
                                      <p:cBhvr>
                                        <p:cTn id="33" dur="500"/>
                                        <p:tgtEl>
                                          <p:spTgt spid="2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xEl>
                                              <p:pRg st="3" end="3"/>
                                            </p:txEl>
                                          </p:spTgt>
                                        </p:tgtEl>
                                        <p:attrNameLst>
                                          <p:attrName>style.visibility</p:attrName>
                                        </p:attrNameLst>
                                      </p:cBhvr>
                                      <p:to>
                                        <p:strVal val="visible"/>
                                      </p:to>
                                    </p:set>
                                    <p:animEffect transition="in" filter="fade">
                                      <p:cBhvr>
                                        <p:cTn id="38" dur="500"/>
                                        <p:tgtEl>
                                          <p:spTgt spid="26">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animEffect transition="in" filter="fade">
                                      <p:cBhvr>
                                        <p:cTn id="43" dur="500"/>
                                        <p:tgtEl>
                                          <p:spTgt spid="2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1">
                                            <p:txEl>
                                              <p:pRg st="1" end="1"/>
                                            </p:txEl>
                                          </p:spTgt>
                                        </p:tgtEl>
                                        <p:attrNameLst>
                                          <p:attrName>style.visibility</p:attrName>
                                        </p:attrNameLst>
                                      </p:cBhvr>
                                      <p:to>
                                        <p:strVal val="visible"/>
                                      </p:to>
                                    </p:set>
                                    <p:animEffect transition="in" filter="fade">
                                      <p:cBhvr>
                                        <p:cTn id="48" dur="500"/>
                                        <p:tgtEl>
                                          <p:spTgt spid="21">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1">
                                            <p:txEl>
                                              <p:pRg st="2" end="2"/>
                                            </p:txEl>
                                          </p:spTgt>
                                        </p:tgtEl>
                                        <p:attrNameLst>
                                          <p:attrName>style.visibility</p:attrName>
                                        </p:attrNameLst>
                                      </p:cBhvr>
                                      <p:to>
                                        <p:strVal val="visible"/>
                                      </p:to>
                                    </p:set>
                                    <p:animEffect transition="in" filter="fade">
                                      <p:cBhvr>
                                        <p:cTn id="53" dur="500"/>
                                        <p:tgtEl>
                                          <p:spTgt spid="21">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1">
                                            <p:txEl>
                                              <p:pRg st="3" end="3"/>
                                            </p:txEl>
                                          </p:spTgt>
                                        </p:tgtEl>
                                        <p:attrNameLst>
                                          <p:attrName>style.visibility</p:attrName>
                                        </p:attrNameLst>
                                      </p:cBhvr>
                                      <p:to>
                                        <p:strVal val="visible"/>
                                      </p:to>
                                    </p:set>
                                    <p:animEffect transition="in" filter="fade">
                                      <p:cBhvr>
                                        <p:cTn id="58" dur="500"/>
                                        <p:tgtEl>
                                          <p:spTgt spid="21">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1">
                                            <p:txEl>
                                              <p:pRg st="4" end="4"/>
                                            </p:txEl>
                                          </p:spTgt>
                                        </p:tgtEl>
                                        <p:attrNameLst>
                                          <p:attrName>style.visibility</p:attrName>
                                        </p:attrNameLst>
                                      </p:cBhvr>
                                      <p:to>
                                        <p:strVal val="visible"/>
                                      </p:to>
                                    </p:set>
                                    <p:animEffect transition="in" filter="fade">
                                      <p:cBhvr>
                                        <p:cTn id="63"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flipV="1">
            <a:off x="51923" y="133642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2ECE248-DC35-4584-8A3C-471A5235D631}"/>
              </a:ext>
            </a:extLst>
          </p:cNvPr>
          <p:cNvGrpSpPr/>
          <p:nvPr/>
        </p:nvGrpSpPr>
        <p:grpSpPr>
          <a:xfrm>
            <a:off x="3535679" y="4187"/>
            <a:ext cx="6414015" cy="1299233"/>
            <a:chOff x="2804290" y="116162"/>
            <a:chExt cx="6414015" cy="1299233"/>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417571" y="174344"/>
              <a:ext cx="5800734"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3996585" y="161895"/>
              <a:ext cx="5009705" cy="1200329"/>
            </a:xfrm>
            <a:prstGeom prst="rect">
              <a:avLst/>
            </a:prstGeom>
            <a:noFill/>
          </p:spPr>
          <p:txBody>
            <a:bodyPr wrap="none" lIns="91440" tIns="45720" rIns="91440" bIns="45720">
              <a:spAutoFit/>
            </a:bodyPr>
            <a:lstStyle/>
            <a:p>
              <a:pPr algn="ctr"/>
              <a:r>
                <a:rPr lang="en-US" sz="7200" b="1" cap="none" spc="0" dirty="0">
                  <a:ln w="13462">
                    <a:solidFill>
                      <a:schemeClr val="bg1"/>
                    </a:solidFill>
                    <a:prstDash val="solid"/>
                  </a:ln>
                  <a:solidFill>
                    <a:srgbClr val="C00000"/>
                  </a:solidFill>
                  <a:effectLst>
                    <a:outerShdw dist="38100" dir="2700000" algn="bl" rotWithShape="0">
                      <a:schemeClr val="accent5"/>
                    </a:outerShdw>
                  </a:effectLst>
                  <a:latin typeface="#9Slide07 IcielKoni" pitchFamily="2" charset="0"/>
                </a:rPr>
                <a:t>VẬN DỤNG</a:t>
              </a:r>
            </a:p>
          </p:txBody>
        </p:sp>
        <p:pic>
          <p:nvPicPr>
            <p:cNvPr id="19" name="Picture 2" descr="navocado-task-badges-legal-task-icons-smaller | Icon, Task, Icon collection">
              <a:extLst>
                <a:ext uri="{FF2B5EF4-FFF2-40B4-BE49-F238E27FC236}">
                  <a16:creationId xmlns:a16="http://schemas.microsoft.com/office/drawing/2014/main" id="{821FACA5-DEE8-49A2-A437-53AAEC263A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Rounded Corners 7">
            <a:extLst>
              <a:ext uri="{FF2B5EF4-FFF2-40B4-BE49-F238E27FC236}">
                <a16:creationId xmlns:a16="http://schemas.microsoft.com/office/drawing/2014/main" id="{23DEA3F1-E3AB-4ED6-A8B3-B124B97FD588}"/>
              </a:ext>
            </a:extLst>
          </p:cNvPr>
          <p:cNvSpPr/>
          <p:nvPr/>
        </p:nvSpPr>
        <p:spPr>
          <a:xfrm>
            <a:off x="4727975" y="1088832"/>
            <a:ext cx="7555691" cy="181203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FF0000"/>
                </a:solidFill>
                <a:latin typeface="#9Slide05 SVNKitten" pitchFamily="2" charset="0"/>
                <a:cs typeface="Arial" panose="020B0604020202020204" pitchFamily="34" charset="0"/>
              </a:rPr>
              <a:t>Nhà</a:t>
            </a:r>
            <a:r>
              <a:rPr lang="en-US" sz="6000" dirty="0">
                <a:solidFill>
                  <a:srgbClr val="FF0000"/>
                </a:solidFill>
                <a:latin typeface="#9Slide05 SVNKitten" pitchFamily="2" charset="0"/>
                <a:cs typeface="Arial" panose="020B0604020202020204" pitchFamily="34" charset="0"/>
              </a:rPr>
              <a:t> </a:t>
            </a:r>
            <a:r>
              <a:rPr lang="en-US" sz="7200" dirty="0" err="1">
                <a:solidFill>
                  <a:srgbClr val="00B050"/>
                </a:solidFill>
                <a:latin typeface="#9Slide05 SVNKitten" pitchFamily="2" charset="0"/>
                <a:cs typeface="Arial" panose="020B0604020202020204" pitchFamily="34" charset="0"/>
              </a:rPr>
              <a:t>đầu</a:t>
            </a:r>
            <a:r>
              <a:rPr lang="en-US" sz="7200" dirty="0">
                <a:solidFill>
                  <a:srgbClr val="00B050"/>
                </a:solidFill>
                <a:latin typeface="#9Slide05 SVNKitten" pitchFamily="2" charset="0"/>
                <a:cs typeface="Arial" panose="020B0604020202020204" pitchFamily="34" charset="0"/>
              </a:rPr>
              <a:t> </a:t>
            </a:r>
            <a:r>
              <a:rPr lang="en-US" sz="7200" dirty="0" err="1">
                <a:solidFill>
                  <a:srgbClr val="00B050"/>
                </a:solidFill>
                <a:latin typeface="#9Slide05 SVNKitten" pitchFamily="2" charset="0"/>
                <a:cs typeface="Arial" panose="020B0604020202020204" pitchFamily="34" charset="0"/>
              </a:rPr>
              <a:t>tư</a:t>
            </a:r>
            <a:r>
              <a:rPr lang="en-US" sz="7200" dirty="0">
                <a:solidFill>
                  <a:srgbClr val="00B05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thông</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minh</a:t>
            </a:r>
            <a:endParaRPr lang="en-US" sz="6000" dirty="0">
              <a:solidFill>
                <a:srgbClr val="FF0000"/>
              </a:solidFill>
              <a:latin typeface="#9Slide05 SVNKitten" pitchFamily="2" charset="0"/>
              <a:cs typeface="Arial" panose="020B0604020202020204" pitchFamily="34" charset="0"/>
            </a:endParaRPr>
          </a:p>
        </p:txBody>
      </p:sp>
      <p:sp>
        <p:nvSpPr>
          <p:cNvPr id="21" name="Rectangle: Rounded Corners 7">
            <a:extLst>
              <a:ext uri="{FF2B5EF4-FFF2-40B4-BE49-F238E27FC236}">
                <a16:creationId xmlns:a16="http://schemas.microsoft.com/office/drawing/2014/main" id="{BDDF94F8-DBC1-4E76-97DB-E06E20982084}"/>
              </a:ext>
            </a:extLst>
          </p:cNvPr>
          <p:cNvSpPr/>
          <p:nvPr/>
        </p:nvSpPr>
        <p:spPr>
          <a:xfrm>
            <a:off x="1301156" y="2463181"/>
            <a:ext cx="3137311" cy="3706841"/>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70C0"/>
                </a:solidFill>
                <a:latin typeface="#9Slide05 SVNKitten" pitchFamily="2" charset="0"/>
                <a:cs typeface="Arial" panose="020B0604020202020204" pitchFamily="34" charset="0"/>
              </a:rPr>
              <a:t>Nếu</a:t>
            </a:r>
            <a:r>
              <a:rPr lang="en-US" sz="2800" dirty="0">
                <a:solidFill>
                  <a:srgbClr val="0070C0"/>
                </a:solidFill>
                <a:latin typeface="#9Slide05 SVNKitten" pitchFamily="2" charset="0"/>
                <a:cs typeface="Arial" panose="020B0604020202020204" pitchFamily="34" charset="0"/>
              </a:rPr>
              <a:t> </a:t>
            </a:r>
            <a:r>
              <a:rPr lang="en-US" sz="2800" dirty="0" err="1">
                <a:solidFill>
                  <a:srgbClr val="0070C0"/>
                </a:solidFill>
                <a:latin typeface="#9Slide05 SVNKitten" pitchFamily="2" charset="0"/>
                <a:cs typeface="Arial" panose="020B0604020202020204" pitchFamily="34" charset="0"/>
              </a:rPr>
              <a:t>được</a:t>
            </a:r>
            <a:r>
              <a:rPr lang="en-US" sz="2800" dirty="0">
                <a:solidFill>
                  <a:srgbClr val="0070C0"/>
                </a:solidFill>
                <a:latin typeface="#9Slide05 SVNKitten" pitchFamily="2" charset="0"/>
                <a:cs typeface="Arial" panose="020B0604020202020204" pitchFamily="34" charset="0"/>
              </a:rPr>
              <a:t> </a:t>
            </a:r>
            <a:r>
              <a:rPr lang="en-US" sz="2800" dirty="0" err="1">
                <a:solidFill>
                  <a:srgbClr val="0070C0"/>
                </a:solidFill>
                <a:latin typeface="#9Slide05 SVNKitten" pitchFamily="2" charset="0"/>
                <a:cs typeface="Arial" panose="020B0604020202020204" pitchFamily="34" charset="0"/>
              </a:rPr>
              <a:t>đầu</a:t>
            </a:r>
            <a:r>
              <a:rPr lang="en-US" sz="2800" dirty="0">
                <a:solidFill>
                  <a:srgbClr val="0070C0"/>
                </a:solidFill>
                <a:latin typeface="#9Slide05 SVNKitten" pitchFamily="2" charset="0"/>
                <a:cs typeface="Arial" panose="020B0604020202020204" pitchFamily="34" charset="0"/>
              </a:rPr>
              <a:t> </a:t>
            </a:r>
            <a:r>
              <a:rPr lang="en-US" sz="2800" dirty="0" err="1">
                <a:solidFill>
                  <a:srgbClr val="0070C0"/>
                </a:solidFill>
                <a:latin typeface="#9Slide05 SVNKitten" pitchFamily="2" charset="0"/>
                <a:cs typeface="Arial" panose="020B0604020202020204" pitchFamily="34" charset="0"/>
              </a:rPr>
              <a:t>tư</a:t>
            </a:r>
            <a:r>
              <a:rPr lang="en-US" sz="2800" dirty="0">
                <a:solidFill>
                  <a:srgbClr val="0070C0"/>
                </a:solidFill>
                <a:latin typeface="#9Slide05 SVNKitten" pitchFamily="2" charset="0"/>
                <a:cs typeface="Arial" panose="020B0604020202020204" pitchFamily="34" charset="0"/>
              </a:rPr>
              <a:t> </a:t>
            </a:r>
            <a:r>
              <a:rPr lang="en-US" sz="2800" dirty="0" err="1">
                <a:solidFill>
                  <a:srgbClr val="0070C0"/>
                </a:solidFill>
                <a:latin typeface="#9Slide05 SVNKitten" pitchFamily="2" charset="0"/>
                <a:cs typeface="Arial" panose="020B0604020202020204" pitchFamily="34" charset="0"/>
              </a:rPr>
              <a:t>vào</a:t>
            </a:r>
            <a:r>
              <a:rPr lang="en-US" sz="2800" dirty="0">
                <a:solidFill>
                  <a:srgbClr val="0070C0"/>
                </a:solidFill>
                <a:latin typeface="#9Slide05 SVNKitten" pitchFamily="2" charset="0"/>
                <a:cs typeface="Arial" panose="020B0604020202020204" pitchFamily="34" charset="0"/>
              </a:rPr>
              <a:t> 1 </a:t>
            </a:r>
            <a:r>
              <a:rPr lang="en-US" sz="2800" dirty="0" err="1">
                <a:solidFill>
                  <a:srgbClr val="0070C0"/>
                </a:solidFill>
                <a:latin typeface="#9Slide05 SVNKitten" pitchFamily="2" charset="0"/>
                <a:cs typeface="Arial" panose="020B0604020202020204" pitchFamily="34" charset="0"/>
              </a:rPr>
              <a:t>lĩnh</a:t>
            </a:r>
            <a:r>
              <a:rPr lang="en-US" sz="2800" dirty="0">
                <a:solidFill>
                  <a:srgbClr val="0070C0"/>
                </a:solidFill>
                <a:latin typeface="#9Slide05 SVNKitten" pitchFamily="2" charset="0"/>
                <a:cs typeface="Arial" panose="020B0604020202020204" pitchFamily="34" charset="0"/>
              </a:rPr>
              <a:t> </a:t>
            </a:r>
            <a:r>
              <a:rPr lang="en-US" sz="2800" dirty="0" err="1">
                <a:solidFill>
                  <a:srgbClr val="0070C0"/>
                </a:solidFill>
                <a:latin typeface="#9Slide05 SVNKitten" pitchFamily="2" charset="0"/>
                <a:cs typeface="Arial" panose="020B0604020202020204" pitchFamily="34" charset="0"/>
              </a:rPr>
              <a:t>vực</a:t>
            </a:r>
            <a:r>
              <a:rPr lang="en-US" sz="2800" dirty="0">
                <a:solidFill>
                  <a:srgbClr val="0070C0"/>
                </a:solidFill>
                <a:latin typeface="#9Slide05 SVNKitten" pitchFamily="2" charset="0"/>
                <a:cs typeface="Arial" panose="020B0604020202020204" pitchFamily="34" charset="0"/>
              </a:rPr>
              <a:t> </a:t>
            </a:r>
            <a:r>
              <a:rPr lang="en-US" sz="2800" dirty="0" err="1">
                <a:solidFill>
                  <a:srgbClr val="0070C0"/>
                </a:solidFill>
                <a:latin typeface="#9Slide05 SVNKitten" pitchFamily="2" charset="0"/>
                <a:cs typeface="Arial" panose="020B0604020202020204" pitchFamily="34" charset="0"/>
              </a:rPr>
              <a:t>của</a:t>
            </a:r>
            <a:r>
              <a:rPr lang="en-US" sz="2800" dirty="0">
                <a:solidFill>
                  <a:srgbClr val="0070C0"/>
                </a:solidFill>
                <a:latin typeface="#9Slide05 SVNKitten" pitchFamily="2" charset="0"/>
                <a:cs typeface="Arial" panose="020B0604020202020204" pitchFamily="34" charset="0"/>
              </a:rPr>
              <a:t> </a:t>
            </a:r>
            <a:r>
              <a:rPr lang="en-US" sz="2800" dirty="0" err="1">
                <a:solidFill>
                  <a:srgbClr val="0070C0"/>
                </a:solidFill>
                <a:latin typeface="#9Slide05 SVNKitten" pitchFamily="2" charset="0"/>
                <a:cs typeface="Arial" panose="020B0604020202020204" pitchFamily="34" charset="0"/>
              </a:rPr>
              <a:t>nước</a:t>
            </a:r>
            <a:r>
              <a:rPr lang="en-US" sz="2800" dirty="0">
                <a:solidFill>
                  <a:srgbClr val="0070C0"/>
                </a:solidFill>
                <a:latin typeface="#9Slide05 SVNKitten" pitchFamily="2" charset="0"/>
                <a:cs typeface="Arial" panose="020B0604020202020204" pitchFamily="34" charset="0"/>
              </a:rPr>
              <a:t> ta, </a:t>
            </a:r>
            <a:r>
              <a:rPr lang="en-US" sz="2800" dirty="0" err="1">
                <a:solidFill>
                  <a:srgbClr val="0070C0"/>
                </a:solidFill>
                <a:latin typeface="#9Slide05 SVNKitten" pitchFamily="2" charset="0"/>
                <a:cs typeface="Arial" panose="020B0604020202020204" pitchFamily="34" charset="0"/>
              </a:rPr>
              <a:t>em</a:t>
            </a:r>
            <a:r>
              <a:rPr lang="en-US" sz="2800" dirty="0">
                <a:solidFill>
                  <a:srgbClr val="0070C0"/>
                </a:solidFill>
                <a:latin typeface="#9Slide05 SVNKitten" pitchFamily="2" charset="0"/>
                <a:cs typeface="Arial" panose="020B0604020202020204" pitchFamily="34" charset="0"/>
              </a:rPr>
              <a:t> </a:t>
            </a:r>
            <a:r>
              <a:rPr lang="en-US" sz="2800" dirty="0" err="1">
                <a:solidFill>
                  <a:srgbClr val="0070C0"/>
                </a:solidFill>
                <a:latin typeface="#9Slide05 SVNKitten" pitchFamily="2" charset="0"/>
                <a:cs typeface="Arial" panose="020B0604020202020204" pitchFamily="34" charset="0"/>
              </a:rPr>
              <a:t>sẽ</a:t>
            </a:r>
            <a:r>
              <a:rPr lang="en-US" sz="2800" dirty="0">
                <a:solidFill>
                  <a:srgbClr val="0070C0"/>
                </a:solidFill>
                <a:latin typeface="#9Slide05 SVNKitten" pitchFamily="2" charset="0"/>
                <a:cs typeface="Arial" panose="020B0604020202020204" pitchFamily="34" charset="0"/>
              </a:rPr>
              <a:t> </a:t>
            </a:r>
            <a:r>
              <a:rPr lang="en-US" sz="2800" dirty="0" err="1">
                <a:solidFill>
                  <a:srgbClr val="0070C0"/>
                </a:solidFill>
                <a:latin typeface="#9Slide05 SVNKitten" pitchFamily="2" charset="0"/>
                <a:cs typeface="Arial" panose="020B0604020202020204" pitchFamily="34" charset="0"/>
              </a:rPr>
              <a:t>đầu</a:t>
            </a:r>
            <a:r>
              <a:rPr lang="en-US" sz="2800" dirty="0">
                <a:solidFill>
                  <a:srgbClr val="0070C0"/>
                </a:solidFill>
                <a:latin typeface="#9Slide05 SVNKitten" pitchFamily="2" charset="0"/>
                <a:cs typeface="Arial" panose="020B0604020202020204" pitchFamily="34" charset="0"/>
              </a:rPr>
              <a:t> </a:t>
            </a:r>
            <a:r>
              <a:rPr lang="en-US" sz="2800" dirty="0" err="1">
                <a:solidFill>
                  <a:srgbClr val="0070C0"/>
                </a:solidFill>
                <a:latin typeface="#9Slide05 SVNKitten" pitchFamily="2" charset="0"/>
                <a:cs typeface="Arial" panose="020B0604020202020204" pitchFamily="34" charset="0"/>
              </a:rPr>
              <a:t>tư</a:t>
            </a:r>
            <a:r>
              <a:rPr lang="en-US" sz="2800" dirty="0">
                <a:solidFill>
                  <a:srgbClr val="0070C0"/>
                </a:solidFill>
                <a:latin typeface="#9Slide05 SVNKitten" pitchFamily="2" charset="0"/>
                <a:cs typeface="Arial" panose="020B0604020202020204" pitchFamily="34" charset="0"/>
              </a:rPr>
              <a:t> </a:t>
            </a:r>
            <a:r>
              <a:rPr lang="en-US" sz="2800" dirty="0" err="1">
                <a:solidFill>
                  <a:srgbClr val="0070C0"/>
                </a:solidFill>
                <a:latin typeface="#9Slide05 SVNKitten" pitchFamily="2" charset="0"/>
                <a:cs typeface="Arial" panose="020B0604020202020204" pitchFamily="34" charset="0"/>
              </a:rPr>
              <a:t>vào</a:t>
            </a:r>
            <a:r>
              <a:rPr lang="en-US" sz="2800" dirty="0">
                <a:solidFill>
                  <a:srgbClr val="0070C0"/>
                </a:solidFill>
                <a:latin typeface="#9Slide05 SVNKitten" pitchFamily="2" charset="0"/>
                <a:cs typeface="Arial" panose="020B0604020202020204" pitchFamily="34" charset="0"/>
              </a:rPr>
              <a:t> </a:t>
            </a:r>
            <a:r>
              <a:rPr lang="en-US" sz="2800" dirty="0" err="1">
                <a:solidFill>
                  <a:srgbClr val="0070C0"/>
                </a:solidFill>
                <a:latin typeface="#9Slide05 SVNKitten" pitchFamily="2" charset="0"/>
                <a:cs typeface="Arial" panose="020B0604020202020204" pitchFamily="34" charset="0"/>
              </a:rPr>
              <a:t>lĩnh</a:t>
            </a:r>
            <a:r>
              <a:rPr lang="en-US" sz="2800" dirty="0">
                <a:solidFill>
                  <a:srgbClr val="0070C0"/>
                </a:solidFill>
                <a:latin typeface="#9Slide05 SVNKitten" pitchFamily="2" charset="0"/>
                <a:cs typeface="Arial" panose="020B0604020202020204" pitchFamily="34" charset="0"/>
              </a:rPr>
              <a:t> </a:t>
            </a:r>
            <a:r>
              <a:rPr lang="en-US" sz="2800" dirty="0" err="1">
                <a:solidFill>
                  <a:srgbClr val="0070C0"/>
                </a:solidFill>
                <a:latin typeface="#9Slide05 SVNKitten" pitchFamily="2" charset="0"/>
                <a:cs typeface="Arial" panose="020B0604020202020204" pitchFamily="34" charset="0"/>
              </a:rPr>
              <a:t>vực</a:t>
            </a:r>
            <a:r>
              <a:rPr lang="en-US" sz="2800" dirty="0">
                <a:solidFill>
                  <a:srgbClr val="0070C0"/>
                </a:solidFill>
                <a:latin typeface="#9Slide05 SVNKitten" pitchFamily="2" charset="0"/>
                <a:cs typeface="Arial" panose="020B0604020202020204" pitchFamily="34" charset="0"/>
              </a:rPr>
              <a:t> </a:t>
            </a:r>
            <a:r>
              <a:rPr lang="en-US" sz="2800" dirty="0" err="1">
                <a:solidFill>
                  <a:srgbClr val="0070C0"/>
                </a:solidFill>
                <a:latin typeface="#9Slide05 SVNKitten" pitchFamily="2" charset="0"/>
                <a:cs typeface="Arial" panose="020B0604020202020204" pitchFamily="34" charset="0"/>
              </a:rPr>
              <a:t>nào</a:t>
            </a:r>
            <a:r>
              <a:rPr lang="en-US" sz="2800" dirty="0">
                <a:solidFill>
                  <a:srgbClr val="0070C0"/>
                </a:solidFill>
                <a:latin typeface="#9Slide05 SVNKitten" pitchFamily="2" charset="0"/>
                <a:cs typeface="Arial" panose="020B0604020202020204" pitchFamily="34" charset="0"/>
              </a:rPr>
              <a:t>? </a:t>
            </a:r>
            <a:r>
              <a:rPr lang="en-US" sz="2800" dirty="0" err="1">
                <a:solidFill>
                  <a:srgbClr val="0070C0"/>
                </a:solidFill>
                <a:latin typeface="#9Slide05 SVNKitten" pitchFamily="2" charset="0"/>
                <a:cs typeface="Arial" panose="020B0604020202020204" pitchFamily="34" charset="0"/>
              </a:rPr>
              <a:t>Tại</a:t>
            </a:r>
            <a:r>
              <a:rPr lang="en-US" sz="2800" dirty="0">
                <a:solidFill>
                  <a:srgbClr val="0070C0"/>
                </a:solidFill>
                <a:latin typeface="#9Slide05 SVNKitten" pitchFamily="2" charset="0"/>
                <a:cs typeface="Arial" panose="020B0604020202020204" pitchFamily="34" charset="0"/>
              </a:rPr>
              <a:t> </a:t>
            </a:r>
            <a:r>
              <a:rPr lang="en-US" sz="2800" dirty="0" err="1">
                <a:solidFill>
                  <a:srgbClr val="0070C0"/>
                </a:solidFill>
                <a:latin typeface="#9Slide05 SVNKitten" pitchFamily="2" charset="0"/>
                <a:cs typeface="Arial" panose="020B0604020202020204" pitchFamily="34" charset="0"/>
              </a:rPr>
              <a:t>sao</a:t>
            </a:r>
            <a:r>
              <a:rPr lang="en-US" sz="2800" dirty="0">
                <a:solidFill>
                  <a:srgbClr val="0070C0"/>
                </a:solidFill>
                <a:latin typeface="#9Slide05 SVNKitten" pitchFamily="2" charset="0"/>
                <a:cs typeface="Arial" panose="020B0604020202020204" pitchFamily="34" charset="0"/>
              </a:rPr>
              <a:t>?</a:t>
            </a:r>
          </a:p>
          <a:p>
            <a:pPr algn="just"/>
            <a:endParaRPr lang="en-US" sz="2800" dirty="0">
              <a:solidFill>
                <a:srgbClr val="0070C0"/>
              </a:solidFill>
              <a:latin typeface="#9Slide05 SVNKitten" pitchFamily="2" charset="0"/>
              <a:cs typeface="Arial" panose="020B0604020202020204" pitchFamily="34" charset="0"/>
            </a:endParaRPr>
          </a:p>
          <a:p>
            <a:pPr algn="just"/>
            <a:endParaRPr lang="en-US" sz="2800" dirty="0">
              <a:solidFill>
                <a:srgbClr val="0070C0"/>
              </a:solidFill>
              <a:latin typeface="#9Slide05 SVNKitten" pitchFamily="2" charset="0"/>
              <a:cs typeface="Arial" panose="020B0604020202020204" pitchFamily="34" charset="0"/>
            </a:endParaRPr>
          </a:p>
        </p:txBody>
      </p:sp>
      <p:pic>
        <p:nvPicPr>
          <p:cNvPr id="3076" name="Picture 4" descr="hình ảnh : Máy in, 3d, Công nghệ, Cad, quá trình, Sản phẩm, bằng phẳng,  Tương lai, tương lai, máy móc, thông minh, khái niệm, Thiết kế, đồ họa, xe  hơi, trừu">
            <a:extLst>
              <a:ext uri="{FF2B5EF4-FFF2-40B4-BE49-F238E27FC236}">
                <a16:creationId xmlns:a16="http://schemas.microsoft.com/office/drawing/2014/main" id="{5EE63BB7-4634-4586-9E91-989E86AA7B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7637" y="2463181"/>
            <a:ext cx="7035556" cy="36755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Nhà đầu tư | BEEKROWD">
            <a:extLst>
              <a:ext uri="{FF2B5EF4-FFF2-40B4-BE49-F238E27FC236}">
                <a16:creationId xmlns:a16="http://schemas.microsoft.com/office/drawing/2014/main" id="{747EE7C2-493A-4AE6-850B-03FC5EF927B8}"/>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714" b="96429" l="10000" r="90000">
                        <a14:foregroundMark x1="35571" y1="8429" x2="36286" y2="7286"/>
                        <a14:foregroundMark x1="45143" y1="2857" x2="45143" y2="2857"/>
                        <a14:foregroundMark x1="39857" y1="96429" x2="39857" y2="96429"/>
                      </a14:backgroundRemoval>
                    </a14:imgEffect>
                  </a14:imgLayer>
                </a14:imgProps>
              </a:ext>
              <a:ext uri="{28A0092B-C50C-407E-A947-70E740481C1C}">
                <a14:useLocalDpi xmlns:a14="http://schemas.microsoft.com/office/drawing/2010/main" val="0"/>
              </a:ext>
            </a:extLst>
          </a:blip>
          <a:srcRect l="10225" r="11600"/>
          <a:stretch/>
        </p:blipFill>
        <p:spPr bwMode="auto">
          <a:xfrm>
            <a:off x="3779297" y="4678371"/>
            <a:ext cx="1318340" cy="16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840469"/>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flipV="1">
            <a:off x="0" y="1519309"/>
            <a:ext cx="12192000" cy="42074"/>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Rectangle: Rounded Corners 7">
            <a:extLst>
              <a:ext uri="{FF2B5EF4-FFF2-40B4-BE49-F238E27FC236}">
                <a16:creationId xmlns:a16="http://schemas.microsoft.com/office/drawing/2014/main" id="{67B3FEC1-760E-4B1E-93CD-74D3D46FF791}"/>
              </a:ext>
            </a:extLst>
          </p:cNvPr>
          <p:cNvSpPr/>
          <p:nvPr/>
        </p:nvSpPr>
        <p:spPr>
          <a:xfrm>
            <a:off x="461920" y="1661807"/>
            <a:ext cx="2436023" cy="1062491"/>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Chuyển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dịch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cơ</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cấu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lãnh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thổ</a:t>
            </a:r>
            <a:endParaRPr lang="en-US" sz="2800" dirty="0">
              <a:solidFill>
                <a:schemeClr val="tx1"/>
              </a:solidFill>
              <a:latin typeface="#9Slide05 SVNKitten" pitchFamily="2" charset="0"/>
              <a:cs typeface="Arial" panose="020B0604020202020204" pitchFamily="34" charset="0"/>
            </a:endParaRPr>
          </a:p>
        </p:txBody>
      </p:sp>
      <p:sp>
        <p:nvSpPr>
          <p:cNvPr id="20" name="Rectangle: Rounded Corners 7">
            <a:extLst>
              <a:ext uri="{FF2B5EF4-FFF2-40B4-BE49-F238E27FC236}">
                <a16:creationId xmlns:a16="http://schemas.microsoft.com/office/drawing/2014/main" id="{BCA3B9FD-A1CB-4F79-BD97-656903020E9D}"/>
              </a:ext>
            </a:extLst>
          </p:cNvPr>
          <p:cNvSpPr/>
          <p:nvPr/>
        </p:nvSpPr>
        <p:spPr>
          <a:xfrm>
            <a:off x="5053717" y="327127"/>
            <a:ext cx="6072672" cy="882423"/>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0070C0"/>
                </a:solidFill>
                <a:latin typeface="#9Slide05 SVNKitten" pitchFamily="2" charset="0"/>
                <a:cs typeface="Arial" panose="020B0604020202020204" pitchFamily="34" charset="0"/>
              </a:rPr>
              <a:t>Trò</a:t>
            </a:r>
            <a:r>
              <a:rPr lang="en-US" sz="6000" dirty="0">
                <a:solidFill>
                  <a:srgbClr val="FDB62F"/>
                </a:solidFill>
                <a:latin typeface="#9Slide05 SVNKitten" pitchFamily="2" charset="0"/>
                <a:cs typeface="Arial" panose="020B0604020202020204" pitchFamily="34" charset="0"/>
              </a:rPr>
              <a:t> </a:t>
            </a:r>
            <a:r>
              <a:rPr lang="en-US" sz="6000" dirty="0" err="1">
                <a:solidFill>
                  <a:srgbClr val="C94536"/>
                </a:solidFill>
                <a:latin typeface="#9Slide05 SVNKitten" pitchFamily="2" charset="0"/>
                <a:cs typeface="Arial" panose="020B0604020202020204" pitchFamily="34" charset="0"/>
              </a:rPr>
              <a:t>chơi:</a:t>
            </a:r>
            <a:r>
              <a:rPr lang="en-US" sz="6000" dirty="0" err="1">
                <a:solidFill>
                  <a:srgbClr val="FDB62F"/>
                </a:solidFill>
                <a:latin typeface="#9Slide05 SVNKitten" pitchFamily="2" charset="0"/>
                <a:cs typeface="Arial" panose="020B0604020202020204" pitchFamily="34" charset="0"/>
              </a:rPr>
              <a:t>Ghép</a:t>
            </a:r>
            <a:r>
              <a:rPr lang="en-US" sz="6000" dirty="0">
                <a:solidFill>
                  <a:srgbClr val="FDB62F"/>
                </a:solidFill>
                <a:latin typeface="#9Slide05 SVNKitten" pitchFamily="2" charset="0"/>
                <a:cs typeface="Arial" panose="020B0604020202020204" pitchFamily="34" charset="0"/>
              </a:rPr>
              <a:t> </a:t>
            </a:r>
            <a:r>
              <a:rPr lang="en-US" sz="6000" dirty="0" err="1">
                <a:solidFill>
                  <a:srgbClr val="88B337"/>
                </a:solidFill>
                <a:latin typeface="#9Slide05 SVNKitten" pitchFamily="2" charset="0"/>
                <a:cs typeface="Arial" panose="020B0604020202020204" pitchFamily="34" charset="0"/>
              </a:rPr>
              <a:t>nối</a:t>
            </a:r>
            <a:endParaRPr lang="en-US" sz="6000" dirty="0">
              <a:solidFill>
                <a:srgbClr val="88B337"/>
              </a:solidFill>
              <a:latin typeface="#9Slide05 SVNKitten" pitchFamily="2" charset="0"/>
              <a:cs typeface="Arial" panose="020B0604020202020204" pitchFamily="34" charset="0"/>
            </a:endParaRPr>
          </a:p>
        </p:txBody>
      </p:sp>
      <p:pic>
        <p:nvPicPr>
          <p:cNvPr id="6146" name="Picture 2" descr="Puzzle - Free gaming icons">
            <a:extLst>
              <a:ext uri="{FF2B5EF4-FFF2-40B4-BE49-F238E27FC236}">
                <a16:creationId xmlns:a16="http://schemas.microsoft.com/office/drawing/2014/main" id="{CAE9F150-A267-4362-B41E-E85280D957EF}"/>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8413" b="94127" l="10000" r="90000">
                        <a14:foregroundMark x1="41000" y1="92222" x2="41000" y2="92222"/>
                        <a14:foregroundMark x1="48333" y1="94127" x2="48333" y2="94127"/>
                        <a14:foregroundMark x1="67917" y1="34127" x2="67917" y2="34127"/>
                        <a14:foregroundMark x1="69250" y1="18413" x2="69250" y2="18413"/>
                        <a14:foregroundMark x1="57583" y1="5714" x2="64583" y2="8413"/>
                        <a14:foregroundMark x1="64583" y1="8413" x2="70333" y2="21746"/>
                        <a14:foregroundMark x1="70333" y1="21746" x2="70417" y2="24762"/>
                        <a14:foregroundMark x1="72000" y1="11905" x2="69000" y2="39683"/>
                        <a14:foregroundMark x1="47500" y1="9683" x2="47500" y2="9683"/>
                        <a14:foregroundMark x1="67833" y1="67619" x2="68333" y2="67460"/>
                        <a14:foregroundMark x1="70167" y1="62698" x2="67333" y2="69048"/>
                        <a14:foregroundMark x1="74583" y1="62222" x2="70417" y2="75397"/>
                        <a14:foregroundMark x1="70417" y1="75397" x2="66833" y2="81429"/>
                        <a14:foregroundMark x1="66833" y1="81429" x2="65750" y2="82222"/>
                        <a14:foregroundMark x1="65833" y1="77460" x2="65833" y2="77460"/>
                        <a14:foregroundMark x1="65333" y1="69524" x2="65333" y2="71587"/>
                        <a14:foregroundMark x1="66000" y1="76508" x2="65250" y2="78730"/>
                      </a14:backgroundRemoval>
                    </a14:imgEffect>
                  </a14:imgLayer>
                </a14:imgProps>
              </a:ext>
              <a:ext uri="{28A0092B-C50C-407E-A947-70E740481C1C}">
                <a14:useLocalDpi xmlns:a14="http://schemas.microsoft.com/office/drawing/2010/main" val="0"/>
              </a:ext>
            </a:extLst>
          </a:blip>
          <a:srcRect l="23417" r="24085"/>
          <a:stretch/>
        </p:blipFill>
        <p:spPr bwMode="auto">
          <a:xfrm>
            <a:off x="10806241" y="104841"/>
            <a:ext cx="1359671" cy="135973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7">
            <a:extLst>
              <a:ext uri="{FF2B5EF4-FFF2-40B4-BE49-F238E27FC236}">
                <a16:creationId xmlns:a16="http://schemas.microsoft.com/office/drawing/2014/main" id="{D0CEF6CE-69EA-4CF7-B9B5-13608A55451E}"/>
              </a:ext>
            </a:extLst>
          </p:cNvPr>
          <p:cNvSpPr/>
          <p:nvPr/>
        </p:nvSpPr>
        <p:spPr>
          <a:xfrm>
            <a:off x="461920" y="2916523"/>
            <a:ext cx="2436023" cy="1062491"/>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Chuyển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dịch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cơ</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cấu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ngành</a:t>
            </a:r>
            <a:endParaRPr lang="en-US" sz="2800" dirty="0">
              <a:solidFill>
                <a:schemeClr val="tx1"/>
              </a:solidFill>
              <a:latin typeface="#9Slide05 SVNKitten" pitchFamily="2" charset="0"/>
              <a:cs typeface="Arial" panose="020B0604020202020204" pitchFamily="34" charset="0"/>
            </a:endParaRPr>
          </a:p>
        </p:txBody>
      </p:sp>
      <p:sp>
        <p:nvSpPr>
          <p:cNvPr id="23" name="Rectangle: Rounded Corners 7">
            <a:extLst>
              <a:ext uri="{FF2B5EF4-FFF2-40B4-BE49-F238E27FC236}">
                <a16:creationId xmlns:a16="http://schemas.microsoft.com/office/drawing/2014/main" id="{64CEB3D1-AD55-4D00-9C45-747E5D148363}"/>
              </a:ext>
            </a:extLst>
          </p:cNvPr>
          <p:cNvSpPr/>
          <p:nvPr/>
        </p:nvSpPr>
        <p:spPr>
          <a:xfrm>
            <a:off x="461919" y="4164508"/>
            <a:ext cx="2436023" cy="124208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Chuyển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dịch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cơ</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cấu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thành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phần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kinh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tế</a:t>
            </a:r>
            <a:endParaRPr lang="en-US" sz="2800" dirty="0">
              <a:solidFill>
                <a:schemeClr val="tx1"/>
              </a:solidFill>
              <a:latin typeface="#9Slide05 SVNKitten" pitchFamily="2" charset="0"/>
              <a:cs typeface="Arial" panose="020B0604020202020204" pitchFamily="34" charset="0"/>
            </a:endParaRPr>
          </a:p>
        </p:txBody>
      </p:sp>
      <p:sp>
        <p:nvSpPr>
          <p:cNvPr id="25" name="Rectangle: Rounded Corners 7">
            <a:extLst>
              <a:ext uri="{FF2B5EF4-FFF2-40B4-BE49-F238E27FC236}">
                <a16:creationId xmlns:a16="http://schemas.microsoft.com/office/drawing/2014/main" id="{BB667BF0-CD49-4074-B6C1-892C345BA9DD}"/>
              </a:ext>
            </a:extLst>
          </p:cNvPr>
          <p:cNvSpPr/>
          <p:nvPr/>
        </p:nvSpPr>
        <p:spPr>
          <a:xfrm>
            <a:off x="461918" y="5604165"/>
            <a:ext cx="2436023" cy="1062491"/>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Các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vùng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kinh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tế</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trọng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điểm</a:t>
            </a:r>
            <a:endParaRPr lang="en-US" sz="2800" dirty="0">
              <a:solidFill>
                <a:schemeClr val="tx1"/>
              </a:solidFill>
              <a:latin typeface="#9Slide05 SVNKitten" pitchFamily="2" charset="0"/>
              <a:cs typeface="Arial" panose="020B0604020202020204" pitchFamily="34" charset="0"/>
            </a:endParaRPr>
          </a:p>
        </p:txBody>
      </p:sp>
      <p:sp>
        <p:nvSpPr>
          <p:cNvPr id="26" name="TextBox 25">
            <a:extLst>
              <a:ext uri="{FF2B5EF4-FFF2-40B4-BE49-F238E27FC236}">
                <a16:creationId xmlns:a16="http://schemas.microsoft.com/office/drawing/2014/main" id="{6F4D6375-5A23-4AF7-903C-FB940CE0377E}"/>
              </a:ext>
            </a:extLst>
          </p:cNvPr>
          <p:cNvSpPr txBox="1"/>
          <p:nvPr/>
        </p:nvSpPr>
        <p:spPr>
          <a:xfrm>
            <a:off x="4490727" y="3425603"/>
            <a:ext cx="1923008" cy="523220"/>
          </a:xfrm>
          <a:prstGeom prst="rect">
            <a:avLst/>
          </a:prstGeom>
          <a:noFill/>
          <a:ln w="3175">
            <a:solidFill>
              <a:schemeClr val="tx1"/>
            </a:solidFill>
          </a:ln>
        </p:spPr>
        <p:txBody>
          <a:bodyPr wrap="square">
            <a:spAutoFit/>
          </a:bodyPr>
          <a:lstStyle/>
          <a:p>
            <a:pPr algn="ctr"/>
            <a:r>
              <a:rPr lang="en-US" sz="2800" dirty="0" err="1">
                <a:solidFill>
                  <a:srgbClr val="0070C0"/>
                </a:solidFill>
                <a:latin typeface="#9Slide05 SVNKitten" pitchFamily="2" charset="0"/>
              </a:rPr>
              <a:t>Phía</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Bắc</a:t>
            </a:r>
            <a:endParaRPr lang="vi-VN" sz="2800" dirty="0">
              <a:solidFill>
                <a:srgbClr val="0070C0"/>
              </a:solidFill>
              <a:latin typeface="#9Slide05 SVNKitten" pitchFamily="2" charset="0"/>
            </a:endParaRPr>
          </a:p>
        </p:txBody>
      </p:sp>
      <p:sp>
        <p:nvSpPr>
          <p:cNvPr id="30" name="TextBox 29">
            <a:extLst>
              <a:ext uri="{FF2B5EF4-FFF2-40B4-BE49-F238E27FC236}">
                <a16:creationId xmlns:a16="http://schemas.microsoft.com/office/drawing/2014/main" id="{8F6AD2D0-1BFB-436A-8908-A9002BDA79E8}"/>
              </a:ext>
            </a:extLst>
          </p:cNvPr>
          <p:cNvSpPr txBox="1"/>
          <p:nvPr/>
        </p:nvSpPr>
        <p:spPr>
          <a:xfrm>
            <a:off x="3749836" y="4726405"/>
            <a:ext cx="2683680" cy="523220"/>
          </a:xfrm>
          <a:prstGeom prst="rect">
            <a:avLst/>
          </a:prstGeom>
          <a:noFill/>
          <a:ln w="3175">
            <a:solidFill>
              <a:schemeClr val="tx1"/>
            </a:solidFill>
          </a:ln>
        </p:spPr>
        <p:txBody>
          <a:bodyPr wrap="square">
            <a:spAutoFit/>
          </a:bodyPr>
          <a:lstStyle/>
          <a:p>
            <a:pPr algn="ctr"/>
            <a:r>
              <a:rPr lang="en-US" sz="2800" dirty="0" err="1">
                <a:solidFill>
                  <a:srgbClr val="0070C0"/>
                </a:solidFill>
                <a:latin typeface="#9Slide05 SVNKitten" pitchFamily="2" charset="0"/>
              </a:rPr>
              <a:t>Miền</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Trung</a:t>
            </a:r>
            <a:endParaRPr lang="vi-VN" sz="2800" dirty="0">
              <a:solidFill>
                <a:srgbClr val="0070C0"/>
              </a:solidFill>
              <a:latin typeface="#9Slide05 SVNKitten" pitchFamily="2" charset="0"/>
            </a:endParaRPr>
          </a:p>
        </p:txBody>
      </p:sp>
      <p:sp>
        <p:nvSpPr>
          <p:cNvPr id="31" name="TextBox 30">
            <a:extLst>
              <a:ext uri="{FF2B5EF4-FFF2-40B4-BE49-F238E27FC236}">
                <a16:creationId xmlns:a16="http://schemas.microsoft.com/office/drawing/2014/main" id="{49832B9B-73BC-4613-ABB8-17F7ECFAF7DA}"/>
              </a:ext>
            </a:extLst>
          </p:cNvPr>
          <p:cNvSpPr txBox="1"/>
          <p:nvPr/>
        </p:nvSpPr>
        <p:spPr>
          <a:xfrm>
            <a:off x="6713425" y="3460880"/>
            <a:ext cx="2683680" cy="523220"/>
          </a:xfrm>
          <a:prstGeom prst="rect">
            <a:avLst/>
          </a:prstGeom>
          <a:noFill/>
          <a:ln w="3175">
            <a:solidFill>
              <a:schemeClr val="tx1"/>
            </a:solidFill>
          </a:ln>
        </p:spPr>
        <p:txBody>
          <a:bodyPr wrap="square">
            <a:spAutoFit/>
          </a:bodyPr>
          <a:lstStyle/>
          <a:p>
            <a:pPr algn="ctr"/>
            <a:r>
              <a:rPr lang="en-US" sz="2800" dirty="0" err="1">
                <a:solidFill>
                  <a:srgbClr val="0070C0"/>
                </a:solidFill>
                <a:latin typeface="#9Slide05 SVNKitten" pitchFamily="2" charset="0"/>
              </a:rPr>
              <a:t>Phía</a:t>
            </a:r>
            <a:r>
              <a:rPr lang="en-US" sz="2800" dirty="0">
                <a:solidFill>
                  <a:srgbClr val="0070C0"/>
                </a:solidFill>
                <a:latin typeface="#9Slide05 SVNKitten" pitchFamily="2" charset="0"/>
              </a:rPr>
              <a:t> Nam</a:t>
            </a:r>
            <a:endParaRPr lang="vi-VN" sz="2800" dirty="0">
              <a:solidFill>
                <a:srgbClr val="0070C0"/>
              </a:solidFill>
              <a:latin typeface="#9Slide05 SVNKitten" pitchFamily="2" charset="0"/>
            </a:endParaRPr>
          </a:p>
        </p:txBody>
      </p:sp>
      <p:sp>
        <p:nvSpPr>
          <p:cNvPr id="32" name="TextBox 31">
            <a:extLst>
              <a:ext uri="{FF2B5EF4-FFF2-40B4-BE49-F238E27FC236}">
                <a16:creationId xmlns:a16="http://schemas.microsoft.com/office/drawing/2014/main" id="{751A3E2E-F8E5-445D-B1E1-58BEDBB70C29}"/>
              </a:ext>
            </a:extLst>
          </p:cNvPr>
          <p:cNvSpPr txBox="1"/>
          <p:nvPr/>
        </p:nvSpPr>
        <p:spPr>
          <a:xfrm>
            <a:off x="4822425" y="4085457"/>
            <a:ext cx="4339813" cy="523220"/>
          </a:xfrm>
          <a:prstGeom prst="rect">
            <a:avLst/>
          </a:prstGeom>
          <a:noFill/>
          <a:ln w="3175">
            <a:solidFill>
              <a:schemeClr val="tx1"/>
            </a:solidFill>
          </a:ln>
        </p:spPr>
        <p:txBody>
          <a:bodyPr wrap="square">
            <a:spAutoFit/>
          </a:bodyPr>
          <a:lstStyle/>
          <a:p>
            <a:pPr algn="ctr"/>
            <a:r>
              <a:rPr lang="en-US" sz="2800" dirty="0" err="1">
                <a:solidFill>
                  <a:srgbClr val="002060"/>
                </a:solidFill>
                <a:latin typeface="#9Slide05 SVNKitten" pitchFamily="2" charset="0"/>
              </a:rPr>
              <a:t>Đồng</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bằng</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sông</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Cửu</a:t>
            </a:r>
            <a:r>
              <a:rPr lang="en-US" sz="2800" dirty="0">
                <a:solidFill>
                  <a:srgbClr val="002060"/>
                </a:solidFill>
                <a:latin typeface="#9Slide05 SVNKitten" pitchFamily="2" charset="0"/>
              </a:rPr>
              <a:t> Long</a:t>
            </a:r>
            <a:endParaRPr lang="vi-VN" sz="2800" dirty="0">
              <a:solidFill>
                <a:srgbClr val="002060"/>
              </a:solidFill>
              <a:latin typeface="#9Slide05 SVNKitten" pitchFamily="2" charset="0"/>
            </a:endParaRPr>
          </a:p>
        </p:txBody>
      </p:sp>
      <p:sp>
        <p:nvSpPr>
          <p:cNvPr id="33" name="TextBox 32">
            <a:extLst>
              <a:ext uri="{FF2B5EF4-FFF2-40B4-BE49-F238E27FC236}">
                <a16:creationId xmlns:a16="http://schemas.microsoft.com/office/drawing/2014/main" id="{B98DC605-E737-4535-AA27-4E14E22922D5}"/>
              </a:ext>
            </a:extLst>
          </p:cNvPr>
          <p:cNvSpPr txBox="1"/>
          <p:nvPr/>
        </p:nvSpPr>
        <p:spPr>
          <a:xfrm>
            <a:off x="4137439" y="2246236"/>
            <a:ext cx="6228434" cy="523220"/>
          </a:xfrm>
          <a:prstGeom prst="rect">
            <a:avLst/>
          </a:prstGeom>
          <a:noFill/>
          <a:ln w="3175">
            <a:solidFill>
              <a:schemeClr val="tx1"/>
            </a:solidFill>
          </a:ln>
        </p:spPr>
        <p:txBody>
          <a:bodyPr wrap="square">
            <a:spAutoFit/>
          </a:bodyPr>
          <a:lstStyle/>
          <a:p>
            <a:pPr algn="ctr"/>
            <a:r>
              <a:rPr lang="en-US" sz="2800" dirty="0" err="1">
                <a:solidFill>
                  <a:srgbClr val="0070C0"/>
                </a:solidFill>
                <a:latin typeface="#9Slide05 SVNKitten" pitchFamily="2" charset="0"/>
              </a:rPr>
              <a:t>Giảm</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tỉ</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trọng</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nông-lâm-ngư</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nghiệp</a:t>
            </a:r>
            <a:endParaRPr lang="en-US" sz="2800" dirty="0">
              <a:solidFill>
                <a:srgbClr val="0070C0"/>
              </a:solidFill>
              <a:latin typeface="#9Slide05 SVNKitten" pitchFamily="2" charset="0"/>
            </a:endParaRPr>
          </a:p>
        </p:txBody>
      </p:sp>
      <p:sp>
        <p:nvSpPr>
          <p:cNvPr id="34" name="TextBox 33">
            <a:extLst>
              <a:ext uri="{FF2B5EF4-FFF2-40B4-BE49-F238E27FC236}">
                <a16:creationId xmlns:a16="http://schemas.microsoft.com/office/drawing/2014/main" id="{4FD01868-50EE-4B7C-9D27-0344DA328FF6}"/>
              </a:ext>
            </a:extLst>
          </p:cNvPr>
          <p:cNvSpPr txBox="1"/>
          <p:nvPr/>
        </p:nvSpPr>
        <p:spPr>
          <a:xfrm>
            <a:off x="3749836" y="6089922"/>
            <a:ext cx="7082037" cy="523220"/>
          </a:xfrm>
          <a:prstGeom prst="rect">
            <a:avLst/>
          </a:prstGeom>
          <a:noFill/>
          <a:ln w="3175">
            <a:solidFill>
              <a:schemeClr val="tx1"/>
            </a:solidFill>
          </a:ln>
        </p:spPr>
        <p:txBody>
          <a:bodyPr wrap="square">
            <a:spAutoFit/>
          </a:bodyPr>
          <a:lstStyle/>
          <a:p>
            <a:pPr algn="ctr"/>
            <a:r>
              <a:rPr lang="en-US" sz="2800" dirty="0" err="1">
                <a:solidFill>
                  <a:srgbClr val="0070C0"/>
                </a:solidFill>
                <a:latin typeface="#9Slide05 SVNKitten" pitchFamily="2" charset="0"/>
              </a:rPr>
              <a:t>Chuyển</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từ</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nhà</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nước</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tập</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thể</a:t>
            </a:r>
            <a:r>
              <a:rPr lang="en-US" sz="2800" dirty="0">
                <a:solidFill>
                  <a:srgbClr val="0070C0"/>
                </a:solidFill>
                <a:latin typeface="#9Slide05 SVNKitten" pitchFamily="2" charset="0"/>
              </a:rPr>
              <a:t> </a:t>
            </a:r>
            <a:r>
              <a:rPr lang="en-US" sz="2800" dirty="0">
                <a:solidFill>
                  <a:srgbClr val="0070C0"/>
                </a:solidFill>
                <a:latin typeface="#9Slide05 SVNKitten" pitchFamily="2" charset="0"/>
                <a:sym typeface="Wingdings" panose="05000000000000000000" pitchFamily="2" charset="2"/>
              </a:rPr>
              <a:t> </a:t>
            </a:r>
            <a:r>
              <a:rPr lang="en-US" sz="2800" dirty="0" err="1">
                <a:solidFill>
                  <a:srgbClr val="0070C0"/>
                </a:solidFill>
                <a:latin typeface="#9Slide05 SVNKitten" pitchFamily="2" charset="0"/>
                <a:sym typeface="Wingdings" panose="05000000000000000000" pitchFamily="2" charset="2"/>
              </a:rPr>
              <a:t>nhiều</a:t>
            </a:r>
            <a:r>
              <a:rPr lang="en-US" sz="2800" dirty="0">
                <a:solidFill>
                  <a:srgbClr val="0070C0"/>
                </a:solidFill>
                <a:latin typeface="#9Slide05 SVNKitten" pitchFamily="2" charset="0"/>
                <a:sym typeface="Wingdings" panose="05000000000000000000" pitchFamily="2" charset="2"/>
              </a:rPr>
              <a:t> </a:t>
            </a:r>
            <a:r>
              <a:rPr lang="en-US" sz="2800" dirty="0" err="1">
                <a:solidFill>
                  <a:srgbClr val="0070C0"/>
                </a:solidFill>
                <a:latin typeface="#9Slide05 SVNKitten" pitchFamily="2" charset="0"/>
                <a:sym typeface="Wingdings" panose="05000000000000000000" pitchFamily="2" charset="2"/>
              </a:rPr>
              <a:t>thành</a:t>
            </a:r>
            <a:r>
              <a:rPr lang="en-US" sz="2800" dirty="0">
                <a:solidFill>
                  <a:srgbClr val="0070C0"/>
                </a:solidFill>
                <a:latin typeface="#9Slide05 SVNKitten" pitchFamily="2" charset="0"/>
                <a:sym typeface="Wingdings" panose="05000000000000000000" pitchFamily="2" charset="2"/>
              </a:rPr>
              <a:t> </a:t>
            </a:r>
            <a:r>
              <a:rPr lang="en-US" sz="2800" dirty="0" err="1">
                <a:solidFill>
                  <a:srgbClr val="0070C0"/>
                </a:solidFill>
                <a:latin typeface="#9Slide05 SVNKitten" pitchFamily="2" charset="0"/>
                <a:sym typeface="Wingdings" panose="05000000000000000000" pitchFamily="2" charset="2"/>
              </a:rPr>
              <a:t>phần</a:t>
            </a:r>
            <a:endParaRPr lang="en-US" sz="2800" dirty="0">
              <a:solidFill>
                <a:srgbClr val="0070C0"/>
              </a:solidFill>
              <a:latin typeface="#9Slide05 SVNKitten" pitchFamily="2" charset="0"/>
            </a:endParaRPr>
          </a:p>
        </p:txBody>
      </p:sp>
      <p:sp>
        <p:nvSpPr>
          <p:cNvPr id="35" name="TextBox 34">
            <a:extLst>
              <a:ext uri="{FF2B5EF4-FFF2-40B4-BE49-F238E27FC236}">
                <a16:creationId xmlns:a16="http://schemas.microsoft.com/office/drawing/2014/main" id="{F12C47F5-B0CF-45CF-8F30-7B3A8CA6CECA}"/>
              </a:ext>
            </a:extLst>
          </p:cNvPr>
          <p:cNvSpPr txBox="1"/>
          <p:nvPr/>
        </p:nvSpPr>
        <p:spPr>
          <a:xfrm>
            <a:off x="3788998" y="2865744"/>
            <a:ext cx="6968497" cy="523220"/>
          </a:xfrm>
          <a:prstGeom prst="rect">
            <a:avLst/>
          </a:prstGeom>
          <a:noFill/>
          <a:ln w="6350">
            <a:solidFill>
              <a:schemeClr val="tx1"/>
            </a:solidFill>
          </a:ln>
        </p:spPr>
        <p:txBody>
          <a:bodyPr wrap="square">
            <a:spAutoFit/>
          </a:bodyPr>
          <a:lstStyle/>
          <a:p>
            <a:pPr algn="ctr"/>
            <a:r>
              <a:rPr lang="en-US" sz="2800" dirty="0" err="1">
                <a:solidFill>
                  <a:srgbClr val="002060"/>
                </a:solidFill>
                <a:latin typeface="#9Slide05 SVNKitten" pitchFamily="2" charset="0"/>
              </a:rPr>
              <a:t>Hình</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thành</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vùng</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chuyên</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canh</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nông</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nghiệp</a:t>
            </a:r>
            <a:endParaRPr lang="en-US" sz="2800" dirty="0">
              <a:solidFill>
                <a:srgbClr val="002060"/>
              </a:solidFill>
              <a:latin typeface="#9Slide05 SVNKitten" pitchFamily="2" charset="0"/>
            </a:endParaRPr>
          </a:p>
        </p:txBody>
      </p:sp>
      <p:sp>
        <p:nvSpPr>
          <p:cNvPr id="37" name="TextBox 36">
            <a:extLst>
              <a:ext uri="{FF2B5EF4-FFF2-40B4-BE49-F238E27FC236}">
                <a16:creationId xmlns:a16="http://schemas.microsoft.com/office/drawing/2014/main" id="{3652CDF1-939A-49D4-9290-1CD9AE8D758D}"/>
              </a:ext>
            </a:extLst>
          </p:cNvPr>
          <p:cNvSpPr txBox="1"/>
          <p:nvPr/>
        </p:nvSpPr>
        <p:spPr>
          <a:xfrm>
            <a:off x="6545628" y="4733181"/>
            <a:ext cx="5272782" cy="523220"/>
          </a:xfrm>
          <a:prstGeom prst="rect">
            <a:avLst/>
          </a:prstGeom>
          <a:noFill/>
          <a:ln w="3175">
            <a:solidFill>
              <a:schemeClr val="tx1"/>
            </a:solidFill>
          </a:ln>
        </p:spPr>
        <p:txBody>
          <a:bodyPr wrap="square">
            <a:spAutoFit/>
          </a:bodyPr>
          <a:lstStyle/>
          <a:p>
            <a:pPr algn="ctr"/>
            <a:r>
              <a:rPr lang="en-US" sz="2800" dirty="0" err="1">
                <a:solidFill>
                  <a:srgbClr val="0070C0"/>
                </a:solidFill>
                <a:latin typeface="#9Slide05 SVNKitten" pitchFamily="2" charset="0"/>
              </a:rPr>
              <a:t>Hình</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thành</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các</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vùng</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kinh</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tế</a:t>
            </a:r>
            <a:endParaRPr lang="en-US" sz="2800" dirty="0">
              <a:solidFill>
                <a:srgbClr val="0070C0"/>
              </a:solidFill>
              <a:latin typeface="#9Slide05 SVNKitten" pitchFamily="2" charset="0"/>
            </a:endParaRPr>
          </a:p>
        </p:txBody>
      </p:sp>
      <p:sp>
        <p:nvSpPr>
          <p:cNvPr id="38" name="TextBox 37">
            <a:extLst>
              <a:ext uri="{FF2B5EF4-FFF2-40B4-BE49-F238E27FC236}">
                <a16:creationId xmlns:a16="http://schemas.microsoft.com/office/drawing/2014/main" id="{9022D003-9EAF-4470-8490-80DB8AA42145}"/>
              </a:ext>
            </a:extLst>
          </p:cNvPr>
          <p:cNvSpPr txBox="1"/>
          <p:nvPr/>
        </p:nvSpPr>
        <p:spPr>
          <a:xfrm>
            <a:off x="3763986" y="5382292"/>
            <a:ext cx="6751311" cy="523220"/>
          </a:xfrm>
          <a:prstGeom prst="rect">
            <a:avLst/>
          </a:prstGeom>
          <a:noFill/>
          <a:ln w="3175">
            <a:solidFill>
              <a:schemeClr val="tx1"/>
            </a:solidFill>
          </a:ln>
        </p:spPr>
        <p:txBody>
          <a:bodyPr wrap="square">
            <a:spAutoFit/>
          </a:bodyPr>
          <a:lstStyle/>
          <a:p>
            <a:pPr algn="ctr"/>
            <a:r>
              <a:rPr lang="en-US" sz="2800" dirty="0" err="1">
                <a:solidFill>
                  <a:srgbClr val="002060"/>
                </a:solidFill>
                <a:latin typeface="#9Slide05 SVNKitten" pitchFamily="2" charset="0"/>
              </a:rPr>
              <a:t>Tăng</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tỉ</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trọng</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công</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nghiệp</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xây</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dựng</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và</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dịch</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vụ</a:t>
            </a:r>
            <a:r>
              <a:rPr lang="en-US" sz="2800" dirty="0">
                <a:solidFill>
                  <a:srgbClr val="002060"/>
                </a:solidFill>
                <a:latin typeface="#9Slide05 SVNKitten" pitchFamily="2" charset="0"/>
              </a:rPr>
              <a:t> </a:t>
            </a:r>
          </a:p>
        </p:txBody>
      </p:sp>
      <p:pic>
        <p:nvPicPr>
          <p:cNvPr id="40" name="Picture 39">
            <a:extLst>
              <a:ext uri="{FF2B5EF4-FFF2-40B4-BE49-F238E27FC236}">
                <a16:creationId xmlns:a16="http://schemas.microsoft.com/office/drawing/2014/main" id="{2EB33754-BA2F-4FEA-AA6C-26A08958E9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11142705" y="5461849"/>
            <a:ext cx="1084103" cy="1347121"/>
          </a:xfrm>
          <a:prstGeom prst="rect">
            <a:avLst/>
          </a:prstGeom>
        </p:spPr>
      </p:pic>
      <p:sp>
        <p:nvSpPr>
          <p:cNvPr id="42" name="TextBox 41">
            <a:extLst>
              <a:ext uri="{FF2B5EF4-FFF2-40B4-BE49-F238E27FC236}">
                <a16:creationId xmlns:a16="http://schemas.microsoft.com/office/drawing/2014/main" id="{8D0D1A2D-DE45-4AC2-9BBF-3BA95A31123C}"/>
              </a:ext>
            </a:extLst>
          </p:cNvPr>
          <p:cNvSpPr txBox="1"/>
          <p:nvPr/>
        </p:nvSpPr>
        <p:spPr>
          <a:xfrm>
            <a:off x="3749836" y="1666128"/>
            <a:ext cx="7082037" cy="523220"/>
          </a:xfrm>
          <a:prstGeom prst="rect">
            <a:avLst/>
          </a:prstGeom>
          <a:noFill/>
          <a:ln w="3175">
            <a:solidFill>
              <a:schemeClr val="tx1"/>
            </a:solidFill>
          </a:ln>
        </p:spPr>
        <p:txBody>
          <a:bodyPr wrap="square">
            <a:spAutoFit/>
          </a:bodyPr>
          <a:lstStyle/>
          <a:p>
            <a:pPr algn="ctr"/>
            <a:r>
              <a:rPr lang="en-US" sz="2800" dirty="0" err="1">
                <a:solidFill>
                  <a:srgbClr val="002060"/>
                </a:solidFill>
                <a:latin typeface="#9Slide05 SVNKitten" pitchFamily="2" charset="0"/>
              </a:rPr>
              <a:t>Khuyến</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khích</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phát</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triển</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kinh</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tế</a:t>
            </a:r>
            <a:r>
              <a:rPr lang="en-US" sz="2800" dirty="0">
                <a:solidFill>
                  <a:srgbClr val="002060"/>
                </a:solidFill>
                <a:latin typeface="#9Slide05 SVNKitten" pitchFamily="2" charset="0"/>
                <a:sym typeface="Wingdings" panose="05000000000000000000" pitchFamily="2" charset="2"/>
              </a:rPr>
              <a:t> </a:t>
            </a:r>
            <a:r>
              <a:rPr lang="en-US" sz="2800" dirty="0" err="1">
                <a:solidFill>
                  <a:srgbClr val="002060"/>
                </a:solidFill>
                <a:latin typeface="#9Slide05 SVNKitten" pitchFamily="2" charset="0"/>
                <a:sym typeface="Wingdings" panose="05000000000000000000" pitchFamily="2" charset="2"/>
              </a:rPr>
              <a:t>nhiều</a:t>
            </a:r>
            <a:r>
              <a:rPr lang="en-US" sz="2800" dirty="0">
                <a:solidFill>
                  <a:srgbClr val="002060"/>
                </a:solidFill>
                <a:latin typeface="#9Slide05 SVNKitten" pitchFamily="2" charset="0"/>
                <a:sym typeface="Wingdings" panose="05000000000000000000" pitchFamily="2" charset="2"/>
              </a:rPr>
              <a:t> </a:t>
            </a:r>
            <a:r>
              <a:rPr lang="en-US" sz="2800" dirty="0" err="1">
                <a:solidFill>
                  <a:srgbClr val="002060"/>
                </a:solidFill>
                <a:latin typeface="#9Slide05 SVNKitten" pitchFamily="2" charset="0"/>
                <a:sym typeface="Wingdings" panose="05000000000000000000" pitchFamily="2" charset="2"/>
              </a:rPr>
              <a:t>thành</a:t>
            </a:r>
            <a:r>
              <a:rPr lang="en-US" sz="2800" dirty="0">
                <a:solidFill>
                  <a:srgbClr val="002060"/>
                </a:solidFill>
                <a:latin typeface="#9Slide05 SVNKitten" pitchFamily="2" charset="0"/>
                <a:sym typeface="Wingdings" panose="05000000000000000000" pitchFamily="2" charset="2"/>
              </a:rPr>
              <a:t> </a:t>
            </a:r>
            <a:r>
              <a:rPr lang="en-US" sz="2800" dirty="0" err="1">
                <a:solidFill>
                  <a:srgbClr val="002060"/>
                </a:solidFill>
                <a:latin typeface="#9Slide05 SVNKitten" pitchFamily="2" charset="0"/>
                <a:sym typeface="Wingdings" panose="05000000000000000000" pitchFamily="2" charset="2"/>
              </a:rPr>
              <a:t>phần</a:t>
            </a:r>
            <a:endParaRPr lang="en-US" sz="2800" dirty="0">
              <a:solidFill>
                <a:srgbClr val="002060"/>
              </a:solidFill>
              <a:latin typeface="#9Slide05 SVNKitten" pitchFamily="2" charset="0"/>
            </a:endParaRPr>
          </a:p>
        </p:txBody>
      </p:sp>
      <p:cxnSp>
        <p:nvCxnSpPr>
          <p:cNvPr id="45" name="Straight Connector 44">
            <a:extLst>
              <a:ext uri="{FF2B5EF4-FFF2-40B4-BE49-F238E27FC236}">
                <a16:creationId xmlns:a16="http://schemas.microsoft.com/office/drawing/2014/main" id="{08FC033C-57B3-4255-A85C-E7FD1060ED96}"/>
              </a:ext>
            </a:extLst>
          </p:cNvPr>
          <p:cNvCxnSpPr>
            <a:cxnSpLocks/>
          </p:cNvCxnSpPr>
          <p:nvPr/>
        </p:nvCxnSpPr>
        <p:spPr>
          <a:xfrm>
            <a:off x="3376246" y="1519309"/>
            <a:ext cx="0" cy="532533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FD331271-4990-4090-989C-D8E0448D17AD}"/>
              </a:ext>
            </a:extLst>
          </p:cNvPr>
          <p:cNvGrpSpPr/>
          <p:nvPr/>
        </p:nvGrpSpPr>
        <p:grpSpPr>
          <a:xfrm>
            <a:off x="-119516" y="6371"/>
            <a:ext cx="5507441" cy="1175043"/>
            <a:chOff x="2684774" y="118118"/>
            <a:chExt cx="5507441" cy="1241051"/>
          </a:xfrm>
        </p:grpSpPr>
        <p:sp>
          <p:nvSpPr>
            <p:cNvPr id="28" name="Rectangle: Rounded Corners 27">
              <a:extLst>
                <a:ext uri="{FF2B5EF4-FFF2-40B4-BE49-F238E27FC236}">
                  <a16:creationId xmlns:a16="http://schemas.microsoft.com/office/drawing/2014/main" id="{FD87ADFB-925B-4D51-912E-77E46FFE3559}"/>
                </a:ext>
              </a:extLst>
            </p:cNvPr>
            <p:cNvSpPr/>
            <p:nvPr/>
          </p:nvSpPr>
          <p:spPr>
            <a:xfrm>
              <a:off x="3090178" y="118118"/>
              <a:ext cx="5102037"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D3E6D09-67A0-4729-A1A6-A2D94156DBE5}"/>
                </a:ext>
              </a:extLst>
            </p:cNvPr>
            <p:cNvSpPr/>
            <p:nvPr/>
          </p:nvSpPr>
          <p:spPr>
            <a:xfrm>
              <a:off x="3881670" y="188223"/>
              <a:ext cx="4235455" cy="1015663"/>
            </a:xfrm>
            <a:prstGeom prst="rect">
              <a:avLst/>
            </a:prstGeom>
            <a:noFill/>
          </p:spPr>
          <p:txBody>
            <a:bodyPr wrap="none" lIns="91440" tIns="45720" rIns="91440" bIns="45720">
              <a:spAutoFit/>
            </a:bodyPr>
            <a:lstStyle/>
            <a:p>
              <a:pPr algn="ctr"/>
              <a:r>
                <a:rPr lang="en-US" sz="6000" b="1" cap="none" spc="0" dirty="0">
                  <a:ln w="13462">
                    <a:solidFill>
                      <a:schemeClr val="bg1"/>
                    </a:solidFill>
                    <a:prstDash val="solid"/>
                  </a:ln>
                  <a:solidFill>
                    <a:srgbClr val="DC4C3C"/>
                  </a:solidFill>
                  <a:effectLst>
                    <a:outerShdw dist="38100" dir="2700000" algn="bl" rotWithShape="0">
                      <a:schemeClr val="accent5"/>
                    </a:outerShdw>
                  </a:effectLst>
                  <a:latin typeface="#9Slide07 IcielKoni" pitchFamily="2" charset="0"/>
                </a:rPr>
                <a:t>LUYỆN TẬP</a:t>
              </a:r>
            </a:p>
          </p:txBody>
        </p:sp>
        <p:pic>
          <p:nvPicPr>
            <p:cNvPr id="36" name="Picture 2" descr="navocado-task-badges-legal-task-icons-smaller | Icon, Task, Icon collection">
              <a:extLst>
                <a:ext uri="{FF2B5EF4-FFF2-40B4-BE49-F238E27FC236}">
                  <a16:creationId xmlns:a16="http://schemas.microsoft.com/office/drawing/2014/main" id="{85C24466-1759-44E3-8E5F-7D9A64892F8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654" t="79227" b="1915"/>
            <a:stretch/>
          </p:blipFill>
          <p:spPr bwMode="auto">
            <a:xfrm>
              <a:off x="2684774" y="137795"/>
              <a:ext cx="1196896" cy="113415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55814892"/>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down)">
                                      <p:cBhvr>
                                        <p:cTn id="21" dur="500"/>
                                        <p:tgtEl>
                                          <p:spTgt spid="4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down)">
                                      <p:cBhvr>
                                        <p:cTn id="42" dur="500"/>
                                        <p:tgtEl>
                                          <p:spTgt spid="3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23" grpId="0" animBg="1"/>
      <p:bldP spid="25" grpId="0" animBg="1"/>
      <p:bldP spid="26" grpId="0" animBg="1"/>
      <p:bldP spid="30" grpId="0" animBg="1"/>
      <p:bldP spid="31" grpId="0" animBg="1"/>
      <p:bldP spid="32" grpId="0" animBg="1"/>
      <p:bldP spid="33" grpId="0" animBg="1"/>
      <p:bldP spid="34" grpId="0" animBg="1"/>
      <p:bldP spid="35" grpId="0" animBg="1"/>
      <p:bldP spid="37" grpId="0" animBg="1"/>
      <p:bldP spid="38" grpId="0" animBg="1"/>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4">
            <a:extLst>
              <a:ext uri="{FF2B5EF4-FFF2-40B4-BE49-F238E27FC236}">
                <a16:creationId xmlns:a16="http://schemas.microsoft.com/office/drawing/2014/main" id="{3D9024A4-C019-49BA-8E1F-9C8364176B73}"/>
              </a:ext>
            </a:extLst>
          </p:cNvPr>
          <p:cNvSpPr/>
          <p:nvPr/>
        </p:nvSpPr>
        <p:spPr>
          <a:xfrm>
            <a:off x="0" y="0"/>
            <a:ext cx="12192000" cy="6858000"/>
          </a:xfrm>
          <a:custGeom>
            <a:avLst/>
            <a:gdLst>
              <a:gd name="connsiteX0" fmla="*/ 152400 w 12192000"/>
              <a:gd name="connsiteY0" fmla="*/ 152400 h 6858000"/>
              <a:gd name="connsiteX1" fmla="*/ 152400 w 12192000"/>
              <a:gd name="connsiteY1" fmla="*/ 6648450 h 6858000"/>
              <a:gd name="connsiteX2" fmla="*/ 12001500 w 12192000"/>
              <a:gd name="connsiteY2" fmla="*/ 6648450 h 6858000"/>
              <a:gd name="connsiteX3" fmla="*/ 12001500 w 12192000"/>
              <a:gd name="connsiteY3" fmla="*/ 1524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52400" y="152400"/>
                </a:moveTo>
                <a:lnTo>
                  <a:pt x="152400" y="6648450"/>
                </a:lnTo>
                <a:lnTo>
                  <a:pt x="12001500" y="6648450"/>
                </a:lnTo>
                <a:lnTo>
                  <a:pt x="12001500" y="152400"/>
                </a:lnTo>
                <a:close/>
                <a:moveTo>
                  <a:pt x="0" y="0"/>
                </a:moveTo>
                <a:lnTo>
                  <a:pt x="12192000" y="0"/>
                </a:lnTo>
                <a:lnTo>
                  <a:pt x="12192000" y="6858000"/>
                </a:lnTo>
                <a:lnTo>
                  <a:pt x="0" y="68580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1080657" y="379682"/>
            <a:ext cx="5283128" cy="91496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latin typeface="#9Slide05 SVNKitten" pitchFamily="2" charset="0"/>
              </a:rPr>
              <a:t>Công cuộc Đổi mới ở nước ta đã được triển khai từ năm</a:t>
            </a:r>
            <a:r>
              <a:rPr lang="en-US" sz="2800" dirty="0">
                <a:latin typeface="#9Slide05 SVNKitten" pitchFamily="2" charset="0"/>
              </a:rPr>
              <a:t> </a:t>
            </a:r>
            <a:r>
              <a:rPr lang="en-US" sz="2800" dirty="0" err="1">
                <a:latin typeface="#9Slide05 SVNKitten" pitchFamily="2" charset="0"/>
              </a:rPr>
              <a:t>nào</a:t>
            </a:r>
            <a:r>
              <a:rPr lang="en-US" sz="2800" dirty="0">
                <a:latin typeface="#9Slide05 SVNKitten" pitchFamily="2" charset="0"/>
              </a:rPr>
              <a:t>?</a:t>
            </a:r>
            <a:endParaRPr lang="en-US" sz="2800" dirty="0">
              <a:latin typeface="#9Slide05 SVNKitten" pitchFamily="2" charset="0"/>
              <a:cs typeface="Arial" panose="020B0604020202020204" pitchFamily="34" charset="0"/>
            </a:endParaRPr>
          </a:p>
        </p:txBody>
      </p:sp>
      <p:sp>
        <p:nvSpPr>
          <p:cNvPr id="3" name="Oval 2"/>
          <p:cNvSpPr/>
          <p:nvPr/>
        </p:nvSpPr>
        <p:spPr>
          <a:xfrm>
            <a:off x="340217" y="553541"/>
            <a:ext cx="581891" cy="582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9Slide05 Fourth Medium" panose="00000600000000000000" pitchFamily="2" charset="0"/>
                <a:cs typeface="Arial" panose="020B0604020202020204" pitchFamily="34" charset="0"/>
              </a:rPr>
              <a:t>1</a:t>
            </a:r>
          </a:p>
        </p:txBody>
      </p:sp>
      <p:sp>
        <p:nvSpPr>
          <p:cNvPr id="16" name="Rounded Rectangle 15"/>
          <p:cNvSpPr/>
          <p:nvPr/>
        </p:nvSpPr>
        <p:spPr>
          <a:xfrm>
            <a:off x="1103603" y="1476598"/>
            <a:ext cx="5283130" cy="91496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latin typeface="#9Slide05 SVNKitten" pitchFamily="2" charset="0"/>
              </a:rPr>
              <a:t>Kể</a:t>
            </a:r>
            <a:r>
              <a:rPr lang="en-US" sz="2800" dirty="0">
                <a:latin typeface="#9Slide05 SVNKitten" pitchFamily="2" charset="0"/>
              </a:rPr>
              <a:t> </a:t>
            </a:r>
            <a:r>
              <a:rPr lang="en-US" sz="2800" dirty="0" err="1">
                <a:latin typeface="#9Slide05 SVNKitten" pitchFamily="2" charset="0"/>
              </a:rPr>
              <a:t>tên</a:t>
            </a:r>
            <a:r>
              <a:rPr lang="en-US" sz="2800" dirty="0">
                <a:latin typeface="#9Slide05 SVNKitten" pitchFamily="2" charset="0"/>
              </a:rPr>
              <a:t> </a:t>
            </a:r>
            <a:r>
              <a:rPr lang="en-US" sz="2800" dirty="0" err="1">
                <a:latin typeface="#9Slide05 SVNKitten" pitchFamily="2" charset="0"/>
              </a:rPr>
              <a:t>các</a:t>
            </a:r>
            <a:r>
              <a:rPr lang="en-US" sz="2800" dirty="0">
                <a:latin typeface="#9Slide05 SVNKitten" pitchFamily="2" charset="0"/>
              </a:rPr>
              <a:t> </a:t>
            </a:r>
            <a:r>
              <a:rPr lang="en-US" sz="2800" dirty="0" err="1">
                <a:latin typeface="#9Slide05 SVNKitten" pitchFamily="2" charset="0"/>
              </a:rPr>
              <a:t>vùng</a:t>
            </a:r>
            <a:r>
              <a:rPr lang="en-US" sz="2800" dirty="0">
                <a:latin typeface="#9Slide05 SVNKitten" pitchFamily="2" charset="0"/>
              </a:rPr>
              <a:t> </a:t>
            </a:r>
            <a:r>
              <a:rPr lang="en-US" sz="2800" dirty="0" err="1">
                <a:latin typeface="#9Slide05 SVNKitten" pitchFamily="2" charset="0"/>
              </a:rPr>
              <a:t>kinh</a:t>
            </a:r>
            <a:r>
              <a:rPr lang="en-US" sz="2800" dirty="0">
                <a:latin typeface="#9Slide05 SVNKitten" pitchFamily="2" charset="0"/>
              </a:rPr>
              <a:t> </a:t>
            </a:r>
            <a:r>
              <a:rPr lang="en-US" sz="2800" dirty="0" err="1">
                <a:latin typeface="#9Slide05 SVNKitten" pitchFamily="2" charset="0"/>
              </a:rPr>
              <a:t>tế</a:t>
            </a:r>
            <a:r>
              <a:rPr lang="en-US" sz="2800" dirty="0">
                <a:latin typeface="#9Slide05 SVNKitten" pitchFamily="2" charset="0"/>
              </a:rPr>
              <a:t> ở </a:t>
            </a:r>
            <a:r>
              <a:rPr lang="en-US" sz="2800" dirty="0" err="1">
                <a:latin typeface="#9Slide05 SVNKitten" pitchFamily="2" charset="0"/>
              </a:rPr>
              <a:t>nước</a:t>
            </a:r>
            <a:r>
              <a:rPr lang="en-US" sz="2800" dirty="0">
                <a:latin typeface="#9Slide05 SVNKitten" pitchFamily="2" charset="0"/>
              </a:rPr>
              <a:t> ta?</a:t>
            </a:r>
            <a:endParaRPr lang="en-US" sz="2800" dirty="0">
              <a:latin typeface="#9Slide05 SVNKitten" pitchFamily="2" charset="0"/>
              <a:cs typeface="Arial" panose="020B0604020202020204" pitchFamily="34" charset="0"/>
            </a:endParaRPr>
          </a:p>
        </p:txBody>
      </p:sp>
      <p:sp>
        <p:nvSpPr>
          <p:cNvPr id="19" name="Oval 18"/>
          <p:cNvSpPr/>
          <p:nvPr/>
        </p:nvSpPr>
        <p:spPr>
          <a:xfrm>
            <a:off x="363166" y="1523110"/>
            <a:ext cx="581891" cy="582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9Slide05 Fourth Medium" panose="00000600000000000000" pitchFamily="2" charset="0"/>
                <a:cs typeface="Arial" panose="020B0604020202020204" pitchFamily="34" charset="0"/>
              </a:rPr>
              <a:t>2</a:t>
            </a:r>
          </a:p>
        </p:txBody>
      </p:sp>
      <p:sp>
        <p:nvSpPr>
          <p:cNvPr id="22" name="Rounded Rectangle 21"/>
          <p:cNvSpPr/>
          <p:nvPr/>
        </p:nvSpPr>
        <p:spPr>
          <a:xfrm>
            <a:off x="1080655" y="2570669"/>
            <a:ext cx="5283131" cy="110073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latin typeface="#9Slide05 SVNKitten" pitchFamily="2" charset="0"/>
                <a:cs typeface="Arial" panose="020B0604020202020204" pitchFamily="34" charset="0"/>
              </a:rPr>
              <a:t>Nêu</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một</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số</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thành</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tựu</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trong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phát</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triển</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kinh</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tế</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của</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nước</a:t>
            </a:r>
            <a:r>
              <a:rPr lang="en-US" sz="2800" dirty="0">
                <a:latin typeface="#9Slide05 SVNKitten" pitchFamily="2" charset="0"/>
                <a:cs typeface="Arial" panose="020B0604020202020204" pitchFamily="34" charset="0"/>
              </a:rPr>
              <a:t> ta?</a:t>
            </a:r>
          </a:p>
        </p:txBody>
      </p:sp>
      <p:sp>
        <p:nvSpPr>
          <p:cNvPr id="23" name="Oval 22"/>
          <p:cNvSpPr/>
          <p:nvPr/>
        </p:nvSpPr>
        <p:spPr>
          <a:xfrm>
            <a:off x="332508" y="2768179"/>
            <a:ext cx="589600" cy="582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9Slide05 Fourth Medium" panose="00000600000000000000" pitchFamily="2" charset="0"/>
                <a:cs typeface="Arial" panose="020B0604020202020204" pitchFamily="34" charset="0"/>
              </a:rPr>
              <a:t>3</a:t>
            </a:r>
          </a:p>
        </p:txBody>
      </p:sp>
      <p:sp>
        <p:nvSpPr>
          <p:cNvPr id="24" name="Rounded Rectangle 23"/>
          <p:cNvSpPr/>
          <p:nvPr/>
        </p:nvSpPr>
        <p:spPr>
          <a:xfrm>
            <a:off x="1080653" y="3926155"/>
            <a:ext cx="5283131" cy="110073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9Slide05 SVNKitten" pitchFamily="2" charset="0"/>
              </a:rPr>
              <a:t>? </a:t>
            </a:r>
          </a:p>
          <a:p>
            <a:r>
              <a:rPr lang="vi-VN" sz="2800" dirty="0">
                <a:latin typeface="#9Slide05 SVNKitten" pitchFamily="2" charset="0"/>
                <a:cs typeface="Arial" panose="020B0604020202020204" pitchFamily="34" charset="0"/>
              </a:rPr>
              <a:t>Nêu một số </a:t>
            </a:r>
            <a:r>
              <a:rPr lang="en-US" sz="2800" dirty="0" err="1">
                <a:latin typeface="#9Slide05 SVNKitten" pitchFamily="2" charset="0"/>
                <a:cs typeface="Arial" panose="020B0604020202020204" pitchFamily="34" charset="0"/>
              </a:rPr>
              <a:t>khó</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khăn</a:t>
            </a:r>
            <a:r>
              <a:rPr lang="en-US" sz="2800" dirty="0">
                <a:latin typeface="#9Slide05 SVNKitten" pitchFamily="2" charset="0"/>
                <a:cs typeface="Arial" panose="020B0604020202020204" pitchFamily="34" charset="0"/>
              </a:rPr>
              <a:t> </a:t>
            </a:r>
            <a:r>
              <a:rPr lang="vi-VN" sz="2800" dirty="0">
                <a:latin typeface="#9Slide05 SVNKitten" pitchFamily="2" charset="0"/>
                <a:cs typeface="Arial" panose="020B0604020202020204" pitchFamily="34" charset="0"/>
              </a:rPr>
              <a:t>trong phát triển kinh tế của nước ta?</a:t>
            </a:r>
          </a:p>
          <a:p>
            <a:endParaRPr lang="en-US" sz="2800" dirty="0">
              <a:latin typeface="#9Slide05 SVNKitten" pitchFamily="2" charset="0"/>
              <a:cs typeface="Arial" panose="020B0604020202020204" pitchFamily="34" charset="0"/>
            </a:endParaRPr>
          </a:p>
        </p:txBody>
      </p:sp>
      <p:sp>
        <p:nvSpPr>
          <p:cNvPr id="25" name="Oval 24"/>
          <p:cNvSpPr/>
          <p:nvPr/>
        </p:nvSpPr>
        <p:spPr>
          <a:xfrm>
            <a:off x="332508" y="4135407"/>
            <a:ext cx="589600" cy="582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9Slide05 Fourth Medium" panose="00000600000000000000" pitchFamily="2" charset="0"/>
                <a:cs typeface="Arial" panose="020B0604020202020204" pitchFamily="34" charset="0"/>
              </a:rPr>
              <a:t>4</a:t>
            </a:r>
          </a:p>
        </p:txBody>
      </p:sp>
      <p:sp>
        <p:nvSpPr>
          <p:cNvPr id="26" name="Rounded Rectangle 25"/>
          <p:cNvSpPr/>
          <p:nvPr/>
        </p:nvSpPr>
        <p:spPr>
          <a:xfrm>
            <a:off x="1103602" y="5277312"/>
            <a:ext cx="5283132" cy="110073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latin typeface="#9Slide05 SVNKitten" pitchFamily="2" charset="0"/>
              </a:rPr>
              <a:t>Chuyển dịch cơ cấu ngành của nước ta đang diễn ra theo xu hướng </a:t>
            </a:r>
            <a:r>
              <a:rPr lang="en-US" sz="2800" dirty="0" err="1">
                <a:latin typeface="#9Slide05 SVNKitten" pitchFamily="2" charset="0"/>
              </a:rPr>
              <a:t>nào</a:t>
            </a:r>
            <a:r>
              <a:rPr lang="en-US" sz="2800" dirty="0">
                <a:latin typeface="#9Slide05 SVNKitten" pitchFamily="2" charset="0"/>
              </a:rPr>
              <a:t>?</a:t>
            </a:r>
            <a:endParaRPr lang="en-US" sz="2800" dirty="0">
              <a:latin typeface="#9Slide05 SVNKitten" pitchFamily="2" charset="0"/>
              <a:cs typeface="Arial" panose="020B0604020202020204" pitchFamily="34" charset="0"/>
            </a:endParaRPr>
          </a:p>
        </p:txBody>
      </p:sp>
      <p:sp>
        <p:nvSpPr>
          <p:cNvPr id="27" name="Oval 26"/>
          <p:cNvSpPr/>
          <p:nvPr/>
        </p:nvSpPr>
        <p:spPr>
          <a:xfrm>
            <a:off x="355457" y="5445065"/>
            <a:ext cx="589600" cy="5822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9Slide05 Fourth Medium" panose="00000600000000000000" pitchFamily="2" charset="0"/>
                <a:cs typeface="Arial" panose="020B0604020202020204" pitchFamily="34" charset="0"/>
              </a:rPr>
              <a:t>5</a:t>
            </a:r>
          </a:p>
        </p:txBody>
      </p:sp>
      <p:sp>
        <p:nvSpPr>
          <p:cNvPr id="21" name="Rectangle 20">
            <a:extLst>
              <a:ext uri="{FF2B5EF4-FFF2-40B4-BE49-F238E27FC236}">
                <a16:creationId xmlns:a16="http://schemas.microsoft.com/office/drawing/2014/main" id="{82DD7247-2021-428D-948E-15861FCDE0D5}"/>
              </a:ext>
            </a:extLst>
          </p:cNvPr>
          <p:cNvSpPr/>
          <p:nvPr/>
        </p:nvSpPr>
        <p:spPr>
          <a:xfrm>
            <a:off x="6576360" y="474066"/>
            <a:ext cx="5275423" cy="68607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002060"/>
                </a:solidFill>
                <a:latin typeface="#9Slide05 SVNKitten" pitchFamily="2" charset="0"/>
                <a:ea typeface="Tahoma" panose="020B0604030504040204" pitchFamily="34" charset="0"/>
                <a:cs typeface="Tahoma" panose="020B0604030504040204" pitchFamily="34" charset="0"/>
              </a:rPr>
              <a:t>1986</a:t>
            </a:r>
          </a:p>
        </p:txBody>
      </p:sp>
      <p:sp>
        <p:nvSpPr>
          <p:cNvPr id="29" name="Rectangle 28">
            <a:extLst>
              <a:ext uri="{FF2B5EF4-FFF2-40B4-BE49-F238E27FC236}">
                <a16:creationId xmlns:a16="http://schemas.microsoft.com/office/drawing/2014/main" id="{82DD7247-2021-428D-948E-15861FCDE0D5}"/>
              </a:ext>
            </a:extLst>
          </p:cNvPr>
          <p:cNvSpPr/>
          <p:nvPr/>
        </p:nvSpPr>
        <p:spPr>
          <a:xfrm>
            <a:off x="6576360" y="1528747"/>
            <a:ext cx="5283132" cy="81066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rgbClr val="002060"/>
                </a:solidFill>
                <a:latin typeface="#9Slide05 SVNKitten" pitchFamily="2" charset="0"/>
                <a:ea typeface="Tahoma" panose="020B0604030504040204" pitchFamily="34" charset="0"/>
                <a:cs typeface="Tahoma" panose="020B0604030504040204" pitchFamily="34" charset="0"/>
              </a:rPr>
              <a:t>TDMN BB, ĐBSH, BTB, DHNTB,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Tây</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Nguyên</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ĐNB, ĐBSCL</a:t>
            </a:r>
          </a:p>
        </p:txBody>
      </p:sp>
      <p:sp>
        <p:nvSpPr>
          <p:cNvPr id="30" name="Rectangle 29">
            <a:extLst>
              <a:ext uri="{FF2B5EF4-FFF2-40B4-BE49-F238E27FC236}">
                <a16:creationId xmlns:a16="http://schemas.microsoft.com/office/drawing/2014/main" id="{82DD7247-2021-428D-948E-15861FCDE0D5}"/>
              </a:ext>
            </a:extLst>
          </p:cNvPr>
          <p:cNvSpPr/>
          <p:nvPr/>
        </p:nvSpPr>
        <p:spPr>
          <a:xfrm>
            <a:off x="6522328" y="2653792"/>
            <a:ext cx="5337163" cy="101761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Tăng</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trưởng</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KT,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chuyển</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dịch</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CCKT,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thu</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hút</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đầu</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tư</a:t>
            </a:r>
            <a:r>
              <a:rPr lang="en-US" sz="2400" dirty="0">
                <a:solidFill>
                  <a:srgbClr val="002060"/>
                </a:solidFill>
                <a:latin typeface="#9Slide05 SVNKitten" pitchFamily="2" charset="0"/>
                <a:ea typeface="Tahoma" panose="020B0604030504040204" pitchFamily="34" charset="0"/>
                <a:cs typeface="Tahoma" panose="020B0604030504040204" pitchFamily="34" charset="0"/>
              </a:rPr>
              <a:t>,…</a:t>
            </a:r>
          </a:p>
        </p:txBody>
      </p:sp>
      <p:sp>
        <p:nvSpPr>
          <p:cNvPr id="31" name="Rectangle 30">
            <a:extLst>
              <a:ext uri="{FF2B5EF4-FFF2-40B4-BE49-F238E27FC236}">
                <a16:creationId xmlns:a16="http://schemas.microsoft.com/office/drawing/2014/main" id="{82DD7247-2021-428D-948E-15861FCDE0D5}"/>
              </a:ext>
            </a:extLst>
          </p:cNvPr>
          <p:cNvSpPr/>
          <p:nvPr/>
        </p:nvSpPr>
        <p:spPr>
          <a:xfrm>
            <a:off x="6522328" y="3926155"/>
            <a:ext cx="5369203" cy="110073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ln/>
        </p:spPr>
        <p:style>
          <a:lnRef idx="2">
            <a:schemeClr val="dk1"/>
          </a:lnRef>
          <a:fillRef idx="1">
            <a:schemeClr val="lt1"/>
          </a:fillRef>
          <a:effectRef idx="0">
            <a:schemeClr val="dk1"/>
          </a:effectRef>
          <a:fontRef idx="minor">
            <a:schemeClr val="dk1"/>
          </a:fontRef>
        </p:style>
        <p:txBody>
          <a:bodyPr rtlCol="0" anchor="ctr"/>
          <a:lstStyle/>
          <a:p>
            <a:pPr algn="ctr"/>
            <a:r>
              <a:rPr lang="vi-VN" sz="2400" dirty="0">
                <a:solidFill>
                  <a:srgbClr val="002060"/>
                </a:solidFill>
                <a:latin typeface="#9Slide05 SVNKitten" pitchFamily="2" charset="0"/>
                <a:ea typeface="Tahoma" panose="020B0604030504040204" pitchFamily="34" charset="0"/>
                <a:cs typeface="Tahoma" panose="020B0604030504040204" pitchFamily="34" charset="0"/>
              </a:rPr>
              <a:t>Ô nhiễm môi trường, cạn kiệt tài nguyên</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giải</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quyết</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việc</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làm</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xoá</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đói</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giảm</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nghèo</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thị</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trường</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biến</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động</a:t>
            </a:r>
            <a:r>
              <a:rPr lang="en-US" sz="2400" dirty="0">
                <a:solidFill>
                  <a:srgbClr val="002060"/>
                </a:solidFill>
                <a:latin typeface="#9Slide05 SVNKitten" pitchFamily="2" charset="0"/>
                <a:ea typeface="Tahoma" panose="020B0604030504040204" pitchFamily="34" charset="0"/>
                <a:cs typeface="Tahoma" panose="020B0604030504040204" pitchFamily="34" charset="0"/>
              </a:rPr>
              <a:t>,...</a:t>
            </a:r>
            <a:endParaRPr lang="vi-VN" sz="2400" dirty="0">
              <a:solidFill>
                <a:srgbClr val="002060"/>
              </a:solidFill>
              <a:latin typeface="#9Slide05 SVNKitten" pitchFamily="2" charset="0"/>
              <a:ea typeface="Tahoma" panose="020B0604030504040204" pitchFamily="34" charset="0"/>
              <a:cs typeface="Tahoma" panose="020B0604030504040204" pitchFamily="34" charset="0"/>
            </a:endParaRPr>
          </a:p>
        </p:txBody>
      </p:sp>
      <p:sp>
        <p:nvSpPr>
          <p:cNvPr id="32" name="Rectangle 31">
            <a:extLst>
              <a:ext uri="{FF2B5EF4-FFF2-40B4-BE49-F238E27FC236}">
                <a16:creationId xmlns:a16="http://schemas.microsoft.com/office/drawing/2014/main" id="{82DD7247-2021-428D-948E-15861FCDE0D5}"/>
              </a:ext>
            </a:extLst>
          </p:cNvPr>
          <p:cNvSpPr/>
          <p:nvPr/>
        </p:nvSpPr>
        <p:spPr>
          <a:xfrm>
            <a:off x="6533324" y="5329252"/>
            <a:ext cx="5369203" cy="996853"/>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ln/>
        </p:spPr>
        <p:style>
          <a:lnRef idx="2">
            <a:schemeClr val="dk1"/>
          </a:lnRef>
          <a:fillRef idx="1">
            <a:schemeClr val="lt1"/>
          </a:fillRef>
          <a:effectRef idx="0">
            <a:schemeClr val="dk1"/>
          </a:effectRef>
          <a:fontRef idx="minor">
            <a:schemeClr val="dk1"/>
          </a:fontRef>
        </p:style>
        <p:txBody>
          <a:bodyPr rtlCol="0" anchor="ctr"/>
          <a:lstStyle/>
          <a:p>
            <a:pPr algn="ctr"/>
            <a:r>
              <a:rPr lang="vi-VN" sz="2400" dirty="0">
                <a:solidFill>
                  <a:srgbClr val="002060"/>
                </a:solidFill>
                <a:latin typeface="#9Slide05 SVNKitten" pitchFamily="2" charset="0"/>
                <a:ea typeface="Tahoma" panose="020B0604030504040204" pitchFamily="34" charset="0"/>
                <a:cs typeface="Tahoma" panose="020B0604030504040204" pitchFamily="34" charset="0"/>
              </a:rPr>
              <a:t>Giảm tỉ trọng nông-lâm-ngư nghiệp</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tăng</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tỉ</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trọng</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công</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nghiệp</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xây</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dựng</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và</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dịch</a:t>
            </a:r>
            <a:r>
              <a:rPr lang="en-US" sz="2400" dirty="0">
                <a:solidFill>
                  <a:srgbClr val="002060"/>
                </a:solidFill>
                <a:latin typeface="#9Slide05 SVNKitten" pitchFamily="2" charset="0"/>
                <a:ea typeface="Tahoma" panose="020B0604030504040204" pitchFamily="34" charset="0"/>
                <a:cs typeface="Tahoma" panose="020B0604030504040204" pitchFamily="34" charset="0"/>
              </a:rPr>
              <a:t> </a:t>
            </a:r>
            <a:r>
              <a:rPr lang="en-US" sz="2400" dirty="0" err="1">
                <a:solidFill>
                  <a:srgbClr val="002060"/>
                </a:solidFill>
                <a:latin typeface="#9Slide05 SVNKitten" pitchFamily="2" charset="0"/>
                <a:ea typeface="Tahoma" panose="020B0604030504040204" pitchFamily="34" charset="0"/>
                <a:cs typeface="Tahoma" panose="020B0604030504040204" pitchFamily="34" charset="0"/>
              </a:rPr>
              <a:t>vụ</a:t>
            </a:r>
            <a:r>
              <a:rPr lang="en-US" sz="2400" dirty="0">
                <a:solidFill>
                  <a:srgbClr val="002060"/>
                </a:solidFill>
                <a:latin typeface="#9Slide05 SVNKitten" pitchFamily="2" charset="0"/>
                <a:ea typeface="Tahoma" panose="020B0604030504040204" pitchFamily="34" charset="0"/>
                <a:cs typeface="Tahoma" panose="020B0604030504040204" pitchFamily="34" charset="0"/>
              </a:rPr>
              <a:t>.</a:t>
            </a:r>
            <a:endParaRPr lang="vi-VN" sz="2400" dirty="0">
              <a:solidFill>
                <a:srgbClr val="002060"/>
              </a:solidFill>
              <a:latin typeface="#9Slide05 SVNKitten"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82626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anim calcmode="lin" valueType="num">
                                      <p:cBhvr>
                                        <p:cTn id="40" dur="1000" fill="hold"/>
                                        <p:tgtEl>
                                          <p:spTgt spid="30"/>
                                        </p:tgtEl>
                                        <p:attrNameLst>
                                          <p:attrName>ppt_x</p:attrName>
                                        </p:attrNameLst>
                                      </p:cBhvr>
                                      <p:tavLst>
                                        <p:tav tm="0">
                                          <p:val>
                                            <p:strVal val="#ppt_x"/>
                                          </p:val>
                                        </p:tav>
                                        <p:tav tm="100000">
                                          <p:val>
                                            <p:strVal val="#ppt_x"/>
                                          </p:val>
                                        </p:tav>
                                      </p:tavLst>
                                    </p:anim>
                                    <p:anim calcmode="lin" valueType="num">
                                      <p:cBhvr>
                                        <p:cTn id="4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arn(inVertical)">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down)">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down)">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circle(in)">
                                      <p:cBhvr>
                                        <p:cTn id="61"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22" grpId="0" animBg="1"/>
      <p:bldP spid="24" grpId="0" animBg="1"/>
      <p:bldP spid="26" grpId="0" animBg="1"/>
      <p:bldP spid="21" grpId="0" animBg="1"/>
      <p:bldP spid="29" grpId="0" animBg="1"/>
      <p:bldP spid="30" grpId="0" animBg="1"/>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057400" y="609600"/>
            <a:ext cx="8153400" cy="36933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defTabSz="1219170">
              <a:spcBef>
                <a:spcPct val="50000"/>
              </a:spcBef>
              <a:buClr>
                <a:srgbClr val="000000"/>
              </a:buClr>
              <a:buNone/>
              <a:defRPr/>
            </a:pPr>
            <a:endParaRPr lang="en-US" altLang="en-US" sz="1800" kern="0">
              <a:solidFill>
                <a:srgbClr val="F9EFE7"/>
              </a:solidFill>
              <a:effectLst>
                <a:outerShdw blurRad="38100" dist="38100" dir="2700000" algn="tl">
                  <a:srgbClr val="000000">
                    <a:alpha val="43137"/>
                  </a:srgbClr>
                </a:outerShdw>
              </a:effectLst>
              <a:latin typeface="Tahoma" panose="020B0604030504040204" pitchFamily="34" charset="0"/>
              <a:cs typeface="Arial"/>
              <a:sym typeface="Arial"/>
            </a:endParaRPr>
          </a:p>
        </p:txBody>
      </p:sp>
      <p:sp>
        <p:nvSpPr>
          <p:cNvPr id="88067" name="Rectangle 3"/>
          <p:cNvSpPr>
            <a:spLocks noChangeArrowheads="1"/>
          </p:cNvSpPr>
          <p:nvPr/>
        </p:nvSpPr>
        <p:spPr bwMode="auto">
          <a:xfrm>
            <a:off x="-1705555" y="3243264"/>
            <a:ext cx="184730" cy="300210"/>
          </a:xfrm>
          <a:prstGeom prst="rect">
            <a:avLst/>
          </a:prstGeom>
          <a:noFill/>
          <a:ln w="9525">
            <a:noFill/>
            <a:miter lim="800000"/>
            <a:headEnd/>
            <a:tailEnd/>
          </a:ln>
          <a:effectLst/>
        </p:spPr>
        <p:txBody>
          <a:bodyPr wrap="none">
            <a:spAutoFit/>
          </a:bodyPr>
          <a:lstStyle/>
          <a:p>
            <a:pPr algn="r" defTabSz="1219170">
              <a:buClr>
                <a:srgbClr val="000000"/>
              </a:buClr>
              <a:defRPr/>
            </a:pPr>
            <a:endParaRPr lang="en-US" sz="1351" b="1" kern="0">
              <a:solidFill>
                <a:srgbClr val="FCEBE6"/>
              </a:solidFill>
              <a:effectLst>
                <a:outerShdw blurRad="38100" dist="38100" dir="2700000" algn="tl">
                  <a:srgbClr val="C0C0C0"/>
                </a:outerShdw>
              </a:effectLst>
              <a:latin typeface="VNI-Times" pitchFamily="2" charset="0"/>
              <a:cs typeface="Arial"/>
              <a:sym typeface="Arial"/>
            </a:endParaRPr>
          </a:p>
        </p:txBody>
      </p:sp>
      <p:sp>
        <p:nvSpPr>
          <p:cNvPr id="30724" name="Rectangle 4"/>
          <p:cNvSpPr>
            <a:spLocks noChangeArrowheads="1"/>
          </p:cNvSpPr>
          <p:nvPr/>
        </p:nvSpPr>
        <p:spPr bwMode="auto">
          <a:xfrm>
            <a:off x="1524000" y="304800"/>
            <a:ext cx="9144000" cy="707886"/>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70">
              <a:buClr>
                <a:srgbClr val="E06666"/>
              </a:buClr>
              <a:buNone/>
              <a:defRPr/>
            </a:pPr>
            <a:endParaRPr lang="en-US" altLang="en-US" sz="4000" b="1" kern="0">
              <a:solidFill>
                <a:srgbClr val="00FF00"/>
              </a:solidFill>
              <a:effectLst>
                <a:outerShdw blurRad="38100" dist="38100" dir="2700000" algn="tl">
                  <a:srgbClr val="000000">
                    <a:alpha val="43137"/>
                  </a:srgbClr>
                </a:outerShdw>
              </a:effectLst>
              <a:latin typeface="VNI-Times" pitchFamily="2" charset="0"/>
              <a:cs typeface="Arial"/>
              <a:sym typeface="Arial"/>
            </a:endParaRPr>
          </a:p>
        </p:txBody>
      </p:sp>
      <p:sp>
        <p:nvSpPr>
          <p:cNvPr id="30725" name="Text Box 5"/>
          <p:cNvSpPr txBox="1">
            <a:spLocks noChangeArrowheads="1"/>
          </p:cNvSpPr>
          <p:nvPr/>
        </p:nvSpPr>
        <p:spPr bwMode="auto">
          <a:xfrm>
            <a:off x="1981200" y="2667000"/>
            <a:ext cx="8229600" cy="707886"/>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70">
              <a:spcBef>
                <a:spcPct val="50000"/>
              </a:spcBef>
              <a:buClr>
                <a:srgbClr val="000000"/>
              </a:buClr>
              <a:buNone/>
              <a:defRPr/>
            </a:pPr>
            <a:endParaRPr lang="en-US" altLang="en-US" sz="4000" b="1" kern="0">
              <a:solidFill>
                <a:srgbClr val="CC3300"/>
              </a:solidFill>
              <a:effectLst>
                <a:outerShdw blurRad="38100" dist="38100" dir="2700000" algn="tl">
                  <a:srgbClr val="000000">
                    <a:alpha val="43137"/>
                  </a:srgbClr>
                </a:outerShdw>
              </a:effectLst>
              <a:latin typeface=".VnTime" panose="020B7200000000000000" pitchFamily="34" charset="0"/>
              <a:cs typeface="Arial"/>
              <a:sym typeface="Arial"/>
            </a:endParaRPr>
          </a:p>
        </p:txBody>
      </p:sp>
      <p:sp>
        <p:nvSpPr>
          <p:cNvPr id="30726" name="AutoShape 2"/>
          <p:cNvSpPr>
            <a:spLocks noChangeArrowheads="1"/>
          </p:cNvSpPr>
          <p:nvPr/>
        </p:nvSpPr>
        <p:spPr bwMode="auto">
          <a:xfrm>
            <a:off x="92869" y="1516064"/>
            <a:ext cx="11641931" cy="5075237"/>
          </a:xfrm>
          <a:prstGeom prst="horizontalScroll">
            <a:avLst>
              <a:gd name="adj" fmla="val 12500"/>
            </a:avLst>
          </a:prstGeom>
          <a:noFill/>
          <a:ln w="38100">
            <a:solidFill>
              <a:srgbClr val="00B0F0"/>
            </a:solidFill>
            <a:headEnd/>
            <a:tailEnd/>
          </a:ln>
        </p:spPr>
        <p:style>
          <a:lnRef idx="2">
            <a:schemeClr val="accent1"/>
          </a:lnRef>
          <a:fillRef idx="1">
            <a:schemeClr val="lt1"/>
          </a:fillRef>
          <a:effectRef idx="0">
            <a:schemeClr val="accent1"/>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defTabSz="1219170">
              <a:spcBef>
                <a:spcPct val="0"/>
              </a:spcBef>
              <a:buClr>
                <a:srgbClr val="000000"/>
              </a:buClr>
              <a:buNone/>
              <a:defRPr/>
            </a:pPr>
            <a:endParaRPr lang="vi-VN" altLang="en-US" sz="1800" b="1" kern="0">
              <a:solidFill>
                <a:srgbClr val="F9EFE7"/>
              </a:solidFill>
              <a:effectLst>
                <a:outerShdw blurRad="38100" dist="38100" dir="2700000" algn="tl">
                  <a:srgbClr val="000000">
                    <a:alpha val="43137"/>
                  </a:srgbClr>
                </a:outerShdw>
              </a:effectLst>
              <a:latin typeface="VNI-Times" pitchFamily="2" charset="0"/>
              <a:sym typeface="Arial"/>
            </a:endParaRPr>
          </a:p>
        </p:txBody>
      </p:sp>
      <p:sp>
        <p:nvSpPr>
          <p:cNvPr id="9" name="Rectangle 3"/>
          <p:cNvSpPr txBox="1">
            <a:spLocks noChangeArrowheads="1"/>
          </p:cNvSpPr>
          <p:nvPr/>
        </p:nvSpPr>
        <p:spPr bwMode="auto">
          <a:xfrm>
            <a:off x="793897" y="3281237"/>
            <a:ext cx="10984707" cy="3259932"/>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1219170">
              <a:buClr>
                <a:srgbClr val="000000"/>
              </a:buClr>
              <a:buNone/>
              <a:defRPr/>
            </a:pPr>
            <a:r>
              <a:rPr lang="en-US" sz="3000" kern="0" dirty="0">
                <a:solidFill>
                  <a:srgbClr val="D0E0E3">
                    <a:lumMod val="50000"/>
                  </a:srgbClr>
                </a:solidFill>
                <a:latin typeface="Times New Roman" panose="02020603050405020304" pitchFamily="18" charset="0"/>
                <a:cs typeface="Times New Roman" panose="02020603050405020304" pitchFamily="18" charset="0"/>
                <a:sym typeface="Arial"/>
              </a:rPr>
              <a:t>- Học bài</a:t>
            </a:r>
            <a:r>
              <a:rPr lang="en-US" sz="3000" kern="0">
                <a:solidFill>
                  <a:srgbClr val="D0E0E3">
                    <a:lumMod val="50000"/>
                  </a:srgbClr>
                </a:solidFill>
                <a:latin typeface="Times New Roman" panose="02020603050405020304" pitchFamily="18" charset="0"/>
                <a:cs typeface="Times New Roman" panose="02020603050405020304" pitchFamily="18" charset="0"/>
                <a:sym typeface="Arial"/>
              </a:rPr>
              <a:t>, làm </a:t>
            </a:r>
            <a:r>
              <a:rPr lang="en-US" sz="3000" kern="0" dirty="0">
                <a:solidFill>
                  <a:srgbClr val="D0E0E3">
                    <a:lumMod val="50000"/>
                  </a:srgbClr>
                </a:solidFill>
                <a:latin typeface="Times New Roman" panose="02020603050405020304" pitchFamily="18" charset="0"/>
                <a:cs typeface="Times New Roman" panose="02020603050405020304" pitchFamily="18" charset="0"/>
                <a:sym typeface="Arial"/>
              </a:rPr>
              <a:t>câu 2</a:t>
            </a:r>
            <a:r>
              <a:rPr lang="vi-VN" sz="3000" kern="0" dirty="0">
                <a:solidFill>
                  <a:srgbClr val="D0E0E3">
                    <a:lumMod val="50000"/>
                  </a:srgbClr>
                </a:solidFill>
                <a:latin typeface="Times New Roman" panose="02020603050405020304" pitchFamily="18" charset="0"/>
                <a:cs typeface="Times New Roman" panose="02020603050405020304" pitchFamily="18" charset="0"/>
                <a:sym typeface="Arial"/>
              </a:rPr>
              <a:t> - </a:t>
            </a:r>
            <a:r>
              <a:rPr lang="en-US" sz="3000" kern="0" dirty="0">
                <a:solidFill>
                  <a:srgbClr val="D0E0E3">
                    <a:lumMod val="50000"/>
                  </a:srgbClr>
                </a:solidFill>
                <a:latin typeface="Times New Roman" panose="02020603050405020304" pitchFamily="18" charset="0"/>
                <a:cs typeface="Times New Roman" panose="02020603050405020304" pitchFamily="18" charset="0"/>
                <a:sym typeface="Arial"/>
              </a:rPr>
              <a:t> SGK/ </a:t>
            </a:r>
            <a:r>
              <a:rPr lang="vi-VN" sz="3000" kern="0" dirty="0">
                <a:solidFill>
                  <a:srgbClr val="D0E0E3">
                    <a:lumMod val="50000"/>
                  </a:srgbClr>
                </a:solidFill>
                <a:latin typeface="Times New Roman" panose="02020603050405020304" pitchFamily="18" charset="0"/>
                <a:cs typeface="Times New Roman" panose="02020603050405020304" pitchFamily="18" charset="0"/>
                <a:sym typeface="Arial"/>
              </a:rPr>
              <a:t>tr23</a:t>
            </a:r>
            <a:endParaRPr lang="en-US" sz="3000" kern="0" dirty="0">
              <a:solidFill>
                <a:srgbClr val="D0E0E3">
                  <a:lumMod val="50000"/>
                </a:srgbClr>
              </a:solidFill>
              <a:latin typeface="Times New Roman" panose="02020603050405020304" pitchFamily="18" charset="0"/>
              <a:cs typeface="Times New Roman" panose="02020603050405020304" pitchFamily="18" charset="0"/>
              <a:sym typeface="Arial"/>
            </a:endParaRPr>
          </a:p>
          <a:p>
            <a:pPr marL="0" indent="0" defTabSz="1219170">
              <a:buClr>
                <a:srgbClr val="000000"/>
              </a:buClr>
              <a:buNone/>
              <a:defRPr/>
            </a:pPr>
            <a:r>
              <a:rPr lang="en-US" sz="3000" kern="0" dirty="0">
                <a:solidFill>
                  <a:srgbClr val="D0E0E3">
                    <a:lumMod val="50000"/>
                  </a:srgbClr>
                </a:solidFill>
                <a:latin typeface="Times New Roman" panose="02020603050405020304" pitchFamily="18" charset="0"/>
                <a:cs typeface="Times New Roman" panose="02020603050405020304" pitchFamily="18" charset="0"/>
                <a:sym typeface="Arial"/>
              </a:rPr>
              <a:t>- Chuẩn bị bài mới – Bài </a:t>
            </a:r>
            <a:r>
              <a:rPr lang="vi-VN" sz="3000" kern="0" dirty="0">
                <a:solidFill>
                  <a:srgbClr val="D0E0E3">
                    <a:lumMod val="50000"/>
                  </a:srgbClr>
                </a:solidFill>
                <a:latin typeface="Times New Roman" panose="02020603050405020304" pitchFamily="18" charset="0"/>
                <a:cs typeface="Times New Roman" panose="02020603050405020304" pitchFamily="18" charset="0"/>
                <a:sym typeface="Arial"/>
              </a:rPr>
              <a:t>7</a:t>
            </a:r>
            <a:r>
              <a:rPr lang="en-US" sz="3000" kern="0" dirty="0">
                <a:solidFill>
                  <a:srgbClr val="D0E0E3">
                    <a:lumMod val="50000"/>
                  </a:srgbClr>
                </a:solidFill>
                <a:latin typeface="Times New Roman" panose="02020603050405020304" pitchFamily="18" charset="0"/>
                <a:cs typeface="Times New Roman" panose="02020603050405020304" pitchFamily="18" charset="0"/>
                <a:sym typeface="Arial"/>
              </a:rPr>
              <a:t>: </a:t>
            </a:r>
            <a:r>
              <a:rPr lang="vi-VN" sz="3000" kern="0" dirty="0">
                <a:solidFill>
                  <a:srgbClr val="D0E0E3">
                    <a:lumMod val="50000"/>
                  </a:srgbClr>
                </a:solidFill>
                <a:latin typeface="Times New Roman" panose="02020603050405020304" pitchFamily="18" charset="0"/>
                <a:cs typeface="Times New Roman" panose="02020603050405020304" pitchFamily="18" charset="0"/>
                <a:sym typeface="Arial"/>
              </a:rPr>
              <a:t>Các nhân tố ảnh hưởng đến sự phát triển và phân bố nông nghiệp.</a:t>
            </a:r>
            <a:endParaRPr lang="en-US" sz="3000" kern="0" dirty="0">
              <a:solidFill>
                <a:srgbClr val="D0E0E3">
                  <a:lumMod val="50000"/>
                </a:srgbClr>
              </a:solidFill>
              <a:latin typeface="Times New Roman" panose="02020603050405020304" pitchFamily="18" charset="0"/>
              <a:cs typeface="Times New Roman" panose="02020603050405020304" pitchFamily="18" charset="0"/>
              <a:sym typeface="Arial"/>
            </a:endParaRPr>
          </a:p>
        </p:txBody>
      </p:sp>
      <p:sp>
        <p:nvSpPr>
          <p:cNvPr id="30728" name="Text Box 4"/>
          <p:cNvSpPr txBox="1">
            <a:spLocks noChangeArrowheads="1"/>
          </p:cNvSpPr>
          <p:nvPr/>
        </p:nvSpPr>
        <p:spPr bwMode="auto">
          <a:xfrm>
            <a:off x="668823" y="118293"/>
            <a:ext cx="6513719" cy="1006475"/>
          </a:xfrm>
          <a:prstGeom prst="rect">
            <a:avLst/>
          </a:prstGeom>
          <a:noFill/>
          <a:ln>
            <a:noFill/>
          </a:ln>
        </p:spPr>
        <p:txBody>
          <a:bodyPr>
            <a:prstTxWarp prst="textDoubleWave1">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defTabSz="1219170">
              <a:spcBef>
                <a:spcPct val="0"/>
              </a:spcBef>
              <a:buClr>
                <a:srgbClr val="000000"/>
              </a:buClr>
              <a:buNone/>
              <a:defRPr/>
            </a:pPr>
            <a:r>
              <a:rPr lang="en-US" altLang="en-US" sz="6000" b="1" kern="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Hướng</a:t>
            </a:r>
            <a:r>
              <a:rPr lang="en-US" altLang="en-US" sz="60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 </a:t>
            </a:r>
            <a:r>
              <a:rPr lang="en-US" altLang="en-US" sz="6000" b="1" kern="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dẫn</a:t>
            </a:r>
            <a:r>
              <a:rPr lang="en-US" altLang="en-US" sz="60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 </a:t>
            </a:r>
            <a:r>
              <a:rPr lang="en-US" altLang="en-US" sz="6000" b="1" kern="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về</a:t>
            </a:r>
            <a:r>
              <a:rPr lang="en-US" altLang="en-US" sz="60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 </a:t>
            </a:r>
            <a:r>
              <a:rPr lang="en-US" altLang="en-US" sz="6000" b="1" kern="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nhà</a:t>
            </a:r>
            <a:endParaRPr lang="en-US" altLang="en-US" sz="60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endParaRPr>
          </a:p>
        </p:txBody>
      </p:sp>
      <p:pic>
        <p:nvPicPr>
          <p:cNvPr id="29705" name="Picture 2" descr="Káº¿t quáº£ hÃ¬nh áº£nh cho sÃ¡ch má» carto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670"/>
          <a:stretch>
            <a:fillRect/>
          </a:stretch>
        </p:blipFill>
        <p:spPr bwMode="auto">
          <a:xfrm>
            <a:off x="167482" y="834955"/>
            <a:ext cx="2713037"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820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8" name="Rectangle 72">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9" name="Rectangle 74">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Thanksgiving Icon Thank You Icon PNG, Clipart, Portrait, Poster,  Royaltyfree, Thanksgiving Icon, Thank You Icon Free">
            <a:extLst>
              <a:ext uri="{FF2B5EF4-FFF2-40B4-BE49-F238E27FC236}">
                <a16:creationId xmlns:a16="http://schemas.microsoft.com/office/drawing/2014/main" id="{8A2D9B27-0834-4F81-BEC0-F3802F2B13F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229" b="89900" l="10000" r="90000">
                        <a14:foregroundMark x1="10500" y1="55362" x2="10875" y2="19327"/>
                        <a14:foregroundMark x1="10875" y1="19327" x2="13375" y2="12718"/>
                        <a14:foregroundMark x1="20125" y1="9850" x2="30750" y2="10224"/>
                        <a14:foregroundMark x1="30750" y1="10224" x2="38250" y2="8229"/>
                        <a14:foregroundMark x1="38250" y1="8229" x2="68625" y2="10723"/>
                        <a14:foregroundMark x1="68625" y1="10723" x2="73750" y2="10224"/>
                        <a14:foregroundMark x1="81625" y1="19327" x2="83000" y2="30923"/>
                      </a14:backgroundRemoval>
                    </a14:imgEffect>
                  </a14:imgLayer>
                </a14:imgProps>
              </a:ext>
              <a:ext uri="{28A0092B-C50C-407E-A947-70E740481C1C}">
                <a14:useLocalDpi xmlns:a14="http://schemas.microsoft.com/office/drawing/2010/main" val="0"/>
              </a:ext>
            </a:extLst>
          </a:blip>
          <a:srcRect l="5398" t="6687" r="9020" b="8382"/>
          <a:stretch/>
        </p:blipFill>
        <p:spPr bwMode="auto">
          <a:xfrm>
            <a:off x="477012" y="643467"/>
            <a:ext cx="5618988" cy="559024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Thun">
            <a:extLst>
              <a:ext uri="{FF2B5EF4-FFF2-40B4-BE49-F238E27FC236}">
                <a16:creationId xmlns:a16="http://schemas.microsoft.com/office/drawing/2014/main" id="{B0BFDDE7-C631-4921-8743-0E329FAD65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249" r="12429" b="-1"/>
          <a:stretch/>
        </p:blipFill>
        <p:spPr bwMode="auto">
          <a:xfrm>
            <a:off x="6176432" y="643467"/>
            <a:ext cx="5372100" cy="55710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231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Clip nghệ thuật kinh Tế Nền Kinh tế hệ thống Cung cấp và nhu cầu - kinh tế  biểu tượng png tải về - Miễn phí trong suốt Xanh png Tải về.">
            <a:extLst>
              <a:ext uri="{FF2B5EF4-FFF2-40B4-BE49-F238E27FC236}">
                <a16:creationId xmlns:a16="http://schemas.microsoft.com/office/drawing/2014/main" id="{D0F270CD-82F3-446D-A187-DA1B81CB6CA6}"/>
              </a:ext>
            </a:extLst>
          </p:cNvPr>
          <p:cNvPicPr>
            <a:picLocks noChangeAspect="1" noChangeArrowheads="1"/>
          </p:cNvPicPr>
          <p:nvPr/>
        </p:nvPicPr>
        <p:blipFill rotWithShape="1">
          <a:blip r:embed="rId2">
            <a:alphaModFix amt="40000"/>
            <a:extLst>
              <a:ext uri="{BEBA8EAE-BF5A-486C-A8C5-ECC9F3942E4B}">
                <a14:imgProps xmlns:a14="http://schemas.microsoft.com/office/drawing/2010/main">
                  <a14:imgLayer r:embed="rId3">
                    <a14:imgEffect>
                      <a14:backgroundRemoval t="2500" b="91538" l="10000" r="90000">
                        <a14:foregroundMark x1="57778" y1="63462" x2="60667" y2="14615"/>
                        <a14:foregroundMark x1="70111" y1="21731" x2="49111" y2="8846"/>
                        <a14:foregroundMark x1="49111" y1="8846" x2="30778" y2="11538"/>
                        <a14:foregroundMark x1="71000" y1="5000" x2="54778" y2="2692"/>
                        <a14:foregroundMark x1="54778" y1="2692" x2="34889" y2="3846"/>
                        <a14:foregroundMark x1="34889" y1="3846" x2="30889" y2="2692"/>
                        <a14:foregroundMark x1="29556" y1="3462" x2="52444" y2="35769"/>
                        <a14:foregroundMark x1="52444" y1="35769" x2="36222" y2="41346"/>
                        <a14:foregroundMark x1="36222" y1="41346" x2="34556" y2="46923"/>
                        <a14:foregroundMark x1="34222" y1="21923" x2="36667" y2="45000"/>
                        <a14:foregroundMark x1="36667" y1="45000" x2="63111" y2="55385"/>
                        <a14:foregroundMark x1="63111" y1="55385" x2="65222" y2="47500"/>
                        <a14:foregroundMark x1="68111" y1="24231" x2="62000" y2="51731"/>
                        <a14:foregroundMark x1="62000" y1="51731" x2="63778" y2="52692"/>
                        <a14:foregroundMark x1="31111" y1="14038" x2="30667" y2="53077"/>
                        <a14:foregroundMark x1="30667" y1="53077" x2="32667" y2="71923"/>
                        <a14:foregroundMark x1="38667" y1="57500" x2="43111" y2="91538"/>
                        <a14:foregroundMark x1="43111" y1="91538" x2="43333" y2="90192"/>
                        <a14:foregroundMark x1="52111" y1="63269" x2="57000" y2="70769"/>
                        <a14:foregroundMark x1="32222" y1="52692" x2="29778" y2="21346"/>
                        <a14:foregroundMark x1="47111" y1="39423" x2="49667" y2="40385"/>
                      </a14:backgroundRemoval>
                    </a14:imgEffect>
                  </a14:imgLayer>
                </a14:imgProps>
              </a:ext>
              <a:ext uri="{28A0092B-C50C-407E-A947-70E740481C1C}">
                <a14:useLocalDpi xmlns:a14="http://schemas.microsoft.com/office/drawing/2010/main" val="0"/>
              </a:ext>
            </a:extLst>
          </a:blip>
          <a:srcRect l="16360" r="12480" b="-1"/>
          <a:stretch/>
        </p:blipFill>
        <p:spPr bwMode="auto">
          <a:xfrm>
            <a:off x="105848" y="10"/>
            <a:ext cx="845031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áy tính Biểu tượng Nền kinh Tế Clip nghệ thuật - những người khác png tải  về - Miễn phí trong suốt Góc png Tải về.">
            <a:extLst>
              <a:ext uri="{FF2B5EF4-FFF2-40B4-BE49-F238E27FC236}">
                <a16:creationId xmlns:a16="http://schemas.microsoft.com/office/drawing/2014/main" id="{77100BED-00DD-4637-B3EF-C482500706B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000" b="94423" l="10000" r="90000">
                        <a14:foregroundMark x1="73111" y1="79615" x2="61778" y2="86346"/>
                        <a14:foregroundMark x1="61778" y1="86346" x2="42333" y2="77885"/>
                        <a14:foregroundMark x1="42333" y1="77885" x2="41333" y2="46538"/>
                        <a14:foregroundMark x1="41333" y1="46538" x2="57000" y2="20000"/>
                        <a14:foregroundMark x1="63111" y1="16731" x2="72444" y2="39231"/>
                        <a14:foregroundMark x1="72444" y1="39231" x2="74889" y2="67692"/>
                        <a14:foregroundMark x1="74889" y1="67692" x2="71889" y2="70962"/>
                        <a14:foregroundMark x1="72889" y1="40577" x2="63222" y2="22692"/>
                        <a14:foregroundMark x1="63222" y1="22692" x2="43667" y2="12692"/>
                        <a14:foregroundMark x1="43667" y1="12692" x2="23667" y2="24423"/>
                        <a14:foregroundMark x1="23667" y1="24423" x2="23556" y2="28654"/>
                        <a14:foregroundMark x1="50556" y1="5192" x2="36667" y2="9038"/>
                        <a14:foregroundMark x1="39333" y1="92692" x2="47667" y2="95577"/>
                        <a14:foregroundMark x1="47667" y1="95577" x2="55000" y2="94423"/>
                        <a14:foregroundMark x1="55000" y1="94423" x2="55000" y2="94231"/>
                      </a14:backgroundRemoval>
                    </a14:imgEffect>
                  </a14:imgLayer>
                </a14:imgProps>
              </a:ext>
              <a:ext uri="{28A0092B-C50C-407E-A947-70E740481C1C}">
                <a14:useLocalDpi xmlns:a14="http://schemas.microsoft.com/office/drawing/2010/main" val="0"/>
              </a:ext>
            </a:extLst>
          </a:blip>
          <a:srcRect l="19036" r="30752" b="-1"/>
          <a:stretch/>
        </p:blipFill>
        <p:spPr bwMode="auto">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78AAC1C-C5CC-4C57-8DB6-C69430E362C0}"/>
              </a:ext>
            </a:extLst>
          </p:cNvPr>
          <p:cNvSpPr txBox="1"/>
          <p:nvPr/>
        </p:nvSpPr>
        <p:spPr>
          <a:xfrm>
            <a:off x="-924101" y="321881"/>
            <a:ext cx="8450317" cy="2985433"/>
          </a:xfrm>
          <a:prstGeom prst="rect">
            <a:avLst/>
          </a:prstGeom>
          <a:noFill/>
        </p:spPr>
        <p:txBody>
          <a:bodyPr wrap="square">
            <a:spAutoFit/>
          </a:bodyPr>
          <a:lstStyle/>
          <a:p>
            <a:pPr marL="0" marR="0" indent="180340" algn="ctr">
              <a:spcBef>
                <a:spcPts val="0"/>
              </a:spcBef>
              <a:spcAft>
                <a:spcPts val="0"/>
              </a:spcAft>
            </a:pPr>
            <a:r>
              <a:rPr lang="vi-VN" sz="5400" b="1" kern="1400" spc="-50" dirty="0">
                <a:solidFill>
                  <a:schemeClr val="bg1"/>
                </a:solidFill>
                <a:latin typeface="#9Slide05 Lobster" panose="02000506000000020003" pitchFamily="2" charset="0"/>
                <a:ea typeface="Times New Roman" panose="02020603050405020304" pitchFamily="18" charset="0"/>
                <a:cs typeface="Times New Roman" panose="02020603050405020304" pitchFamily="18" charset="0"/>
              </a:rPr>
              <a:t>Tiết 6 - </a:t>
            </a:r>
            <a:r>
              <a:rPr lang="en-US" sz="5400" b="1" kern="1400" spc="-50" dirty="0">
                <a:solidFill>
                  <a:schemeClr val="bg1"/>
                </a:solidFill>
                <a:latin typeface="#9Slide05 Lobster" panose="02000506000000020003" pitchFamily="2" charset="0"/>
                <a:ea typeface="Times New Roman" panose="02020603050405020304" pitchFamily="18" charset="0"/>
                <a:cs typeface="Times New Roman" panose="02020603050405020304" pitchFamily="18" charset="0"/>
              </a:rPr>
              <a:t>B</a:t>
            </a:r>
            <a:r>
              <a:rPr lang="vi-VN" sz="5400" b="1" kern="1400" spc="-50" dirty="0">
                <a:solidFill>
                  <a:schemeClr val="bg1"/>
                </a:solidFill>
                <a:effectLst/>
                <a:latin typeface="#9Slide05 Lobster" panose="02000506000000020003" pitchFamily="2" charset="0"/>
                <a:ea typeface="Times New Roman" panose="02020603050405020304" pitchFamily="18" charset="0"/>
                <a:cs typeface="Times New Roman" panose="02020603050405020304" pitchFamily="18" charset="0"/>
              </a:rPr>
              <a:t>ài 6: </a:t>
            </a:r>
            <a:endParaRPr lang="en-US" sz="5400" b="1" kern="1400" spc="-50" dirty="0">
              <a:solidFill>
                <a:schemeClr val="bg1"/>
              </a:solidFill>
              <a:effectLst/>
              <a:latin typeface="#9Slide05 Lobster" panose="02000506000000020003" pitchFamily="2" charset="0"/>
              <a:ea typeface="Times New Roman" panose="02020603050405020304" pitchFamily="18" charset="0"/>
              <a:cs typeface="Times New Roman" panose="02020603050405020304" pitchFamily="18" charset="0"/>
            </a:endParaRPr>
          </a:p>
          <a:p>
            <a:pPr marL="0" marR="0" indent="180340" algn="ctr">
              <a:spcBef>
                <a:spcPts val="0"/>
              </a:spcBef>
              <a:spcAft>
                <a:spcPts val="0"/>
              </a:spcAft>
            </a:pPr>
            <a:r>
              <a:rPr lang="en-US" sz="5400" b="1" kern="1400" spc="-50" dirty="0">
                <a:solidFill>
                  <a:srgbClr val="FFFF00"/>
                </a:solidFill>
                <a:latin typeface="#9Slide05 Lobster" panose="02000506000000020003" pitchFamily="2" charset="0"/>
                <a:ea typeface="Times New Roman" panose="02020603050405020304" pitchFamily="18" charset="0"/>
                <a:cs typeface="Times New Roman" panose="02020603050405020304" pitchFamily="18" charset="0"/>
              </a:rPr>
              <a:t>S</a:t>
            </a:r>
            <a:r>
              <a:rPr lang="vi-VN" sz="5400" b="1" kern="1400" spc="-50" dirty="0">
                <a:solidFill>
                  <a:srgbClr val="FFFF00"/>
                </a:solidFill>
                <a:effectLst/>
                <a:latin typeface="#9Slide05 Lobster" panose="02000506000000020003" pitchFamily="2" charset="0"/>
                <a:ea typeface="Times New Roman" panose="02020603050405020304" pitchFamily="18" charset="0"/>
                <a:cs typeface="Times New Roman" panose="02020603050405020304" pitchFamily="18" charset="0"/>
              </a:rPr>
              <a:t>ự phát triển nền </a:t>
            </a:r>
            <a:endParaRPr lang="en-US" sz="5400" b="1" kern="1400" spc="-50" dirty="0">
              <a:solidFill>
                <a:srgbClr val="FFFF00"/>
              </a:solidFill>
              <a:effectLst/>
              <a:latin typeface="#9Slide05 Lobster" panose="02000506000000020003" pitchFamily="2" charset="0"/>
              <a:ea typeface="Times New Roman" panose="02020603050405020304" pitchFamily="18" charset="0"/>
              <a:cs typeface="Times New Roman" panose="02020603050405020304" pitchFamily="18" charset="0"/>
            </a:endParaRPr>
          </a:p>
          <a:p>
            <a:pPr marL="0" marR="0" indent="180340" algn="ctr">
              <a:spcBef>
                <a:spcPts val="0"/>
              </a:spcBef>
              <a:spcAft>
                <a:spcPts val="0"/>
              </a:spcAft>
            </a:pPr>
            <a:r>
              <a:rPr lang="vi-VN" sz="8000" b="1" kern="1400" spc="-50" dirty="0">
                <a:solidFill>
                  <a:srgbClr val="FFFF00"/>
                </a:solidFill>
                <a:effectLst/>
                <a:latin typeface="#9Slide05 Lobster" panose="02000506000000020003" pitchFamily="2" charset="0"/>
                <a:ea typeface="Times New Roman" panose="02020603050405020304" pitchFamily="18" charset="0"/>
                <a:cs typeface="Times New Roman" panose="02020603050405020304" pitchFamily="18" charset="0"/>
              </a:rPr>
              <a:t>kinh tế </a:t>
            </a:r>
            <a:r>
              <a:rPr lang="en-US" sz="8000" b="1" kern="1400" spc="-50" dirty="0">
                <a:solidFill>
                  <a:srgbClr val="FFFF00"/>
                </a:solidFill>
                <a:effectLst/>
                <a:latin typeface="#9Slide05 Lobster" panose="02000506000000020003" pitchFamily="2" charset="0"/>
                <a:ea typeface="Times New Roman" panose="02020603050405020304" pitchFamily="18" charset="0"/>
                <a:cs typeface="Times New Roman" panose="02020603050405020304" pitchFamily="18" charset="0"/>
              </a:rPr>
              <a:t>V</a:t>
            </a:r>
            <a:r>
              <a:rPr lang="vi-VN" sz="8000" b="1" kern="1400" spc="-50" dirty="0">
                <a:solidFill>
                  <a:srgbClr val="FFFF00"/>
                </a:solidFill>
                <a:effectLst/>
                <a:latin typeface="#9Slide05 Lobster" panose="02000506000000020003" pitchFamily="2" charset="0"/>
                <a:ea typeface="Times New Roman" panose="02020603050405020304" pitchFamily="18" charset="0"/>
                <a:cs typeface="Times New Roman" panose="02020603050405020304" pitchFamily="18" charset="0"/>
              </a:rPr>
              <a:t>iệt </a:t>
            </a:r>
            <a:r>
              <a:rPr lang="en-US" sz="8000" b="1" kern="1400" spc="-50" dirty="0">
                <a:solidFill>
                  <a:srgbClr val="FFFF00"/>
                </a:solidFill>
                <a:latin typeface="#9Slide05 Lobster" panose="02000506000000020003" pitchFamily="2" charset="0"/>
                <a:ea typeface="Times New Roman" panose="02020603050405020304" pitchFamily="18" charset="0"/>
                <a:cs typeface="Times New Roman" panose="02020603050405020304" pitchFamily="18" charset="0"/>
              </a:rPr>
              <a:t>N</a:t>
            </a:r>
            <a:r>
              <a:rPr lang="vi-VN" sz="8000" b="1" kern="1400" spc="-50" dirty="0">
                <a:solidFill>
                  <a:srgbClr val="FFFF00"/>
                </a:solidFill>
                <a:effectLst/>
                <a:latin typeface="#9Slide05 Lobster" panose="02000506000000020003" pitchFamily="2" charset="0"/>
                <a:ea typeface="Times New Roman" panose="02020603050405020304" pitchFamily="18" charset="0"/>
                <a:cs typeface="Times New Roman" panose="02020603050405020304" pitchFamily="18" charset="0"/>
              </a:rPr>
              <a:t>am</a:t>
            </a:r>
            <a:endParaRPr lang="en-US" sz="5400" b="1" kern="1400" spc="-50" dirty="0">
              <a:solidFill>
                <a:srgbClr val="FFFF00"/>
              </a:solidFill>
              <a:effectLst/>
              <a:latin typeface="#9Slide05 Lobster" panose="02000506000000020003"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616086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5D7BE1-A65C-4649-9B6A-79DD8EA9F8E7}"/>
              </a:ext>
            </a:extLst>
          </p:cNvPr>
          <p:cNvGrpSpPr/>
          <p:nvPr/>
        </p:nvGrpSpPr>
        <p:grpSpPr>
          <a:xfrm>
            <a:off x="3576735" y="293988"/>
            <a:ext cx="6494918" cy="983399"/>
            <a:chOff x="2101516" y="628781"/>
            <a:chExt cx="6288505" cy="830997"/>
          </a:xfrm>
        </p:grpSpPr>
        <p:sp>
          <p:nvSpPr>
            <p:cNvPr id="3" name="Rectangle: Rounded Corners 2">
              <a:extLst>
                <a:ext uri="{FF2B5EF4-FFF2-40B4-BE49-F238E27FC236}">
                  <a16:creationId xmlns:a16="http://schemas.microsoft.com/office/drawing/2014/main" id="{4573E158-304E-4DD8-8B82-DC81AB74E189}"/>
                </a:ext>
              </a:extLst>
            </p:cNvPr>
            <p:cNvSpPr/>
            <p:nvPr/>
          </p:nvSpPr>
          <p:spPr>
            <a:xfrm>
              <a:off x="2101516" y="673768"/>
              <a:ext cx="6288505" cy="646331"/>
            </a:xfrm>
            <a:prstGeom prst="roundRect">
              <a:avLst/>
            </a:prstGeom>
            <a:solidFill>
              <a:srgbClr val="224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2CCB0D0-ED95-49B9-8938-99EF39959FD9}"/>
                </a:ext>
              </a:extLst>
            </p:cNvPr>
            <p:cNvSpPr txBox="1"/>
            <p:nvPr/>
          </p:nvSpPr>
          <p:spPr>
            <a:xfrm>
              <a:off x="2561230" y="628781"/>
              <a:ext cx="5545540" cy="830997"/>
            </a:xfrm>
            <a:prstGeom prst="rect">
              <a:avLst/>
            </a:prstGeom>
            <a:noFill/>
          </p:spPr>
          <p:txBody>
            <a:bodyPr wrap="square" rtlCol="0">
              <a:spAutoFit/>
            </a:bodyPr>
            <a:lstStyle/>
            <a:p>
              <a:pPr algn="ctr"/>
              <a:r>
                <a:rPr lang="en-US" sz="4800" b="1" dirty="0" err="1">
                  <a:solidFill>
                    <a:srgbClr val="FFFF00"/>
                  </a:solidFill>
                  <a:effectLst>
                    <a:outerShdw blurRad="38100" dist="38100" dir="2700000" algn="tl">
                      <a:srgbClr val="000000">
                        <a:alpha val="43137"/>
                      </a:srgbClr>
                    </a:outerShdw>
                  </a:effectLst>
                  <a:latin typeface="#9Slide07 IcielBC Cubano Normal" panose="00000500000000000000" pitchFamily="2" charset="0"/>
                </a:rPr>
                <a:t>Nội</a:t>
              </a:r>
              <a:r>
                <a:rPr lang="en-US" sz="4800" b="1" dirty="0">
                  <a:solidFill>
                    <a:srgbClr val="FFFF00"/>
                  </a:solidFill>
                  <a:effectLst>
                    <a:outerShdw blurRad="38100" dist="38100" dir="2700000" algn="tl">
                      <a:srgbClr val="000000">
                        <a:alpha val="43137"/>
                      </a:srgbClr>
                    </a:outerShdw>
                  </a:effectLst>
                  <a:latin typeface="#9Slide07 IcielBC Cubano Normal" panose="00000500000000000000" pitchFamily="2" charset="0"/>
                </a:rPr>
                <a:t> dung</a:t>
              </a:r>
            </a:p>
          </p:txBody>
        </p:sp>
      </p:grpSp>
      <p:sp>
        <p:nvSpPr>
          <p:cNvPr id="5" name="Rectangle: Rounded Corners 4">
            <a:extLst>
              <a:ext uri="{FF2B5EF4-FFF2-40B4-BE49-F238E27FC236}">
                <a16:creationId xmlns:a16="http://schemas.microsoft.com/office/drawing/2014/main" id="{4C962BD4-6887-472D-AA5D-AE891E5CD606}"/>
              </a:ext>
            </a:extLst>
          </p:cNvPr>
          <p:cNvSpPr/>
          <p:nvPr/>
        </p:nvSpPr>
        <p:spPr>
          <a:xfrm>
            <a:off x="1896499" y="1756631"/>
            <a:ext cx="9147246" cy="1038284"/>
          </a:xfrm>
          <a:prstGeom prst="roundRect">
            <a:avLst>
              <a:gd name="adj" fmla="val 50000"/>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F815D45-1707-4182-BA77-70958A2D2DCE}"/>
              </a:ext>
            </a:extLst>
          </p:cNvPr>
          <p:cNvSpPr/>
          <p:nvPr/>
        </p:nvSpPr>
        <p:spPr>
          <a:xfrm>
            <a:off x="2134923" y="1756631"/>
            <a:ext cx="8670397" cy="1154162"/>
          </a:xfrm>
          <a:prstGeom prst="rect">
            <a:avLst/>
          </a:prstGeom>
          <a:ln>
            <a:noFill/>
          </a:ln>
        </p:spPr>
        <p:txBody>
          <a:bodyPr wrap="square">
            <a:spAutoFit/>
          </a:bodyPr>
          <a:lstStyle/>
          <a:p>
            <a:pPr marL="571500" indent="-571500" algn="ctr">
              <a:lnSpc>
                <a:spcPct val="115000"/>
              </a:lnSpc>
              <a:spcAft>
                <a:spcPts val="0"/>
              </a:spcAft>
              <a:buAutoNum type="romanUcPeriod"/>
              <a:tabLst>
                <a:tab pos="180340" algn="l"/>
                <a:tab pos="450215" algn="l"/>
              </a:tabLst>
            </a:pPr>
            <a:r>
              <a:rPr lang="vi-VN" sz="3000" b="1" dirty="0">
                <a:latin typeface="#9Slide03 Arima Madurai Black" panose="00000A00000000000000" pitchFamily="2" charset="0"/>
                <a:ea typeface="Times New Roman" panose="02020603050405020304" pitchFamily="18" charset="0"/>
                <a:cs typeface="#9Slide03 Arima Madurai Black" panose="00000A00000000000000" pitchFamily="2" charset="0"/>
              </a:rPr>
              <a:t>Nền kinh tế nước ta trước trời kì đổi mới</a:t>
            </a:r>
          </a:p>
          <a:p>
            <a:pPr algn="ctr">
              <a:lnSpc>
                <a:spcPct val="115000"/>
              </a:lnSpc>
              <a:spcAft>
                <a:spcPts val="0"/>
              </a:spcAft>
              <a:tabLst>
                <a:tab pos="180340" algn="l"/>
                <a:tab pos="450215" algn="l"/>
              </a:tabLst>
            </a:pPr>
            <a:r>
              <a:rPr lang="en-US" sz="3000" b="1" dirty="0">
                <a:latin typeface="#9Slide03 Arima Madurai Black" panose="00000A00000000000000" pitchFamily="2" charset="0"/>
                <a:ea typeface="Times New Roman" panose="02020603050405020304" pitchFamily="18" charset="0"/>
                <a:cs typeface="#9Slide03 Arima Madurai Black" panose="00000A00000000000000" pitchFamily="2" charset="0"/>
              </a:rPr>
              <a:t>(Giảm tải</a:t>
            </a:r>
            <a:r>
              <a:rPr lang="en-US" sz="3000" dirty="0">
                <a:latin typeface="#9Slide03 Arima Madurai Black" panose="00000A00000000000000" pitchFamily="2" charset="0"/>
                <a:ea typeface="Times New Roman" panose="02020603050405020304" pitchFamily="18" charset="0"/>
                <a:cs typeface="#9Slide03 Arima Madurai Black" panose="00000A00000000000000" pitchFamily="2" charset="0"/>
              </a:rPr>
              <a:t>)</a:t>
            </a:r>
          </a:p>
        </p:txBody>
      </p:sp>
      <p:sp>
        <p:nvSpPr>
          <p:cNvPr id="11" name="Rectangle: Rounded Corners 10">
            <a:extLst>
              <a:ext uri="{FF2B5EF4-FFF2-40B4-BE49-F238E27FC236}">
                <a16:creationId xmlns:a16="http://schemas.microsoft.com/office/drawing/2014/main" id="{491DAF1F-3EC3-4081-BC0F-32AAED5B5EB4}"/>
              </a:ext>
            </a:extLst>
          </p:cNvPr>
          <p:cNvSpPr/>
          <p:nvPr/>
        </p:nvSpPr>
        <p:spPr>
          <a:xfrm>
            <a:off x="1896499" y="3728630"/>
            <a:ext cx="9147246" cy="1055406"/>
          </a:xfrm>
          <a:prstGeom prst="roundRect">
            <a:avLst>
              <a:gd name="adj" fmla="val 50000"/>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C66C31-9A3B-4938-AB47-1C30CD35A95A}"/>
              </a:ext>
            </a:extLst>
          </p:cNvPr>
          <p:cNvSpPr/>
          <p:nvPr/>
        </p:nvSpPr>
        <p:spPr>
          <a:xfrm>
            <a:off x="2366215" y="3944709"/>
            <a:ext cx="8439105" cy="623248"/>
          </a:xfrm>
          <a:prstGeom prst="rect">
            <a:avLst/>
          </a:prstGeom>
          <a:ln>
            <a:noFill/>
          </a:ln>
        </p:spPr>
        <p:txBody>
          <a:bodyPr wrap="square">
            <a:spAutoFit/>
          </a:bodyPr>
          <a:lstStyle/>
          <a:p>
            <a:pPr indent="180340" algn="ctr">
              <a:lnSpc>
                <a:spcPct val="115000"/>
              </a:lnSpc>
              <a:spcAft>
                <a:spcPts val="0"/>
              </a:spcAft>
              <a:tabLst>
                <a:tab pos="180340" algn="l"/>
                <a:tab pos="450215" algn="l"/>
              </a:tabLst>
            </a:pPr>
            <a:r>
              <a:rPr lang="vi-VN" sz="3000" dirty="0">
                <a:latin typeface="#9Slide03 Arima Madurai Black" panose="00000A00000000000000" pitchFamily="2" charset="0"/>
                <a:ea typeface="Times New Roman" panose="02020603050405020304" pitchFamily="18" charset="0"/>
                <a:cs typeface="#9Slide03 Arima Madurai Black" panose="00000A00000000000000" pitchFamily="2" charset="0"/>
              </a:rPr>
              <a:t>II. Nền kinh tế nước ta trong thời kì đổi mới</a:t>
            </a:r>
            <a:endParaRPr lang="en-US" sz="3000" dirty="0">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8A7C958-00F8-4BD6-959E-A15C52FE29F7}"/>
              </a:ext>
            </a:extLst>
          </p:cNvPr>
          <p:cNvSpPr txBox="1"/>
          <p:nvPr/>
        </p:nvSpPr>
        <p:spPr>
          <a:xfrm>
            <a:off x="3114959" y="5623277"/>
            <a:ext cx="5962081" cy="523220"/>
          </a:xfrm>
          <a:prstGeom prst="rect">
            <a:avLst/>
          </a:prstGeom>
          <a:noFill/>
          <a:ln w="12700">
            <a:noFill/>
          </a:ln>
        </p:spPr>
        <p:txBody>
          <a:bodyPr wrap="square">
            <a:spAutoFit/>
          </a:bodyPr>
          <a:lstStyle/>
          <a:p>
            <a:r>
              <a:rPr lang="en-US" sz="2800" dirty="0">
                <a:solidFill>
                  <a:srgbClr val="C00000"/>
                </a:solidFill>
                <a:latin typeface="#9Slide05 SVNKitten" pitchFamily="2" charset="0"/>
              </a:rPr>
              <a:t>2. </a:t>
            </a:r>
            <a:r>
              <a:rPr lang="en-US" sz="2800" dirty="0" err="1">
                <a:solidFill>
                  <a:srgbClr val="C00000"/>
                </a:solidFill>
                <a:latin typeface="#9Slide05 SVNKitten" pitchFamily="2" charset="0"/>
              </a:rPr>
              <a:t>Những</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thành</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tựu</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và</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thách</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thức</a:t>
            </a:r>
            <a:endParaRPr lang="en-US" sz="2800" dirty="0">
              <a:solidFill>
                <a:srgbClr val="C00000"/>
              </a:solidFill>
              <a:latin typeface="#9Slide05 SVNKitten" pitchFamily="2" charset="0"/>
            </a:endParaRPr>
          </a:p>
        </p:txBody>
      </p:sp>
      <p:sp>
        <p:nvSpPr>
          <p:cNvPr id="13" name="TextBox 12">
            <a:extLst>
              <a:ext uri="{FF2B5EF4-FFF2-40B4-BE49-F238E27FC236}">
                <a16:creationId xmlns:a16="http://schemas.microsoft.com/office/drawing/2014/main" id="{97E444B7-AB52-45C7-96FA-4B8125D6B128}"/>
              </a:ext>
            </a:extLst>
          </p:cNvPr>
          <p:cNvSpPr txBox="1"/>
          <p:nvPr/>
        </p:nvSpPr>
        <p:spPr>
          <a:xfrm>
            <a:off x="3114959" y="5000115"/>
            <a:ext cx="4662359" cy="523220"/>
          </a:xfrm>
          <a:prstGeom prst="rect">
            <a:avLst/>
          </a:prstGeom>
          <a:noFill/>
          <a:ln w="12700">
            <a:noFill/>
          </a:ln>
        </p:spPr>
        <p:txBody>
          <a:bodyPr wrap="square">
            <a:spAutoFit/>
          </a:bodyPr>
          <a:lstStyle/>
          <a:p>
            <a:pPr algn="ctr"/>
            <a:r>
              <a:rPr lang="en-US" sz="2800" dirty="0">
                <a:solidFill>
                  <a:srgbClr val="C00000"/>
                </a:solidFill>
                <a:latin typeface="#9Slide05 SVNKitten" pitchFamily="2" charset="0"/>
              </a:rPr>
              <a:t>1. </a:t>
            </a:r>
            <a:r>
              <a:rPr lang="en-US" sz="2800" dirty="0" err="1">
                <a:solidFill>
                  <a:srgbClr val="C00000"/>
                </a:solidFill>
                <a:latin typeface="#9Slide05 SVNKitten" pitchFamily="2" charset="0"/>
              </a:rPr>
              <a:t>Sự</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chuyển</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dịch</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cơ</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cấu</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kinh</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tế</a:t>
            </a:r>
            <a:endParaRPr lang="en-US" sz="2800" dirty="0">
              <a:solidFill>
                <a:srgbClr val="C00000"/>
              </a:solidFill>
              <a:latin typeface="#9Slide05 SVNKitten" pitchFamily="2" charset="0"/>
            </a:endParaRPr>
          </a:p>
        </p:txBody>
      </p:sp>
    </p:spTree>
    <p:extLst>
      <p:ext uri="{BB962C8B-B14F-4D97-AF65-F5344CB8AC3E}">
        <p14:creationId xmlns:p14="http://schemas.microsoft.com/office/powerpoint/2010/main" val="336264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animBg="1"/>
      <p:bldP spid="16"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8529DE91-F9A3-4AAE-9D59-914616AB64F5}"/>
              </a:ext>
            </a:extLst>
          </p:cNvPr>
          <p:cNvCxnSpPr/>
          <p:nvPr/>
        </p:nvCxnSpPr>
        <p:spPr>
          <a:xfrm>
            <a:off x="6011" y="1125793"/>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Rectangle: Rounded Corners 7">
            <a:extLst>
              <a:ext uri="{FF2B5EF4-FFF2-40B4-BE49-F238E27FC236}">
                <a16:creationId xmlns:a16="http://schemas.microsoft.com/office/drawing/2014/main" id="{67EE3694-8414-4DFD-926A-EB30DD533E39}"/>
              </a:ext>
            </a:extLst>
          </p:cNvPr>
          <p:cNvSpPr/>
          <p:nvPr/>
        </p:nvSpPr>
        <p:spPr>
          <a:xfrm>
            <a:off x="251563" y="2144023"/>
            <a:ext cx="3384730" cy="126334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Đọc SGK/21,22 </a:t>
            </a:r>
            <a:endParaRPr lang="vi-VN" sz="2800" dirty="0">
              <a:solidFill>
                <a:schemeClr val="tx1"/>
              </a:solidFill>
              <a:latin typeface="#9Slide05 SVNKitten" pitchFamily="2" charset="0"/>
              <a:cs typeface="Arial" panose="020B0604020202020204" pitchFamily="34" charset="0"/>
            </a:endParaRPr>
          </a:p>
          <a:p>
            <a:pPr algn="ctr"/>
            <a:r>
              <a:rPr lang="en-US" sz="2800" dirty="0">
                <a:solidFill>
                  <a:schemeClr val="tx1"/>
                </a:solidFill>
                <a:latin typeface="#9Slide05 SVNKitten" pitchFamily="2" charset="0"/>
                <a:cs typeface="Arial" panose="020B0604020202020204" pitchFamily="34" charset="0"/>
              </a:rPr>
              <a:t>hoàn thành PHT</a:t>
            </a:r>
          </a:p>
        </p:txBody>
      </p:sp>
      <p:sp>
        <p:nvSpPr>
          <p:cNvPr id="21" name="Rectangle: Rounded Corners 7">
            <a:extLst>
              <a:ext uri="{FF2B5EF4-FFF2-40B4-BE49-F238E27FC236}">
                <a16:creationId xmlns:a16="http://schemas.microsoft.com/office/drawing/2014/main" id="{B76E1D84-1756-4638-A3D8-092FE886D927}"/>
              </a:ext>
            </a:extLst>
          </p:cNvPr>
          <p:cNvSpPr/>
          <p:nvPr/>
        </p:nvSpPr>
        <p:spPr>
          <a:xfrm>
            <a:off x="2231351" y="4575236"/>
            <a:ext cx="3184242" cy="1329548"/>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9Slide05 SVNKitten" pitchFamily="2" charset="0"/>
                <a:cs typeface="Arial" panose="020B0604020202020204" pitchFamily="34" charset="0"/>
              </a:rPr>
              <a:t>Giơ tay </a:t>
            </a:r>
            <a:r>
              <a:rPr lang="en-US" sz="2800" dirty="0">
                <a:solidFill>
                  <a:schemeClr val="tx1"/>
                </a:solidFill>
                <a:latin typeface="#9Slide05 SVNKitten" pitchFamily="2" charset="0"/>
                <a:cs typeface="Arial" panose="020B0604020202020204" pitchFamily="34" charset="0"/>
              </a:rPr>
              <a:t>trình bày</a:t>
            </a:r>
          </a:p>
        </p:txBody>
      </p:sp>
      <p:pic>
        <p:nvPicPr>
          <p:cNvPr id="6152"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10B581E2-CC0C-46EE-82C9-9474EA14C27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415283" y="4602560"/>
            <a:ext cx="1381311" cy="136038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lank notepad stock illustration. Illustration of diary - 34859770">
            <a:extLst>
              <a:ext uri="{FF2B5EF4-FFF2-40B4-BE49-F238E27FC236}">
                <a16:creationId xmlns:a16="http://schemas.microsoft.com/office/drawing/2014/main" id="{2E4A34EA-F736-4803-B53E-8B89FE51AA4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462" b="94538" l="10079" r="80794">
                        <a14:foregroundMark x1="15397" y1="25846" x2="15397" y2="25846"/>
                        <a14:foregroundMark x1="12460" y1="7769" x2="16746" y2="11154"/>
                        <a14:foregroundMark x1="11825" y1="14000" x2="16270" y2="17846"/>
                        <a14:foregroundMark x1="11270" y1="19615" x2="15556" y2="23231"/>
                        <a14:foregroundMark x1="11825" y1="38154" x2="17302" y2="42000"/>
                        <a14:foregroundMark x1="11270" y1="42846" x2="15079" y2="49769"/>
                        <a14:foregroundMark x1="15397" y1="88462" x2="16587" y2="89154"/>
                        <a14:foregroundMark x1="12698" y1="78846" x2="12698" y2="78846"/>
                        <a14:foregroundMark x1="14921" y1="93154" x2="24762" y2="92538"/>
                        <a14:foregroundMark x1="24762" y1="92538" x2="51746" y2="94846"/>
                        <a14:foregroundMark x1="51746" y1="94846" x2="80714" y2="92000"/>
                        <a14:foregroundMark x1="80873" y1="58308" x2="79286" y2="49923"/>
                        <a14:foregroundMark x1="79286" y1="49923" x2="80873" y2="25000"/>
                        <a14:foregroundMark x1="10952" y1="85538" x2="10952" y2="85538"/>
                        <a14:foregroundMark x1="10794" y1="79769" x2="10794" y2="79769"/>
                        <a14:foregroundMark x1="10794" y1="74385" x2="10794" y2="74385"/>
                        <a14:foregroundMark x1="10079" y1="68308" x2="10079" y2="68308"/>
                      </a14:backgroundRemoval>
                    </a14:imgEffect>
                  </a14:imgLayer>
                </a14:imgProps>
              </a:ext>
              <a:ext uri="{28A0092B-C50C-407E-A947-70E740481C1C}">
                <a14:useLocalDpi xmlns:a14="http://schemas.microsoft.com/office/drawing/2010/main" val="0"/>
              </a:ext>
            </a:extLst>
          </a:blip>
          <a:srcRect l="9052" t="4719" r="17466" b="4820"/>
          <a:stretch/>
        </p:blipFill>
        <p:spPr bwMode="auto">
          <a:xfrm>
            <a:off x="5729774" y="1125226"/>
            <a:ext cx="5705064" cy="57192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5B0E021-16A5-495C-863D-DE9D189F7F37}"/>
              </a:ext>
            </a:extLst>
          </p:cNvPr>
          <p:cNvSpPr txBox="1"/>
          <p:nvPr/>
        </p:nvSpPr>
        <p:spPr>
          <a:xfrm>
            <a:off x="6529782" y="2088355"/>
            <a:ext cx="4610155" cy="38164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rtlCol="0">
            <a:spAutoFit/>
          </a:bodyPr>
          <a:lstStyle/>
          <a:p>
            <a:pPr algn="just"/>
            <a:r>
              <a:rPr lang="en-US" sz="2800" dirty="0">
                <a:solidFill>
                  <a:srgbClr val="002060"/>
                </a:solidFill>
                <a:latin typeface="#9Slide05 SVNKitten" pitchFamily="2" charset="0"/>
              </a:rPr>
              <a:t>1</a:t>
            </a:r>
            <a:r>
              <a:rPr lang="vi-VN" sz="2800" dirty="0">
                <a:solidFill>
                  <a:srgbClr val="002060"/>
                </a:solidFill>
                <a:latin typeface="#9Slide05 SVNKitten" pitchFamily="2" charset="0"/>
              </a:rPr>
              <a:t>/ </a:t>
            </a:r>
            <a:r>
              <a:rPr lang="en-US" sz="2800" dirty="0" err="1">
                <a:solidFill>
                  <a:srgbClr val="002060"/>
                </a:solidFill>
                <a:latin typeface="#9Slide05 SVNKitten" pitchFamily="2" charset="0"/>
              </a:rPr>
              <a:t>Công</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cuộc</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đổi</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mới</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bắt</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đầu</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từ</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năm</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nào</a:t>
            </a:r>
            <a:r>
              <a:rPr lang="en-US" sz="2800" dirty="0">
                <a:solidFill>
                  <a:srgbClr val="002060"/>
                </a:solidFill>
                <a:latin typeface="#9Slide05 SVNKitten" pitchFamily="2" charset="0"/>
              </a:rPr>
              <a:t>? </a:t>
            </a:r>
            <a:r>
              <a:rPr lang="vi-VN" sz="2800" dirty="0">
                <a:solidFill>
                  <a:srgbClr val="002060"/>
                </a:solidFill>
                <a:latin typeface="#9Slide05 SVNKitten" pitchFamily="2" charset="0"/>
              </a:rPr>
              <a:t>…</a:t>
            </a:r>
            <a:r>
              <a:rPr lang="en-US" sz="2800" dirty="0">
                <a:solidFill>
                  <a:srgbClr val="002060"/>
                </a:solidFill>
                <a:latin typeface="#9Slide05 SVNKitten" pitchFamily="2" charset="0"/>
              </a:rPr>
              <a:t>………………………..</a:t>
            </a:r>
          </a:p>
          <a:p>
            <a:pPr algn="just"/>
            <a:r>
              <a:rPr lang="en-US" sz="2800" dirty="0">
                <a:solidFill>
                  <a:srgbClr val="002060"/>
                </a:solidFill>
                <a:latin typeface="#9Slide05 SVNKitten" pitchFamily="2" charset="0"/>
              </a:rPr>
              <a:t>..........................................</a:t>
            </a:r>
          </a:p>
          <a:p>
            <a:pPr algn="just"/>
            <a:r>
              <a:rPr lang="en-US" sz="2800" dirty="0">
                <a:solidFill>
                  <a:srgbClr val="002060"/>
                </a:solidFill>
                <a:latin typeface="#9Slide05 SVNKitten" pitchFamily="2" charset="0"/>
              </a:rPr>
              <a:t>2</a:t>
            </a:r>
            <a:r>
              <a:rPr lang="vi-VN" sz="2800" dirty="0">
                <a:solidFill>
                  <a:srgbClr val="002060"/>
                </a:solidFill>
                <a:latin typeface="#9Slide05 SVNKitten" pitchFamily="2" charset="0"/>
              </a:rPr>
              <a:t>/ </a:t>
            </a:r>
            <a:r>
              <a:rPr lang="en-US" sz="2800" dirty="0" err="1">
                <a:solidFill>
                  <a:srgbClr val="002060"/>
                </a:solidFill>
                <a:latin typeface="#9Slide05 SVNKitten" pitchFamily="2" charset="0"/>
              </a:rPr>
              <a:t>Biểu</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hiện</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của</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chuyển</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dịch</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cơ</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cấu</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kinh</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tế</a:t>
            </a:r>
            <a:r>
              <a:rPr lang="en-US" sz="2800" dirty="0">
                <a:solidFill>
                  <a:srgbClr val="002060"/>
                </a:solidFill>
                <a:latin typeface="#9Slide05 SVNKitten" pitchFamily="2" charset="0"/>
              </a:rPr>
              <a:t>?</a:t>
            </a:r>
          </a:p>
          <a:p>
            <a:pPr algn="just"/>
            <a:r>
              <a:rPr lang="en-US" sz="2800" dirty="0">
                <a:solidFill>
                  <a:srgbClr val="002060"/>
                </a:solidFill>
                <a:latin typeface="#9Slide05 SVNKitten" pitchFamily="2" charset="0"/>
              </a:rPr>
              <a:t>..........................................</a:t>
            </a:r>
            <a:endParaRPr lang="vi-VN" sz="2800" dirty="0">
              <a:solidFill>
                <a:srgbClr val="002060"/>
              </a:solidFill>
              <a:latin typeface="#9Slide05 SVNKitten" pitchFamily="2" charset="0"/>
            </a:endParaRPr>
          </a:p>
          <a:p>
            <a:pPr algn="just"/>
            <a:r>
              <a:rPr lang="en-US" sz="2800" dirty="0">
                <a:solidFill>
                  <a:srgbClr val="002060"/>
                </a:solidFill>
                <a:latin typeface="#9Slide05 SVNKitten" pitchFamily="2" charset="0"/>
              </a:rPr>
              <a:t>..........................................</a:t>
            </a:r>
            <a:endParaRPr lang="vi-VN" sz="2800" dirty="0">
              <a:solidFill>
                <a:srgbClr val="002060"/>
              </a:solidFill>
              <a:latin typeface="#9Slide05 SVNKitten" pitchFamily="2" charset="0"/>
            </a:endParaRPr>
          </a:p>
          <a:p>
            <a:pPr algn="just"/>
            <a:r>
              <a:rPr lang="en-US" sz="2800" dirty="0">
                <a:solidFill>
                  <a:srgbClr val="002060"/>
                </a:solidFill>
                <a:latin typeface="#9Slide05 SVNKitten" pitchFamily="2" charset="0"/>
              </a:rPr>
              <a:t>..........................................</a:t>
            </a:r>
            <a:endParaRPr lang="vi-VN" sz="2800" dirty="0">
              <a:solidFill>
                <a:srgbClr val="002060"/>
              </a:solidFill>
              <a:latin typeface="#9Slide05 SVNKitten" pitchFamily="2" charset="0"/>
            </a:endParaRPr>
          </a:p>
          <a:p>
            <a:endParaRPr lang="en-US" dirty="0"/>
          </a:p>
        </p:txBody>
      </p:sp>
      <p:sp>
        <p:nvSpPr>
          <p:cNvPr id="26" name="Flowchart: Terminator 25">
            <a:extLst>
              <a:ext uri="{FF2B5EF4-FFF2-40B4-BE49-F238E27FC236}">
                <a16:creationId xmlns:a16="http://schemas.microsoft.com/office/drawing/2014/main" id="{68067D56-844E-41C4-8F06-B4BF07B02C1C}"/>
              </a:ext>
            </a:extLst>
          </p:cNvPr>
          <p:cNvSpPr/>
          <p:nvPr/>
        </p:nvSpPr>
        <p:spPr>
          <a:xfrm>
            <a:off x="7031994" y="1333900"/>
            <a:ext cx="3038502" cy="537328"/>
          </a:xfrm>
          <a:prstGeom prst="flowChartTermina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9Slide03 SVN-PF Din Text Pro C" panose="02000506020000020004" pitchFamily="2" charset="0"/>
              </a:rPr>
              <a:t>Phiếu</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học</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tập</a:t>
            </a:r>
            <a:endParaRPr lang="en-US" sz="3600" dirty="0">
              <a:latin typeface="#9Slide03 SVN-PF Din Text Pro C" panose="02000506020000020004" pitchFamily="2" charset="0"/>
            </a:endParaRPr>
          </a:p>
        </p:txBody>
      </p:sp>
      <p:pic>
        <p:nvPicPr>
          <p:cNvPr id="27" name="Picture 26">
            <a:extLst>
              <a:ext uri="{FF2B5EF4-FFF2-40B4-BE49-F238E27FC236}">
                <a16:creationId xmlns:a16="http://schemas.microsoft.com/office/drawing/2014/main" id="{D3AEB3D4-BB73-4046-97C4-DABC54A7645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6821646" y="1167938"/>
            <a:ext cx="929654" cy="929654"/>
          </a:xfrm>
          <a:prstGeom prst="rect">
            <a:avLst/>
          </a:prstGeom>
        </p:spPr>
      </p:pic>
      <p:grpSp>
        <p:nvGrpSpPr>
          <p:cNvPr id="23" name="Group 22">
            <a:extLst>
              <a:ext uri="{FF2B5EF4-FFF2-40B4-BE49-F238E27FC236}">
                <a16:creationId xmlns:a16="http://schemas.microsoft.com/office/drawing/2014/main" id="{52249E31-4956-4B1D-9252-42FC2D96AEFC}"/>
              </a:ext>
            </a:extLst>
          </p:cNvPr>
          <p:cNvGrpSpPr/>
          <p:nvPr/>
        </p:nvGrpSpPr>
        <p:grpSpPr>
          <a:xfrm>
            <a:off x="0" y="-12634"/>
            <a:ext cx="11914678" cy="1091673"/>
            <a:chOff x="1885728" y="47745"/>
            <a:chExt cx="11914678" cy="1091673"/>
          </a:xfrm>
        </p:grpSpPr>
        <p:sp>
          <p:nvSpPr>
            <p:cNvPr id="24" name="Rectangle 23">
              <a:extLst>
                <a:ext uri="{FF2B5EF4-FFF2-40B4-BE49-F238E27FC236}">
                  <a16:creationId xmlns:a16="http://schemas.microsoft.com/office/drawing/2014/main" id="{380642BC-74AA-4B8E-916F-6D40E369BEBA}"/>
                </a:ext>
              </a:extLst>
            </p:cNvPr>
            <p:cNvSpPr/>
            <p:nvPr/>
          </p:nvSpPr>
          <p:spPr>
            <a:xfrm>
              <a:off x="2181215" y="85751"/>
              <a:ext cx="11619191"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1</a:t>
              </a:r>
              <a:r>
                <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CHUYỂN DỊCH CƠ CẤU KINH TẾ</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25" name="Picture 2" descr="Máy tính Biểu tượng Biểu đồ tăng trưởng Kinh tế doanh Thu - Miễn Phí Png  Tăng Trưởng Biểu Tượng png tải về - Miễn phí trong suốt Cò png Tải về.">
              <a:extLst>
                <a:ext uri="{FF2B5EF4-FFF2-40B4-BE49-F238E27FC236}">
                  <a16:creationId xmlns:a16="http://schemas.microsoft.com/office/drawing/2014/main" id="{FB3D674C-6971-4458-88C9-DEBDC4203448}"/>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6346" b="94423" l="10000" r="90000">
                          <a14:foregroundMark x1="45222" y1="94615" x2="45667" y2="94615"/>
                          <a14:foregroundMark x1="54889" y1="93846" x2="53556" y2="93462"/>
                          <a14:foregroundMark x1="47667" y1="6346" x2="47667" y2="6346"/>
                        </a14:backgroundRemoval>
                      </a14:imgEffect>
                    </a14:imgLayer>
                  </a14:imgProps>
                </a:ext>
                <a:ext uri="{28A0092B-C50C-407E-A947-70E740481C1C}">
                  <a14:useLocalDpi xmlns:a14="http://schemas.microsoft.com/office/drawing/2010/main" val="0"/>
                </a:ext>
              </a:extLst>
            </a:blip>
            <a:srcRect l="20687" r="20680"/>
            <a:stretch/>
          </p:blipFill>
          <p:spPr bwMode="auto">
            <a:xfrm>
              <a:off x="1885728" y="47745"/>
              <a:ext cx="1107823" cy="1091673"/>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4" descr="Tốc độ đọc cuốn Sách Đọc hiểu đọc hướng Dẫn - Cuốn sách png tải về - Miễn  phí trong suốt Màu Vàng png Tải về.">
            <a:extLst>
              <a:ext uri="{FF2B5EF4-FFF2-40B4-BE49-F238E27FC236}">
                <a16:creationId xmlns:a16="http://schemas.microsoft.com/office/drawing/2014/main" id="{3DE03F00-E2B8-4D46-8517-626CB198F0A2}"/>
              </a:ext>
            </a:extLst>
          </p:cNvPr>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000" b="96000" l="3778" r="96667">
                        <a14:foregroundMark x1="7889" y1="56444" x2="7889" y2="56444"/>
                        <a14:foregroundMark x1="9333" y1="61111" x2="28111" y2="33111"/>
                        <a14:foregroundMark x1="28111" y1="33111" x2="41000" y2="25000"/>
                        <a14:foregroundMark x1="41000" y1="25000" x2="47889" y2="23222"/>
                        <a14:foregroundMark x1="38000" y1="7000" x2="51000" y2="5333"/>
                        <a14:foregroundMark x1="51000" y1="5333" x2="59111" y2="7111"/>
                        <a14:foregroundMark x1="59111" y1="7111" x2="59111" y2="7222"/>
                        <a14:foregroundMark x1="68556" y1="18667" x2="73889" y2="31000"/>
                        <a14:foregroundMark x1="73889" y1="31000" x2="51444" y2="46778"/>
                        <a14:foregroundMark x1="51444" y1="46778" x2="39889" y2="41000"/>
                        <a14:foregroundMark x1="39889" y1="41000" x2="39667" y2="40778"/>
                        <a14:foregroundMark x1="60778" y1="27333" x2="57778" y2="20556"/>
                        <a14:foregroundMark x1="57778" y1="20556" x2="56667" y2="19444"/>
                        <a14:foregroundMark x1="32111" y1="27333" x2="38222" y2="35222"/>
                        <a14:foregroundMark x1="38222" y1="35222" x2="52222" y2="26667"/>
                        <a14:foregroundMark x1="60000" y1="12667" x2="68222" y2="11889"/>
                        <a14:foregroundMark x1="46000" y1="3444" x2="53000" y2="3889"/>
                        <a14:foregroundMark x1="53667" y1="37556" x2="58556" y2="27111"/>
                        <a14:foregroundMark x1="58556" y1="27111" x2="62667" y2="34000"/>
                        <a14:foregroundMark x1="66556" y1="33222" x2="63222" y2="22556"/>
                        <a14:foregroundMark x1="64111" y1="22556" x2="67556" y2="29333"/>
                        <a14:foregroundMark x1="72889" y1="48778" x2="60667" y2="71333"/>
                        <a14:foregroundMark x1="60667" y1="71333" x2="71556" y2="62444"/>
                        <a14:foregroundMark x1="71556" y1="62444" x2="71667" y2="59333"/>
                        <a14:foregroundMark x1="83000" y1="50889" x2="87667" y2="59778"/>
                        <a14:foregroundMark x1="87667" y1="59778" x2="88444" y2="65444"/>
                        <a14:foregroundMark x1="90111" y1="67444" x2="86111" y2="76111"/>
                        <a14:foregroundMark x1="86111" y1="76111" x2="70778" y2="88000"/>
                        <a14:foregroundMark x1="70778" y1="88000" x2="32889" y2="90556"/>
                        <a14:foregroundMark x1="32889" y1="90556" x2="15222" y2="83000"/>
                        <a14:foregroundMark x1="15222" y1="83000" x2="9111" y2="66444"/>
                        <a14:foregroundMark x1="9111" y1="66444" x2="19889" y2="54000"/>
                        <a14:foregroundMark x1="19889" y1="54000" x2="41000" y2="70556"/>
                        <a14:foregroundMark x1="41000" y1="70556" x2="40444" y2="76333"/>
                        <a14:foregroundMark x1="16444" y1="52889" x2="14778" y2="67556"/>
                        <a14:foregroundMark x1="14778" y1="67556" x2="17889" y2="55333"/>
                        <a14:foregroundMark x1="19111" y1="50444" x2="16889" y2="65889"/>
                        <a14:foregroundMark x1="6000" y1="68667" x2="22000" y2="44667"/>
                        <a14:foregroundMark x1="22000" y1="44667" x2="46333" y2="66333"/>
                        <a14:foregroundMark x1="46333" y1="66333" x2="39778" y2="59778"/>
                        <a14:foregroundMark x1="39778" y1="59778" x2="64222" y2="61667"/>
                        <a14:foregroundMark x1="64222" y1="61667" x2="71111" y2="54000"/>
                        <a14:foregroundMark x1="71111" y1="54000" x2="74778" y2="46778"/>
                        <a14:foregroundMark x1="74778" y1="46778" x2="82222" y2="44333"/>
                        <a14:foregroundMark x1="82222" y1="44333" x2="82778" y2="46111"/>
                        <a14:foregroundMark x1="79667" y1="38778" x2="82889" y2="56556"/>
                        <a14:foregroundMark x1="82889" y1="56556" x2="70111" y2="67333"/>
                        <a14:foregroundMark x1="70111" y1="67333" x2="57333" y2="57333"/>
                        <a14:foregroundMark x1="57333" y1="57333" x2="57111" y2="51889"/>
                        <a14:foregroundMark x1="61778" y1="50222" x2="62000" y2="64000"/>
                        <a14:foregroundMark x1="88111" y1="48667" x2="88444" y2="50000"/>
                        <a14:foregroundMark x1="90556" y1="54111" x2="91556" y2="55556"/>
                        <a14:foregroundMark x1="92778" y1="57889" x2="92222" y2="59889"/>
                        <a14:foregroundMark x1="93222" y1="63222" x2="93222" y2="64222"/>
                        <a14:foregroundMark x1="93222" y1="65444" x2="92556" y2="68667"/>
                        <a14:foregroundMark x1="91556" y1="69778" x2="90556" y2="70778"/>
                        <a14:foregroundMark x1="75111" y1="77111" x2="73889" y2="76333"/>
                        <a14:foregroundMark x1="87889" y1="63556" x2="89111" y2="63000"/>
                        <a14:foregroundMark x1="90556" y1="61778" x2="90556" y2="61778"/>
                        <a14:foregroundMark x1="90556" y1="61556" x2="85667" y2="58444"/>
                        <a14:foregroundMark x1="84556" y1="57000" x2="84556" y2="57000"/>
                        <a14:foregroundMark x1="86444" y1="60333" x2="83111" y2="63556"/>
                        <a14:foregroundMark x1="81889" y1="65444" x2="80444" y2="66444"/>
                        <a14:foregroundMark x1="84444" y1="68333" x2="92778" y2="66667"/>
                        <a14:foregroundMark x1="92778" y1="66667" x2="93000" y2="66222"/>
                        <a14:foregroundMark x1="96667" y1="58889" x2="96667" y2="58889"/>
                        <a14:foregroundMark x1="96667" y1="64444" x2="94222" y2="65889"/>
                        <a14:foregroundMark x1="85778" y1="70000" x2="47889" y2="70333"/>
                        <a14:foregroundMark x1="18556" y1="69556" x2="18556" y2="69556"/>
                        <a14:foregroundMark x1="15222" y1="70333" x2="13667" y2="71222"/>
                        <a14:foregroundMark x1="12556" y1="72222" x2="12556" y2="72222"/>
                        <a14:foregroundMark x1="11111" y1="72222" x2="6667" y2="72000"/>
                        <a14:foregroundMark x1="6222" y1="71333" x2="5000" y2="67889"/>
                        <a14:foregroundMark x1="4778" y1="66222" x2="4000" y2="64000"/>
                        <a14:foregroundMark x1="3778" y1="63778" x2="4778" y2="61778"/>
                        <a14:foregroundMark x1="5778" y1="59444" x2="7111" y2="57889"/>
                        <a14:foregroundMark x1="7444" y1="57222" x2="10778" y2="56222"/>
                        <a14:foregroundMark x1="28000" y1="60111" x2="27111" y2="62000"/>
                        <a14:foregroundMark x1="22444" y1="67111" x2="21000" y2="68333"/>
                        <a14:foregroundMark x1="21000" y1="68556" x2="21000" y2="68556"/>
                        <a14:foregroundMark x1="20778" y1="65889" x2="22000" y2="63222"/>
                        <a14:foregroundMark x1="22222" y1="62333" x2="22222" y2="60889"/>
                        <a14:foregroundMark x1="22222" y1="60889" x2="22222" y2="60889"/>
                        <a14:foregroundMark x1="27111" y1="31333" x2="25333" y2="30556"/>
                        <a14:foregroundMark x1="24889" y1="29778" x2="25556" y2="26667"/>
                        <a14:foregroundMark x1="27000" y1="23778" x2="28778" y2="21333"/>
                        <a14:foregroundMark x1="32333" y1="16444" x2="32333" y2="16444"/>
                        <a14:foregroundMark x1="30444" y1="14111" x2="31222" y2="13556"/>
                        <a14:foregroundMark x1="31667" y1="12556" x2="31667" y2="12556"/>
                        <a14:foregroundMark x1="31667" y1="12556" x2="30222" y2="12556"/>
                        <a14:foregroundMark x1="27111" y1="15222" x2="20444" y2="21556"/>
                        <a14:foregroundMark x1="20444" y1="21556" x2="20444" y2="21556"/>
                        <a14:foregroundMark x1="19778" y1="23333" x2="18778" y2="24778"/>
                        <a14:foregroundMark x1="19778" y1="27667" x2="18778" y2="28667"/>
                        <a14:foregroundMark x1="18778" y1="28889" x2="20000" y2="27333"/>
                        <a14:foregroundMark x1="29778" y1="17000" x2="31111" y2="16444"/>
                        <a14:foregroundMark x1="31667" y1="15222" x2="33111" y2="14778"/>
                        <a14:foregroundMark x1="34333" y1="13778" x2="34333" y2="13778"/>
                        <a14:foregroundMark x1="61222" y1="9000" x2="60556" y2="9667"/>
                        <a14:foregroundMark x1="60778" y1="9667" x2="62222" y2="9667"/>
                        <a14:foregroundMark x1="63667" y1="9667" x2="63667" y2="9667"/>
                        <a14:foregroundMark x1="34778" y1="10889" x2="34778" y2="10889"/>
                        <a14:foregroundMark x1="35000" y1="10000" x2="35000" y2="10000"/>
                        <a14:foregroundMark x1="35333" y1="9222" x2="35333" y2="9222"/>
                        <a14:foregroundMark x1="37000" y1="7778" x2="37000" y2="7778"/>
                        <a14:foregroundMark x1="35556" y1="8000" x2="35556" y2="8000"/>
                        <a14:foregroundMark x1="29222" y1="12556" x2="28556" y2="12889"/>
                        <a14:foregroundMark x1="28444" y1="9000" x2="28444" y2="9000"/>
                        <a14:foregroundMark x1="32444" y1="6556" x2="32444" y2="6556"/>
                        <a14:foregroundMark x1="18778" y1="40000" x2="39111" y2="44556"/>
                        <a14:foregroundMark x1="44222" y1="44556" x2="44222" y2="44556"/>
                        <a14:foregroundMark x1="83000" y1="33444" x2="83000" y2="32222"/>
                        <a14:foregroundMark x1="49556" y1="96000" x2="49556" y2="96000"/>
                        <a14:foregroundMark x1="92222" y1="54333" x2="92222" y2="54333"/>
                        <a14:foregroundMark x1="95667" y1="59889" x2="94889" y2="59889"/>
                        <a14:foregroundMark x1="94444" y1="61556" x2="93778" y2="61111"/>
                        <a14:foregroundMark x1="93667" y1="60556" x2="92778" y2="59111"/>
                        <a14:foregroundMark x1="78667" y1="47778" x2="78667" y2="47778"/>
                        <a14:foregroundMark x1="78000" y1="58222" x2="78000" y2="58222"/>
                        <a14:foregroundMark x1="77667" y1="53556" x2="77667" y2="53556"/>
                        <a14:foregroundMark x1="80444" y1="56000" x2="80444" y2="56000"/>
                        <a14:foregroundMark x1="80444" y1="56000" x2="80111" y2="60889"/>
                        <a14:foregroundMark x1="79111" y1="65000" x2="78222" y2="66444"/>
                        <a14:foregroundMark x1="78667" y1="67111" x2="81889" y2="67333"/>
                        <a14:foregroundMark x1="83000" y1="67333" x2="83000" y2="67333"/>
                        <a14:foregroundMark x1="82778" y1="66889" x2="95222" y2="65667"/>
                        <a14:foregroundMark x1="95222" y1="65667" x2="95222" y2="65667"/>
                        <a14:foregroundMark x1="92778" y1="73000" x2="92778" y2="73000"/>
                        <a14:foregroundMark x1="92556" y1="73667" x2="92556" y2="73667"/>
                        <a14:foregroundMark x1="92556" y1="73667" x2="92556" y2="73667"/>
                        <a14:foregroundMark x1="18111" y1="70556" x2="18111" y2="70556"/>
                        <a14:foregroundMark x1="17889" y1="70556" x2="17889" y2="70556"/>
                        <a14:foregroundMark x1="18111" y1="72778" x2="18111" y2="72778"/>
                        <a14:foregroundMark x1="17111" y1="73667" x2="17111" y2="73667"/>
                        <a14:foregroundMark x1="16444" y1="73222" x2="16444" y2="73222"/>
                        <a14:foregroundMark x1="16444" y1="73000" x2="16444" y2="73000"/>
                        <a14:foregroundMark x1="17556" y1="41000" x2="17556" y2="41000"/>
                        <a14:foregroundMark x1="17778" y1="39778" x2="17778" y2="39778"/>
                        <a14:foregroundMark x1="17778" y1="39778" x2="17778" y2="39778"/>
                        <a14:foregroundMark x1="15222" y1="39778" x2="15222" y2="39778"/>
                        <a14:foregroundMark x1="14889" y1="39778" x2="14889" y2="39778"/>
                        <a14:foregroundMark x1="14889" y1="39556" x2="23222" y2="39778"/>
                        <a14:foregroundMark x1="46667" y1="48778" x2="46667" y2="47778"/>
                        <a14:foregroundMark x1="48333" y1="46778" x2="57556" y2="46000"/>
                        <a14:foregroundMark x1="57556" y1="46000" x2="62000" y2="45556"/>
                        <a14:foregroundMark x1="64444" y1="44889" x2="71444" y2="41889"/>
                        <a14:foregroundMark x1="71444" y1="41889" x2="71444" y2="41889"/>
                        <a14:foregroundMark x1="73556" y1="41222" x2="73556" y2="41222"/>
                        <a14:foregroundMark x1="73556" y1="41222" x2="73556" y2="41222"/>
                        <a14:foregroundMark x1="75111" y1="39778" x2="75111" y2="39778"/>
                        <a14:foregroundMark x1="76000" y1="39000" x2="76000" y2="39000"/>
                        <a14:foregroundMark x1="83556" y1="39778" x2="83556" y2="39778"/>
                        <a14:foregroundMark x1="84000" y1="39556" x2="83556" y2="38111"/>
                        <a14:foregroundMark x1="82556" y1="36667" x2="81111" y2="34667"/>
                        <a14:foregroundMark x1="80667" y1="33667" x2="79667" y2="30000"/>
                        <a14:foregroundMark x1="79444" y1="29111" x2="79444" y2="29111"/>
                        <a14:foregroundMark x1="67111" y1="11889" x2="66111" y2="11333"/>
                        <a14:foregroundMark x1="66111" y1="11333" x2="66111" y2="11333"/>
                        <a14:foregroundMark x1="66778" y1="11667" x2="66778" y2="11667"/>
                        <a14:foregroundMark x1="78889" y1="21111" x2="64333" y2="8778"/>
                        <a14:foregroundMark x1="64333" y1="8778" x2="56667" y2="5556"/>
                        <a14:foregroundMark x1="56667" y1="5556" x2="33222" y2="6333"/>
                        <a14:foregroundMark x1="33222" y1="6333" x2="25222" y2="12667"/>
                        <a14:foregroundMark x1="25222" y1="12667" x2="16444" y2="26333"/>
                        <a14:foregroundMark x1="16444" y1="26333" x2="13778" y2="35222"/>
                        <a14:foregroundMark x1="13778" y1="35222" x2="13778" y2="35333"/>
                        <a14:foregroundMark x1="38667" y1="23778" x2="33111" y2="26444"/>
                        <a14:foregroundMark x1="41556" y1="35333" x2="42111" y2="35444"/>
                        <a14:foregroundMark x1="44778" y1="35667" x2="44778" y2="35667"/>
                        <a14:foregroundMark x1="43111" y1="38000" x2="43111" y2="38000"/>
                        <a14:foregroundMark x1="32333" y1="37556" x2="32333" y2="36889"/>
                        <a14:foregroundMark x1="32444" y1="36111" x2="32444" y2="36111"/>
                        <a14:foregroundMark x1="89111" y1="54556" x2="89778" y2="54333"/>
                        <a14:foregroundMark x1="89778" y1="54333" x2="89778" y2="54333"/>
                        <a14:foregroundMark x1="96444" y1="57222" x2="96444" y2="57222"/>
                      </a14:backgroundRemoval>
                    </a14:imgEffect>
                  </a14:imgLayer>
                </a14:imgProps>
              </a:ext>
              <a:ext uri="{28A0092B-C50C-407E-A947-70E740481C1C}">
                <a14:useLocalDpi xmlns:a14="http://schemas.microsoft.com/office/drawing/2010/main" val="0"/>
              </a:ext>
            </a:extLst>
          </a:blip>
          <a:srcRect/>
          <a:stretch>
            <a:fillRect/>
          </a:stretch>
        </p:blipFill>
        <p:spPr bwMode="auto">
          <a:xfrm>
            <a:off x="4065592" y="2082223"/>
            <a:ext cx="1325145" cy="1325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Bút Máy tính Biểu tượng - cây bút png tải về - Miễn phí trong suốt Góc png  Tải về.">
            <a:extLst>
              <a:ext uri="{FF2B5EF4-FFF2-40B4-BE49-F238E27FC236}">
                <a16:creationId xmlns:a16="http://schemas.microsoft.com/office/drawing/2014/main" id="{A0C32A87-EF80-40BA-8509-8F6D7DE6A8D3}"/>
              </a:ext>
            </a:extLst>
          </p:cNvPr>
          <p:cNvPicPr>
            <a:picLocks noChangeAspect="1" noChangeArrowheads="1"/>
          </p:cNvPicPr>
          <p:nvPr/>
        </p:nvPicPr>
        <p:blipFill>
          <a:blip r:embed="rId13" cstate="hqprint">
            <a:extLst>
              <a:ext uri="{BEBA8EAE-BF5A-486C-A8C5-ECC9F3942E4B}">
                <a14:imgProps xmlns:a14="http://schemas.microsoft.com/office/drawing/2010/main">
                  <a14:imgLayer r:embed="rId14">
                    <a14:imgEffect>
                      <a14:backgroundRemoval t="1667" b="98667" l="1778" r="98556">
                        <a14:foregroundMark x1="3333" y1="88778" x2="3333" y2="88778"/>
                        <a14:foregroundMark x1="7222" y1="92333" x2="7222" y2="92333"/>
                        <a14:foregroundMark x1="2778" y1="97667" x2="2778" y2="97667"/>
                        <a14:foregroundMark x1="1778" y1="98667" x2="1778" y2="98667"/>
                        <a14:foregroundMark x1="71111" y1="33889" x2="71111" y2="33889"/>
                        <a14:foregroundMark x1="94000" y1="3889" x2="94000" y2="3889"/>
                        <a14:foregroundMark x1="98556" y1="1667" x2="98556" y2="1667"/>
                      </a14:backgroundRemoval>
                    </a14:imgEffect>
                  </a14:imgLayer>
                </a14:imgProps>
              </a:ext>
              <a:ext uri="{28A0092B-C50C-407E-A947-70E740481C1C}">
                <a14:useLocalDpi xmlns:a14="http://schemas.microsoft.com/office/drawing/2010/main" val="0"/>
              </a:ext>
            </a:extLst>
          </a:blip>
          <a:srcRect/>
          <a:stretch>
            <a:fillRect/>
          </a:stretch>
        </p:blipFill>
        <p:spPr bwMode="auto">
          <a:xfrm rot="20251863">
            <a:off x="10393829" y="4241743"/>
            <a:ext cx="2082017" cy="2082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516376"/>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3D4E5C2-7581-493F-A9B5-6E3DB2E481D4}"/>
              </a:ext>
            </a:extLst>
          </p:cNvPr>
          <p:cNvSpPr/>
          <p:nvPr/>
        </p:nvSpPr>
        <p:spPr>
          <a:xfrm>
            <a:off x="7823200" y="1343934"/>
            <a:ext cx="1095717" cy="330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B6DA75-E90F-4F27-A1CB-8DF42CAAD2E9}"/>
              </a:ext>
            </a:extLst>
          </p:cNvPr>
          <p:cNvSpPr/>
          <p:nvPr/>
        </p:nvSpPr>
        <p:spPr>
          <a:xfrm>
            <a:off x="8723756" y="4731031"/>
            <a:ext cx="1196758" cy="463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7">
            <a:extLst>
              <a:ext uri="{FF2B5EF4-FFF2-40B4-BE49-F238E27FC236}">
                <a16:creationId xmlns:a16="http://schemas.microsoft.com/office/drawing/2014/main" id="{C0363DEA-F57C-4DE3-B6D2-78C1A2F59418}"/>
              </a:ext>
            </a:extLst>
          </p:cNvPr>
          <p:cNvSpPr/>
          <p:nvPr/>
        </p:nvSpPr>
        <p:spPr>
          <a:xfrm>
            <a:off x="329168" y="75846"/>
            <a:ext cx="11862832" cy="672021"/>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mj-lt"/>
                <a:cs typeface="Arial" panose="020B0604020202020204" pitchFamily="34" charset="0"/>
              </a:rPr>
              <a:t>Dựa vào H 6.1, hãy phân </a:t>
            </a:r>
            <a:r>
              <a:rPr lang="vi-VN" sz="2800">
                <a:solidFill>
                  <a:schemeClr val="tx1"/>
                </a:solidFill>
                <a:latin typeface="+mj-lt"/>
                <a:cs typeface="Arial" panose="020B0604020202020204" pitchFamily="34" charset="0"/>
              </a:rPr>
              <a:t>tích x</a:t>
            </a:r>
            <a:r>
              <a:rPr lang="en-US" sz="2800">
                <a:solidFill>
                  <a:schemeClr val="tx1"/>
                </a:solidFill>
                <a:latin typeface="Times New Roman" panose="02020603050405020304" pitchFamily="18" charset="0"/>
                <a:cs typeface="Times New Roman" panose="02020603050405020304" pitchFamily="18" charset="0"/>
              </a:rPr>
              <a:t>u</a:t>
            </a:r>
            <a:r>
              <a:rPr lang="vi-VN" sz="2800">
                <a:solidFill>
                  <a:schemeClr val="tx1"/>
                </a:solidFill>
                <a:latin typeface="+mj-lt"/>
                <a:cs typeface="Arial" panose="020B0604020202020204" pitchFamily="34" charset="0"/>
              </a:rPr>
              <a:t> </a:t>
            </a:r>
            <a:r>
              <a:rPr lang="vi-VN" sz="2800" dirty="0">
                <a:solidFill>
                  <a:schemeClr val="tx1"/>
                </a:solidFill>
                <a:latin typeface="+mj-lt"/>
                <a:cs typeface="Arial" panose="020B0604020202020204" pitchFamily="34" charset="0"/>
              </a:rPr>
              <a:t>hướng chuyển dịch </a:t>
            </a:r>
            <a:r>
              <a:rPr lang="vi-VN" sz="2800">
                <a:solidFill>
                  <a:schemeClr val="tx1"/>
                </a:solidFill>
                <a:latin typeface="+mj-lt"/>
                <a:cs typeface="Arial" panose="020B0604020202020204" pitchFamily="34" charset="0"/>
              </a:rPr>
              <a:t>cơ cấu</a:t>
            </a:r>
            <a:r>
              <a:rPr lang="en-US" sz="2800">
                <a:solidFill>
                  <a:schemeClr val="tx1"/>
                </a:solidFill>
                <a:latin typeface="+mj-lt"/>
                <a:cs typeface="Arial" panose="020B0604020202020204" pitchFamily="34" charset="0"/>
              </a:rPr>
              <a:t> </a:t>
            </a:r>
            <a:r>
              <a:rPr lang="en-US" sz="2800">
                <a:solidFill>
                  <a:schemeClr val="tx1"/>
                </a:solidFill>
                <a:latin typeface="Times New Roman" panose="02020603050405020304" pitchFamily="18" charset="0"/>
                <a:cs typeface="Times New Roman" panose="02020603050405020304" pitchFamily="18" charset="0"/>
              </a:rPr>
              <a:t>theo ngành</a:t>
            </a:r>
            <a:r>
              <a:rPr lang="vi-VN" sz="280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mj-lt"/>
                <a:cs typeface="Arial" panose="020B0604020202020204" pitchFamily="34" charset="0"/>
              </a:rPr>
              <a:t>kinh tế?</a:t>
            </a:r>
            <a:endParaRPr lang="en-US" sz="2800" dirty="0">
              <a:solidFill>
                <a:schemeClr val="tx1"/>
              </a:solidFill>
              <a:latin typeface="+mj-lt"/>
              <a:cs typeface="Arial" panose="020B0604020202020204" pitchFamily="34" charset="0"/>
            </a:endParaRPr>
          </a:p>
        </p:txBody>
      </p:sp>
      <p:pic>
        <p:nvPicPr>
          <p:cNvPr id="7" name="Picture 6" descr="6_52">
            <a:extLst>
              <a:ext uri="{FF2B5EF4-FFF2-40B4-BE49-F238E27FC236}">
                <a16:creationId xmlns:a16="http://schemas.microsoft.com/office/drawing/2014/main" id="{15DA67B4-C253-40E2-913B-95FB23F00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34" y="1010729"/>
            <a:ext cx="11152661"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306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7">
            <a:extLst>
              <a:ext uri="{FF2B5EF4-FFF2-40B4-BE49-F238E27FC236}">
                <a16:creationId xmlns:a16="http://schemas.microsoft.com/office/drawing/2014/main" id="{A4CC484D-15C3-4C33-97FC-2432BBD1E548}"/>
              </a:ext>
            </a:extLst>
          </p:cNvPr>
          <p:cNvSpPr/>
          <p:nvPr/>
        </p:nvSpPr>
        <p:spPr>
          <a:xfrm>
            <a:off x="0" y="6090249"/>
            <a:ext cx="5175849" cy="75624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H.6.2: Lược đồ các vùng kinh tế và vùng kinh tế trọng điểm</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43" name="Picture 2" descr="Scan0014">
            <a:extLst>
              <a:ext uri="{FF2B5EF4-FFF2-40B4-BE49-F238E27FC236}">
                <a16:creationId xmlns:a16="http://schemas.microsoft.com/office/drawing/2014/main" id="{6614329D-DB23-44E8-AD4B-28F4988A4A73}"/>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r="1547" b="4445"/>
          <a:stretch>
            <a:fillRect/>
          </a:stretch>
        </p:blipFill>
        <p:spPr bwMode="auto">
          <a:xfrm>
            <a:off x="0" y="0"/>
            <a:ext cx="4717557" cy="609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Freeform 7" descr="Divot">
            <a:extLst>
              <a:ext uri="{FF2B5EF4-FFF2-40B4-BE49-F238E27FC236}">
                <a16:creationId xmlns:a16="http://schemas.microsoft.com/office/drawing/2014/main" id="{E0439B1F-BD09-4002-BED1-DD8F3106B6A8}"/>
              </a:ext>
            </a:extLst>
          </p:cNvPr>
          <p:cNvSpPr>
            <a:spLocks/>
          </p:cNvSpPr>
          <p:nvPr/>
        </p:nvSpPr>
        <p:spPr bwMode="auto">
          <a:xfrm>
            <a:off x="238864" y="135339"/>
            <a:ext cx="2448352" cy="1244836"/>
          </a:xfrm>
          <a:custGeom>
            <a:avLst/>
            <a:gdLst>
              <a:gd name="T0" fmla="*/ 2147483646 w 1497"/>
              <a:gd name="T1" fmla="*/ 2147483646 h 835"/>
              <a:gd name="T2" fmla="*/ 2147483646 w 1497"/>
              <a:gd name="T3" fmla="*/ 2147483646 h 835"/>
              <a:gd name="T4" fmla="*/ 2147483646 w 1497"/>
              <a:gd name="T5" fmla="*/ 2147483646 h 835"/>
              <a:gd name="T6" fmla="*/ 2147483646 w 1497"/>
              <a:gd name="T7" fmla="*/ 2147483646 h 835"/>
              <a:gd name="T8" fmla="*/ 2147483646 w 1497"/>
              <a:gd name="T9" fmla="*/ 2147483646 h 835"/>
              <a:gd name="T10" fmla="*/ 2147483646 w 1497"/>
              <a:gd name="T11" fmla="*/ 2147483646 h 835"/>
              <a:gd name="T12" fmla="*/ 2147483646 w 1497"/>
              <a:gd name="T13" fmla="*/ 2147483646 h 835"/>
              <a:gd name="T14" fmla="*/ 2147483646 w 1497"/>
              <a:gd name="T15" fmla="*/ 2147483646 h 835"/>
              <a:gd name="T16" fmla="*/ 2147483646 w 1497"/>
              <a:gd name="T17" fmla="*/ 2147483646 h 835"/>
              <a:gd name="T18" fmla="*/ 2147483646 w 1497"/>
              <a:gd name="T19" fmla="*/ 2147483646 h 835"/>
              <a:gd name="T20" fmla="*/ 2147483646 w 1497"/>
              <a:gd name="T21" fmla="*/ 2147483646 h 835"/>
              <a:gd name="T22" fmla="*/ 2147483646 w 1497"/>
              <a:gd name="T23" fmla="*/ 2147483646 h 835"/>
              <a:gd name="T24" fmla="*/ 2147483646 w 1497"/>
              <a:gd name="T25" fmla="*/ 2147483646 h 835"/>
              <a:gd name="T26" fmla="*/ 2147483646 w 1497"/>
              <a:gd name="T27" fmla="*/ 2147483646 h 835"/>
              <a:gd name="T28" fmla="*/ 2147483646 w 1497"/>
              <a:gd name="T29" fmla="*/ 2147483646 h 835"/>
              <a:gd name="T30" fmla="*/ 2147483646 w 1497"/>
              <a:gd name="T31" fmla="*/ 2147483646 h 835"/>
              <a:gd name="T32" fmla="*/ 2147483646 w 1497"/>
              <a:gd name="T33" fmla="*/ 2147483646 h 835"/>
              <a:gd name="T34" fmla="*/ 2147483646 w 1497"/>
              <a:gd name="T35" fmla="*/ 2147483646 h 835"/>
              <a:gd name="T36" fmla="*/ 2147483646 w 1497"/>
              <a:gd name="T37" fmla="*/ 2147483646 h 835"/>
              <a:gd name="T38" fmla="*/ 2147483646 w 1497"/>
              <a:gd name="T39" fmla="*/ 2147483646 h 835"/>
              <a:gd name="T40" fmla="*/ 2147483646 w 1497"/>
              <a:gd name="T41" fmla="*/ 2147483646 h 835"/>
              <a:gd name="T42" fmla="*/ 2147483646 w 1497"/>
              <a:gd name="T43" fmla="*/ 2147483646 h 835"/>
              <a:gd name="T44" fmla="*/ 2147483646 w 1497"/>
              <a:gd name="T45" fmla="*/ 2147483646 h 835"/>
              <a:gd name="T46" fmla="*/ 2147483646 w 1497"/>
              <a:gd name="T47" fmla="*/ 2147483646 h 835"/>
              <a:gd name="T48" fmla="*/ 2147483646 w 1497"/>
              <a:gd name="T49" fmla="*/ 2147483646 h 835"/>
              <a:gd name="T50" fmla="*/ 2147483646 w 1497"/>
              <a:gd name="T51" fmla="*/ 2147483646 h 835"/>
              <a:gd name="T52" fmla="*/ 2147483646 w 1497"/>
              <a:gd name="T53" fmla="*/ 2147483646 h 835"/>
              <a:gd name="T54" fmla="*/ 2147483646 w 1497"/>
              <a:gd name="T55" fmla="*/ 2147483646 h 835"/>
              <a:gd name="T56" fmla="*/ 2147483646 w 1497"/>
              <a:gd name="T57" fmla="*/ 2147483646 h 835"/>
              <a:gd name="T58" fmla="*/ 2147483646 w 1497"/>
              <a:gd name="T59" fmla="*/ 2147483646 h 835"/>
              <a:gd name="T60" fmla="*/ 2147483646 w 1497"/>
              <a:gd name="T61" fmla="*/ 2147483646 h 835"/>
              <a:gd name="T62" fmla="*/ 2147483646 w 1497"/>
              <a:gd name="T63" fmla="*/ 2147483646 h 835"/>
              <a:gd name="T64" fmla="*/ 2147483646 w 1497"/>
              <a:gd name="T65" fmla="*/ 2147483646 h 835"/>
              <a:gd name="T66" fmla="*/ 2147483646 w 1497"/>
              <a:gd name="T67" fmla="*/ 2147483646 h 835"/>
              <a:gd name="T68" fmla="*/ 2147483646 w 1497"/>
              <a:gd name="T69" fmla="*/ 2147483646 h 835"/>
              <a:gd name="T70" fmla="*/ 2147483646 w 1497"/>
              <a:gd name="T71" fmla="*/ 2147483646 h 835"/>
              <a:gd name="T72" fmla="*/ 2147483646 w 1497"/>
              <a:gd name="T73" fmla="*/ 2147483646 h 835"/>
              <a:gd name="T74" fmla="*/ 2147483646 w 1497"/>
              <a:gd name="T75" fmla="*/ 2147483646 h 835"/>
              <a:gd name="T76" fmla="*/ 2147483646 w 1497"/>
              <a:gd name="T77" fmla="*/ 2147483646 h 835"/>
              <a:gd name="T78" fmla="*/ 2147483646 w 1497"/>
              <a:gd name="T79" fmla="*/ 2147483646 h 835"/>
              <a:gd name="T80" fmla="*/ 2147483646 w 1497"/>
              <a:gd name="T81" fmla="*/ 2147483646 h 835"/>
              <a:gd name="T82" fmla="*/ 2147483646 w 1497"/>
              <a:gd name="T83" fmla="*/ 2147483646 h 835"/>
              <a:gd name="T84" fmla="*/ 2147483646 w 1497"/>
              <a:gd name="T85" fmla="*/ 2147483646 h 835"/>
              <a:gd name="T86" fmla="*/ 2147483646 w 1497"/>
              <a:gd name="T87" fmla="*/ 2147483646 h 835"/>
              <a:gd name="T88" fmla="*/ 2147483646 w 1497"/>
              <a:gd name="T89" fmla="*/ 2147483646 h 83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97"/>
              <a:gd name="T136" fmla="*/ 0 h 835"/>
              <a:gd name="T137" fmla="*/ 1497 w 1497"/>
              <a:gd name="T138" fmla="*/ 835 h 83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97" h="835">
                <a:moveTo>
                  <a:pt x="668" y="750"/>
                </a:moveTo>
                <a:cubicBezTo>
                  <a:pt x="659" y="722"/>
                  <a:pt x="643" y="726"/>
                  <a:pt x="614" y="720"/>
                </a:cubicBezTo>
                <a:cubicBezTo>
                  <a:pt x="592" y="706"/>
                  <a:pt x="594" y="692"/>
                  <a:pt x="572" y="678"/>
                </a:cubicBezTo>
                <a:cubicBezTo>
                  <a:pt x="560" y="643"/>
                  <a:pt x="545" y="658"/>
                  <a:pt x="518" y="666"/>
                </a:cubicBezTo>
                <a:cubicBezTo>
                  <a:pt x="506" y="669"/>
                  <a:pt x="494" y="670"/>
                  <a:pt x="482" y="672"/>
                </a:cubicBezTo>
                <a:cubicBezTo>
                  <a:pt x="463" y="691"/>
                  <a:pt x="447" y="702"/>
                  <a:pt x="422" y="714"/>
                </a:cubicBezTo>
                <a:cubicBezTo>
                  <a:pt x="406" y="763"/>
                  <a:pt x="418" y="711"/>
                  <a:pt x="363" y="703"/>
                </a:cubicBezTo>
                <a:cubicBezTo>
                  <a:pt x="345" y="691"/>
                  <a:pt x="333" y="695"/>
                  <a:pt x="314" y="690"/>
                </a:cubicBezTo>
                <a:cubicBezTo>
                  <a:pt x="291" y="684"/>
                  <a:pt x="291" y="675"/>
                  <a:pt x="267" y="673"/>
                </a:cubicBezTo>
                <a:cubicBezTo>
                  <a:pt x="262" y="641"/>
                  <a:pt x="226" y="631"/>
                  <a:pt x="218" y="600"/>
                </a:cubicBezTo>
                <a:cubicBezTo>
                  <a:pt x="215" y="588"/>
                  <a:pt x="206" y="564"/>
                  <a:pt x="206" y="564"/>
                </a:cubicBezTo>
                <a:cubicBezTo>
                  <a:pt x="214" y="540"/>
                  <a:pt x="224" y="536"/>
                  <a:pt x="248" y="528"/>
                </a:cubicBezTo>
                <a:cubicBezTo>
                  <a:pt x="232" y="480"/>
                  <a:pt x="255" y="463"/>
                  <a:pt x="234" y="442"/>
                </a:cubicBezTo>
                <a:cubicBezTo>
                  <a:pt x="218" y="444"/>
                  <a:pt x="198" y="458"/>
                  <a:pt x="182" y="462"/>
                </a:cubicBezTo>
                <a:cubicBezTo>
                  <a:pt x="175" y="464"/>
                  <a:pt x="171" y="476"/>
                  <a:pt x="164" y="474"/>
                </a:cubicBezTo>
                <a:cubicBezTo>
                  <a:pt x="158" y="472"/>
                  <a:pt x="160" y="462"/>
                  <a:pt x="158" y="456"/>
                </a:cubicBezTo>
                <a:cubicBezTo>
                  <a:pt x="152" y="412"/>
                  <a:pt x="146" y="402"/>
                  <a:pt x="116" y="372"/>
                </a:cubicBezTo>
                <a:cubicBezTo>
                  <a:pt x="114" y="364"/>
                  <a:pt x="116" y="353"/>
                  <a:pt x="110" y="348"/>
                </a:cubicBezTo>
                <a:cubicBezTo>
                  <a:pt x="100" y="340"/>
                  <a:pt x="74" y="336"/>
                  <a:pt x="74" y="336"/>
                </a:cubicBezTo>
                <a:cubicBezTo>
                  <a:pt x="67" y="256"/>
                  <a:pt x="77" y="268"/>
                  <a:pt x="8" y="258"/>
                </a:cubicBezTo>
                <a:cubicBezTo>
                  <a:pt x="0" y="254"/>
                  <a:pt x="14" y="267"/>
                  <a:pt x="14" y="258"/>
                </a:cubicBezTo>
                <a:cubicBezTo>
                  <a:pt x="14" y="250"/>
                  <a:pt x="0" y="242"/>
                  <a:pt x="8" y="240"/>
                </a:cubicBezTo>
                <a:cubicBezTo>
                  <a:pt x="82" y="225"/>
                  <a:pt x="12" y="242"/>
                  <a:pt x="68" y="228"/>
                </a:cubicBezTo>
                <a:cubicBezTo>
                  <a:pt x="102" y="205"/>
                  <a:pt x="83" y="184"/>
                  <a:pt x="116" y="162"/>
                </a:cubicBezTo>
                <a:cubicBezTo>
                  <a:pt x="142" y="164"/>
                  <a:pt x="153" y="169"/>
                  <a:pt x="173" y="186"/>
                </a:cubicBezTo>
                <a:cubicBezTo>
                  <a:pt x="284" y="281"/>
                  <a:pt x="121" y="234"/>
                  <a:pt x="266" y="252"/>
                </a:cubicBezTo>
                <a:cubicBezTo>
                  <a:pt x="280" y="248"/>
                  <a:pt x="280" y="235"/>
                  <a:pt x="290" y="222"/>
                </a:cubicBezTo>
                <a:cubicBezTo>
                  <a:pt x="294" y="217"/>
                  <a:pt x="292" y="209"/>
                  <a:pt x="296" y="204"/>
                </a:cubicBezTo>
                <a:cubicBezTo>
                  <a:pt x="306" y="192"/>
                  <a:pt x="321" y="185"/>
                  <a:pt x="332" y="174"/>
                </a:cubicBezTo>
                <a:cubicBezTo>
                  <a:pt x="334" y="166"/>
                  <a:pt x="330" y="150"/>
                  <a:pt x="338" y="150"/>
                </a:cubicBezTo>
                <a:cubicBezTo>
                  <a:pt x="352" y="150"/>
                  <a:pt x="362" y="166"/>
                  <a:pt x="374" y="174"/>
                </a:cubicBezTo>
                <a:cubicBezTo>
                  <a:pt x="380" y="178"/>
                  <a:pt x="392" y="213"/>
                  <a:pt x="392" y="213"/>
                </a:cubicBezTo>
                <a:cubicBezTo>
                  <a:pt x="398" y="207"/>
                  <a:pt x="405" y="175"/>
                  <a:pt x="410" y="168"/>
                </a:cubicBezTo>
                <a:cubicBezTo>
                  <a:pt x="414" y="163"/>
                  <a:pt x="410" y="149"/>
                  <a:pt x="416" y="150"/>
                </a:cubicBezTo>
                <a:cubicBezTo>
                  <a:pt x="430" y="152"/>
                  <a:pt x="452" y="174"/>
                  <a:pt x="452" y="174"/>
                </a:cubicBezTo>
                <a:cubicBezTo>
                  <a:pt x="463" y="206"/>
                  <a:pt x="458" y="224"/>
                  <a:pt x="488" y="234"/>
                </a:cubicBezTo>
                <a:cubicBezTo>
                  <a:pt x="524" y="225"/>
                  <a:pt x="509" y="236"/>
                  <a:pt x="524" y="192"/>
                </a:cubicBezTo>
                <a:cubicBezTo>
                  <a:pt x="525" y="190"/>
                  <a:pt x="532" y="168"/>
                  <a:pt x="542" y="165"/>
                </a:cubicBezTo>
                <a:cubicBezTo>
                  <a:pt x="572" y="171"/>
                  <a:pt x="599" y="101"/>
                  <a:pt x="608" y="216"/>
                </a:cubicBezTo>
                <a:cubicBezTo>
                  <a:pt x="628" y="212"/>
                  <a:pt x="616" y="196"/>
                  <a:pt x="626" y="174"/>
                </a:cubicBezTo>
                <a:cubicBezTo>
                  <a:pt x="633" y="159"/>
                  <a:pt x="668" y="144"/>
                  <a:pt x="668" y="144"/>
                </a:cubicBezTo>
                <a:cubicBezTo>
                  <a:pt x="731" y="207"/>
                  <a:pt x="707" y="114"/>
                  <a:pt x="716" y="84"/>
                </a:cubicBezTo>
                <a:cubicBezTo>
                  <a:pt x="719" y="74"/>
                  <a:pt x="788" y="45"/>
                  <a:pt x="800" y="42"/>
                </a:cubicBezTo>
                <a:cubicBezTo>
                  <a:pt x="820" y="30"/>
                  <a:pt x="830" y="8"/>
                  <a:pt x="840" y="4"/>
                </a:cubicBezTo>
                <a:cubicBezTo>
                  <a:pt x="850" y="0"/>
                  <a:pt x="848" y="11"/>
                  <a:pt x="860" y="18"/>
                </a:cubicBezTo>
                <a:cubicBezTo>
                  <a:pt x="876" y="42"/>
                  <a:pt x="886" y="41"/>
                  <a:pt x="914" y="48"/>
                </a:cubicBezTo>
                <a:cubicBezTo>
                  <a:pt x="916" y="64"/>
                  <a:pt x="913" y="81"/>
                  <a:pt x="920" y="96"/>
                </a:cubicBezTo>
                <a:cubicBezTo>
                  <a:pt x="923" y="102"/>
                  <a:pt x="934" y="98"/>
                  <a:pt x="938" y="102"/>
                </a:cubicBezTo>
                <a:cubicBezTo>
                  <a:pt x="942" y="106"/>
                  <a:pt x="940" y="115"/>
                  <a:pt x="944" y="120"/>
                </a:cubicBezTo>
                <a:cubicBezTo>
                  <a:pt x="949" y="126"/>
                  <a:pt x="956" y="128"/>
                  <a:pt x="962" y="132"/>
                </a:cubicBezTo>
                <a:cubicBezTo>
                  <a:pt x="970" y="130"/>
                  <a:pt x="978" y="129"/>
                  <a:pt x="986" y="126"/>
                </a:cubicBezTo>
                <a:cubicBezTo>
                  <a:pt x="993" y="123"/>
                  <a:pt x="997" y="116"/>
                  <a:pt x="1004" y="114"/>
                </a:cubicBezTo>
                <a:cubicBezTo>
                  <a:pt x="1021" y="108"/>
                  <a:pt x="1041" y="108"/>
                  <a:pt x="1058" y="102"/>
                </a:cubicBezTo>
                <a:cubicBezTo>
                  <a:pt x="1064" y="106"/>
                  <a:pt x="1071" y="109"/>
                  <a:pt x="1076" y="114"/>
                </a:cubicBezTo>
                <a:cubicBezTo>
                  <a:pt x="1081" y="119"/>
                  <a:pt x="1082" y="127"/>
                  <a:pt x="1088" y="132"/>
                </a:cubicBezTo>
                <a:cubicBezTo>
                  <a:pt x="1109" y="148"/>
                  <a:pt x="1140" y="141"/>
                  <a:pt x="1166" y="144"/>
                </a:cubicBezTo>
                <a:cubicBezTo>
                  <a:pt x="1180" y="186"/>
                  <a:pt x="1166" y="176"/>
                  <a:pt x="1196" y="186"/>
                </a:cubicBezTo>
                <a:cubicBezTo>
                  <a:pt x="1194" y="194"/>
                  <a:pt x="1195" y="203"/>
                  <a:pt x="1190" y="210"/>
                </a:cubicBezTo>
                <a:cubicBezTo>
                  <a:pt x="1186" y="216"/>
                  <a:pt x="1173" y="215"/>
                  <a:pt x="1172" y="222"/>
                </a:cubicBezTo>
                <a:cubicBezTo>
                  <a:pt x="1169" y="229"/>
                  <a:pt x="1155" y="250"/>
                  <a:pt x="1160" y="276"/>
                </a:cubicBezTo>
                <a:cubicBezTo>
                  <a:pt x="1165" y="302"/>
                  <a:pt x="1179" y="350"/>
                  <a:pt x="1202" y="378"/>
                </a:cubicBezTo>
                <a:cubicBezTo>
                  <a:pt x="1211" y="404"/>
                  <a:pt x="1286" y="443"/>
                  <a:pt x="1298" y="444"/>
                </a:cubicBezTo>
                <a:cubicBezTo>
                  <a:pt x="1306" y="449"/>
                  <a:pt x="1324" y="436"/>
                  <a:pt x="1329" y="442"/>
                </a:cubicBezTo>
                <a:cubicBezTo>
                  <a:pt x="1333" y="447"/>
                  <a:pt x="1357" y="468"/>
                  <a:pt x="1362" y="472"/>
                </a:cubicBezTo>
                <a:cubicBezTo>
                  <a:pt x="1374" y="482"/>
                  <a:pt x="1389" y="466"/>
                  <a:pt x="1404" y="469"/>
                </a:cubicBezTo>
                <a:cubicBezTo>
                  <a:pt x="1414" y="465"/>
                  <a:pt x="1448" y="467"/>
                  <a:pt x="1458" y="463"/>
                </a:cubicBezTo>
                <a:cubicBezTo>
                  <a:pt x="1470" y="459"/>
                  <a:pt x="1472" y="486"/>
                  <a:pt x="1472" y="486"/>
                </a:cubicBezTo>
                <a:cubicBezTo>
                  <a:pt x="1478" y="488"/>
                  <a:pt x="1487" y="486"/>
                  <a:pt x="1490" y="492"/>
                </a:cubicBezTo>
                <a:cubicBezTo>
                  <a:pt x="1497" y="507"/>
                  <a:pt x="1440" y="548"/>
                  <a:pt x="1430" y="558"/>
                </a:cubicBezTo>
                <a:cubicBezTo>
                  <a:pt x="1420" y="606"/>
                  <a:pt x="1408" y="600"/>
                  <a:pt x="1358" y="606"/>
                </a:cubicBezTo>
                <a:cubicBezTo>
                  <a:pt x="1341" y="657"/>
                  <a:pt x="1289" y="642"/>
                  <a:pt x="1238" y="648"/>
                </a:cubicBezTo>
                <a:cubicBezTo>
                  <a:pt x="1223" y="671"/>
                  <a:pt x="1209" y="670"/>
                  <a:pt x="1184" y="678"/>
                </a:cubicBezTo>
                <a:cubicBezTo>
                  <a:pt x="1150" y="626"/>
                  <a:pt x="1195" y="687"/>
                  <a:pt x="1154" y="654"/>
                </a:cubicBezTo>
                <a:cubicBezTo>
                  <a:pt x="1148" y="649"/>
                  <a:pt x="1148" y="640"/>
                  <a:pt x="1142" y="636"/>
                </a:cubicBezTo>
                <a:cubicBezTo>
                  <a:pt x="1129" y="629"/>
                  <a:pt x="1142" y="593"/>
                  <a:pt x="1128" y="589"/>
                </a:cubicBezTo>
                <a:cubicBezTo>
                  <a:pt x="1119" y="575"/>
                  <a:pt x="1092" y="590"/>
                  <a:pt x="1082" y="576"/>
                </a:cubicBezTo>
                <a:cubicBezTo>
                  <a:pt x="1075" y="566"/>
                  <a:pt x="1044" y="561"/>
                  <a:pt x="1034" y="558"/>
                </a:cubicBezTo>
                <a:cubicBezTo>
                  <a:pt x="1001" y="549"/>
                  <a:pt x="972" y="532"/>
                  <a:pt x="938" y="522"/>
                </a:cubicBezTo>
                <a:cubicBezTo>
                  <a:pt x="885" y="487"/>
                  <a:pt x="916" y="497"/>
                  <a:pt x="842" y="504"/>
                </a:cubicBezTo>
                <a:cubicBezTo>
                  <a:pt x="822" y="533"/>
                  <a:pt x="832" y="565"/>
                  <a:pt x="812" y="594"/>
                </a:cubicBezTo>
                <a:cubicBezTo>
                  <a:pt x="820" y="619"/>
                  <a:pt x="833" y="614"/>
                  <a:pt x="848" y="636"/>
                </a:cubicBezTo>
                <a:cubicBezTo>
                  <a:pt x="861" y="714"/>
                  <a:pt x="838" y="646"/>
                  <a:pt x="878" y="678"/>
                </a:cubicBezTo>
                <a:cubicBezTo>
                  <a:pt x="883" y="682"/>
                  <a:pt x="881" y="690"/>
                  <a:pt x="884" y="696"/>
                </a:cubicBezTo>
                <a:cubicBezTo>
                  <a:pt x="895" y="718"/>
                  <a:pt x="910" y="725"/>
                  <a:pt x="932" y="732"/>
                </a:cubicBezTo>
                <a:cubicBezTo>
                  <a:pt x="939" y="754"/>
                  <a:pt x="971" y="800"/>
                  <a:pt x="944" y="822"/>
                </a:cubicBezTo>
                <a:cubicBezTo>
                  <a:pt x="928" y="835"/>
                  <a:pt x="904" y="826"/>
                  <a:pt x="884" y="828"/>
                </a:cubicBezTo>
                <a:cubicBezTo>
                  <a:pt x="849" y="805"/>
                  <a:pt x="859" y="784"/>
                  <a:pt x="818" y="774"/>
                </a:cubicBezTo>
                <a:cubicBezTo>
                  <a:pt x="795" y="740"/>
                  <a:pt x="790" y="738"/>
                  <a:pt x="746" y="732"/>
                </a:cubicBezTo>
                <a:cubicBezTo>
                  <a:pt x="736" y="734"/>
                  <a:pt x="726" y="735"/>
                  <a:pt x="716" y="738"/>
                </a:cubicBezTo>
                <a:cubicBezTo>
                  <a:pt x="704" y="741"/>
                  <a:pt x="680" y="750"/>
                  <a:pt x="680" y="750"/>
                </a:cubicBezTo>
                <a:cubicBezTo>
                  <a:pt x="658" y="772"/>
                  <a:pt x="659" y="776"/>
                  <a:pt x="668" y="750"/>
                </a:cubicBezTo>
                <a:close/>
              </a:path>
            </a:pathLst>
          </a:custGeom>
          <a:solidFill>
            <a:schemeClr val="bg1"/>
          </a:solidFill>
          <a:ln w="28575" cmpd="sng">
            <a:solidFill>
              <a:srgbClr val="FF0000"/>
            </a:solidFill>
            <a:round/>
            <a:headEnd/>
            <a:tailEnd/>
          </a:ln>
        </p:spPr>
        <p:txBody>
          <a:bodyPr/>
          <a:lstStyle/>
          <a:p>
            <a:endParaRPr lang="en-US"/>
          </a:p>
        </p:txBody>
      </p:sp>
      <p:sp>
        <p:nvSpPr>
          <p:cNvPr id="45" name="Freeform 8" descr="Dark upward diagonal">
            <a:extLst>
              <a:ext uri="{FF2B5EF4-FFF2-40B4-BE49-F238E27FC236}">
                <a16:creationId xmlns:a16="http://schemas.microsoft.com/office/drawing/2014/main" id="{5D6F533A-FEA0-44B3-8963-04ED75B10BC2}"/>
              </a:ext>
            </a:extLst>
          </p:cNvPr>
          <p:cNvSpPr>
            <a:spLocks/>
          </p:cNvSpPr>
          <p:nvPr/>
        </p:nvSpPr>
        <p:spPr bwMode="auto">
          <a:xfrm>
            <a:off x="1612330" y="879703"/>
            <a:ext cx="537443" cy="621713"/>
          </a:xfrm>
          <a:custGeom>
            <a:avLst/>
            <a:gdLst>
              <a:gd name="T0" fmla="*/ 2147483646 w 401"/>
              <a:gd name="T1" fmla="*/ 2147483646 h 441"/>
              <a:gd name="T2" fmla="*/ 2147483646 w 401"/>
              <a:gd name="T3" fmla="*/ 2147483646 h 441"/>
              <a:gd name="T4" fmla="*/ 2147483646 w 401"/>
              <a:gd name="T5" fmla="*/ 2147483646 h 441"/>
              <a:gd name="T6" fmla="*/ 2147483646 w 401"/>
              <a:gd name="T7" fmla="*/ 2147483646 h 441"/>
              <a:gd name="T8" fmla="*/ 2147483646 w 401"/>
              <a:gd name="T9" fmla="*/ 2147483646 h 441"/>
              <a:gd name="T10" fmla="*/ 2147483646 w 401"/>
              <a:gd name="T11" fmla="*/ 2147483646 h 441"/>
              <a:gd name="T12" fmla="*/ 2147483646 w 401"/>
              <a:gd name="T13" fmla="*/ 2147483646 h 441"/>
              <a:gd name="T14" fmla="*/ 2147483646 w 401"/>
              <a:gd name="T15" fmla="*/ 2147483646 h 441"/>
              <a:gd name="T16" fmla="*/ 2147483646 w 401"/>
              <a:gd name="T17" fmla="*/ 2147483646 h 441"/>
              <a:gd name="T18" fmla="*/ 2147483646 w 401"/>
              <a:gd name="T19" fmla="*/ 2147483646 h 441"/>
              <a:gd name="T20" fmla="*/ 2147483646 w 401"/>
              <a:gd name="T21" fmla="*/ 2147483646 h 441"/>
              <a:gd name="T22" fmla="*/ 2147483646 w 401"/>
              <a:gd name="T23" fmla="*/ 2147483646 h 441"/>
              <a:gd name="T24" fmla="*/ 2147483646 w 401"/>
              <a:gd name="T25" fmla="*/ 2147483646 h 441"/>
              <a:gd name="T26" fmla="*/ 2147483646 w 401"/>
              <a:gd name="T27" fmla="*/ 2147483646 h 441"/>
              <a:gd name="T28" fmla="*/ 2147483646 w 401"/>
              <a:gd name="T29" fmla="*/ 2147483646 h 441"/>
              <a:gd name="T30" fmla="*/ 2147483646 w 401"/>
              <a:gd name="T31" fmla="*/ 2147483646 h 441"/>
              <a:gd name="T32" fmla="*/ 2147483646 w 401"/>
              <a:gd name="T33" fmla="*/ 2147483646 h 441"/>
              <a:gd name="T34" fmla="*/ 2147483646 w 401"/>
              <a:gd name="T35" fmla="*/ 2147483646 h 441"/>
              <a:gd name="T36" fmla="*/ 2147483646 w 401"/>
              <a:gd name="T37" fmla="*/ 2147483646 h 441"/>
              <a:gd name="T38" fmla="*/ 2147483646 w 401"/>
              <a:gd name="T39" fmla="*/ 2147483646 h 441"/>
              <a:gd name="T40" fmla="*/ 2147483646 w 401"/>
              <a:gd name="T41" fmla="*/ 2147483646 h 441"/>
              <a:gd name="T42" fmla="*/ 2147483646 w 401"/>
              <a:gd name="T43" fmla="*/ 2147483646 h 441"/>
              <a:gd name="T44" fmla="*/ 2147483646 w 401"/>
              <a:gd name="T45" fmla="*/ 2147483646 h 441"/>
              <a:gd name="T46" fmla="*/ 2147483646 w 401"/>
              <a:gd name="T47" fmla="*/ 2147483646 h 441"/>
              <a:gd name="T48" fmla="*/ 2147483646 w 401"/>
              <a:gd name="T49" fmla="*/ 2147483646 h 441"/>
              <a:gd name="T50" fmla="*/ 2147483646 w 401"/>
              <a:gd name="T51" fmla="*/ 2147483646 h 441"/>
              <a:gd name="T52" fmla="*/ 2147483646 w 401"/>
              <a:gd name="T53" fmla="*/ 2147483646 h 441"/>
              <a:gd name="T54" fmla="*/ 2147483646 w 401"/>
              <a:gd name="T55" fmla="*/ 0 h 441"/>
              <a:gd name="T56" fmla="*/ 2147483646 w 401"/>
              <a:gd name="T57" fmla="*/ 2147483646 h 441"/>
              <a:gd name="T58" fmla="*/ 2147483646 w 401"/>
              <a:gd name="T59" fmla="*/ 2147483646 h 441"/>
              <a:gd name="T60" fmla="*/ 2147483646 w 401"/>
              <a:gd name="T61" fmla="*/ 2147483646 h 44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1"/>
              <a:gd name="T94" fmla="*/ 0 h 441"/>
              <a:gd name="T95" fmla="*/ 401 w 401"/>
              <a:gd name="T96" fmla="*/ 441 h 44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1" h="441">
                <a:moveTo>
                  <a:pt x="17" y="57"/>
                </a:moveTo>
                <a:cubicBezTo>
                  <a:pt x="0" y="83"/>
                  <a:pt x="9" y="66"/>
                  <a:pt x="14" y="129"/>
                </a:cubicBezTo>
                <a:cubicBezTo>
                  <a:pt x="15" y="140"/>
                  <a:pt x="35" y="156"/>
                  <a:pt x="35" y="156"/>
                </a:cubicBezTo>
                <a:cubicBezTo>
                  <a:pt x="37" y="163"/>
                  <a:pt x="35" y="173"/>
                  <a:pt x="41" y="177"/>
                </a:cubicBezTo>
                <a:cubicBezTo>
                  <a:pt x="46" y="181"/>
                  <a:pt x="59" y="183"/>
                  <a:pt x="59" y="183"/>
                </a:cubicBezTo>
                <a:cubicBezTo>
                  <a:pt x="81" y="205"/>
                  <a:pt x="91" y="233"/>
                  <a:pt x="122" y="243"/>
                </a:cubicBezTo>
                <a:cubicBezTo>
                  <a:pt x="133" y="254"/>
                  <a:pt x="137" y="268"/>
                  <a:pt x="149" y="276"/>
                </a:cubicBezTo>
                <a:cubicBezTo>
                  <a:pt x="166" y="310"/>
                  <a:pt x="144" y="354"/>
                  <a:pt x="107" y="363"/>
                </a:cubicBezTo>
                <a:cubicBezTo>
                  <a:pt x="110" y="366"/>
                  <a:pt x="114" y="368"/>
                  <a:pt x="116" y="372"/>
                </a:cubicBezTo>
                <a:cubicBezTo>
                  <a:pt x="118" y="376"/>
                  <a:pt x="116" y="381"/>
                  <a:pt x="119" y="384"/>
                </a:cubicBezTo>
                <a:cubicBezTo>
                  <a:pt x="127" y="394"/>
                  <a:pt x="161" y="410"/>
                  <a:pt x="173" y="414"/>
                </a:cubicBezTo>
                <a:cubicBezTo>
                  <a:pt x="187" y="428"/>
                  <a:pt x="207" y="430"/>
                  <a:pt x="224" y="441"/>
                </a:cubicBezTo>
                <a:cubicBezTo>
                  <a:pt x="232" y="440"/>
                  <a:pt x="240" y="441"/>
                  <a:pt x="248" y="438"/>
                </a:cubicBezTo>
                <a:cubicBezTo>
                  <a:pt x="260" y="434"/>
                  <a:pt x="266" y="411"/>
                  <a:pt x="275" y="402"/>
                </a:cubicBezTo>
                <a:cubicBezTo>
                  <a:pt x="280" y="388"/>
                  <a:pt x="285" y="387"/>
                  <a:pt x="299" y="384"/>
                </a:cubicBezTo>
                <a:cubicBezTo>
                  <a:pt x="309" y="377"/>
                  <a:pt x="319" y="376"/>
                  <a:pt x="329" y="369"/>
                </a:cubicBezTo>
                <a:cubicBezTo>
                  <a:pt x="330" y="365"/>
                  <a:pt x="329" y="360"/>
                  <a:pt x="332" y="357"/>
                </a:cubicBezTo>
                <a:cubicBezTo>
                  <a:pt x="334" y="355"/>
                  <a:pt x="339" y="357"/>
                  <a:pt x="341" y="354"/>
                </a:cubicBezTo>
                <a:cubicBezTo>
                  <a:pt x="345" y="349"/>
                  <a:pt x="347" y="336"/>
                  <a:pt x="347" y="336"/>
                </a:cubicBezTo>
                <a:cubicBezTo>
                  <a:pt x="350" y="301"/>
                  <a:pt x="346" y="244"/>
                  <a:pt x="386" y="231"/>
                </a:cubicBezTo>
                <a:cubicBezTo>
                  <a:pt x="395" y="217"/>
                  <a:pt x="401" y="204"/>
                  <a:pt x="392" y="186"/>
                </a:cubicBezTo>
                <a:cubicBezTo>
                  <a:pt x="391" y="184"/>
                  <a:pt x="365" y="181"/>
                  <a:pt x="359" y="180"/>
                </a:cubicBezTo>
                <a:cubicBezTo>
                  <a:pt x="354" y="166"/>
                  <a:pt x="350" y="149"/>
                  <a:pt x="338" y="141"/>
                </a:cubicBezTo>
                <a:cubicBezTo>
                  <a:pt x="334" y="135"/>
                  <a:pt x="327" y="130"/>
                  <a:pt x="323" y="123"/>
                </a:cubicBezTo>
                <a:cubicBezTo>
                  <a:pt x="306" y="93"/>
                  <a:pt x="325" y="90"/>
                  <a:pt x="278" y="84"/>
                </a:cubicBezTo>
                <a:cubicBezTo>
                  <a:pt x="253" y="76"/>
                  <a:pt x="265" y="72"/>
                  <a:pt x="245" y="63"/>
                </a:cubicBezTo>
                <a:cubicBezTo>
                  <a:pt x="219" y="52"/>
                  <a:pt x="189" y="44"/>
                  <a:pt x="161" y="39"/>
                </a:cubicBezTo>
                <a:cubicBezTo>
                  <a:pt x="137" y="15"/>
                  <a:pt x="98" y="7"/>
                  <a:pt x="65" y="0"/>
                </a:cubicBezTo>
                <a:cubicBezTo>
                  <a:pt x="37" y="4"/>
                  <a:pt x="37" y="7"/>
                  <a:pt x="17" y="27"/>
                </a:cubicBezTo>
                <a:cubicBezTo>
                  <a:pt x="14" y="30"/>
                  <a:pt x="6" y="32"/>
                  <a:pt x="8" y="36"/>
                </a:cubicBezTo>
                <a:cubicBezTo>
                  <a:pt x="11" y="43"/>
                  <a:pt x="14" y="50"/>
                  <a:pt x="17" y="57"/>
                </a:cubicBezTo>
                <a:close/>
              </a:path>
            </a:pathLst>
          </a:custGeom>
          <a:solidFill>
            <a:srgbClr val="FFFFCC"/>
          </a:solidFill>
          <a:ln w="28575" cmpd="sng">
            <a:solidFill>
              <a:srgbClr val="006600"/>
            </a:solidFill>
            <a:round/>
            <a:headEnd/>
            <a:tailEnd/>
          </a:ln>
        </p:spPr>
        <p:txBody>
          <a:bodyPr/>
          <a:lstStyle/>
          <a:p>
            <a:endParaRPr lang="en-US"/>
          </a:p>
        </p:txBody>
      </p:sp>
      <p:sp>
        <p:nvSpPr>
          <p:cNvPr id="46" name="Freeform 9" descr="Small grid">
            <a:extLst>
              <a:ext uri="{FF2B5EF4-FFF2-40B4-BE49-F238E27FC236}">
                <a16:creationId xmlns:a16="http://schemas.microsoft.com/office/drawing/2014/main" id="{BD32EE97-F212-4877-A0D4-EFF9E4DFAC26}"/>
              </a:ext>
            </a:extLst>
          </p:cNvPr>
          <p:cNvSpPr>
            <a:spLocks/>
          </p:cNvSpPr>
          <p:nvPr/>
        </p:nvSpPr>
        <p:spPr bwMode="auto">
          <a:xfrm>
            <a:off x="1015170" y="1218050"/>
            <a:ext cx="1731761" cy="1759405"/>
          </a:xfrm>
          <a:custGeom>
            <a:avLst/>
            <a:gdLst>
              <a:gd name="T0" fmla="*/ 2147483646 w 1122"/>
              <a:gd name="T1" fmla="*/ 2147483646 h 1282"/>
              <a:gd name="T2" fmla="*/ 2147483646 w 1122"/>
              <a:gd name="T3" fmla="*/ 2147483646 h 1282"/>
              <a:gd name="T4" fmla="*/ 2147483646 w 1122"/>
              <a:gd name="T5" fmla="*/ 2147483646 h 1282"/>
              <a:gd name="T6" fmla="*/ 2147483646 w 1122"/>
              <a:gd name="T7" fmla="*/ 2147483646 h 1282"/>
              <a:gd name="T8" fmla="*/ 2147483646 w 1122"/>
              <a:gd name="T9" fmla="*/ 2147483646 h 1282"/>
              <a:gd name="T10" fmla="*/ 2147483646 w 1122"/>
              <a:gd name="T11" fmla="*/ 2147483646 h 1282"/>
              <a:gd name="T12" fmla="*/ 2147483646 w 1122"/>
              <a:gd name="T13" fmla="*/ 2147483646 h 1282"/>
              <a:gd name="T14" fmla="*/ 2147483646 w 1122"/>
              <a:gd name="T15" fmla="*/ 2147483646 h 1282"/>
              <a:gd name="T16" fmla="*/ 2147483646 w 1122"/>
              <a:gd name="T17" fmla="*/ 2147483646 h 1282"/>
              <a:gd name="T18" fmla="*/ 2147483646 w 1122"/>
              <a:gd name="T19" fmla="*/ 2147483646 h 1282"/>
              <a:gd name="T20" fmla="*/ 2147483646 w 1122"/>
              <a:gd name="T21" fmla="*/ 2147483646 h 1282"/>
              <a:gd name="T22" fmla="*/ 2147483646 w 1122"/>
              <a:gd name="T23" fmla="*/ 2147483646 h 1282"/>
              <a:gd name="T24" fmla="*/ 2147483646 w 1122"/>
              <a:gd name="T25" fmla="*/ 2147483646 h 1282"/>
              <a:gd name="T26" fmla="*/ 2147483646 w 1122"/>
              <a:gd name="T27" fmla="*/ 2147483646 h 1282"/>
              <a:gd name="T28" fmla="*/ 2147483646 w 1122"/>
              <a:gd name="T29" fmla="*/ 2147483646 h 1282"/>
              <a:gd name="T30" fmla="*/ 2147483646 w 1122"/>
              <a:gd name="T31" fmla="*/ 2147483646 h 1282"/>
              <a:gd name="T32" fmla="*/ 2147483646 w 1122"/>
              <a:gd name="T33" fmla="*/ 2147483646 h 1282"/>
              <a:gd name="T34" fmla="*/ 2147483646 w 1122"/>
              <a:gd name="T35" fmla="*/ 2147483646 h 1282"/>
              <a:gd name="T36" fmla="*/ 2147483646 w 1122"/>
              <a:gd name="T37" fmla="*/ 2147483646 h 1282"/>
              <a:gd name="T38" fmla="*/ 2147483646 w 1122"/>
              <a:gd name="T39" fmla="*/ 2147483646 h 1282"/>
              <a:gd name="T40" fmla="*/ 2147483646 w 1122"/>
              <a:gd name="T41" fmla="*/ 2147483646 h 1282"/>
              <a:gd name="T42" fmla="*/ 2147483646 w 1122"/>
              <a:gd name="T43" fmla="*/ 2147483646 h 1282"/>
              <a:gd name="T44" fmla="*/ 2147483646 w 1122"/>
              <a:gd name="T45" fmla="*/ 2147483646 h 1282"/>
              <a:gd name="T46" fmla="*/ 2147483646 w 1122"/>
              <a:gd name="T47" fmla="*/ 2147483646 h 1282"/>
              <a:gd name="T48" fmla="*/ 2147483646 w 1122"/>
              <a:gd name="T49" fmla="*/ 2147483646 h 1282"/>
              <a:gd name="T50" fmla="*/ 2147483646 w 1122"/>
              <a:gd name="T51" fmla="*/ 2147483646 h 1282"/>
              <a:gd name="T52" fmla="*/ 2147483646 w 1122"/>
              <a:gd name="T53" fmla="*/ 2147483646 h 1282"/>
              <a:gd name="T54" fmla="*/ 2147483646 w 1122"/>
              <a:gd name="T55" fmla="*/ 2147483646 h 1282"/>
              <a:gd name="T56" fmla="*/ 2147483646 w 1122"/>
              <a:gd name="T57" fmla="*/ 2147483646 h 1282"/>
              <a:gd name="T58" fmla="*/ 2147483646 w 1122"/>
              <a:gd name="T59" fmla="*/ 2147483646 h 1282"/>
              <a:gd name="T60" fmla="*/ 2147483646 w 1122"/>
              <a:gd name="T61" fmla="*/ 2147483646 h 1282"/>
              <a:gd name="T62" fmla="*/ 2147483646 w 1122"/>
              <a:gd name="T63" fmla="*/ 2147483646 h 1282"/>
              <a:gd name="T64" fmla="*/ 2147483646 w 1122"/>
              <a:gd name="T65" fmla="*/ 2147483646 h 1282"/>
              <a:gd name="T66" fmla="*/ 2147483646 w 1122"/>
              <a:gd name="T67" fmla="*/ 2147483646 h 1282"/>
              <a:gd name="T68" fmla="*/ 2147483646 w 1122"/>
              <a:gd name="T69" fmla="*/ 2147483646 h 1282"/>
              <a:gd name="T70" fmla="*/ 2147483646 w 1122"/>
              <a:gd name="T71" fmla="*/ 2147483646 h 1282"/>
              <a:gd name="T72" fmla="*/ 2147483646 w 1122"/>
              <a:gd name="T73" fmla="*/ 2147483646 h 1282"/>
              <a:gd name="T74" fmla="*/ 2147483646 w 1122"/>
              <a:gd name="T75" fmla="*/ 2147483646 h 1282"/>
              <a:gd name="T76" fmla="*/ 2147483646 w 1122"/>
              <a:gd name="T77" fmla="*/ 2147483646 h 1282"/>
              <a:gd name="T78" fmla="*/ 2147483646 w 1122"/>
              <a:gd name="T79" fmla="*/ 2147483646 h 1282"/>
              <a:gd name="T80" fmla="*/ 2147483646 w 1122"/>
              <a:gd name="T81" fmla="*/ 2147483646 h 1282"/>
              <a:gd name="T82" fmla="*/ 2147483646 w 1122"/>
              <a:gd name="T83" fmla="*/ 2147483646 h 1282"/>
              <a:gd name="T84" fmla="*/ 2147483646 w 1122"/>
              <a:gd name="T85" fmla="*/ 2147483646 h 1282"/>
              <a:gd name="T86" fmla="*/ 2147483646 w 1122"/>
              <a:gd name="T87" fmla="*/ 2147483646 h 1282"/>
              <a:gd name="T88" fmla="*/ 2147483646 w 1122"/>
              <a:gd name="T89" fmla="*/ 2147483646 h 1282"/>
              <a:gd name="T90" fmla="*/ 2147483646 w 1122"/>
              <a:gd name="T91" fmla="*/ 2147483646 h 1282"/>
              <a:gd name="T92" fmla="*/ 2147483646 w 1122"/>
              <a:gd name="T93" fmla="*/ 0 h 1282"/>
              <a:gd name="T94" fmla="*/ 2147483646 w 1122"/>
              <a:gd name="T95" fmla="*/ 2147483646 h 1282"/>
              <a:gd name="T96" fmla="*/ 2147483646 w 1122"/>
              <a:gd name="T97" fmla="*/ 2147483646 h 12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22"/>
              <a:gd name="T148" fmla="*/ 0 h 1282"/>
              <a:gd name="T149" fmla="*/ 1122 w 1122"/>
              <a:gd name="T150" fmla="*/ 1282 h 12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22" h="1282">
                <a:moveTo>
                  <a:pt x="192" y="18"/>
                </a:moveTo>
                <a:cubicBezTo>
                  <a:pt x="171" y="39"/>
                  <a:pt x="141" y="47"/>
                  <a:pt x="117" y="63"/>
                </a:cubicBezTo>
                <a:cubicBezTo>
                  <a:pt x="112" y="79"/>
                  <a:pt x="111" y="70"/>
                  <a:pt x="132" y="84"/>
                </a:cubicBezTo>
                <a:cubicBezTo>
                  <a:pt x="135" y="86"/>
                  <a:pt x="141" y="90"/>
                  <a:pt x="141" y="90"/>
                </a:cubicBezTo>
                <a:cubicBezTo>
                  <a:pt x="158" y="84"/>
                  <a:pt x="172" y="76"/>
                  <a:pt x="189" y="72"/>
                </a:cubicBezTo>
                <a:cubicBezTo>
                  <a:pt x="212" y="49"/>
                  <a:pt x="207" y="85"/>
                  <a:pt x="198" y="99"/>
                </a:cubicBezTo>
                <a:cubicBezTo>
                  <a:pt x="190" y="130"/>
                  <a:pt x="196" y="129"/>
                  <a:pt x="228" y="132"/>
                </a:cubicBezTo>
                <a:cubicBezTo>
                  <a:pt x="234" y="150"/>
                  <a:pt x="253" y="149"/>
                  <a:pt x="267" y="159"/>
                </a:cubicBezTo>
                <a:cubicBezTo>
                  <a:pt x="281" y="187"/>
                  <a:pt x="271" y="206"/>
                  <a:pt x="246" y="219"/>
                </a:cubicBezTo>
                <a:cubicBezTo>
                  <a:pt x="242" y="238"/>
                  <a:pt x="230" y="242"/>
                  <a:pt x="219" y="258"/>
                </a:cubicBezTo>
                <a:cubicBezTo>
                  <a:pt x="214" y="278"/>
                  <a:pt x="208" y="278"/>
                  <a:pt x="192" y="288"/>
                </a:cubicBezTo>
                <a:cubicBezTo>
                  <a:pt x="185" y="286"/>
                  <a:pt x="177" y="287"/>
                  <a:pt x="171" y="282"/>
                </a:cubicBezTo>
                <a:cubicBezTo>
                  <a:pt x="169" y="280"/>
                  <a:pt x="170" y="275"/>
                  <a:pt x="168" y="273"/>
                </a:cubicBezTo>
                <a:cubicBezTo>
                  <a:pt x="166" y="271"/>
                  <a:pt x="162" y="271"/>
                  <a:pt x="159" y="270"/>
                </a:cubicBezTo>
                <a:cubicBezTo>
                  <a:pt x="61" y="273"/>
                  <a:pt x="30" y="244"/>
                  <a:pt x="54" y="315"/>
                </a:cubicBezTo>
                <a:cubicBezTo>
                  <a:pt x="47" y="333"/>
                  <a:pt x="45" y="335"/>
                  <a:pt x="27" y="339"/>
                </a:cubicBezTo>
                <a:cubicBezTo>
                  <a:pt x="13" y="348"/>
                  <a:pt x="6" y="349"/>
                  <a:pt x="0" y="366"/>
                </a:cubicBezTo>
                <a:cubicBezTo>
                  <a:pt x="8" y="390"/>
                  <a:pt x="21" y="386"/>
                  <a:pt x="48" y="390"/>
                </a:cubicBezTo>
                <a:cubicBezTo>
                  <a:pt x="63" y="421"/>
                  <a:pt x="70" y="422"/>
                  <a:pt x="105" y="426"/>
                </a:cubicBezTo>
                <a:cubicBezTo>
                  <a:pt x="107" y="433"/>
                  <a:pt x="107" y="441"/>
                  <a:pt x="111" y="447"/>
                </a:cubicBezTo>
                <a:cubicBezTo>
                  <a:pt x="119" y="462"/>
                  <a:pt x="164" y="474"/>
                  <a:pt x="183" y="480"/>
                </a:cubicBezTo>
                <a:cubicBezTo>
                  <a:pt x="197" y="501"/>
                  <a:pt x="231" y="503"/>
                  <a:pt x="246" y="525"/>
                </a:cubicBezTo>
                <a:cubicBezTo>
                  <a:pt x="249" y="530"/>
                  <a:pt x="254" y="539"/>
                  <a:pt x="261" y="540"/>
                </a:cubicBezTo>
                <a:cubicBezTo>
                  <a:pt x="277" y="543"/>
                  <a:pt x="293" y="542"/>
                  <a:pt x="309" y="543"/>
                </a:cubicBezTo>
                <a:cubicBezTo>
                  <a:pt x="347" y="549"/>
                  <a:pt x="332" y="567"/>
                  <a:pt x="321" y="600"/>
                </a:cubicBezTo>
                <a:cubicBezTo>
                  <a:pt x="323" y="608"/>
                  <a:pt x="323" y="615"/>
                  <a:pt x="330" y="621"/>
                </a:cubicBezTo>
                <a:cubicBezTo>
                  <a:pt x="335" y="626"/>
                  <a:pt x="348" y="633"/>
                  <a:pt x="348" y="633"/>
                </a:cubicBezTo>
                <a:cubicBezTo>
                  <a:pt x="350" y="640"/>
                  <a:pt x="363" y="677"/>
                  <a:pt x="366" y="681"/>
                </a:cubicBezTo>
                <a:cubicBezTo>
                  <a:pt x="369" y="685"/>
                  <a:pt x="396" y="697"/>
                  <a:pt x="405" y="699"/>
                </a:cubicBezTo>
                <a:cubicBezTo>
                  <a:pt x="415" y="714"/>
                  <a:pt x="413" y="735"/>
                  <a:pt x="432" y="741"/>
                </a:cubicBezTo>
                <a:cubicBezTo>
                  <a:pt x="452" y="761"/>
                  <a:pt x="434" y="777"/>
                  <a:pt x="465" y="783"/>
                </a:cubicBezTo>
                <a:cubicBezTo>
                  <a:pt x="479" y="797"/>
                  <a:pt x="471" y="819"/>
                  <a:pt x="489" y="825"/>
                </a:cubicBezTo>
                <a:cubicBezTo>
                  <a:pt x="501" y="841"/>
                  <a:pt x="496" y="845"/>
                  <a:pt x="516" y="849"/>
                </a:cubicBezTo>
                <a:cubicBezTo>
                  <a:pt x="521" y="863"/>
                  <a:pt x="530" y="876"/>
                  <a:pt x="543" y="882"/>
                </a:cubicBezTo>
                <a:cubicBezTo>
                  <a:pt x="548" y="898"/>
                  <a:pt x="546" y="908"/>
                  <a:pt x="567" y="915"/>
                </a:cubicBezTo>
                <a:cubicBezTo>
                  <a:pt x="576" y="918"/>
                  <a:pt x="594" y="924"/>
                  <a:pt x="594" y="924"/>
                </a:cubicBezTo>
                <a:cubicBezTo>
                  <a:pt x="597" y="927"/>
                  <a:pt x="601" y="929"/>
                  <a:pt x="603" y="933"/>
                </a:cubicBezTo>
                <a:cubicBezTo>
                  <a:pt x="605" y="937"/>
                  <a:pt x="603" y="942"/>
                  <a:pt x="606" y="945"/>
                </a:cubicBezTo>
                <a:cubicBezTo>
                  <a:pt x="611" y="951"/>
                  <a:pt x="620" y="951"/>
                  <a:pt x="627" y="954"/>
                </a:cubicBezTo>
                <a:cubicBezTo>
                  <a:pt x="631" y="967"/>
                  <a:pt x="641" y="992"/>
                  <a:pt x="651" y="1002"/>
                </a:cubicBezTo>
                <a:cubicBezTo>
                  <a:pt x="656" y="1007"/>
                  <a:pt x="669" y="1014"/>
                  <a:pt x="669" y="1014"/>
                </a:cubicBezTo>
                <a:cubicBezTo>
                  <a:pt x="675" y="1037"/>
                  <a:pt x="685" y="1053"/>
                  <a:pt x="693" y="1074"/>
                </a:cubicBezTo>
                <a:cubicBezTo>
                  <a:pt x="702" y="1096"/>
                  <a:pt x="703" y="1111"/>
                  <a:pt x="720" y="1128"/>
                </a:cubicBezTo>
                <a:cubicBezTo>
                  <a:pt x="723" y="1141"/>
                  <a:pt x="728" y="1157"/>
                  <a:pt x="741" y="1161"/>
                </a:cubicBezTo>
                <a:cubicBezTo>
                  <a:pt x="767" y="1152"/>
                  <a:pt x="734" y="1147"/>
                  <a:pt x="777" y="1152"/>
                </a:cubicBezTo>
                <a:cubicBezTo>
                  <a:pt x="781" y="1158"/>
                  <a:pt x="789" y="1161"/>
                  <a:pt x="792" y="1167"/>
                </a:cubicBezTo>
                <a:cubicBezTo>
                  <a:pt x="810" y="1202"/>
                  <a:pt x="785" y="1192"/>
                  <a:pt x="837" y="1197"/>
                </a:cubicBezTo>
                <a:cubicBezTo>
                  <a:pt x="848" y="1204"/>
                  <a:pt x="846" y="1211"/>
                  <a:pt x="858" y="1215"/>
                </a:cubicBezTo>
                <a:cubicBezTo>
                  <a:pt x="863" y="1230"/>
                  <a:pt x="867" y="1244"/>
                  <a:pt x="882" y="1248"/>
                </a:cubicBezTo>
                <a:cubicBezTo>
                  <a:pt x="906" y="1242"/>
                  <a:pt x="885" y="1257"/>
                  <a:pt x="909" y="1251"/>
                </a:cubicBezTo>
                <a:cubicBezTo>
                  <a:pt x="944" y="1222"/>
                  <a:pt x="918" y="1244"/>
                  <a:pt x="912" y="1260"/>
                </a:cubicBezTo>
                <a:cubicBezTo>
                  <a:pt x="917" y="1275"/>
                  <a:pt x="947" y="1268"/>
                  <a:pt x="963" y="1269"/>
                </a:cubicBezTo>
                <a:cubicBezTo>
                  <a:pt x="977" y="1274"/>
                  <a:pt x="988" y="1269"/>
                  <a:pt x="1002" y="1266"/>
                </a:cubicBezTo>
                <a:cubicBezTo>
                  <a:pt x="1007" y="1282"/>
                  <a:pt x="1013" y="1273"/>
                  <a:pt x="1020" y="1263"/>
                </a:cubicBezTo>
                <a:cubicBezTo>
                  <a:pt x="1024" y="1245"/>
                  <a:pt x="1027" y="1228"/>
                  <a:pt x="1035" y="1212"/>
                </a:cubicBezTo>
                <a:cubicBezTo>
                  <a:pt x="1047" y="1215"/>
                  <a:pt x="1056" y="1221"/>
                  <a:pt x="1068" y="1224"/>
                </a:cubicBezTo>
                <a:cubicBezTo>
                  <a:pt x="1082" y="1233"/>
                  <a:pt x="1088" y="1235"/>
                  <a:pt x="1101" y="1248"/>
                </a:cubicBezTo>
                <a:cubicBezTo>
                  <a:pt x="1122" y="1234"/>
                  <a:pt x="1121" y="1243"/>
                  <a:pt x="1116" y="1227"/>
                </a:cubicBezTo>
                <a:cubicBezTo>
                  <a:pt x="1112" y="1193"/>
                  <a:pt x="1114" y="1197"/>
                  <a:pt x="1086" y="1206"/>
                </a:cubicBezTo>
                <a:cubicBezTo>
                  <a:pt x="1058" y="1200"/>
                  <a:pt x="1076" y="1209"/>
                  <a:pt x="1065" y="1170"/>
                </a:cubicBezTo>
                <a:cubicBezTo>
                  <a:pt x="1061" y="1156"/>
                  <a:pt x="1034" y="1146"/>
                  <a:pt x="1020" y="1143"/>
                </a:cubicBezTo>
                <a:cubicBezTo>
                  <a:pt x="1014" y="1124"/>
                  <a:pt x="996" y="1115"/>
                  <a:pt x="978" y="1110"/>
                </a:cubicBezTo>
                <a:cubicBezTo>
                  <a:pt x="970" y="1098"/>
                  <a:pt x="964" y="1099"/>
                  <a:pt x="951" y="1095"/>
                </a:cubicBezTo>
                <a:cubicBezTo>
                  <a:pt x="941" y="1087"/>
                  <a:pt x="936" y="1078"/>
                  <a:pt x="924" y="1074"/>
                </a:cubicBezTo>
                <a:cubicBezTo>
                  <a:pt x="908" y="1050"/>
                  <a:pt x="929" y="1079"/>
                  <a:pt x="909" y="1059"/>
                </a:cubicBezTo>
                <a:cubicBezTo>
                  <a:pt x="896" y="1046"/>
                  <a:pt x="901" y="1034"/>
                  <a:pt x="879" y="1029"/>
                </a:cubicBezTo>
                <a:cubicBezTo>
                  <a:pt x="869" y="1022"/>
                  <a:pt x="864" y="1014"/>
                  <a:pt x="855" y="1005"/>
                </a:cubicBezTo>
                <a:cubicBezTo>
                  <a:pt x="848" y="983"/>
                  <a:pt x="855" y="989"/>
                  <a:pt x="837" y="984"/>
                </a:cubicBezTo>
                <a:cubicBezTo>
                  <a:pt x="812" y="959"/>
                  <a:pt x="824" y="969"/>
                  <a:pt x="804" y="954"/>
                </a:cubicBezTo>
                <a:cubicBezTo>
                  <a:pt x="802" y="948"/>
                  <a:pt x="799" y="932"/>
                  <a:pt x="795" y="927"/>
                </a:cubicBezTo>
                <a:cubicBezTo>
                  <a:pt x="786" y="916"/>
                  <a:pt x="754" y="901"/>
                  <a:pt x="738" y="897"/>
                </a:cubicBezTo>
                <a:cubicBezTo>
                  <a:pt x="716" y="882"/>
                  <a:pt x="709" y="847"/>
                  <a:pt x="690" y="828"/>
                </a:cubicBezTo>
                <a:cubicBezTo>
                  <a:pt x="686" y="816"/>
                  <a:pt x="681" y="810"/>
                  <a:pt x="672" y="801"/>
                </a:cubicBezTo>
                <a:cubicBezTo>
                  <a:pt x="656" y="752"/>
                  <a:pt x="675" y="813"/>
                  <a:pt x="663" y="765"/>
                </a:cubicBezTo>
                <a:cubicBezTo>
                  <a:pt x="661" y="759"/>
                  <a:pt x="657" y="747"/>
                  <a:pt x="657" y="747"/>
                </a:cubicBezTo>
                <a:cubicBezTo>
                  <a:pt x="661" y="732"/>
                  <a:pt x="667" y="732"/>
                  <a:pt x="675" y="720"/>
                </a:cubicBezTo>
                <a:cubicBezTo>
                  <a:pt x="670" y="693"/>
                  <a:pt x="664" y="699"/>
                  <a:pt x="642" y="693"/>
                </a:cubicBezTo>
                <a:cubicBezTo>
                  <a:pt x="621" y="672"/>
                  <a:pt x="591" y="656"/>
                  <a:pt x="567" y="639"/>
                </a:cubicBezTo>
                <a:cubicBezTo>
                  <a:pt x="556" y="631"/>
                  <a:pt x="551" y="617"/>
                  <a:pt x="543" y="606"/>
                </a:cubicBezTo>
                <a:cubicBezTo>
                  <a:pt x="537" y="588"/>
                  <a:pt x="530" y="586"/>
                  <a:pt x="522" y="570"/>
                </a:cubicBezTo>
                <a:cubicBezTo>
                  <a:pt x="514" y="555"/>
                  <a:pt x="508" y="532"/>
                  <a:pt x="498" y="519"/>
                </a:cubicBezTo>
                <a:cubicBezTo>
                  <a:pt x="487" y="505"/>
                  <a:pt x="475" y="495"/>
                  <a:pt x="465" y="480"/>
                </a:cubicBezTo>
                <a:cubicBezTo>
                  <a:pt x="466" y="460"/>
                  <a:pt x="460" y="438"/>
                  <a:pt x="468" y="420"/>
                </a:cubicBezTo>
                <a:cubicBezTo>
                  <a:pt x="472" y="411"/>
                  <a:pt x="490" y="419"/>
                  <a:pt x="495" y="411"/>
                </a:cubicBezTo>
                <a:cubicBezTo>
                  <a:pt x="504" y="395"/>
                  <a:pt x="497" y="375"/>
                  <a:pt x="501" y="357"/>
                </a:cubicBezTo>
                <a:cubicBezTo>
                  <a:pt x="500" y="343"/>
                  <a:pt x="489" y="289"/>
                  <a:pt x="507" y="276"/>
                </a:cubicBezTo>
                <a:cubicBezTo>
                  <a:pt x="514" y="271"/>
                  <a:pt x="524" y="269"/>
                  <a:pt x="531" y="264"/>
                </a:cubicBezTo>
                <a:cubicBezTo>
                  <a:pt x="537" y="241"/>
                  <a:pt x="551" y="208"/>
                  <a:pt x="528" y="192"/>
                </a:cubicBezTo>
                <a:cubicBezTo>
                  <a:pt x="519" y="179"/>
                  <a:pt x="513" y="180"/>
                  <a:pt x="498" y="177"/>
                </a:cubicBezTo>
                <a:cubicBezTo>
                  <a:pt x="487" y="166"/>
                  <a:pt x="484" y="153"/>
                  <a:pt x="471" y="144"/>
                </a:cubicBezTo>
                <a:cubicBezTo>
                  <a:pt x="463" y="111"/>
                  <a:pt x="441" y="95"/>
                  <a:pt x="408" y="87"/>
                </a:cubicBezTo>
                <a:cubicBezTo>
                  <a:pt x="398" y="80"/>
                  <a:pt x="389" y="79"/>
                  <a:pt x="381" y="69"/>
                </a:cubicBezTo>
                <a:cubicBezTo>
                  <a:pt x="371" y="57"/>
                  <a:pt x="368" y="40"/>
                  <a:pt x="354" y="30"/>
                </a:cubicBezTo>
                <a:cubicBezTo>
                  <a:pt x="334" y="16"/>
                  <a:pt x="306" y="14"/>
                  <a:pt x="285" y="0"/>
                </a:cubicBezTo>
                <a:cubicBezTo>
                  <a:pt x="272" y="1"/>
                  <a:pt x="259" y="0"/>
                  <a:pt x="246" y="3"/>
                </a:cubicBezTo>
                <a:cubicBezTo>
                  <a:pt x="243" y="4"/>
                  <a:pt x="243" y="10"/>
                  <a:pt x="240" y="12"/>
                </a:cubicBezTo>
                <a:cubicBezTo>
                  <a:pt x="228" y="22"/>
                  <a:pt x="219" y="26"/>
                  <a:pt x="204" y="30"/>
                </a:cubicBezTo>
                <a:cubicBezTo>
                  <a:pt x="198" y="32"/>
                  <a:pt x="177" y="33"/>
                  <a:pt x="177" y="39"/>
                </a:cubicBezTo>
              </a:path>
            </a:pathLst>
          </a:custGeom>
          <a:solidFill>
            <a:srgbClr val="CCFFCC"/>
          </a:solidFill>
          <a:ln w="28575" cmpd="sng">
            <a:solidFill>
              <a:srgbClr val="660066"/>
            </a:solidFill>
            <a:round/>
            <a:headEnd/>
            <a:tailEnd/>
          </a:ln>
        </p:spPr>
        <p:txBody>
          <a:bodyPr/>
          <a:lstStyle/>
          <a:p>
            <a:endParaRPr lang="en-US"/>
          </a:p>
        </p:txBody>
      </p:sp>
      <p:sp>
        <p:nvSpPr>
          <p:cNvPr id="47" name="Freeform 10" descr="Narrow vertical">
            <a:extLst>
              <a:ext uri="{FF2B5EF4-FFF2-40B4-BE49-F238E27FC236}">
                <a16:creationId xmlns:a16="http://schemas.microsoft.com/office/drawing/2014/main" id="{A7AF85AD-E33F-47ED-9F52-279097E450B3}"/>
              </a:ext>
            </a:extLst>
          </p:cNvPr>
          <p:cNvSpPr>
            <a:spLocks/>
          </p:cNvSpPr>
          <p:nvPr/>
        </p:nvSpPr>
        <p:spPr bwMode="auto">
          <a:xfrm>
            <a:off x="2388636" y="2842116"/>
            <a:ext cx="1015170" cy="2233091"/>
          </a:xfrm>
          <a:custGeom>
            <a:avLst/>
            <a:gdLst>
              <a:gd name="T0" fmla="*/ 2147483646 w 640"/>
              <a:gd name="T1" fmla="*/ 2147483646 h 1566"/>
              <a:gd name="T2" fmla="*/ 2147483646 w 640"/>
              <a:gd name="T3" fmla="*/ 2147483646 h 1566"/>
              <a:gd name="T4" fmla="*/ 2147483646 w 640"/>
              <a:gd name="T5" fmla="*/ 2147483646 h 1566"/>
              <a:gd name="T6" fmla="*/ 2147483646 w 640"/>
              <a:gd name="T7" fmla="*/ 2147483646 h 1566"/>
              <a:gd name="T8" fmla="*/ 2147483646 w 640"/>
              <a:gd name="T9" fmla="*/ 2147483646 h 1566"/>
              <a:gd name="T10" fmla="*/ 2147483646 w 640"/>
              <a:gd name="T11" fmla="*/ 2147483646 h 1566"/>
              <a:gd name="T12" fmla="*/ 2147483646 w 640"/>
              <a:gd name="T13" fmla="*/ 2147483646 h 1566"/>
              <a:gd name="T14" fmla="*/ 2147483646 w 640"/>
              <a:gd name="T15" fmla="*/ 2147483646 h 1566"/>
              <a:gd name="T16" fmla="*/ 2147483646 w 640"/>
              <a:gd name="T17" fmla="*/ 2147483646 h 1566"/>
              <a:gd name="T18" fmla="*/ 2147483646 w 640"/>
              <a:gd name="T19" fmla="*/ 2147483646 h 1566"/>
              <a:gd name="T20" fmla="*/ 2147483646 w 640"/>
              <a:gd name="T21" fmla="*/ 2147483646 h 1566"/>
              <a:gd name="T22" fmla="*/ 2147483646 w 640"/>
              <a:gd name="T23" fmla="*/ 2147483646 h 1566"/>
              <a:gd name="T24" fmla="*/ 2147483646 w 640"/>
              <a:gd name="T25" fmla="*/ 2147483646 h 1566"/>
              <a:gd name="T26" fmla="*/ 2147483646 w 640"/>
              <a:gd name="T27" fmla="*/ 2147483646 h 1566"/>
              <a:gd name="T28" fmla="*/ 2147483646 w 640"/>
              <a:gd name="T29" fmla="*/ 2147483646 h 1566"/>
              <a:gd name="T30" fmla="*/ 2147483646 w 640"/>
              <a:gd name="T31" fmla="*/ 2147483646 h 1566"/>
              <a:gd name="T32" fmla="*/ 2147483646 w 640"/>
              <a:gd name="T33" fmla="*/ 2147483646 h 1566"/>
              <a:gd name="T34" fmla="*/ 2147483646 w 640"/>
              <a:gd name="T35" fmla="*/ 2147483646 h 1566"/>
              <a:gd name="T36" fmla="*/ 2147483646 w 640"/>
              <a:gd name="T37" fmla="*/ 2147483646 h 1566"/>
              <a:gd name="T38" fmla="*/ 2147483646 w 640"/>
              <a:gd name="T39" fmla="*/ 2147483646 h 1566"/>
              <a:gd name="T40" fmla="*/ 2147483646 w 640"/>
              <a:gd name="T41" fmla="*/ 2147483646 h 1566"/>
              <a:gd name="T42" fmla="*/ 2147483646 w 640"/>
              <a:gd name="T43" fmla="*/ 2147483646 h 1566"/>
              <a:gd name="T44" fmla="*/ 2147483646 w 640"/>
              <a:gd name="T45" fmla="*/ 2147483646 h 1566"/>
              <a:gd name="T46" fmla="*/ 2147483646 w 640"/>
              <a:gd name="T47" fmla="*/ 2147483646 h 1566"/>
              <a:gd name="T48" fmla="*/ 2147483646 w 640"/>
              <a:gd name="T49" fmla="*/ 2147483646 h 1566"/>
              <a:gd name="T50" fmla="*/ 2147483646 w 640"/>
              <a:gd name="T51" fmla="*/ 2147483646 h 1566"/>
              <a:gd name="T52" fmla="*/ 2147483646 w 640"/>
              <a:gd name="T53" fmla="*/ 2147483646 h 1566"/>
              <a:gd name="T54" fmla="*/ 2147483646 w 640"/>
              <a:gd name="T55" fmla="*/ 2147483646 h 1566"/>
              <a:gd name="T56" fmla="*/ 2147483646 w 640"/>
              <a:gd name="T57" fmla="*/ 2147483646 h 1566"/>
              <a:gd name="T58" fmla="*/ 2147483646 w 640"/>
              <a:gd name="T59" fmla="*/ 2147483646 h 1566"/>
              <a:gd name="T60" fmla="*/ 2147483646 w 640"/>
              <a:gd name="T61" fmla="*/ 2147483646 h 1566"/>
              <a:gd name="T62" fmla="*/ 2147483646 w 640"/>
              <a:gd name="T63" fmla="*/ 2147483646 h 1566"/>
              <a:gd name="T64" fmla="*/ 2147483646 w 640"/>
              <a:gd name="T65" fmla="*/ 2147483646 h 1566"/>
              <a:gd name="T66" fmla="*/ 2147483646 w 640"/>
              <a:gd name="T67" fmla="*/ 2147483646 h 1566"/>
              <a:gd name="T68" fmla="*/ 2147483646 w 640"/>
              <a:gd name="T69" fmla="*/ 2147483646 h 1566"/>
              <a:gd name="T70" fmla="*/ 2147483646 w 640"/>
              <a:gd name="T71" fmla="*/ 2147483646 h 1566"/>
              <a:gd name="T72" fmla="*/ 2147483646 w 640"/>
              <a:gd name="T73" fmla="*/ 2147483646 h 1566"/>
              <a:gd name="T74" fmla="*/ 2147483646 w 640"/>
              <a:gd name="T75" fmla="*/ 2147483646 h 1566"/>
              <a:gd name="T76" fmla="*/ 2147483646 w 640"/>
              <a:gd name="T77" fmla="*/ 2147483646 h 1566"/>
              <a:gd name="T78" fmla="*/ 2147483646 w 640"/>
              <a:gd name="T79" fmla="*/ 2147483646 h 156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0"/>
              <a:gd name="T121" fmla="*/ 0 h 1566"/>
              <a:gd name="T122" fmla="*/ 640 w 640"/>
              <a:gd name="T123" fmla="*/ 1566 h 156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0" h="1566">
                <a:moveTo>
                  <a:pt x="279" y="57"/>
                </a:moveTo>
                <a:cubicBezTo>
                  <a:pt x="283" y="70"/>
                  <a:pt x="292" y="80"/>
                  <a:pt x="295" y="93"/>
                </a:cubicBezTo>
                <a:cubicBezTo>
                  <a:pt x="297" y="101"/>
                  <a:pt x="295" y="110"/>
                  <a:pt x="299" y="117"/>
                </a:cubicBezTo>
                <a:cubicBezTo>
                  <a:pt x="301" y="121"/>
                  <a:pt x="325" y="132"/>
                  <a:pt x="327" y="133"/>
                </a:cubicBezTo>
                <a:cubicBezTo>
                  <a:pt x="330" y="153"/>
                  <a:pt x="341" y="195"/>
                  <a:pt x="363" y="205"/>
                </a:cubicBezTo>
                <a:cubicBezTo>
                  <a:pt x="373" y="210"/>
                  <a:pt x="395" y="213"/>
                  <a:pt x="395" y="213"/>
                </a:cubicBezTo>
                <a:cubicBezTo>
                  <a:pt x="404" y="227"/>
                  <a:pt x="411" y="232"/>
                  <a:pt x="427" y="237"/>
                </a:cubicBezTo>
                <a:cubicBezTo>
                  <a:pt x="445" y="255"/>
                  <a:pt x="445" y="278"/>
                  <a:pt x="467" y="289"/>
                </a:cubicBezTo>
                <a:cubicBezTo>
                  <a:pt x="491" y="325"/>
                  <a:pt x="459" y="373"/>
                  <a:pt x="491" y="405"/>
                </a:cubicBezTo>
                <a:cubicBezTo>
                  <a:pt x="498" y="425"/>
                  <a:pt x="504" y="445"/>
                  <a:pt x="511" y="465"/>
                </a:cubicBezTo>
                <a:cubicBezTo>
                  <a:pt x="514" y="473"/>
                  <a:pt x="519" y="489"/>
                  <a:pt x="519" y="489"/>
                </a:cubicBezTo>
                <a:cubicBezTo>
                  <a:pt x="523" y="539"/>
                  <a:pt x="515" y="541"/>
                  <a:pt x="543" y="569"/>
                </a:cubicBezTo>
                <a:cubicBezTo>
                  <a:pt x="551" y="593"/>
                  <a:pt x="548" y="623"/>
                  <a:pt x="559" y="645"/>
                </a:cubicBezTo>
                <a:cubicBezTo>
                  <a:pt x="563" y="654"/>
                  <a:pt x="575" y="669"/>
                  <a:pt x="575" y="669"/>
                </a:cubicBezTo>
                <a:cubicBezTo>
                  <a:pt x="580" y="693"/>
                  <a:pt x="580" y="700"/>
                  <a:pt x="563" y="717"/>
                </a:cubicBezTo>
                <a:cubicBezTo>
                  <a:pt x="564" y="736"/>
                  <a:pt x="562" y="755"/>
                  <a:pt x="567" y="773"/>
                </a:cubicBezTo>
                <a:cubicBezTo>
                  <a:pt x="568" y="777"/>
                  <a:pt x="578" y="773"/>
                  <a:pt x="579" y="777"/>
                </a:cubicBezTo>
                <a:cubicBezTo>
                  <a:pt x="587" y="833"/>
                  <a:pt x="553" y="887"/>
                  <a:pt x="607" y="905"/>
                </a:cubicBezTo>
                <a:cubicBezTo>
                  <a:pt x="640" y="954"/>
                  <a:pt x="607" y="954"/>
                  <a:pt x="579" y="973"/>
                </a:cubicBezTo>
                <a:cubicBezTo>
                  <a:pt x="580" y="998"/>
                  <a:pt x="591" y="1087"/>
                  <a:pt x="583" y="1125"/>
                </a:cubicBezTo>
                <a:cubicBezTo>
                  <a:pt x="580" y="1139"/>
                  <a:pt x="568" y="1151"/>
                  <a:pt x="563" y="1165"/>
                </a:cubicBezTo>
                <a:cubicBezTo>
                  <a:pt x="562" y="1204"/>
                  <a:pt x="564" y="1243"/>
                  <a:pt x="559" y="1281"/>
                </a:cubicBezTo>
                <a:cubicBezTo>
                  <a:pt x="558" y="1286"/>
                  <a:pt x="551" y="1286"/>
                  <a:pt x="547" y="1289"/>
                </a:cubicBezTo>
                <a:cubicBezTo>
                  <a:pt x="539" y="1297"/>
                  <a:pt x="523" y="1313"/>
                  <a:pt x="523" y="1313"/>
                </a:cubicBezTo>
                <a:cubicBezTo>
                  <a:pt x="519" y="1330"/>
                  <a:pt x="511" y="1357"/>
                  <a:pt x="495" y="1365"/>
                </a:cubicBezTo>
                <a:cubicBezTo>
                  <a:pt x="488" y="1375"/>
                  <a:pt x="457" y="1346"/>
                  <a:pt x="451" y="1349"/>
                </a:cubicBezTo>
                <a:cubicBezTo>
                  <a:pt x="445" y="1352"/>
                  <a:pt x="473" y="1376"/>
                  <a:pt x="459" y="1385"/>
                </a:cubicBezTo>
                <a:cubicBezTo>
                  <a:pt x="445" y="1405"/>
                  <a:pt x="391" y="1393"/>
                  <a:pt x="367" y="1405"/>
                </a:cubicBezTo>
                <a:cubicBezTo>
                  <a:pt x="351" y="1429"/>
                  <a:pt x="308" y="1446"/>
                  <a:pt x="279" y="1453"/>
                </a:cubicBezTo>
                <a:cubicBezTo>
                  <a:pt x="263" y="1464"/>
                  <a:pt x="258" y="1498"/>
                  <a:pt x="239" y="1505"/>
                </a:cubicBezTo>
                <a:cubicBezTo>
                  <a:pt x="231" y="1508"/>
                  <a:pt x="247" y="1525"/>
                  <a:pt x="247" y="1525"/>
                </a:cubicBezTo>
                <a:cubicBezTo>
                  <a:pt x="241" y="1532"/>
                  <a:pt x="217" y="1523"/>
                  <a:pt x="199" y="1529"/>
                </a:cubicBezTo>
                <a:cubicBezTo>
                  <a:pt x="181" y="1535"/>
                  <a:pt x="154" y="1566"/>
                  <a:pt x="139" y="1561"/>
                </a:cubicBezTo>
                <a:cubicBezTo>
                  <a:pt x="113" y="1552"/>
                  <a:pt x="117" y="1522"/>
                  <a:pt x="107" y="1501"/>
                </a:cubicBezTo>
                <a:cubicBezTo>
                  <a:pt x="103" y="1492"/>
                  <a:pt x="91" y="1477"/>
                  <a:pt x="91" y="1477"/>
                </a:cubicBezTo>
                <a:cubicBezTo>
                  <a:pt x="97" y="1441"/>
                  <a:pt x="99" y="1438"/>
                  <a:pt x="95" y="1397"/>
                </a:cubicBezTo>
                <a:cubicBezTo>
                  <a:pt x="98" y="1381"/>
                  <a:pt x="96" y="1364"/>
                  <a:pt x="103" y="1349"/>
                </a:cubicBezTo>
                <a:cubicBezTo>
                  <a:pt x="105" y="1344"/>
                  <a:pt x="114" y="1347"/>
                  <a:pt x="119" y="1345"/>
                </a:cubicBezTo>
                <a:cubicBezTo>
                  <a:pt x="144" y="1334"/>
                  <a:pt x="164" y="1324"/>
                  <a:pt x="191" y="1317"/>
                </a:cubicBezTo>
                <a:cubicBezTo>
                  <a:pt x="241" y="1334"/>
                  <a:pt x="203" y="1327"/>
                  <a:pt x="223" y="1353"/>
                </a:cubicBezTo>
                <a:cubicBezTo>
                  <a:pt x="229" y="1361"/>
                  <a:pt x="242" y="1360"/>
                  <a:pt x="251" y="1365"/>
                </a:cubicBezTo>
                <a:cubicBezTo>
                  <a:pt x="281" y="1362"/>
                  <a:pt x="291" y="1361"/>
                  <a:pt x="315" y="1349"/>
                </a:cubicBezTo>
                <a:cubicBezTo>
                  <a:pt x="319" y="1332"/>
                  <a:pt x="310" y="1313"/>
                  <a:pt x="319" y="1297"/>
                </a:cubicBezTo>
                <a:cubicBezTo>
                  <a:pt x="331" y="1276"/>
                  <a:pt x="373" y="1275"/>
                  <a:pt x="391" y="1273"/>
                </a:cubicBezTo>
                <a:cubicBezTo>
                  <a:pt x="409" y="1257"/>
                  <a:pt x="394" y="1240"/>
                  <a:pt x="399" y="1201"/>
                </a:cubicBezTo>
                <a:cubicBezTo>
                  <a:pt x="404" y="1162"/>
                  <a:pt x="413" y="1070"/>
                  <a:pt x="423" y="1041"/>
                </a:cubicBezTo>
                <a:cubicBezTo>
                  <a:pt x="423" y="1037"/>
                  <a:pt x="453" y="1033"/>
                  <a:pt x="459" y="1029"/>
                </a:cubicBezTo>
                <a:cubicBezTo>
                  <a:pt x="472" y="1020"/>
                  <a:pt x="482" y="1010"/>
                  <a:pt x="495" y="1001"/>
                </a:cubicBezTo>
                <a:cubicBezTo>
                  <a:pt x="520" y="963"/>
                  <a:pt x="488" y="955"/>
                  <a:pt x="459" y="949"/>
                </a:cubicBezTo>
                <a:cubicBezTo>
                  <a:pt x="442" y="915"/>
                  <a:pt x="462" y="948"/>
                  <a:pt x="439" y="925"/>
                </a:cubicBezTo>
                <a:cubicBezTo>
                  <a:pt x="433" y="919"/>
                  <a:pt x="433" y="907"/>
                  <a:pt x="427" y="901"/>
                </a:cubicBezTo>
                <a:cubicBezTo>
                  <a:pt x="424" y="898"/>
                  <a:pt x="419" y="898"/>
                  <a:pt x="415" y="897"/>
                </a:cubicBezTo>
                <a:cubicBezTo>
                  <a:pt x="393" y="875"/>
                  <a:pt x="389" y="860"/>
                  <a:pt x="423" y="853"/>
                </a:cubicBezTo>
                <a:cubicBezTo>
                  <a:pt x="447" y="835"/>
                  <a:pt x="465" y="828"/>
                  <a:pt x="451" y="793"/>
                </a:cubicBezTo>
                <a:cubicBezTo>
                  <a:pt x="447" y="782"/>
                  <a:pt x="434" y="778"/>
                  <a:pt x="427" y="769"/>
                </a:cubicBezTo>
                <a:cubicBezTo>
                  <a:pt x="421" y="750"/>
                  <a:pt x="436" y="744"/>
                  <a:pt x="447" y="729"/>
                </a:cubicBezTo>
                <a:cubicBezTo>
                  <a:pt x="443" y="704"/>
                  <a:pt x="440" y="693"/>
                  <a:pt x="427" y="673"/>
                </a:cubicBezTo>
                <a:cubicBezTo>
                  <a:pt x="424" y="645"/>
                  <a:pt x="425" y="596"/>
                  <a:pt x="407" y="569"/>
                </a:cubicBezTo>
                <a:cubicBezTo>
                  <a:pt x="405" y="545"/>
                  <a:pt x="409" y="519"/>
                  <a:pt x="399" y="497"/>
                </a:cubicBezTo>
                <a:cubicBezTo>
                  <a:pt x="392" y="482"/>
                  <a:pt x="380" y="474"/>
                  <a:pt x="375" y="457"/>
                </a:cubicBezTo>
                <a:cubicBezTo>
                  <a:pt x="360" y="402"/>
                  <a:pt x="375" y="421"/>
                  <a:pt x="351" y="397"/>
                </a:cubicBezTo>
                <a:cubicBezTo>
                  <a:pt x="340" y="365"/>
                  <a:pt x="356" y="402"/>
                  <a:pt x="335" y="381"/>
                </a:cubicBezTo>
                <a:cubicBezTo>
                  <a:pt x="332" y="378"/>
                  <a:pt x="334" y="372"/>
                  <a:pt x="331" y="369"/>
                </a:cubicBezTo>
                <a:cubicBezTo>
                  <a:pt x="315" y="349"/>
                  <a:pt x="290" y="341"/>
                  <a:pt x="267" y="333"/>
                </a:cubicBezTo>
                <a:cubicBezTo>
                  <a:pt x="260" y="354"/>
                  <a:pt x="267" y="343"/>
                  <a:pt x="239" y="361"/>
                </a:cubicBezTo>
                <a:cubicBezTo>
                  <a:pt x="235" y="364"/>
                  <a:pt x="227" y="369"/>
                  <a:pt x="227" y="369"/>
                </a:cubicBezTo>
                <a:cubicBezTo>
                  <a:pt x="173" y="360"/>
                  <a:pt x="206" y="334"/>
                  <a:pt x="191" y="281"/>
                </a:cubicBezTo>
                <a:cubicBezTo>
                  <a:pt x="190" y="276"/>
                  <a:pt x="180" y="278"/>
                  <a:pt x="175" y="277"/>
                </a:cubicBezTo>
                <a:cubicBezTo>
                  <a:pt x="160" y="275"/>
                  <a:pt x="146" y="274"/>
                  <a:pt x="131" y="273"/>
                </a:cubicBezTo>
                <a:cubicBezTo>
                  <a:pt x="104" y="255"/>
                  <a:pt x="87" y="230"/>
                  <a:pt x="59" y="213"/>
                </a:cubicBezTo>
                <a:cubicBezTo>
                  <a:pt x="46" y="194"/>
                  <a:pt x="41" y="174"/>
                  <a:pt x="19" y="169"/>
                </a:cubicBezTo>
                <a:cubicBezTo>
                  <a:pt x="11" y="152"/>
                  <a:pt x="0" y="139"/>
                  <a:pt x="15" y="121"/>
                </a:cubicBezTo>
                <a:cubicBezTo>
                  <a:pt x="22" y="112"/>
                  <a:pt x="37" y="114"/>
                  <a:pt x="47" y="109"/>
                </a:cubicBezTo>
                <a:cubicBezTo>
                  <a:pt x="58" y="104"/>
                  <a:pt x="79" y="93"/>
                  <a:pt x="79" y="93"/>
                </a:cubicBezTo>
                <a:cubicBezTo>
                  <a:pt x="85" y="56"/>
                  <a:pt x="84" y="71"/>
                  <a:pt x="123" y="77"/>
                </a:cubicBezTo>
                <a:cubicBezTo>
                  <a:pt x="147" y="85"/>
                  <a:pt x="172" y="87"/>
                  <a:pt x="187" y="65"/>
                </a:cubicBezTo>
                <a:cubicBezTo>
                  <a:pt x="193" y="36"/>
                  <a:pt x="210" y="18"/>
                  <a:pt x="235" y="1"/>
                </a:cubicBezTo>
                <a:cubicBezTo>
                  <a:pt x="262" y="19"/>
                  <a:pt x="240" y="0"/>
                  <a:pt x="251" y="53"/>
                </a:cubicBezTo>
                <a:cubicBezTo>
                  <a:pt x="253" y="62"/>
                  <a:pt x="264" y="70"/>
                  <a:pt x="271" y="73"/>
                </a:cubicBezTo>
                <a:cubicBezTo>
                  <a:pt x="279" y="76"/>
                  <a:pt x="295" y="81"/>
                  <a:pt x="295" y="81"/>
                </a:cubicBezTo>
              </a:path>
            </a:pathLst>
          </a:custGeom>
          <a:solidFill>
            <a:schemeClr val="accent6">
              <a:lumMod val="20000"/>
              <a:lumOff val="80000"/>
            </a:schemeClr>
          </a:solidFill>
          <a:ln w="28575" cmpd="sng">
            <a:solidFill>
              <a:srgbClr val="0000FF"/>
            </a:solidFill>
            <a:round/>
            <a:headEnd/>
            <a:tailEnd/>
          </a:ln>
        </p:spPr>
        <p:txBody>
          <a:bodyPr/>
          <a:lstStyle/>
          <a:p>
            <a:endParaRPr lang="en-US"/>
          </a:p>
        </p:txBody>
      </p:sp>
      <p:sp>
        <p:nvSpPr>
          <p:cNvPr id="48" name="Freeform 11" descr="30%">
            <a:extLst>
              <a:ext uri="{FF2B5EF4-FFF2-40B4-BE49-F238E27FC236}">
                <a16:creationId xmlns:a16="http://schemas.microsoft.com/office/drawing/2014/main" id="{9607CFA3-A5DA-4621-B567-59CCC5369BE9}"/>
              </a:ext>
            </a:extLst>
          </p:cNvPr>
          <p:cNvSpPr>
            <a:spLocks/>
          </p:cNvSpPr>
          <p:nvPr/>
        </p:nvSpPr>
        <p:spPr bwMode="auto">
          <a:xfrm>
            <a:off x="2388636" y="3248133"/>
            <a:ext cx="776307" cy="1522562"/>
          </a:xfrm>
          <a:custGeom>
            <a:avLst/>
            <a:gdLst>
              <a:gd name="T0" fmla="*/ 2147483646 w 503"/>
              <a:gd name="T1" fmla="*/ 2147483646 h 1080"/>
              <a:gd name="T2" fmla="*/ 2147483646 w 503"/>
              <a:gd name="T3" fmla="*/ 2147483646 h 1080"/>
              <a:gd name="T4" fmla="*/ 2147483646 w 503"/>
              <a:gd name="T5" fmla="*/ 2147483646 h 1080"/>
              <a:gd name="T6" fmla="*/ 2147483646 w 503"/>
              <a:gd name="T7" fmla="*/ 2147483646 h 1080"/>
              <a:gd name="T8" fmla="*/ 2147483646 w 503"/>
              <a:gd name="T9" fmla="*/ 2147483646 h 1080"/>
              <a:gd name="T10" fmla="*/ 2147483646 w 503"/>
              <a:gd name="T11" fmla="*/ 2147483646 h 1080"/>
              <a:gd name="T12" fmla="*/ 2147483646 w 503"/>
              <a:gd name="T13" fmla="*/ 2147483646 h 1080"/>
              <a:gd name="T14" fmla="*/ 2147483646 w 503"/>
              <a:gd name="T15" fmla="*/ 2147483646 h 1080"/>
              <a:gd name="T16" fmla="*/ 2147483646 w 503"/>
              <a:gd name="T17" fmla="*/ 2147483646 h 1080"/>
              <a:gd name="T18" fmla="*/ 2147483646 w 503"/>
              <a:gd name="T19" fmla="*/ 2147483646 h 1080"/>
              <a:gd name="T20" fmla="*/ 2147483646 w 503"/>
              <a:gd name="T21" fmla="*/ 2147483646 h 1080"/>
              <a:gd name="T22" fmla="*/ 2147483646 w 503"/>
              <a:gd name="T23" fmla="*/ 2147483646 h 1080"/>
              <a:gd name="T24" fmla="*/ 2147483646 w 503"/>
              <a:gd name="T25" fmla="*/ 2147483646 h 1080"/>
              <a:gd name="T26" fmla="*/ 2147483646 w 503"/>
              <a:gd name="T27" fmla="*/ 2147483646 h 1080"/>
              <a:gd name="T28" fmla="*/ 2147483646 w 503"/>
              <a:gd name="T29" fmla="*/ 2147483646 h 1080"/>
              <a:gd name="T30" fmla="*/ 2147483646 w 503"/>
              <a:gd name="T31" fmla="*/ 2147483646 h 1080"/>
              <a:gd name="T32" fmla="*/ 2147483646 w 503"/>
              <a:gd name="T33" fmla="*/ 2147483646 h 1080"/>
              <a:gd name="T34" fmla="*/ 2147483646 w 503"/>
              <a:gd name="T35" fmla="*/ 2147483646 h 1080"/>
              <a:gd name="T36" fmla="*/ 2147483646 w 503"/>
              <a:gd name="T37" fmla="*/ 2147483646 h 1080"/>
              <a:gd name="T38" fmla="*/ 2147483646 w 503"/>
              <a:gd name="T39" fmla="*/ 2147483646 h 1080"/>
              <a:gd name="T40" fmla="*/ 2147483646 w 503"/>
              <a:gd name="T41" fmla="*/ 2147483646 h 1080"/>
              <a:gd name="T42" fmla="*/ 2147483646 w 503"/>
              <a:gd name="T43" fmla="*/ 2147483646 h 1080"/>
              <a:gd name="T44" fmla="*/ 2147483646 w 503"/>
              <a:gd name="T45" fmla="*/ 2147483646 h 1080"/>
              <a:gd name="T46" fmla="*/ 2147483646 w 503"/>
              <a:gd name="T47" fmla="*/ 2147483646 h 1080"/>
              <a:gd name="T48" fmla="*/ 2147483646 w 503"/>
              <a:gd name="T49" fmla="*/ 2147483646 h 1080"/>
              <a:gd name="T50" fmla="*/ 2147483646 w 503"/>
              <a:gd name="T51" fmla="*/ 2147483646 h 1080"/>
              <a:gd name="T52" fmla="*/ 2147483646 w 503"/>
              <a:gd name="T53" fmla="*/ 2147483646 h 1080"/>
              <a:gd name="T54" fmla="*/ 2147483646 w 503"/>
              <a:gd name="T55" fmla="*/ 2147483646 h 1080"/>
              <a:gd name="T56" fmla="*/ 2147483646 w 503"/>
              <a:gd name="T57" fmla="*/ 2147483646 h 1080"/>
              <a:gd name="T58" fmla="*/ 2147483646 w 503"/>
              <a:gd name="T59" fmla="*/ 2147483646 h 1080"/>
              <a:gd name="T60" fmla="*/ 2147483646 w 503"/>
              <a:gd name="T61" fmla="*/ 2147483646 h 1080"/>
              <a:gd name="T62" fmla="*/ 2147483646 w 503"/>
              <a:gd name="T63" fmla="*/ 2147483646 h 1080"/>
              <a:gd name="T64" fmla="*/ 2147483646 w 503"/>
              <a:gd name="T65" fmla="*/ 2147483646 h 1080"/>
              <a:gd name="T66" fmla="*/ 2147483646 w 503"/>
              <a:gd name="T67" fmla="*/ 2147483646 h 1080"/>
              <a:gd name="T68" fmla="*/ 2147483646 w 503"/>
              <a:gd name="T69" fmla="*/ 2147483646 h 1080"/>
              <a:gd name="T70" fmla="*/ 2147483646 w 503"/>
              <a:gd name="T71" fmla="*/ 2147483646 h 1080"/>
              <a:gd name="T72" fmla="*/ 2147483646 w 503"/>
              <a:gd name="T73" fmla="*/ 2147483646 h 1080"/>
              <a:gd name="T74" fmla="*/ 2147483646 w 503"/>
              <a:gd name="T75" fmla="*/ 2147483646 h 1080"/>
              <a:gd name="T76" fmla="*/ 2147483646 w 503"/>
              <a:gd name="T77" fmla="*/ 2147483646 h 1080"/>
              <a:gd name="T78" fmla="*/ 2147483646 w 503"/>
              <a:gd name="T79" fmla="*/ 2147483646 h 1080"/>
              <a:gd name="T80" fmla="*/ 2147483646 w 503"/>
              <a:gd name="T81" fmla="*/ 2147483646 h 1080"/>
              <a:gd name="T82" fmla="*/ 2147483646 w 503"/>
              <a:gd name="T83" fmla="*/ 2147483646 h 1080"/>
              <a:gd name="T84" fmla="*/ 2147483646 w 503"/>
              <a:gd name="T85" fmla="*/ 2147483646 h 1080"/>
              <a:gd name="T86" fmla="*/ 2147483646 w 503"/>
              <a:gd name="T87" fmla="*/ 2147483646 h 1080"/>
              <a:gd name="T88" fmla="*/ 2147483646 w 503"/>
              <a:gd name="T89" fmla="*/ 2147483646 h 1080"/>
              <a:gd name="T90" fmla="*/ 2147483646 w 503"/>
              <a:gd name="T91" fmla="*/ 2147483646 h 1080"/>
              <a:gd name="T92" fmla="*/ 2147483646 w 503"/>
              <a:gd name="T93" fmla="*/ 2147483646 h 1080"/>
              <a:gd name="T94" fmla="*/ 2147483646 w 503"/>
              <a:gd name="T95" fmla="*/ 2147483646 h 1080"/>
              <a:gd name="T96" fmla="*/ 2147483646 w 503"/>
              <a:gd name="T97" fmla="*/ 2147483646 h 1080"/>
              <a:gd name="T98" fmla="*/ 2147483646 w 503"/>
              <a:gd name="T99" fmla="*/ 2147483646 h 1080"/>
              <a:gd name="T100" fmla="*/ 2147483646 w 503"/>
              <a:gd name="T101" fmla="*/ 2147483646 h 1080"/>
              <a:gd name="T102" fmla="*/ 2147483646 w 503"/>
              <a:gd name="T103" fmla="*/ 0 h 1080"/>
              <a:gd name="T104" fmla="*/ 2147483646 w 503"/>
              <a:gd name="T105" fmla="*/ 2147483646 h 1080"/>
              <a:gd name="T106" fmla="*/ 2147483646 w 503"/>
              <a:gd name="T107" fmla="*/ 2147483646 h 1080"/>
              <a:gd name="T108" fmla="*/ 2147483646 w 503"/>
              <a:gd name="T109" fmla="*/ 2147483646 h 10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03"/>
              <a:gd name="T166" fmla="*/ 0 h 1080"/>
              <a:gd name="T167" fmla="*/ 503 w 503"/>
              <a:gd name="T168" fmla="*/ 1080 h 10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03" h="1080">
                <a:moveTo>
                  <a:pt x="126" y="16"/>
                </a:moveTo>
                <a:cubicBezTo>
                  <a:pt x="120" y="33"/>
                  <a:pt x="124" y="52"/>
                  <a:pt x="118" y="68"/>
                </a:cubicBezTo>
                <a:cubicBezTo>
                  <a:pt x="117" y="72"/>
                  <a:pt x="110" y="70"/>
                  <a:pt x="106" y="72"/>
                </a:cubicBezTo>
                <a:cubicBezTo>
                  <a:pt x="98" y="77"/>
                  <a:pt x="82" y="88"/>
                  <a:pt x="82" y="88"/>
                </a:cubicBezTo>
                <a:cubicBezTo>
                  <a:pt x="86" y="103"/>
                  <a:pt x="93" y="113"/>
                  <a:pt x="98" y="128"/>
                </a:cubicBezTo>
                <a:cubicBezTo>
                  <a:pt x="93" y="143"/>
                  <a:pt x="127" y="159"/>
                  <a:pt x="118" y="172"/>
                </a:cubicBezTo>
                <a:cubicBezTo>
                  <a:pt x="112" y="214"/>
                  <a:pt x="65" y="243"/>
                  <a:pt x="46" y="280"/>
                </a:cubicBezTo>
                <a:cubicBezTo>
                  <a:pt x="41" y="314"/>
                  <a:pt x="48" y="323"/>
                  <a:pt x="58" y="352"/>
                </a:cubicBezTo>
                <a:cubicBezTo>
                  <a:pt x="62" y="380"/>
                  <a:pt x="74" y="396"/>
                  <a:pt x="86" y="420"/>
                </a:cubicBezTo>
                <a:cubicBezTo>
                  <a:pt x="90" y="439"/>
                  <a:pt x="114" y="431"/>
                  <a:pt x="122" y="448"/>
                </a:cubicBezTo>
                <a:cubicBezTo>
                  <a:pt x="125" y="456"/>
                  <a:pt x="134" y="492"/>
                  <a:pt x="134" y="492"/>
                </a:cubicBezTo>
                <a:cubicBezTo>
                  <a:pt x="137" y="524"/>
                  <a:pt x="126" y="571"/>
                  <a:pt x="94" y="592"/>
                </a:cubicBezTo>
                <a:cubicBezTo>
                  <a:pt x="102" y="623"/>
                  <a:pt x="110" y="653"/>
                  <a:pt x="118" y="684"/>
                </a:cubicBezTo>
                <a:cubicBezTo>
                  <a:pt x="117" y="715"/>
                  <a:pt x="119" y="746"/>
                  <a:pt x="114" y="776"/>
                </a:cubicBezTo>
                <a:cubicBezTo>
                  <a:pt x="113" y="782"/>
                  <a:pt x="105" y="783"/>
                  <a:pt x="102" y="788"/>
                </a:cubicBezTo>
                <a:cubicBezTo>
                  <a:pt x="98" y="795"/>
                  <a:pt x="94" y="812"/>
                  <a:pt x="94" y="812"/>
                </a:cubicBezTo>
                <a:cubicBezTo>
                  <a:pt x="85" y="807"/>
                  <a:pt x="74" y="806"/>
                  <a:pt x="66" y="800"/>
                </a:cubicBezTo>
                <a:cubicBezTo>
                  <a:pt x="36" y="780"/>
                  <a:pt x="71" y="794"/>
                  <a:pt x="42" y="784"/>
                </a:cubicBezTo>
                <a:cubicBezTo>
                  <a:pt x="0" y="794"/>
                  <a:pt x="23" y="858"/>
                  <a:pt x="50" y="872"/>
                </a:cubicBezTo>
                <a:cubicBezTo>
                  <a:pt x="55" y="887"/>
                  <a:pt x="77" y="901"/>
                  <a:pt x="82" y="916"/>
                </a:cubicBezTo>
                <a:cubicBezTo>
                  <a:pt x="85" y="925"/>
                  <a:pt x="74" y="944"/>
                  <a:pt x="74" y="944"/>
                </a:cubicBezTo>
                <a:cubicBezTo>
                  <a:pt x="60" y="951"/>
                  <a:pt x="49" y="959"/>
                  <a:pt x="34" y="964"/>
                </a:cubicBezTo>
                <a:cubicBezTo>
                  <a:pt x="43" y="1034"/>
                  <a:pt x="24" y="968"/>
                  <a:pt x="66" y="1004"/>
                </a:cubicBezTo>
                <a:cubicBezTo>
                  <a:pt x="71" y="1008"/>
                  <a:pt x="67" y="1018"/>
                  <a:pt x="70" y="1024"/>
                </a:cubicBezTo>
                <a:cubicBezTo>
                  <a:pt x="73" y="1029"/>
                  <a:pt x="78" y="1032"/>
                  <a:pt x="82" y="1036"/>
                </a:cubicBezTo>
                <a:cubicBezTo>
                  <a:pt x="92" y="1067"/>
                  <a:pt x="87" y="1052"/>
                  <a:pt x="98" y="1080"/>
                </a:cubicBezTo>
                <a:cubicBezTo>
                  <a:pt x="117" y="1051"/>
                  <a:pt x="154" y="1047"/>
                  <a:pt x="186" y="1040"/>
                </a:cubicBezTo>
                <a:cubicBezTo>
                  <a:pt x="207" y="1045"/>
                  <a:pt x="208" y="1053"/>
                  <a:pt x="214" y="1072"/>
                </a:cubicBezTo>
                <a:cubicBezTo>
                  <a:pt x="236" y="1068"/>
                  <a:pt x="243" y="1063"/>
                  <a:pt x="266" y="1068"/>
                </a:cubicBezTo>
                <a:cubicBezTo>
                  <a:pt x="298" y="1062"/>
                  <a:pt x="316" y="1067"/>
                  <a:pt x="306" y="1036"/>
                </a:cubicBezTo>
                <a:cubicBezTo>
                  <a:pt x="313" y="999"/>
                  <a:pt x="344" y="996"/>
                  <a:pt x="378" y="992"/>
                </a:cubicBezTo>
                <a:cubicBezTo>
                  <a:pt x="422" y="977"/>
                  <a:pt x="399" y="858"/>
                  <a:pt x="418" y="800"/>
                </a:cubicBezTo>
                <a:cubicBezTo>
                  <a:pt x="419" y="787"/>
                  <a:pt x="413" y="769"/>
                  <a:pt x="422" y="760"/>
                </a:cubicBezTo>
                <a:cubicBezTo>
                  <a:pt x="431" y="751"/>
                  <a:pt x="449" y="760"/>
                  <a:pt x="462" y="756"/>
                </a:cubicBezTo>
                <a:cubicBezTo>
                  <a:pt x="467" y="754"/>
                  <a:pt x="484" y="731"/>
                  <a:pt x="486" y="728"/>
                </a:cubicBezTo>
                <a:cubicBezTo>
                  <a:pt x="489" y="718"/>
                  <a:pt x="503" y="688"/>
                  <a:pt x="490" y="680"/>
                </a:cubicBezTo>
                <a:cubicBezTo>
                  <a:pt x="481" y="674"/>
                  <a:pt x="469" y="677"/>
                  <a:pt x="458" y="676"/>
                </a:cubicBezTo>
                <a:cubicBezTo>
                  <a:pt x="455" y="672"/>
                  <a:pt x="454" y="667"/>
                  <a:pt x="450" y="664"/>
                </a:cubicBezTo>
                <a:cubicBezTo>
                  <a:pt x="445" y="660"/>
                  <a:pt x="438" y="661"/>
                  <a:pt x="434" y="656"/>
                </a:cubicBezTo>
                <a:cubicBezTo>
                  <a:pt x="416" y="635"/>
                  <a:pt x="434" y="620"/>
                  <a:pt x="402" y="604"/>
                </a:cubicBezTo>
                <a:cubicBezTo>
                  <a:pt x="386" y="580"/>
                  <a:pt x="414" y="583"/>
                  <a:pt x="434" y="580"/>
                </a:cubicBezTo>
                <a:cubicBezTo>
                  <a:pt x="450" y="568"/>
                  <a:pt x="456" y="562"/>
                  <a:pt x="462" y="544"/>
                </a:cubicBezTo>
                <a:cubicBezTo>
                  <a:pt x="458" y="512"/>
                  <a:pt x="464" y="500"/>
                  <a:pt x="434" y="492"/>
                </a:cubicBezTo>
                <a:cubicBezTo>
                  <a:pt x="406" y="436"/>
                  <a:pt x="445" y="368"/>
                  <a:pt x="410" y="316"/>
                </a:cubicBezTo>
                <a:cubicBezTo>
                  <a:pt x="403" y="282"/>
                  <a:pt x="394" y="243"/>
                  <a:pt x="378" y="212"/>
                </a:cubicBezTo>
                <a:cubicBezTo>
                  <a:pt x="375" y="179"/>
                  <a:pt x="375" y="155"/>
                  <a:pt x="346" y="136"/>
                </a:cubicBezTo>
                <a:cubicBezTo>
                  <a:pt x="345" y="132"/>
                  <a:pt x="344" y="128"/>
                  <a:pt x="342" y="124"/>
                </a:cubicBezTo>
                <a:cubicBezTo>
                  <a:pt x="340" y="120"/>
                  <a:pt x="336" y="117"/>
                  <a:pt x="334" y="112"/>
                </a:cubicBezTo>
                <a:cubicBezTo>
                  <a:pt x="320" y="74"/>
                  <a:pt x="338" y="84"/>
                  <a:pt x="314" y="76"/>
                </a:cubicBezTo>
                <a:cubicBezTo>
                  <a:pt x="307" y="55"/>
                  <a:pt x="299" y="51"/>
                  <a:pt x="278" y="56"/>
                </a:cubicBezTo>
                <a:cubicBezTo>
                  <a:pt x="257" y="88"/>
                  <a:pt x="257" y="80"/>
                  <a:pt x="210" y="76"/>
                </a:cubicBezTo>
                <a:cubicBezTo>
                  <a:pt x="181" y="56"/>
                  <a:pt x="180" y="23"/>
                  <a:pt x="146" y="0"/>
                </a:cubicBezTo>
                <a:cubicBezTo>
                  <a:pt x="139" y="4"/>
                  <a:pt x="132" y="7"/>
                  <a:pt x="126" y="12"/>
                </a:cubicBezTo>
                <a:cubicBezTo>
                  <a:pt x="122" y="15"/>
                  <a:pt x="118" y="19"/>
                  <a:pt x="118" y="24"/>
                </a:cubicBezTo>
                <a:cubicBezTo>
                  <a:pt x="118" y="28"/>
                  <a:pt x="123" y="19"/>
                  <a:pt x="126" y="16"/>
                </a:cubicBezTo>
                <a:close/>
              </a:path>
            </a:pathLst>
          </a:custGeom>
          <a:solidFill>
            <a:srgbClr val="FF0000"/>
          </a:solidFill>
          <a:ln w="28575" cmpd="sng">
            <a:solidFill>
              <a:srgbClr val="FF6600"/>
            </a:solidFill>
            <a:round/>
            <a:headEnd/>
            <a:tailEnd/>
          </a:ln>
        </p:spPr>
        <p:txBody>
          <a:bodyPr/>
          <a:lstStyle/>
          <a:p>
            <a:endParaRPr lang="en-US"/>
          </a:p>
        </p:txBody>
      </p:sp>
      <p:sp>
        <p:nvSpPr>
          <p:cNvPr id="49" name="Freeform 12" descr="Light downward diagonal">
            <a:extLst>
              <a:ext uri="{FF2B5EF4-FFF2-40B4-BE49-F238E27FC236}">
                <a16:creationId xmlns:a16="http://schemas.microsoft.com/office/drawing/2014/main" id="{D625ECF9-9D43-41E1-A2ED-29DA42C308AD}"/>
              </a:ext>
            </a:extLst>
          </p:cNvPr>
          <p:cNvSpPr>
            <a:spLocks/>
          </p:cNvSpPr>
          <p:nvPr/>
        </p:nvSpPr>
        <p:spPr bwMode="auto">
          <a:xfrm>
            <a:off x="1851193" y="4466183"/>
            <a:ext cx="697930" cy="676694"/>
          </a:xfrm>
          <a:custGeom>
            <a:avLst/>
            <a:gdLst>
              <a:gd name="T0" fmla="*/ 2147483646 w 465"/>
              <a:gd name="T1" fmla="*/ 0 h 528"/>
              <a:gd name="T2" fmla="*/ 2147483646 w 465"/>
              <a:gd name="T3" fmla="*/ 2147483646 h 528"/>
              <a:gd name="T4" fmla="*/ 2147483646 w 465"/>
              <a:gd name="T5" fmla="*/ 2147483646 h 528"/>
              <a:gd name="T6" fmla="*/ 2147483646 w 465"/>
              <a:gd name="T7" fmla="*/ 2147483646 h 528"/>
              <a:gd name="T8" fmla="*/ 2147483646 w 465"/>
              <a:gd name="T9" fmla="*/ 2147483646 h 528"/>
              <a:gd name="T10" fmla="*/ 2147483646 w 465"/>
              <a:gd name="T11" fmla="*/ 2147483646 h 528"/>
              <a:gd name="T12" fmla="*/ 2147483646 w 465"/>
              <a:gd name="T13" fmla="*/ 2147483646 h 528"/>
              <a:gd name="T14" fmla="*/ 2147483646 w 465"/>
              <a:gd name="T15" fmla="*/ 2147483646 h 528"/>
              <a:gd name="T16" fmla="*/ 2147483646 w 465"/>
              <a:gd name="T17" fmla="*/ 2147483646 h 528"/>
              <a:gd name="T18" fmla="*/ 2147483646 w 465"/>
              <a:gd name="T19" fmla="*/ 2147483646 h 528"/>
              <a:gd name="T20" fmla="*/ 2147483646 w 465"/>
              <a:gd name="T21" fmla="*/ 2147483646 h 528"/>
              <a:gd name="T22" fmla="*/ 2147483646 w 465"/>
              <a:gd name="T23" fmla="*/ 2147483646 h 528"/>
              <a:gd name="T24" fmla="*/ 2147483646 w 465"/>
              <a:gd name="T25" fmla="*/ 2147483646 h 528"/>
              <a:gd name="T26" fmla="*/ 2147483646 w 465"/>
              <a:gd name="T27" fmla="*/ 2147483646 h 528"/>
              <a:gd name="T28" fmla="*/ 2147483646 w 465"/>
              <a:gd name="T29" fmla="*/ 2147483646 h 528"/>
              <a:gd name="T30" fmla="*/ 2147483646 w 465"/>
              <a:gd name="T31" fmla="*/ 2147483646 h 528"/>
              <a:gd name="T32" fmla="*/ 2147483646 w 465"/>
              <a:gd name="T33" fmla="*/ 2147483646 h 528"/>
              <a:gd name="T34" fmla="*/ 2147483646 w 465"/>
              <a:gd name="T35" fmla="*/ 2147483646 h 528"/>
              <a:gd name="T36" fmla="*/ 2147483646 w 465"/>
              <a:gd name="T37" fmla="*/ 2147483646 h 528"/>
              <a:gd name="T38" fmla="*/ 2147483646 w 465"/>
              <a:gd name="T39" fmla="*/ 2147483646 h 528"/>
              <a:gd name="T40" fmla="*/ 2147483646 w 465"/>
              <a:gd name="T41" fmla="*/ 2147483646 h 528"/>
              <a:gd name="T42" fmla="*/ 2147483646 w 465"/>
              <a:gd name="T43" fmla="*/ 2147483646 h 528"/>
              <a:gd name="T44" fmla="*/ 2147483646 w 465"/>
              <a:gd name="T45" fmla="*/ 2147483646 h 528"/>
              <a:gd name="T46" fmla="*/ 2147483646 w 465"/>
              <a:gd name="T47" fmla="*/ 2147483646 h 528"/>
              <a:gd name="T48" fmla="*/ 2147483646 w 465"/>
              <a:gd name="T49" fmla="*/ 2147483646 h 528"/>
              <a:gd name="T50" fmla="*/ 2147483646 w 465"/>
              <a:gd name="T51" fmla="*/ 2147483646 h 528"/>
              <a:gd name="T52" fmla="*/ 2147483646 w 465"/>
              <a:gd name="T53" fmla="*/ 2147483646 h 528"/>
              <a:gd name="T54" fmla="*/ 2147483646 w 465"/>
              <a:gd name="T55" fmla="*/ 2147483646 h 528"/>
              <a:gd name="T56" fmla="*/ 2147483646 w 465"/>
              <a:gd name="T57" fmla="*/ 2147483646 h 528"/>
              <a:gd name="T58" fmla="*/ 2147483646 w 465"/>
              <a:gd name="T59" fmla="*/ 2147483646 h 528"/>
              <a:gd name="T60" fmla="*/ 2147483646 w 465"/>
              <a:gd name="T61" fmla="*/ 2147483646 h 528"/>
              <a:gd name="T62" fmla="*/ 2147483646 w 465"/>
              <a:gd name="T63" fmla="*/ 2147483646 h 528"/>
              <a:gd name="T64" fmla="*/ 2147483646 w 465"/>
              <a:gd name="T65" fmla="*/ 2147483646 h 528"/>
              <a:gd name="T66" fmla="*/ 2147483646 w 465"/>
              <a:gd name="T67" fmla="*/ 2147483646 h 528"/>
              <a:gd name="T68" fmla="*/ 2147483646 w 465"/>
              <a:gd name="T69" fmla="*/ 2147483646 h 528"/>
              <a:gd name="T70" fmla="*/ 2147483646 w 465"/>
              <a:gd name="T71" fmla="*/ 2147483646 h 528"/>
              <a:gd name="T72" fmla="*/ 2147483646 w 465"/>
              <a:gd name="T73" fmla="*/ 2147483646 h 528"/>
              <a:gd name="T74" fmla="*/ 2147483646 w 465"/>
              <a:gd name="T75" fmla="*/ 2147483646 h 528"/>
              <a:gd name="T76" fmla="*/ 2147483646 w 465"/>
              <a:gd name="T77" fmla="*/ 2147483646 h 528"/>
              <a:gd name="T78" fmla="*/ 2147483646 w 465"/>
              <a:gd name="T79" fmla="*/ 2147483646 h 528"/>
              <a:gd name="T80" fmla="*/ 2147483646 w 465"/>
              <a:gd name="T81" fmla="*/ 2147483646 h 528"/>
              <a:gd name="T82" fmla="*/ 2147483646 w 465"/>
              <a:gd name="T83" fmla="*/ 2147483646 h 528"/>
              <a:gd name="T84" fmla="*/ 2147483646 w 465"/>
              <a:gd name="T85" fmla="*/ 2147483646 h 528"/>
              <a:gd name="T86" fmla="*/ 2147483646 w 465"/>
              <a:gd name="T87" fmla="*/ 2147483646 h 528"/>
              <a:gd name="T88" fmla="*/ 2147483646 w 465"/>
              <a:gd name="T89" fmla="*/ 2147483646 h 528"/>
              <a:gd name="T90" fmla="*/ 2147483646 w 465"/>
              <a:gd name="T91" fmla="*/ 2147483646 h 528"/>
              <a:gd name="T92" fmla="*/ 2147483646 w 465"/>
              <a:gd name="T93" fmla="*/ 2147483646 h 5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65"/>
              <a:gd name="T142" fmla="*/ 0 h 528"/>
              <a:gd name="T143" fmla="*/ 465 w 465"/>
              <a:gd name="T144" fmla="*/ 528 h 5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65" h="528">
                <a:moveTo>
                  <a:pt x="352" y="0"/>
                </a:moveTo>
                <a:cubicBezTo>
                  <a:pt x="347" y="14"/>
                  <a:pt x="333" y="21"/>
                  <a:pt x="319" y="24"/>
                </a:cubicBezTo>
                <a:cubicBezTo>
                  <a:pt x="304" y="46"/>
                  <a:pt x="270" y="41"/>
                  <a:pt x="247" y="42"/>
                </a:cubicBezTo>
                <a:cubicBezTo>
                  <a:pt x="243" y="56"/>
                  <a:pt x="240" y="61"/>
                  <a:pt x="226" y="66"/>
                </a:cubicBezTo>
                <a:cubicBezTo>
                  <a:pt x="219" y="65"/>
                  <a:pt x="179" y="70"/>
                  <a:pt x="172" y="81"/>
                </a:cubicBezTo>
                <a:cubicBezTo>
                  <a:pt x="160" y="101"/>
                  <a:pt x="161" y="124"/>
                  <a:pt x="160" y="147"/>
                </a:cubicBezTo>
                <a:cubicBezTo>
                  <a:pt x="103" y="143"/>
                  <a:pt x="103" y="133"/>
                  <a:pt x="64" y="120"/>
                </a:cubicBezTo>
                <a:cubicBezTo>
                  <a:pt x="46" y="129"/>
                  <a:pt x="53" y="122"/>
                  <a:pt x="46" y="144"/>
                </a:cubicBezTo>
                <a:cubicBezTo>
                  <a:pt x="43" y="154"/>
                  <a:pt x="16" y="154"/>
                  <a:pt x="7" y="156"/>
                </a:cubicBezTo>
                <a:cubicBezTo>
                  <a:pt x="0" y="178"/>
                  <a:pt x="10" y="191"/>
                  <a:pt x="16" y="210"/>
                </a:cubicBezTo>
                <a:cubicBezTo>
                  <a:pt x="13" y="225"/>
                  <a:pt x="9" y="234"/>
                  <a:pt x="1" y="246"/>
                </a:cubicBezTo>
                <a:cubicBezTo>
                  <a:pt x="14" y="259"/>
                  <a:pt x="6" y="254"/>
                  <a:pt x="28" y="261"/>
                </a:cubicBezTo>
                <a:cubicBezTo>
                  <a:pt x="31" y="262"/>
                  <a:pt x="37" y="264"/>
                  <a:pt x="37" y="264"/>
                </a:cubicBezTo>
                <a:cubicBezTo>
                  <a:pt x="40" y="273"/>
                  <a:pt x="48" y="315"/>
                  <a:pt x="58" y="321"/>
                </a:cubicBezTo>
                <a:cubicBezTo>
                  <a:pt x="68" y="327"/>
                  <a:pt x="80" y="329"/>
                  <a:pt x="91" y="333"/>
                </a:cubicBezTo>
                <a:cubicBezTo>
                  <a:pt x="98" y="344"/>
                  <a:pt x="106" y="345"/>
                  <a:pt x="115" y="354"/>
                </a:cubicBezTo>
                <a:cubicBezTo>
                  <a:pt x="123" y="352"/>
                  <a:pt x="132" y="352"/>
                  <a:pt x="139" y="348"/>
                </a:cubicBezTo>
                <a:cubicBezTo>
                  <a:pt x="156" y="339"/>
                  <a:pt x="133" y="335"/>
                  <a:pt x="154" y="342"/>
                </a:cubicBezTo>
                <a:cubicBezTo>
                  <a:pt x="161" y="362"/>
                  <a:pt x="169" y="360"/>
                  <a:pt x="187" y="366"/>
                </a:cubicBezTo>
                <a:cubicBezTo>
                  <a:pt x="186" y="373"/>
                  <a:pt x="187" y="380"/>
                  <a:pt x="184" y="387"/>
                </a:cubicBezTo>
                <a:cubicBezTo>
                  <a:pt x="181" y="394"/>
                  <a:pt x="172" y="405"/>
                  <a:pt x="172" y="405"/>
                </a:cubicBezTo>
                <a:cubicBezTo>
                  <a:pt x="180" y="426"/>
                  <a:pt x="204" y="429"/>
                  <a:pt x="226" y="432"/>
                </a:cubicBezTo>
                <a:cubicBezTo>
                  <a:pt x="232" y="445"/>
                  <a:pt x="238" y="457"/>
                  <a:pt x="241" y="471"/>
                </a:cubicBezTo>
                <a:cubicBezTo>
                  <a:pt x="247" y="526"/>
                  <a:pt x="249" y="479"/>
                  <a:pt x="280" y="510"/>
                </a:cubicBezTo>
                <a:cubicBezTo>
                  <a:pt x="281" y="513"/>
                  <a:pt x="280" y="518"/>
                  <a:pt x="283" y="519"/>
                </a:cubicBezTo>
                <a:cubicBezTo>
                  <a:pt x="307" y="526"/>
                  <a:pt x="308" y="497"/>
                  <a:pt x="313" y="483"/>
                </a:cubicBezTo>
                <a:cubicBezTo>
                  <a:pt x="319" y="500"/>
                  <a:pt x="318" y="517"/>
                  <a:pt x="334" y="528"/>
                </a:cubicBezTo>
                <a:cubicBezTo>
                  <a:pt x="339" y="527"/>
                  <a:pt x="345" y="528"/>
                  <a:pt x="349" y="525"/>
                </a:cubicBezTo>
                <a:cubicBezTo>
                  <a:pt x="353" y="522"/>
                  <a:pt x="351" y="515"/>
                  <a:pt x="355" y="513"/>
                </a:cubicBezTo>
                <a:cubicBezTo>
                  <a:pt x="364" y="509"/>
                  <a:pt x="375" y="511"/>
                  <a:pt x="385" y="510"/>
                </a:cubicBezTo>
                <a:cubicBezTo>
                  <a:pt x="389" y="508"/>
                  <a:pt x="393" y="505"/>
                  <a:pt x="397" y="504"/>
                </a:cubicBezTo>
                <a:cubicBezTo>
                  <a:pt x="402" y="502"/>
                  <a:pt x="407" y="503"/>
                  <a:pt x="412" y="501"/>
                </a:cubicBezTo>
                <a:cubicBezTo>
                  <a:pt x="456" y="481"/>
                  <a:pt x="410" y="494"/>
                  <a:pt x="442" y="486"/>
                </a:cubicBezTo>
                <a:cubicBezTo>
                  <a:pt x="453" y="479"/>
                  <a:pt x="452" y="472"/>
                  <a:pt x="463" y="465"/>
                </a:cubicBezTo>
                <a:cubicBezTo>
                  <a:pt x="462" y="461"/>
                  <a:pt x="457" y="447"/>
                  <a:pt x="457" y="444"/>
                </a:cubicBezTo>
                <a:cubicBezTo>
                  <a:pt x="458" y="438"/>
                  <a:pt x="463" y="426"/>
                  <a:pt x="463" y="426"/>
                </a:cubicBezTo>
                <a:cubicBezTo>
                  <a:pt x="459" y="401"/>
                  <a:pt x="438" y="379"/>
                  <a:pt x="424" y="357"/>
                </a:cubicBezTo>
                <a:cubicBezTo>
                  <a:pt x="426" y="330"/>
                  <a:pt x="465" y="255"/>
                  <a:pt x="430" y="231"/>
                </a:cubicBezTo>
                <a:cubicBezTo>
                  <a:pt x="426" y="218"/>
                  <a:pt x="400" y="178"/>
                  <a:pt x="388" y="174"/>
                </a:cubicBezTo>
                <a:cubicBezTo>
                  <a:pt x="364" y="156"/>
                  <a:pt x="388" y="148"/>
                  <a:pt x="406" y="144"/>
                </a:cubicBezTo>
                <a:cubicBezTo>
                  <a:pt x="416" y="137"/>
                  <a:pt x="400" y="126"/>
                  <a:pt x="400" y="126"/>
                </a:cubicBezTo>
                <a:cubicBezTo>
                  <a:pt x="381" y="120"/>
                  <a:pt x="431" y="107"/>
                  <a:pt x="421" y="93"/>
                </a:cubicBezTo>
                <a:cubicBezTo>
                  <a:pt x="415" y="85"/>
                  <a:pt x="405" y="83"/>
                  <a:pt x="397" y="78"/>
                </a:cubicBezTo>
                <a:cubicBezTo>
                  <a:pt x="393" y="72"/>
                  <a:pt x="389" y="66"/>
                  <a:pt x="385" y="60"/>
                </a:cubicBezTo>
                <a:cubicBezTo>
                  <a:pt x="383" y="57"/>
                  <a:pt x="385" y="51"/>
                  <a:pt x="382" y="48"/>
                </a:cubicBezTo>
                <a:cubicBezTo>
                  <a:pt x="378" y="43"/>
                  <a:pt x="370" y="43"/>
                  <a:pt x="364" y="39"/>
                </a:cubicBezTo>
                <a:cubicBezTo>
                  <a:pt x="360" y="33"/>
                  <a:pt x="355" y="21"/>
                  <a:pt x="355" y="21"/>
                </a:cubicBezTo>
              </a:path>
            </a:pathLst>
          </a:custGeom>
          <a:solidFill>
            <a:schemeClr val="accent5">
              <a:lumMod val="20000"/>
              <a:lumOff val="80000"/>
            </a:schemeClr>
          </a:solidFill>
          <a:ln w="28575" cmpd="sng">
            <a:solidFill>
              <a:srgbClr val="FF0000"/>
            </a:solidFill>
            <a:round/>
            <a:headEnd/>
            <a:tailEnd/>
          </a:ln>
        </p:spPr>
        <p:txBody>
          <a:bodyPr/>
          <a:lstStyle/>
          <a:p>
            <a:endParaRPr lang="en-US"/>
          </a:p>
        </p:txBody>
      </p:sp>
      <p:sp>
        <p:nvSpPr>
          <p:cNvPr id="50" name="Freeform 13" descr="Large grid">
            <a:extLst>
              <a:ext uri="{FF2B5EF4-FFF2-40B4-BE49-F238E27FC236}">
                <a16:creationId xmlns:a16="http://schemas.microsoft.com/office/drawing/2014/main" id="{B4DD603F-B5B0-4EEC-9FF7-027A421EEC03}"/>
              </a:ext>
            </a:extLst>
          </p:cNvPr>
          <p:cNvSpPr>
            <a:spLocks/>
          </p:cNvSpPr>
          <p:nvPr/>
        </p:nvSpPr>
        <p:spPr bwMode="auto">
          <a:xfrm>
            <a:off x="1254034" y="4872199"/>
            <a:ext cx="955455" cy="1020681"/>
          </a:xfrm>
          <a:custGeom>
            <a:avLst/>
            <a:gdLst>
              <a:gd name="T0" fmla="*/ 2147483646 w 645"/>
              <a:gd name="T1" fmla="*/ 2147483646 h 676"/>
              <a:gd name="T2" fmla="*/ 2147483646 w 645"/>
              <a:gd name="T3" fmla="*/ 2147483646 h 676"/>
              <a:gd name="T4" fmla="*/ 2147483646 w 645"/>
              <a:gd name="T5" fmla="*/ 2147483646 h 676"/>
              <a:gd name="T6" fmla="*/ 2147483646 w 645"/>
              <a:gd name="T7" fmla="*/ 2147483646 h 676"/>
              <a:gd name="T8" fmla="*/ 2147483646 w 645"/>
              <a:gd name="T9" fmla="*/ 2147483646 h 676"/>
              <a:gd name="T10" fmla="*/ 2147483646 w 645"/>
              <a:gd name="T11" fmla="*/ 2147483646 h 676"/>
              <a:gd name="T12" fmla="*/ 2147483646 w 645"/>
              <a:gd name="T13" fmla="*/ 0 h 676"/>
              <a:gd name="T14" fmla="*/ 2147483646 w 645"/>
              <a:gd name="T15" fmla="*/ 2147483646 h 676"/>
              <a:gd name="T16" fmla="*/ 2147483646 w 645"/>
              <a:gd name="T17" fmla="*/ 2147483646 h 676"/>
              <a:gd name="T18" fmla="*/ 2147483646 w 645"/>
              <a:gd name="T19" fmla="*/ 2147483646 h 676"/>
              <a:gd name="T20" fmla="*/ 2147483646 w 645"/>
              <a:gd name="T21" fmla="*/ 2147483646 h 676"/>
              <a:gd name="T22" fmla="*/ 2147483646 w 645"/>
              <a:gd name="T23" fmla="*/ 2147483646 h 676"/>
              <a:gd name="T24" fmla="*/ 2147483646 w 645"/>
              <a:gd name="T25" fmla="*/ 2147483646 h 676"/>
              <a:gd name="T26" fmla="*/ 2147483646 w 645"/>
              <a:gd name="T27" fmla="*/ 2147483646 h 676"/>
              <a:gd name="T28" fmla="*/ 2147483646 w 645"/>
              <a:gd name="T29" fmla="*/ 2147483646 h 676"/>
              <a:gd name="T30" fmla="*/ 2147483646 w 645"/>
              <a:gd name="T31" fmla="*/ 2147483646 h 676"/>
              <a:gd name="T32" fmla="*/ 2147483646 w 645"/>
              <a:gd name="T33" fmla="*/ 2147483646 h 676"/>
              <a:gd name="T34" fmla="*/ 2147483646 w 645"/>
              <a:gd name="T35" fmla="*/ 2147483646 h 676"/>
              <a:gd name="T36" fmla="*/ 2147483646 w 645"/>
              <a:gd name="T37" fmla="*/ 2147483646 h 676"/>
              <a:gd name="T38" fmla="*/ 2147483646 w 645"/>
              <a:gd name="T39" fmla="*/ 2147483646 h 676"/>
              <a:gd name="T40" fmla="*/ 2147483646 w 645"/>
              <a:gd name="T41" fmla="*/ 2147483646 h 676"/>
              <a:gd name="T42" fmla="*/ 2147483646 w 645"/>
              <a:gd name="T43" fmla="*/ 2147483646 h 676"/>
              <a:gd name="T44" fmla="*/ 2147483646 w 645"/>
              <a:gd name="T45" fmla="*/ 2147483646 h 676"/>
              <a:gd name="T46" fmla="*/ 2147483646 w 645"/>
              <a:gd name="T47" fmla="*/ 2147483646 h 676"/>
              <a:gd name="T48" fmla="*/ 2147483646 w 645"/>
              <a:gd name="T49" fmla="*/ 2147483646 h 676"/>
              <a:gd name="T50" fmla="*/ 2147483646 w 645"/>
              <a:gd name="T51" fmla="*/ 2147483646 h 676"/>
              <a:gd name="T52" fmla="*/ 2147483646 w 645"/>
              <a:gd name="T53" fmla="*/ 2147483646 h 676"/>
              <a:gd name="T54" fmla="*/ 2147483646 w 645"/>
              <a:gd name="T55" fmla="*/ 2147483646 h 676"/>
              <a:gd name="T56" fmla="*/ 2147483646 w 645"/>
              <a:gd name="T57" fmla="*/ 2147483646 h 676"/>
              <a:gd name="T58" fmla="*/ 2147483646 w 645"/>
              <a:gd name="T59" fmla="*/ 2147483646 h 676"/>
              <a:gd name="T60" fmla="*/ 2147483646 w 645"/>
              <a:gd name="T61" fmla="*/ 2147483646 h 676"/>
              <a:gd name="T62" fmla="*/ 2147483646 w 645"/>
              <a:gd name="T63" fmla="*/ 2147483646 h 676"/>
              <a:gd name="T64" fmla="*/ 2147483646 w 645"/>
              <a:gd name="T65" fmla="*/ 2147483646 h 676"/>
              <a:gd name="T66" fmla="*/ 2147483646 w 645"/>
              <a:gd name="T67" fmla="*/ 2147483646 h 676"/>
              <a:gd name="T68" fmla="*/ 2147483646 w 645"/>
              <a:gd name="T69" fmla="*/ 2147483646 h 676"/>
              <a:gd name="T70" fmla="*/ 2147483646 w 645"/>
              <a:gd name="T71" fmla="*/ 2147483646 h 676"/>
              <a:gd name="T72" fmla="*/ 2147483646 w 645"/>
              <a:gd name="T73" fmla="*/ 2147483646 h 676"/>
              <a:gd name="T74" fmla="*/ 2147483646 w 645"/>
              <a:gd name="T75" fmla="*/ 2147483646 h 676"/>
              <a:gd name="T76" fmla="*/ 2147483646 w 645"/>
              <a:gd name="T77" fmla="*/ 2147483646 h 676"/>
              <a:gd name="T78" fmla="*/ 2147483646 w 645"/>
              <a:gd name="T79" fmla="*/ 2147483646 h 676"/>
              <a:gd name="T80" fmla="*/ 2147483646 w 645"/>
              <a:gd name="T81" fmla="*/ 2147483646 h 676"/>
              <a:gd name="T82" fmla="*/ 2147483646 w 645"/>
              <a:gd name="T83" fmla="*/ 2147483646 h 676"/>
              <a:gd name="T84" fmla="*/ 2147483646 w 645"/>
              <a:gd name="T85" fmla="*/ 2147483646 h 676"/>
              <a:gd name="T86" fmla="*/ 2147483646 w 645"/>
              <a:gd name="T87" fmla="*/ 2147483646 h 676"/>
              <a:gd name="T88" fmla="*/ 2147483646 w 645"/>
              <a:gd name="T89" fmla="*/ 2147483646 h 676"/>
              <a:gd name="T90" fmla="*/ 2147483646 w 645"/>
              <a:gd name="T91" fmla="*/ 2147483646 h 676"/>
              <a:gd name="T92" fmla="*/ 2147483646 w 645"/>
              <a:gd name="T93" fmla="*/ 2147483646 h 676"/>
              <a:gd name="T94" fmla="*/ 2147483646 w 645"/>
              <a:gd name="T95" fmla="*/ 2147483646 h 676"/>
              <a:gd name="T96" fmla="*/ 2147483646 w 645"/>
              <a:gd name="T97" fmla="*/ 2147483646 h 676"/>
              <a:gd name="T98" fmla="*/ 2147483646 w 645"/>
              <a:gd name="T99" fmla="*/ 2147483646 h 676"/>
              <a:gd name="T100" fmla="*/ 2147483646 w 645"/>
              <a:gd name="T101" fmla="*/ 2147483646 h 676"/>
              <a:gd name="T102" fmla="*/ 2147483646 w 645"/>
              <a:gd name="T103" fmla="*/ 2147483646 h 676"/>
              <a:gd name="T104" fmla="*/ 2147483646 w 645"/>
              <a:gd name="T105" fmla="*/ 2147483646 h 676"/>
              <a:gd name="T106" fmla="*/ 2147483646 w 645"/>
              <a:gd name="T107" fmla="*/ 2147483646 h 676"/>
              <a:gd name="T108" fmla="*/ 2147483646 w 645"/>
              <a:gd name="T109" fmla="*/ 2147483646 h 6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45"/>
              <a:gd name="T166" fmla="*/ 0 h 676"/>
              <a:gd name="T167" fmla="*/ 645 w 645"/>
              <a:gd name="T168" fmla="*/ 676 h 67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45" h="676">
                <a:moveTo>
                  <a:pt x="457" y="18"/>
                </a:moveTo>
                <a:cubicBezTo>
                  <a:pt x="464" y="38"/>
                  <a:pt x="463" y="41"/>
                  <a:pt x="457" y="63"/>
                </a:cubicBezTo>
                <a:cubicBezTo>
                  <a:pt x="453" y="43"/>
                  <a:pt x="450" y="46"/>
                  <a:pt x="430" y="42"/>
                </a:cubicBezTo>
                <a:cubicBezTo>
                  <a:pt x="420" y="35"/>
                  <a:pt x="416" y="28"/>
                  <a:pt x="406" y="21"/>
                </a:cubicBezTo>
                <a:cubicBezTo>
                  <a:pt x="403" y="23"/>
                  <a:pt x="400" y="30"/>
                  <a:pt x="397" y="27"/>
                </a:cubicBezTo>
                <a:cubicBezTo>
                  <a:pt x="393" y="23"/>
                  <a:pt x="399" y="13"/>
                  <a:pt x="394" y="9"/>
                </a:cubicBezTo>
                <a:cubicBezTo>
                  <a:pt x="384" y="1"/>
                  <a:pt x="370" y="4"/>
                  <a:pt x="358" y="0"/>
                </a:cubicBezTo>
                <a:cubicBezTo>
                  <a:pt x="305" y="11"/>
                  <a:pt x="381" y="10"/>
                  <a:pt x="280" y="15"/>
                </a:cubicBezTo>
                <a:cubicBezTo>
                  <a:pt x="264" y="20"/>
                  <a:pt x="259" y="35"/>
                  <a:pt x="244" y="42"/>
                </a:cubicBezTo>
                <a:cubicBezTo>
                  <a:pt x="166" y="37"/>
                  <a:pt x="222" y="42"/>
                  <a:pt x="181" y="15"/>
                </a:cubicBezTo>
                <a:cubicBezTo>
                  <a:pt x="160" y="36"/>
                  <a:pt x="185" y="74"/>
                  <a:pt x="154" y="84"/>
                </a:cubicBezTo>
                <a:cubicBezTo>
                  <a:pt x="141" y="104"/>
                  <a:pt x="135" y="119"/>
                  <a:pt x="115" y="132"/>
                </a:cubicBezTo>
                <a:cubicBezTo>
                  <a:pt x="100" y="131"/>
                  <a:pt x="48" y="125"/>
                  <a:pt x="31" y="132"/>
                </a:cubicBezTo>
                <a:cubicBezTo>
                  <a:pt x="26" y="134"/>
                  <a:pt x="29" y="143"/>
                  <a:pt x="25" y="147"/>
                </a:cubicBezTo>
                <a:cubicBezTo>
                  <a:pt x="20" y="152"/>
                  <a:pt x="7" y="159"/>
                  <a:pt x="7" y="159"/>
                </a:cubicBezTo>
                <a:cubicBezTo>
                  <a:pt x="1" y="176"/>
                  <a:pt x="0" y="193"/>
                  <a:pt x="16" y="204"/>
                </a:cubicBezTo>
                <a:cubicBezTo>
                  <a:pt x="35" y="232"/>
                  <a:pt x="6" y="194"/>
                  <a:pt x="34" y="216"/>
                </a:cubicBezTo>
                <a:cubicBezTo>
                  <a:pt x="45" y="225"/>
                  <a:pt x="31" y="241"/>
                  <a:pt x="55" y="249"/>
                </a:cubicBezTo>
                <a:cubicBezTo>
                  <a:pt x="76" y="270"/>
                  <a:pt x="73" y="237"/>
                  <a:pt x="97" y="231"/>
                </a:cubicBezTo>
                <a:cubicBezTo>
                  <a:pt x="135" y="236"/>
                  <a:pt x="121" y="236"/>
                  <a:pt x="130" y="270"/>
                </a:cubicBezTo>
                <a:cubicBezTo>
                  <a:pt x="131" y="274"/>
                  <a:pt x="138" y="272"/>
                  <a:pt x="142" y="273"/>
                </a:cubicBezTo>
                <a:cubicBezTo>
                  <a:pt x="151" y="275"/>
                  <a:pt x="160" y="277"/>
                  <a:pt x="169" y="279"/>
                </a:cubicBezTo>
                <a:cubicBezTo>
                  <a:pt x="176" y="299"/>
                  <a:pt x="173" y="307"/>
                  <a:pt x="154" y="315"/>
                </a:cubicBezTo>
                <a:cubicBezTo>
                  <a:pt x="100" y="297"/>
                  <a:pt x="125" y="362"/>
                  <a:pt x="106" y="390"/>
                </a:cubicBezTo>
                <a:cubicBezTo>
                  <a:pt x="101" y="417"/>
                  <a:pt x="108" y="445"/>
                  <a:pt x="91" y="468"/>
                </a:cubicBezTo>
                <a:cubicBezTo>
                  <a:pt x="94" y="505"/>
                  <a:pt x="78" y="570"/>
                  <a:pt x="109" y="591"/>
                </a:cubicBezTo>
                <a:cubicBezTo>
                  <a:pt x="107" y="604"/>
                  <a:pt x="91" y="645"/>
                  <a:pt x="82" y="654"/>
                </a:cubicBezTo>
                <a:cubicBezTo>
                  <a:pt x="115" y="676"/>
                  <a:pt x="93" y="666"/>
                  <a:pt x="154" y="663"/>
                </a:cubicBezTo>
                <a:cubicBezTo>
                  <a:pt x="184" y="659"/>
                  <a:pt x="196" y="640"/>
                  <a:pt x="220" y="624"/>
                </a:cubicBezTo>
                <a:cubicBezTo>
                  <a:pt x="234" y="604"/>
                  <a:pt x="251" y="591"/>
                  <a:pt x="265" y="570"/>
                </a:cubicBezTo>
                <a:cubicBezTo>
                  <a:pt x="266" y="564"/>
                  <a:pt x="266" y="558"/>
                  <a:pt x="268" y="552"/>
                </a:cubicBezTo>
                <a:cubicBezTo>
                  <a:pt x="274" y="538"/>
                  <a:pt x="301" y="528"/>
                  <a:pt x="313" y="516"/>
                </a:cubicBezTo>
                <a:cubicBezTo>
                  <a:pt x="317" y="512"/>
                  <a:pt x="318" y="507"/>
                  <a:pt x="322" y="504"/>
                </a:cubicBezTo>
                <a:cubicBezTo>
                  <a:pt x="331" y="497"/>
                  <a:pt x="363" y="496"/>
                  <a:pt x="370" y="495"/>
                </a:cubicBezTo>
                <a:cubicBezTo>
                  <a:pt x="397" y="488"/>
                  <a:pt x="403" y="478"/>
                  <a:pt x="433" y="474"/>
                </a:cubicBezTo>
                <a:cubicBezTo>
                  <a:pt x="462" y="455"/>
                  <a:pt x="416" y="484"/>
                  <a:pt x="457" y="465"/>
                </a:cubicBezTo>
                <a:cubicBezTo>
                  <a:pt x="464" y="462"/>
                  <a:pt x="475" y="453"/>
                  <a:pt x="475" y="453"/>
                </a:cubicBezTo>
                <a:cubicBezTo>
                  <a:pt x="480" y="445"/>
                  <a:pt x="489" y="441"/>
                  <a:pt x="493" y="432"/>
                </a:cubicBezTo>
                <a:cubicBezTo>
                  <a:pt x="510" y="390"/>
                  <a:pt x="481" y="403"/>
                  <a:pt x="559" y="399"/>
                </a:cubicBezTo>
                <a:cubicBezTo>
                  <a:pt x="560" y="396"/>
                  <a:pt x="561" y="393"/>
                  <a:pt x="562" y="390"/>
                </a:cubicBezTo>
                <a:cubicBezTo>
                  <a:pt x="563" y="386"/>
                  <a:pt x="564" y="382"/>
                  <a:pt x="565" y="378"/>
                </a:cubicBezTo>
                <a:cubicBezTo>
                  <a:pt x="567" y="372"/>
                  <a:pt x="571" y="360"/>
                  <a:pt x="571" y="360"/>
                </a:cubicBezTo>
                <a:cubicBezTo>
                  <a:pt x="567" y="345"/>
                  <a:pt x="566" y="336"/>
                  <a:pt x="580" y="327"/>
                </a:cubicBezTo>
                <a:cubicBezTo>
                  <a:pt x="591" y="310"/>
                  <a:pt x="580" y="324"/>
                  <a:pt x="595" y="315"/>
                </a:cubicBezTo>
                <a:cubicBezTo>
                  <a:pt x="601" y="311"/>
                  <a:pt x="613" y="303"/>
                  <a:pt x="613" y="303"/>
                </a:cubicBezTo>
                <a:cubicBezTo>
                  <a:pt x="608" y="287"/>
                  <a:pt x="600" y="280"/>
                  <a:pt x="613" y="264"/>
                </a:cubicBezTo>
                <a:cubicBezTo>
                  <a:pt x="618" y="257"/>
                  <a:pt x="631" y="246"/>
                  <a:pt x="631" y="246"/>
                </a:cubicBezTo>
                <a:cubicBezTo>
                  <a:pt x="628" y="232"/>
                  <a:pt x="621" y="225"/>
                  <a:pt x="613" y="213"/>
                </a:cubicBezTo>
                <a:cubicBezTo>
                  <a:pt x="625" y="210"/>
                  <a:pt x="645" y="197"/>
                  <a:pt x="628" y="180"/>
                </a:cubicBezTo>
                <a:cubicBezTo>
                  <a:pt x="623" y="175"/>
                  <a:pt x="614" y="178"/>
                  <a:pt x="607" y="177"/>
                </a:cubicBezTo>
                <a:cubicBezTo>
                  <a:pt x="601" y="151"/>
                  <a:pt x="603" y="110"/>
                  <a:pt x="571" y="102"/>
                </a:cubicBezTo>
                <a:cubicBezTo>
                  <a:pt x="538" y="69"/>
                  <a:pt x="562" y="101"/>
                  <a:pt x="547" y="33"/>
                </a:cubicBezTo>
                <a:cubicBezTo>
                  <a:pt x="546" y="30"/>
                  <a:pt x="541" y="31"/>
                  <a:pt x="538" y="30"/>
                </a:cubicBezTo>
                <a:cubicBezTo>
                  <a:pt x="528" y="25"/>
                  <a:pt x="517" y="18"/>
                  <a:pt x="508" y="12"/>
                </a:cubicBezTo>
                <a:cubicBezTo>
                  <a:pt x="501" y="34"/>
                  <a:pt x="475" y="18"/>
                  <a:pt x="457" y="18"/>
                </a:cubicBezTo>
                <a:close/>
              </a:path>
            </a:pathLst>
          </a:custGeom>
          <a:solidFill>
            <a:schemeClr val="tx2">
              <a:lumMod val="20000"/>
              <a:lumOff val="80000"/>
            </a:schemeClr>
          </a:solidFill>
          <a:ln w="28575" cmpd="sng">
            <a:solidFill>
              <a:srgbClr val="660033"/>
            </a:solidFill>
            <a:round/>
            <a:headEnd/>
            <a:tailEnd/>
          </a:ln>
        </p:spPr>
        <p:txBody>
          <a:bodyPr/>
          <a:lstStyle/>
          <a:p>
            <a:endParaRPr lang="en-US"/>
          </a:p>
        </p:txBody>
      </p:sp>
      <p:sp>
        <p:nvSpPr>
          <p:cNvPr id="51" name="AutoShape 14">
            <a:extLst>
              <a:ext uri="{FF2B5EF4-FFF2-40B4-BE49-F238E27FC236}">
                <a16:creationId xmlns:a16="http://schemas.microsoft.com/office/drawing/2014/main" id="{ECB744A5-7CFC-42B6-8E42-A0AF6A543438}"/>
              </a:ext>
            </a:extLst>
          </p:cNvPr>
          <p:cNvSpPr>
            <a:spLocks noChangeArrowheads="1"/>
          </p:cNvSpPr>
          <p:nvPr/>
        </p:nvSpPr>
        <p:spPr bwMode="auto">
          <a:xfrm>
            <a:off x="4717557" y="261632"/>
            <a:ext cx="3911734" cy="609600"/>
          </a:xfrm>
          <a:prstGeom prst="wedgeRectCallout">
            <a:avLst>
              <a:gd name="adj1" fmla="val -130465"/>
              <a:gd name="adj2" fmla="val 28481"/>
            </a:avLst>
          </a:prstGeom>
          <a:ln>
            <a:headEnd/>
            <a:tailEnd/>
          </a:ln>
        </p:spPr>
        <p:style>
          <a:lnRef idx="1">
            <a:schemeClr val="accent4"/>
          </a:lnRef>
          <a:fillRef idx="2">
            <a:schemeClr val="accent4"/>
          </a:fillRef>
          <a:effectRef idx="1">
            <a:schemeClr val="accent4"/>
          </a:effectRef>
          <a:fontRef idx="minor">
            <a:schemeClr val="dk1"/>
          </a:fontRef>
        </p:style>
        <p:txBody>
          <a:bodyPr/>
          <a:lstStyle/>
          <a:p>
            <a:pPr algn="ctr" fontAlgn="auto">
              <a:spcBef>
                <a:spcPts val="0"/>
              </a:spcBef>
              <a:spcAft>
                <a:spcPts val="0"/>
              </a:spcAft>
              <a:defRPr/>
            </a:pPr>
            <a:r>
              <a:rPr lang="en-US" sz="2400">
                <a:solidFill>
                  <a:schemeClr val="tx1"/>
                </a:solidFill>
                <a:latin typeface="Times New Roman" pitchFamily="18" charset="0"/>
                <a:cs typeface="Times New Roman" pitchFamily="18" charset="0"/>
              </a:rPr>
              <a:t>1. Trung du, </a:t>
            </a:r>
            <a:r>
              <a:rPr lang="en-US" sz="2400" dirty="0" err="1">
                <a:solidFill>
                  <a:schemeClr val="tx1"/>
                </a:solidFill>
                <a:latin typeface="Times New Roman" pitchFamily="18" charset="0"/>
                <a:cs typeface="Times New Roman" pitchFamily="18" charset="0"/>
              </a:rPr>
              <a:t>miền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núi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Bắc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Bộ</a:t>
            </a:r>
            <a:endParaRPr lang="en-US" sz="2400" dirty="0">
              <a:solidFill>
                <a:schemeClr val="tx1"/>
              </a:solidFill>
              <a:latin typeface="Times New Roman" pitchFamily="18" charset="0"/>
              <a:cs typeface="Times New Roman" pitchFamily="18" charset="0"/>
            </a:endParaRPr>
          </a:p>
        </p:txBody>
      </p:sp>
      <p:sp>
        <p:nvSpPr>
          <p:cNvPr id="52" name="AutoShape 15">
            <a:extLst>
              <a:ext uri="{FF2B5EF4-FFF2-40B4-BE49-F238E27FC236}">
                <a16:creationId xmlns:a16="http://schemas.microsoft.com/office/drawing/2014/main" id="{C58E73C6-0118-4DCA-A065-5AE9FCC363E7}"/>
              </a:ext>
            </a:extLst>
          </p:cNvPr>
          <p:cNvSpPr>
            <a:spLocks noChangeArrowheads="1"/>
          </p:cNvSpPr>
          <p:nvPr/>
        </p:nvSpPr>
        <p:spPr bwMode="auto">
          <a:xfrm>
            <a:off x="4754939" y="1112196"/>
            <a:ext cx="3453442" cy="516995"/>
          </a:xfrm>
          <a:prstGeom prst="wedgeRectCallout">
            <a:avLst>
              <a:gd name="adj1" fmla="val -134707"/>
              <a:gd name="adj2" fmla="val -29605"/>
            </a:avLst>
          </a:prstGeom>
          <a:ln>
            <a:headEnd/>
            <a:tailEnd/>
          </a:ln>
        </p:spPr>
        <p:style>
          <a:lnRef idx="1">
            <a:schemeClr val="accent4"/>
          </a:lnRef>
          <a:fillRef idx="2">
            <a:schemeClr val="accent4"/>
          </a:fillRef>
          <a:effectRef idx="1">
            <a:schemeClr val="accent4"/>
          </a:effectRef>
          <a:fontRef idx="minor">
            <a:schemeClr val="dk1"/>
          </a:fontRef>
        </p:style>
        <p:txBody>
          <a:bodyPr/>
          <a:lstStyle/>
          <a:p>
            <a:pPr algn="ctr" fontAlgn="auto">
              <a:spcBef>
                <a:spcPts val="0"/>
              </a:spcBef>
              <a:spcAft>
                <a:spcPts val="0"/>
              </a:spcAft>
              <a:defRPr/>
            </a:pPr>
            <a:r>
              <a:rPr lang="en-US" sz="2400">
                <a:solidFill>
                  <a:schemeClr val="tx1"/>
                </a:solidFill>
                <a:latin typeface="Times New Roman" pitchFamily="18" charset="0"/>
                <a:cs typeface="Times New Roman" pitchFamily="18" charset="0"/>
              </a:rPr>
              <a:t> 2. Đồng </a:t>
            </a:r>
            <a:r>
              <a:rPr lang="en-US" sz="2400" dirty="0" err="1">
                <a:solidFill>
                  <a:schemeClr val="tx1"/>
                </a:solidFill>
                <a:latin typeface="Times New Roman" pitchFamily="18" charset="0"/>
                <a:cs typeface="Times New Roman" pitchFamily="18" charset="0"/>
              </a:rPr>
              <a:t>bằng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Hồng</a:t>
            </a:r>
            <a:endParaRPr lang="en-US" sz="2400" dirty="0">
              <a:solidFill>
                <a:schemeClr val="tx1"/>
              </a:solidFill>
              <a:latin typeface="Times New Roman" pitchFamily="18" charset="0"/>
              <a:cs typeface="Times New Roman" pitchFamily="18" charset="0"/>
            </a:endParaRPr>
          </a:p>
        </p:txBody>
      </p:sp>
      <p:sp>
        <p:nvSpPr>
          <p:cNvPr id="53" name="AutoShape 16">
            <a:extLst>
              <a:ext uri="{FF2B5EF4-FFF2-40B4-BE49-F238E27FC236}">
                <a16:creationId xmlns:a16="http://schemas.microsoft.com/office/drawing/2014/main" id="{48288DEA-A4B8-4981-81AA-3012D1219A72}"/>
              </a:ext>
            </a:extLst>
          </p:cNvPr>
          <p:cNvSpPr>
            <a:spLocks noChangeArrowheads="1"/>
          </p:cNvSpPr>
          <p:nvPr/>
        </p:nvSpPr>
        <p:spPr bwMode="auto">
          <a:xfrm>
            <a:off x="4754939" y="1830609"/>
            <a:ext cx="3453442" cy="516995"/>
          </a:xfrm>
          <a:prstGeom prst="wedgeRectCallout">
            <a:avLst>
              <a:gd name="adj1" fmla="val -129421"/>
              <a:gd name="adj2" fmla="val 63669"/>
            </a:avLst>
          </a:prstGeom>
          <a:ln>
            <a:headEnd/>
            <a:tailEnd/>
          </a:ln>
        </p:spPr>
        <p:style>
          <a:lnRef idx="1">
            <a:schemeClr val="accent4"/>
          </a:lnRef>
          <a:fillRef idx="2">
            <a:schemeClr val="accent4"/>
          </a:fillRef>
          <a:effectRef idx="1">
            <a:schemeClr val="accent4"/>
          </a:effectRef>
          <a:fontRef idx="minor">
            <a:schemeClr val="dk1"/>
          </a:fontRef>
        </p:style>
        <p:txBody>
          <a:bodyPr/>
          <a:lstStyle/>
          <a:p>
            <a:pPr algn="ctr" fontAlgn="auto">
              <a:spcBef>
                <a:spcPts val="0"/>
              </a:spcBef>
              <a:spcAft>
                <a:spcPts val="0"/>
              </a:spcAft>
              <a:defRPr/>
            </a:pPr>
            <a:r>
              <a:rPr lang="en-US" sz="2400">
                <a:solidFill>
                  <a:schemeClr val="tx1"/>
                </a:solidFill>
                <a:latin typeface="Times New Roman" pitchFamily="18" charset="0"/>
                <a:cs typeface="Times New Roman" pitchFamily="18" charset="0"/>
              </a:rPr>
              <a:t> 3. Bắc </a:t>
            </a:r>
            <a:r>
              <a:rPr lang="en-US" sz="2400" dirty="0" err="1">
                <a:solidFill>
                  <a:schemeClr val="tx1"/>
                </a:solidFill>
                <a:latin typeface="Times New Roman" pitchFamily="18" charset="0"/>
                <a:cs typeface="Times New Roman" pitchFamily="18" charset="0"/>
              </a:rPr>
              <a:t>Trung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Bộ</a:t>
            </a:r>
            <a:endParaRPr lang="en-US" sz="2400" dirty="0">
              <a:solidFill>
                <a:schemeClr val="tx1"/>
              </a:solidFill>
              <a:latin typeface="Times New Roman" pitchFamily="18" charset="0"/>
              <a:cs typeface="Times New Roman" pitchFamily="18" charset="0"/>
            </a:endParaRPr>
          </a:p>
        </p:txBody>
      </p:sp>
      <p:sp>
        <p:nvSpPr>
          <p:cNvPr id="54" name="AutoShape 17">
            <a:extLst>
              <a:ext uri="{FF2B5EF4-FFF2-40B4-BE49-F238E27FC236}">
                <a16:creationId xmlns:a16="http://schemas.microsoft.com/office/drawing/2014/main" id="{7DBBB60B-8086-4907-83D4-72438C0BE590}"/>
              </a:ext>
            </a:extLst>
          </p:cNvPr>
          <p:cNvSpPr>
            <a:spLocks noChangeArrowheads="1"/>
          </p:cNvSpPr>
          <p:nvPr/>
        </p:nvSpPr>
        <p:spPr bwMode="auto">
          <a:xfrm>
            <a:off x="4777272" y="2641201"/>
            <a:ext cx="3911734" cy="541089"/>
          </a:xfrm>
          <a:prstGeom prst="wedgeRectCallout">
            <a:avLst>
              <a:gd name="adj1" fmla="val -100243"/>
              <a:gd name="adj2" fmla="val 60215"/>
            </a:avLst>
          </a:prstGeom>
          <a:ln>
            <a:headEnd/>
            <a:tailEnd/>
          </a:ln>
        </p:spPr>
        <p:style>
          <a:lnRef idx="1">
            <a:schemeClr val="accent4"/>
          </a:lnRef>
          <a:fillRef idx="2">
            <a:schemeClr val="accent4"/>
          </a:fillRef>
          <a:effectRef idx="1">
            <a:schemeClr val="accent4"/>
          </a:effectRef>
          <a:fontRef idx="minor">
            <a:schemeClr val="dk1"/>
          </a:fontRef>
        </p:style>
        <p:txBody>
          <a:bodyPr/>
          <a:lstStyle/>
          <a:p>
            <a:pPr algn="ctr" fontAlgn="auto">
              <a:spcBef>
                <a:spcPts val="0"/>
              </a:spcBef>
              <a:spcAft>
                <a:spcPts val="0"/>
              </a:spcAft>
              <a:defRPr/>
            </a:pPr>
            <a:r>
              <a:rPr lang="en-US" sz="2400">
                <a:solidFill>
                  <a:schemeClr val="tx1"/>
                </a:solidFill>
                <a:latin typeface="Times New Roman" pitchFamily="18" charset="0"/>
                <a:cs typeface="Times New Roman" pitchFamily="18" charset="0"/>
              </a:rPr>
              <a:t> 4. Duyên </a:t>
            </a:r>
            <a:r>
              <a:rPr lang="en-US" sz="2400" dirty="0" err="1">
                <a:solidFill>
                  <a:schemeClr val="tx1"/>
                </a:solidFill>
                <a:latin typeface="Times New Roman" pitchFamily="18" charset="0"/>
                <a:cs typeface="Times New Roman" pitchFamily="18" charset="0"/>
              </a:rPr>
              <a:t>hải</a:t>
            </a:r>
            <a:r>
              <a:rPr lang="en-US" sz="2400" dirty="0">
                <a:solidFill>
                  <a:schemeClr val="tx1"/>
                </a:solidFill>
                <a:latin typeface="Times New Roman" pitchFamily="18" charset="0"/>
                <a:cs typeface="Times New Roman" pitchFamily="18" charset="0"/>
              </a:rPr>
              <a:t> Nam </a:t>
            </a:r>
            <a:r>
              <a:rPr lang="en-US" sz="2400" dirty="0" err="1">
                <a:solidFill>
                  <a:schemeClr val="tx1"/>
                </a:solidFill>
                <a:latin typeface="Times New Roman" pitchFamily="18" charset="0"/>
                <a:cs typeface="Times New Roman" pitchFamily="18" charset="0"/>
              </a:rPr>
              <a:t>Trung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Bộ</a:t>
            </a:r>
            <a:endParaRPr lang="en-US" sz="2400" dirty="0">
              <a:solidFill>
                <a:schemeClr val="tx1"/>
              </a:solidFill>
              <a:latin typeface="Times New Roman" pitchFamily="18" charset="0"/>
              <a:cs typeface="Times New Roman" pitchFamily="18" charset="0"/>
            </a:endParaRPr>
          </a:p>
        </p:txBody>
      </p:sp>
      <p:sp>
        <p:nvSpPr>
          <p:cNvPr id="55" name="AutoShape 18">
            <a:extLst>
              <a:ext uri="{FF2B5EF4-FFF2-40B4-BE49-F238E27FC236}">
                <a16:creationId xmlns:a16="http://schemas.microsoft.com/office/drawing/2014/main" id="{9CC87785-5117-4BD0-B17E-71C12B0DFC6C}"/>
              </a:ext>
            </a:extLst>
          </p:cNvPr>
          <p:cNvSpPr>
            <a:spLocks noChangeArrowheads="1"/>
          </p:cNvSpPr>
          <p:nvPr/>
        </p:nvSpPr>
        <p:spPr bwMode="auto">
          <a:xfrm>
            <a:off x="4778046" y="3363882"/>
            <a:ext cx="3441594" cy="609600"/>
          </a:xfrm>
          <a:prstGeom prst="wedgeRectCallout">
            <a:avLst>
              <a:gd name="adj1" fmla="val -109141"/>
              <a:gd name="adj2" fmla="val 19889"/>
            </a:avLst>
          </a:prstGeom>
          <a:ln>
            <a:headEnd/>
            <a:tailEnd/>
          </a:ln>
        </p:spPr>
        <p:style>
          <a:lnRef idx="1">
            <a:schemeClr val="accent4"/>
          </a:lnRef>
          <a:fillRef idx="2">
            <a:schemeClr val="accent4"/>
          </a:fillRef>
          <a:effectRef idx="1">
            <a:schemeClr val="accent4"/>
          </a:effectRef>
          <a:fontRef idx="minor">
            <a:schemeClr val="dk1"/>
          </a:fontRef>
        </p:style>
        <p:txBody>
          <a:bodyPr/>
          <a:lstStyle/>
          <a:p>
            <a:pPr algn="ctr" fontAlgn="auto">
              <a:spcBef>
                <a:spcPts val="0"/>
              </a:spcBef>
              <a:spcAft>
                <a:spcPts val="0"/>
              </a:spcAft>
              <a:defRPr/>
            </a:pPr>
            <a:r>
              <a:rPr lang="en-US" sz="2400">
                <a:solidFill>
                  <a:schemeClr val="tx1"/>
                </a:solidFill>
                <a:latin typeface="Times New Roman" pitchFamily="18" charset="0"/>
                <a:cs typeface="Times New Roman" pitchFamily="18" charset="0"/>
              </a:rPr>
              <a:t> 5. Tây </a:t>
            </a:r>
            <a:r>
              <a:rPr lang="en-US" sz="2400" dirty="0" err="1">
                <a:solidFill>
                  <a:schemeClr val="tx1"/>
                </a:solidFill>
                <a:latin typeface="Times New Roman" pitchFamily="18" charset="0"/>
                <a:cs typeface="Times New Roman" pitchFamily="18" charset="0"/>
              </a:rPr>
              <a:t>Nguyên</a:t>
            </a:r>
            <a:endParaRPr lang="en-US" sz="2400" dirty="0">
              <a:solidFill>
                <a:schemeClr val="tx1"/>
              </a:solidFill>
              <a:latin typeface="Times New Roman" pitchFamily="18" charset="0"/>
              <a:cs typeface="Times New Roman" pitchFamily="18" charset="0"/>
            </a:endParaRPr>
          </a:p>
        </p:txBody>
      </p:sp>
      <p:sp>
        <p:nvSpPr>
          <p:cNvPr id="56" name="AutoShape 19">
            <a:extLst>
              <a:ext uri="{FF2B5EF4-FFF2-40B4-BE49-F238E27FC236}">
                <a16:creationId xmlns:a16="http://schemas.microsoft.com/office/drawing/2014/main" id="{BA5089C3-EF21-469E-8B89-66F89982D88D}"/>
              </a:ext>
            </a:extLst>
          </p:cNvPr>
          <p:cNvSpPr>
            <a:spLocks noChangeArrowheads="1"/>
          </p:cNvSpPr>
          <p:nvPr/>
        </p:nvSpPr>
        <p:spPr bwMode="auto">
          <a:xfrm>
            <a:off x="4779384" y="4378924"/>
            <a:ext cx="3453442" cy="609600"/>
          </a:xfrm>
          <a:prstGeom prst="wedgeRectCallout">
            <a:avLst>
              <a:gd name="adj1" fmla="val -123427"/>
              <a:gd name="adj2" fmla="val 28507"/>
            </a:avLst>
          </a:prstGeom>
          <a:ln>
            <a:headEnd/>
            <a:tailEnd/>
          </a:ln>
        </p:spPr>
        <p:style>
          <a:lnRef idx="1">
            <a:schemeClr val="accent4"/>
          </a:lnRef>
          <a:fillRef idx="2">
            <a:schemeClr val="accent4"/>
          </a:fillRef>
          <a:effectRef idx="1">
            <a:schemeClr val="accent4"/>
          </a:effectRef>
          <a:fontRef idx="minor">
            <a:schemeClr val="dk1"/>
          </a:fontRef>
        </p:style>
        <p:txBody>
          <a:bodyPr/>
          <a:lstStyle/>
          <a:p>
            <a:pPr algn="ctr" fontAlgn="auto">
              <a:spcBef>
                <a:spcPts val="0"/>
              </a:spcBef>
              <a:spcAft>
                <a:spcPts val="0"/>
              </a:spcAft>
              <a:defRPr/>
            </a:pPr>
            <a:r>
              <a:rPr lang="en-US" sz="2400">
                <a:solidFill>
                  <a:schemeClr val="tx1"/>
                </a:solidFill>
                <a:latin typeface="Times New Roman" pitchFamily="18" charset="0"/>
                <a:cs typeface="Times New Roman" pitchFamily="18" charset="0"/>
              </a:rPr>
              <a:t> 6. Đông </a:t>
            </a:r>
            <a:r>
              <a:rPr lang="en-US" sz="2400" dirty="0">
                <a:solidFill>
                  <a:schemeClr val="tx1"/>
                </a:solidFill>
                <a:latin typeface="Times New Roman" pitchFamily="18" charset="0"/>
                <a:cs typeface="Times New Roman" pitchFamily="18" charset="0"/>
              </a:rPr>
              <a:t>Nam </a:t>
            </a:r>
            <a:r>
              <a:rPr lang="en-US" sz="2400" dirty="0" err="1">
                <a:solidFill>
                  <a:schemeClr val="tx1"/>
                </a:solidFill>
                <a:latin typeface="Times New Roman" pitchFamily="18" charset="0"/>
                <a:cs typeface="Times New Roman" pitchFamily="18" charset="0"/>
              </a:rPr>
              <a:t>Bộ</a:t>
            </a:r>
            <a:endParaRPr lang="en-US" sz="2400" dirty="0">
              <a:solidFill>
                <a:schemeClr val="tx1"/>
              </a:solidFill>
              <a:latin typeface="Times New Roman" pitchFamily="18" charset="0"/>
              <a:cs typeface="Times New Roman" pitchFamily="18" charset="0"/>
            </a:endParaRPr>
          </a:p>
        </p:txBody>
      </p:sp>
      <p:sp>
        <p:nvSpPr>
          <p:cNvPr id="57" name="AutoShape 20">
            <a:extLst>
              <a:ext uri="{FF2B5EF4-FFF2-40B4-BE49-F238E27FC236}">
                <a16:creationId xmlns:a16="http://schemas.microsoft.com/office/drawing/2014/main" id="{24F81859-F0CC-42B2-B9CF-1631984F6991}"/>
              </a:ext>
            </a:extLst>
          </p:cNvPr>
          <p:cNvSpPr>
            <a:spLocks noChangeArrowheads="1"/>
          </p:cNvSpPr>
          <p:nvPr/>
        </p:nvSpPr>
        <p:spPr bwMode="auto">
          <a:xfrm>
            <a:off x="4814654" y="5299057"/>
            <a:ext cx="3911734" cy="609600"/>
          </a:xfrm>
          <a:prstGeom prst="wedgeRectCallout">
            <a:avLst>
              <a:gd name="adj1" fmla="val -127981"/>
              <a:gd name="adj2" fmla="val -29223"/>
            </a:avLst>
          </a:prstGeom>
          <a:ln>
            <a:headEnd/>
            <a:tailEnd/>
          </a:ln>
        </p:spPr>
        <p:style>
          <a:lnRef idx="1">
            <a:schemeClr val="accent4"/>
          </a:lnRef>
          <a:fillRef idx="2">
            <a:schemeClr val="accent4"/>
          </a:fillRef>
          <a:effectRef idx="1">
            <a:schemeClr val="accent4"/>
          </a:effectRef>
          <a:fontRef idx="minor">
            <a:schemeClr val="dk1"/>
          </a:fontRef>
        </p:style>
        <p:txBody>
          <a:bodyPr/>
          <a:lstStyle/>
          <a:p>
            <a:pPr algn="ctr" fontAlgn="auto">
              <a:spcBef>
                <a:spcPts val="0"/>
              </a:spcBef>
              <a:spcAft>
                <a:spcPts val="0"/>
              </a:spcAft>
              <a:defRPr/>
            </a:pPr>
            <a:r>
              <a:rPr lang="en-US" sz="2400">
                <a:solidFill>
                  <a:schemeClr val="tx1"/>
                </a:solidFill>
                <a:latin typeface="Times New Roman" pitchFamily="18" charset="0"/>
                <a:cs typeface="Times New Roman" pitchFamily="18" charset="0"/>
              </a:rPr>
              <a:t> 7. Đồng </a:t>
            </a:r>
            <a:r>
              <a:rPr lang="en-US" sz="2400" dirty="0" err="1">
                <a:solidFill>
                  <a:schemeClr val="tx1"/>
                </a:solidFill>
                <a:latin typeface="Times New Roman" pitchFamily="18" charset="0"/>
                <a:cs typeface="Times New Roman" pitchFamily="18" charset="0"/>
              </a:rPr>
              <a:t>bằng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Cửu</a:t>
            </a:r>
            <a:r>
              <a:rPr lang="en-US" sz="2400" dirty="0">
                <a:solidFill>
                  <a:schemeClr val="tx1"/>
                </a:solidFill>
                <a:latin typeface="Times New Roman" pitchFamily="18" charset="0"/>
                <a:cs typeface="Times New Roman" pitchFamily="18" charset="0"/>
              </a:rPr>
              <a:t> Long</a:t>
            </a:r>
          </a:p>
        </p:txBody>
      </p:sp>
      <p:sp>
        <p:nvSpPr>
          <p:cNvPr id="58" name="Rectangle: Rounded Corners 7">
            <a:extLst>
              <a:ext uri="{FF2B5EF4-FFF2-40B4-BE49-F238E27FC236}">
                <a16:creationId xmlns:a16="http://schemas.microsoft.com/office/drawing/2014/main" id="{D3E9CA09-BF7E-4A94-A671-A071F1685A6C}"/>
              </a:ext>
            </a:extLst>
          </p:cNvPr>
          <p:cNvSpPr/>
          <p:nvPr/>
        </p:nvSpPr>
        <p:spPr>
          <a:xfrm>
            <a:off x="8629291" y="1181765"/>
            <a:ext cx="3562709" cy="4226943"/>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latin typeface="+mj-lt"/>
                <a:cs typeface="Arial" panose="020B0604020202020204" pitchFamily="34" charset="0"/>
              </a:rPr>
              <a:t>Quan sát H6.2:</a:t>
            </a:r>
          </a:p>
          <a:p>
            <a:pPr algn="just"/>
            <a:r>
              <a:rPr lang="en-US" sz="2800">
                <a:solidFill>
                  <a:schemeClr val="tx1"/>
                </a:solidFill>
                <a:latin typeface="+mj-lt"/>
                <a:cs typeface="Arial" panose="020B0604020202020204" pitchFamily="34" charset="0"/>
              </a:rPr>
              <a:t>- Nước ta được chia thanh mấy vùng KT?</a:t>
            </a:r>
          </a:p>
          <a:p>
            <a:pPr algn="just"/>
            <a:r>
              <a:rPr lang="en-US" sz="2800">
                <a:solidFill>
                  <a:schemeClr val="tx1"/>
                </a:solidFill>
                <a:latin typeface="+mj-lt"/>
                <a:cs typeface="Arial" panose="020B0604020202020204" pitchFamily="34" charset="0"/>
              </a:rPr>
              <a:t>- Xác định vị trí  các vùng KT của nước ta.</a:t>
            </a:r>
          </a:p>
          <a:p>
            <a:pPr algn="just"/>
            <a:r>
              <a:rPr lang="en-US" sz="2800">
                <a:solidFill>
                  <a:schemeClr val="tx1"/>
                </a:solidFill>
                <a:latin typeface="+mj-lt"/>
                <a:cs typeface="Arial" panose="020B0604020202020204" pitchFamily="34" charset="0"/>
              </a:rPr>
              <a:t>- Những vùng KT nào giáp biển, vùng KT nào không giáp biển? </a:t>
            </a:r>
            <a:endParaRPr lang="en-US" sz="2800" dirty="0">
              <a:solidFill>
                <a:schemeClr val="tx1"/>
              </a:solidFill>
              <a:latin typeface="+mj-lt"/>
              <a:cs typeface="Arial" panose="020B0604020202020204" pitchFamily="34" charset="0"/>
            </a:endParaRPr>
          </a:p>
        </p:txBody>
      </p:sp>
    </p:spTree>
    <p:extLst>
      <p:ext uri="{BB962C8B-B14F-4D97-AF65-F5344CB8AC3E}">
        <p14:creationId xmlns:p14="http://schemas.microsoft.com/office/powerpoint/2010/main" val="276290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additive="base">
                                        <p:cTn id="21" dur="500" fill="hold"/>
                                        <p:tgtEl>
                                          <p:spTgt spid="52"/>
                                        </p:tgtEl>
                                        <p:attrNameLst>
                                          <p:attrName>ppt_x</p:attrName>
                                        </p:attrNameLst>
                                      </p:cBhvr>
                                      <p:tavLst>
                                        <p:tav tm="0">
                                          <p:val>
                                            <p:strVal val="#ppt_x"/>
                                          </p:val>
                                        </p:tav>
                                        <p:tav tm="100000">
                                          <p:val>
                                            <p:strVal val="#ppt_x"/>
                                          </p:val>
                                        </p:tav>
                                      </p:tavLst>
                                    </p:anim>
                                    <p:anim calcmode="lin" valueType="num">
                                      <p:cBhvr additive="base">
                                        <p:cTn id="2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additive="base">
                                        <p:cTn id="31" dur="500" fill="hold"/>
                                        <p:tgtEl>
                                          <p:spTgt spid="53"/>
                                        </p:tgtEl>
                                        <p:attrNameLst>
                                          <p:attrName>ppt_x</p:attrName>
                                        </p:attrNameLst>
                                      </p:cBhvr>
                                      <p:tavLst>
                                        <p:tav tm="0">
                                          <p:val>
                                            <p:strVal val="#ppt_x"/>
                                          </p:val>
                                        </p:tav>
                                        <p:tav tm="100000">
                                          <p:val>
                                            <p:strVal val="#ppt_x"/>
                                          </p:val>
                                        </p:tav>
                                      </p:tavLst>
                                    </p:anim>
                                    <p:anim calcmode="lin" valueType="num">
                                      <p:cBhvr additive="base">
                                        <p:cTn id="3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par>
                          <p:cTn id="38" fill="hold">
                            <p:stCondLst>
                              <p:cond delay="500"/>
                            </p:stCondLst>
                            <p:childTnLst>
                              <p:par>
                                <p:cTn id="39" presetID="2" presetClass="entr" presetSubtype="4" fill="hold" grpId="0" nodeType="afterEffect">
                                  <p:stCondLst>
                                    <p:cond delay="0"/>
                                  </p:stCondLst>
                                  <p:childTnLst>
                                    <p:set>
                                      <p:cBhvr>
                                        <p:cTn id="40" dur="1" fill="hold">
                                          <p:stCondLst>
                                            <p:cond delay="0"/>
                                          </p:stCondLst>
                                        </p:cTn>
                                        <p:tgtEl>
                                          <p:spTgt spid="54"/>
                                        </p:tgtEl>
                                        <p:attrNameLst>
                                          <p:attrName>style.visibility</p:attrName>
                                        </p:attrNameLst>
                                      </p:cBhvr>
                                      <p:to>
                                        <p:strVal val="visible"/>
                                      </p:to>
                                    </p:set>
                                    <p:anim calcmode="lin" valueType="num">
                                      <p:cBhvr additive="base">
                                        <p:cTn id="41" dur="500" fill="hold"/>
                                        <p:tgtEl>
                                          <p:spTgt spid="54"/>
                                        </p:tgtEl>
                                        <p:attrNameLst>
                                          <p:attrName>ppt_x</p:attrName>
                                        </p:attrNameLst>
                                      </p:cBhvr>
                                      <p:tavLst>
                                        <p:tav tm="0">
                                          <p:val>
                                            <p:strVal val="#ppt_x"/>
                                          </p:val>
                                        </p:tav>
                                        <p:tav tm="100000">
                                          <p:val>
                                            <p:strVal val="#ppt_x"/>
                                          </p:val>
                                        </p:tav>
                                      </p:tavLst>
                                    </p:anim>
                                    <p:anim calcmode="lin" valueType="num">
                                      <p:cBhvr additive="base">
                                        <p:cTn id="4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par>
                          <p:cTn id="48" fill="hold">
                            <p:stCondLst>
                              <p:cond delay="500"/>
                            </p:stCondLst>
                            <p:childTnLst>
                              <p:par>
                                <p:cTn id="49" presetID="2" presetClass="entr" presetSubtype="4" fill="hold" grpId="0" nodeType="afterEffect">
                                  <p:stCondLst>
                                    <p:cond delay="0"/>
                                  </p:stCondLst>
                                  <p:childTnLst>
                                    <p:set>
                                      <p:cBhvr>
                                        <p:cTn id="50" dur="1" fill="hold">
                                          <p:stCondLst>
                                            <p:cond delay="0"/>
                                          </p:stCondLst>
                                        </p:cTn>
                                        <p:tgtEl>
                                          <p:spTgt spid="55"/>
                                        </p:tgtEl>
                                        <p:attrNameLst>
                                          <p:attrName>style.visibility</p:attrName>
                                        </p:attrNameLst>
                                      </p:cBhvr>
                                      <p:to>
                                        <p:strVal val="visible"/>
                                      </p:to>
                                    </p:set>
                                    <p:anim calcmode="lin" valueType="num">
                                      <p:cBhvr additive="base">
                                        <p:cTn id="51" dur="500" fill="hold"/>
                                        <p:tgtEl>
                                          <p:spTgt spid="55"/>
                                        </p:tgtEl>
                                        <p:attrNameLst>
                                          <p:attrName>ppt_x</p:attrName>
                                        </p:attrNameLst>
                                      </p:cBhvr>
                                      <p:tavLst>
                                        <p:tav tm="0">
                                          <p:val>
                                            <p:strVal val="#ppt_x"/>
                                          </p:val>
                                        </p:tav>
                                        <p:tav tm="100000">
                                          <p:val>
                                            <p:strVal val="#ppt_x"/>
                                          </p:val>
                                        </p:tav>
                                      </p:tavLst>
                                    </p:anim>
                                    <p:anim calcmode="lin" valueType="num">
                                      <p:cBhvr additive="base">
                                        <p:cTn id="5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par>
                          <p:cTn id="58" fill="hold">
                            <p:stCondLst>
                              <p:cond delay="500"/>
                            </p:stCondLst>
                            <p:childTnLst>
                              <p:par>
                                <p:cTn id="59" presetID="2" presetClass="entr" presetSubtype="4" fill="hold" grpId="0" nodeType="afterEffect">
                                  <p:stCondLst>
                                    <p:cond delay="0"/>
                                  </p:stCondLst>
                                  <p:childTnLst>
                                    <p:set>
                                      <p:cBhvr>
                                        <p:cTn id="60" dur="1" fill="hold">
                                          <p:stCondLst>
                                            <p:cond delay="0"/>
                                          </p:stCondLst>
                                        </p:cTn>
                                        <p:tgtEl>
                                          <p:spTgt spid="56"/>
                                        </p:tgtEl>
                                        <p:attrNameLst>
                                          <p:attrName>style.visibility</p:attrName>
                                        </p:attrNameLst>
                                      </p:cBhvr>
                                      <p:to>
                                        <p:strVal val="visible"/>
                                      </p:to>
                                    </p:set>
                                    <p:anim calcmode="lin" valueType="num">
                                      <p:cBhvr additive="base">
                                        <p:cTn id="61" dur="500" fill="hold"/>
                                        <p:tgtEl>
                                          <p:spTgt spid="56"/>
                                        </p:tgtEl>
                                        <p:attrNameLst>
                                          <p:attrName>ppt_x</p:attrName>
                                        </p:attrNameLst>
                                      </p:cBhvr>
                                      <p:tavLst>
                                        <p:tav tm="0">
                                          <p:val>
                                            <p:strVal val="#ppt_x"/>
                                          </p:val>
                                        </p:tav>
                                        <p:tav tm="100000">
                                          <p:val>
                                            <p:strVal val="#ppt_x"/>
                                          </p:val>
                                        </p:tav>
                                      </p:tavLst>
                                    </p:anim>
                                    <p:anim calcmode="lin" valueType="num">
                                      <p:cBhvr additive="base">
                                        <p:cTn id="6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500"/>
                                        <p:tgtEl>
                                          <p:spTgt spid="50"/>
                                        </p:tgtEl>
                                      </p:cBhvr>
                                    </p:animEffect>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57"/>
                                        </p:tgtEl>
                                        <p:attrNameLst>
                                          <p:attrName>style.visibility</p:attrName>
                                        </p:attrNameLst>
                                      </p:cBhvr>
                                      <p:to>
                                        <p:strVal val="visible"/>
                                      </p:to>
                                    </p:set>
                                    <p:anim calcmode="lin" valueType="num">
                                      <p:cBhvr additive="base">
                                        <p:cTn id="71" dur="500" fill="hold"/>
                                        <p:tgtEl>
                                          <p:spTgt spid="57"/>
                                        </p:tgtEl>
                                        <p:attrNameLst>
                                          <p:attrName>ppt_x</p:attrName>
                                        </p:attrNameLst>
                                      </p:cBhvr>
                                      <p:tavLst>
                                        <p:tav tm="0">
                                          <p:val>
                                            <p:strVal val="#ppt_x"/>
                                          </p:val>
                                        </p:tav>
                                        <p:tav tm="100000">
                                          <p:val>
                                            <p:strVal val="#ppt_x"/>
                                          </p:val>
                                        </p:tav>
                                      </p:tavLst>
                                    </p:anim>
                                    <p:anim calcmode="lin" valueType="num">
                                      <p:cBhvr additive="base">
                                        <p:cTn id="7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fade">
                                      <p:cBhvr>
                                        <p:cTn id="77" dur="1000"/>
                                        <p:tgtEl>
                                          <p:spTgt spid="58"/>
                                        </p:tgtEl>
                                      </p:cBhvr>
                                    </p:animEffect>
                                    <p:anim calcmode="lin" valueType="num">
                                      <p:cBhvr>
                                        <p:cTn id="78" dur="1000" fill="hold"/>
                                        <p:tgtEl>
                                          <p:spTgt spid="58"/>
                                        </p:tgtEl>
                                        <p:attrNameLst>
                                          <p:attrName>ppt_x</p:attrName>
                                        </p:attrNameLst>
                                      </p:cBhvr>
                                      <p:tavLst>
                                        <p:tav tm="0">
                                          <p:val>
                                            <p:strVal val="#ppt_x"/>
                                          </p:val>
                                        </p:tav>
                                        <p:tav tm="100000">
                                          <p:val>
                                            <p:strVal val="#ppt_x"/>
                                          </p:val>
                                        </p:tav>
                                      </p:tavLst>
                                    </p:anim>
                                    <p:anim calcmode="lin" valueType="num">
                                      <p:cBhvr>
                                        <p:cTn id="7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AF539F-AD93-4816-B4E0-6AAF26472A27}"/>
              </a:ext>
            </a:extLst>
          </p:cNvPr>
          <p:cNvPicPr>
            <a:picLocks noChangeAspect="1"/>
          </p:cNvPicPr>
          <p:nvPr/>
        </p:nvPicPr>
        <p:blipFill>
          <a:blip r:embed="rId3"/>
          <a:stretch>
            <a:fillRect/>
          </a:stretch>
        </p:blipFill>
        <p:spPr>
          <a:xfrm>
            <a:off x="232595" y="0"/>
            <a:ext cx="5495345" cy="6858000"/>
          </a:xfrm>
          <a:prstGeom prst="rect">
            <a:avLst/>
          </a:prstGeom>
        </p:spPr>
      </p:pic>
      <p:sp>
        <p:nvSpPr>
          <p:cNvPr id="5" name="Rectangle: Rounded Corners 7">
            <a:extLst>
              <a:ext uri="{FF2B5EF4-FFF2-40B4-BE49-F238E27FC236}">
                <a16:creationId xmlns:a16="http://schemas.microsoft.com/office/drawing/2014/main" id="{01F5BD09-7238-4CD1-8C7F-592ECD67BBF5}"/>
              </a:ext>
            </a:extLst>
          </p:cNvPr>
          <p:cNvSpPr/>
          <p:nvPr/>
        </p:nvSpPr>
        <p:spPr>
          <a:xfrm>
            <a:off x="5739760" y="1759788"/>
            <a:ext cx="6219645" cy="526238"/>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latin typeface="+mj-lt"/>
                <a:cs typeface="Arial" panose="020B0604020202020204" pitchFamily="34" charset="0"/>
              </a:rPr>
              <a:t>Kể tên các vùng KT trọng điểm nước ta? </a:t>
            </a:r>
            <a:endParaRPr lang="en-US" sz="2800" dirty="0">
              <a:solidFill>
                <a:schemeClr val="tx1"/>
              </a:solidFill>
              <a:latin typeface="+mj-lt"/>
              <a:cs typeface="Arial" panose="020B0604020202020204" pitchFamily="34" charset="0"/>
            </a:endParaRPr>
          </a:p>
        </p:txBody>
      </p:sp>
      <p:sp>
        <p:nvSpPr>
          <p:cNvPr id="6" name="TextBox 5">
            <a:extLst>
              <a:ext uri="{FF2B5EF4-FFF2-40B4-BE49-F238E27FC236}">
                <a16:creationId xmlns:a16="http://schemas.microsoft.com/office/drawing/2014/main" id="{F92FD873-3ED3-4B7E-94BF-4E92B1041BE9}"/>
              </a:ext>
            </a:extLst>
          </p:cNvPr>
          <p:cNvSpPr txBox="1"/>
          <p:nvPr/>
        </p:nvSpPr>
        <p:spPr>
          <a:xfrm>
            <a:off x="5727940" y="3067537"/>
            <a:ext cx="6653842" cy="1323439"/>
          </a:xfrm>
          <a:prstGeom prst="rect">
            <a:avLst/>
          </a:prstGeom>
          <a:noFill/>
        </p:spPr>
        <p:txBody>
          <a:bodyPr wrap="square">
            <a:spAutoFit/>
          </a:bodyPr>
          <a:lstStyle/>
          <a:p>
            <a:r>
              <a:rPr lang="en-US" sz="2000">
                <a:solidFill>
                  <a:srgbClr val="002060"/>
                </a:solidFill>
                <a:latin typeface="Times New Roman" panose="02020603050405020304" pitchFamily="18" charset="0"/>
                <a:cs typeface="Times New Roman" panose="02020603050405020304" pitchFamily="18" charset="0"/>
              </a:rPr>
              <a:t>-</a:t>
            </a:r>
            <a:r>
              <a:rPr lang="vi-VN" sz="2000" b="0" i="0" kern="1200">
                <a:solidFill>
                  <a:srgbClr val="002060"/>
                </a:solidFill>
                <a:effectLst/>
                <a:latin typeface="Times New Roman" panose="02020603050405020304" pitchFamily="18" charset="0"/>
                <a:cs typeface="Times New Roman" panose="02020603050405020304" pitchFamily="18" charset="0"/>
              </a:rPr>
              <a:t> Vùng kinh tế trọng điểm phía Bắc: </a:t>
            </a:r>
            <a:endParaRPr lang="en-US" sz="2000" b="0" i="0" kern="1200">
              <a:solidFill>
                <a:srgbClr val="002060"/>
              </a:solidFill>
              <a:effectLst/>
              <a:latin typeface="Times New Roman" panose="02020603050405020304" pitchFamily="18" charset="0"/>
              <a:cs typeface="Times New Roman" panose="02020603050405020304" pitchFamily="18" charset="0"/>
            </a:endParaRPr>
          </a:p>
          <a:p>
            <a:r>
              <a:rPr lang="en-US" sz="2000" b="0" i="0" kern="1200">
                <a:solidFill>
                  <a:srgbClr val="002060"/>
                </a:solidFill>
                <a:effectLst/>
                <a:latin typeface="Times New Roman" panose="02020603050405020304" pitchFamily="18" charset="0"/>
                <a:cs typeface="Times New Roman" panose="02020603050405020304" pitchFamily="18" charset="0"/>
              </a:rPr>
              <a:t>-</a:t>
            </a:r>
            <a:r>
              <a:rPr lang="vi-VN" sz="2000" b="0" i="0" kern="1200">
                <a:solidFill>
                  <a:srgbClr val="002060"/>
                </a:solidFill>
                <a:effectLst/>
                <a:latin typeface="Times New Roman" panose="02020603050405020304" pitchFamily="18" charset="0"/>
                <a:cs typeface="Times New Roman" panose="02020603050405020304" pitchFamily="18" charset="0"/>
              </a:rPr>
              <a:t> Vùng kinh tế trọng điểm miền Trung: </a:t>
            </a:r>
            <a:endParaRPr lang="en-US" sz="2000" b="0" i="0" kern="1200">
              <a:solidFill>
                <a:srgbClr val="002060"/>
              </a:solidFill>
              <a:effectLst/>
              <a:latin typeface="Times New Roman" panose="02020603050405020304" pitchFamily="18" charset="0"/>
              <a:cs typeface="Times New Roman" panose="02020603050405020304" pitchFamily="18" charset="0"/>
            </a:endParaRPr>
          </a:p>
          <a:p>
            <a:r>
              <a:rPr lang="en-US" sz="2000" b="0" i="0" kern="1200">
                <a:solidFill>
                  <a:srgbClr val="002060"/>
                </a:solidFill>
                <a:effectLst/>
                <a:latin typeface="Times New Roman" panose="02020603050405020304" pitchFamily="18" charset="0"/>
                <a:cs typeface="Times New Roman" panose="02020603050405020304" pitchFamily="18" charset="0"/>
              </a:rPr>
              <a:t>- </a:t>
            </a:r>
            <a:r>
              <a:rPr lang="vi-VN" sz="2000" b="0" i="0" kern="1200">
                <a:solidFill>
                  <a:srgbClr val="002060"/>
                </a:solidFill>
                <a:effectLst/>
                <a:latin typeface="Times New Roman" panose="02020603050405020304" pitchFamily="18" charset="0"/>
                <a:cs typeface="Times New Roman" panose="02020603050405020304" pitchFamily="18" charset="0"/>
              </a:rPr>
              <a:t>Vùng kinh tế trọng điểm phía Nam:</a:t>
            </a:r>
            <a:endParaRPr lang="en-US" sz="2000" b="0" i="0" kern="1200">
              <a:solidFill>
                <a:srgbClr val="002060"/>
              </a:solidFill>
              <a:effectLst/>
              <a:latin typeface="Times New Roman" panose="02020603050405020304" pitchFamily="18" charset="0"/>
              <a:cs typeface="Times New Roman" panose="02020603050405020304" pitchFamily="18" charset="0"/>
            </a:endParaRPr>
          </a:p>
          <a:p>
            <a:r>
              <a:rPr lang="en-US" sz="2000">
                <a:solidFill>
                  <a:srgbClr val="002060"/>
                </a:solidFill>
                <a:latin typeface="Times New Roman" panose="02020603050405020304" pitchFamily="18" charset="0"/>
                <a:cs typeface="Times New Roman" panose="02020603050405020304" pitchFamily="18" charset="0"/>
              </a:rPr>
              <a:t>- V</a:t>
            </a:r>
            <a:r>
              <a:rPr lang="vi-VN" sz="2000">
                <a:solidFill>
                  <a:srgbClr val="002060"/>
                </a:solidFill>
                <a:latin typeface="Times New Roman" panose="02020603050405020304" pitchFamily="18" charset="0"/>
                <a:cs typeface="Times New Roman" panose="02020603050405020304" pitchFamily="18" charset="0"/>
              </a:rPr>
              <a:t>ùng kinh tế trọng điểm vùng Đồng bằng sông Cửu Long.</a:t>
            </a:r>
            <a:endParaRPr lang="vi-VN" sz="2000" b="0" i="0" kern="1200">
              <a:solidFill>
                <a:srgbClr val="002060"/>
              </a:solidFill>
              <a:effectLst/>
              <a:latin typeface="Times New Roman" panose="02020603050405020304" pitchFamily="18" charset="0"/>
              <a:cs typeface="Times New Roman" panose="02020603050405020304" pitchFamily="18" charset="0"/>
            </a:endParaRPr>
          </a:p>
        </p:txBody>
      </p:sp>
      <p:pic>
        <p:nvPicPr>
          <p:cNvPr id="8" name="Picture 2" descr="Scan0014">
            <a:extLst>
              <a:ext uri="{FF2B5EF4-FFF2-40B4-BE49-F238E27FC236}">
                <a16:creationId xmlns:a16="http://schemas.microsoft.com/office/drawing/2014/main" id="{08D3E7AB-4094-43F2-A23C-567B3689E1EE}"/>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r="1547" b="4445"/>
          <a:stretch>
            <a:fillRect/>
          </a:stretch>
        </p:blipFill>
        <p:spPr bwMode="auto">
          <a:xfrm>
            <a:off x="220775" y="60209"/>
            <a:ext cx="5518985" cy="679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1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C0363DEA-F57C-4DE3-B6D2-78C1A2F59418}"/>
              </a:ext>
            </a:extLst>
          </p:cNvPr>
          <p:cNvSpPr/>
          <p:nvPr/>
        </p:nvSpPr>
        <p:spPr>
          <a:xfrm>
            <a:off x="361309" y="121609"/>
            <a:ext cx="11469382" cy="1086089"/>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mj-lt"/>
                <a:cs typeface="Arial" panose="020B0604020202020204" pitchFamily="34" charset="0"/>
              </a:rPr>
              <a:t>Quan sát bảng số liệu sau, </a:t>
            </a:r>
            <a:r>
              <a:rPr lang="vi-VN" sz="2800">
                <a:solidFill>
                  <a:schemeClr val="tx1"/>
                </a:solidFill>
                <a:latin typeface="+mj-lt"/>
                <a:cs typeface="Arial" panose="020B0604020202020204" pitchFamily="34" charset="0"/>
              </a:rPr>
              <a:t>hãy </a:t>
            </a:r>
            <a:r>
              <a:rPr lang="en-US" sz="2800">
                <a:solidFill>
                  <a:schemeClr val="tx1"/>
                </a:solidFill>
                <a:latin typeface="Times New Roman" panose="02020603050405020304" pitchFamily="18" charset="0"/>
                <a:cs typeface="Times New Roman" panose="02020603050405020304" pitchFamily="18" charset="0"/>
              </a:rPr>
              <a:t>nhận xét </a:t>
            </a:r>
            <a:r>
              <a:rPr lang="vi-VN" sz="2800">
                <a:solidFill>
                  <a:schemeClr val="tx1"/>
                </a:solidFill>
                <a:latin typeface="+mj-lt"/>
                <a:cs typeface="Arial" panose="020B0604020202020204" pitchFamily="34" charset="0"/>
              </a:rPr>
              <a:t>x</a:t>
            </a:r>
            <a:r>
              <a:rPr lang="en-US" sz="2800">
                <a:solidFill>
                  <a:schemeClr val="tx1"/>
                </a:solidFill>
                <a:latin typeface="Times New Roman" panose="02020603050405020304" pitchFamily="18" charset="0"/>
                <a:cs typeface="Times New Roman" panose="02020603050405020304" pitchFamily="18" charset="0"/>
              </a:rPr>
              <a:t>u</a:t>
            </a:r>
            <a:r>
              <a:rPr lang="vi-VN" sz="2800">
                <a:solidFill>
                  <a:schemeClr val="tx1"/>
                </a:solidFill>
                <a:latin typeface="+mj-lt"/>
                <a:cs typeface="Arial" panose="020B0604020202020204" pitchFamily="34" charset="0"/>
              </a:rPr>
              <a:t> </a:t>
            </a:r>
            <a:r>
              <a:rPr lang="vi-VN" sz="2800" dirty="0">
                <a:solidFill>
                  <a:schemeClr val="tx1"/>
                </a:solidFill>
                <a:latin typeface="+mj-lt"/>
                <a:cs typeface="Arial" panose="020B0604020202020204" pitchFamily="34" charset="0"/>
              </a:rPr>
              <a:t>hướng chuyển dịch cơ </a:t>
            </a:r>
            <a:r>
              <a:rPr lang="vi-VN" sz="2800">
                <a:solidFill>
                  <a:schemeClr val="tx1"/>
                </a:solidFill>
                <a:latin typeface="+mj-lt"/>
                <a:cs typeface="Arial" panose="020B0604020202020204" pitchFamily="34" charset="0"/>
              </a:rPr>
              <a:t>cấu theo </a:t>
            </a:r>
            <a:r>
              <a:rPr lang="vi-VN" sz="2800" dirty="0">
                <a:solidFill>
                  <a:schemeClr val="tx1"/>
                </a:solidFill>
                <a:latin typeface="+mj-lt"/>
                <a:cs typeface="Arial" panose="020B0604020202020204" pitchFamily="34" charset="0"/>
              </a:rPr>
              <a:t>thành phần kinh tế?</a:t>
            </a:r>
            <a:endParaRPr lang="en-US" sz="2800" dirty="0">
              <a:solidFill>
                <a:schemeClr val="tx1"/>
              </a:solidFill>
              <a:latin typeface="+mj-lt"/>
              <a:cs typeface="Arial" panose="020B0604020202020204" pitchFamily="34" charset="0"/>
            </a:endParaRPr>
          </a:p>
        </p:txBody>
      </p:sp>
      <p:pic>
        <p:nvPicPr>
          <p:cNvPr id="20" name="image298.png">
            <a:extLst>
              <a:ext uri="{FF2B5EF4-FFF2-40B4-BE49-F238E27FC236}">
                <a16:creationId xmlns:a16="http://schemas.microsoft.com/office/drawing/2014/main" id="{D099859C-06FA-4493-B75B-D04BBCAA40E3}"/>
              </a:ext>
            </a:extLst>
          </p:cNvPr>
          <p:cNvPicPr/>
          <p:nvPr/>
        </p:nvPicPr>
        <p:blipFill rotWithShape="1">
          <a:blip r:embed="rId3"/>
          <a:srcRect l="16332" t="38100" r="11696" b="20137"/>
          <a:stretch/>
        </p:blipFill>
        <p:spPr>
          <a:xfrm>
            <a:off x="300564" y="1641221"/>
            <a:ext cx="11530127" cy="4244196"/>
          </a:xfrm>
          <a:prstGeom prst="rect">
            <a:avLst/>
          </a:prstGeom>
          <a:ln/>
        </p:spPr>
      </p:pic>
      <p:sp>
        <p:nvSpPr>
          <p:cNvPr id="13" name="TextBox 12">
            <a:extLst>
              <a:ext uri="{FF2B5EF4-FFF2-40B4-BE49-F238E27FC236}">
                <a16:creationId xmlns:a16="http://schemas.microsoft.com/office/drawing/2014/main" id="{DF30D864-7AA0-4BC0-B63A-136925003B2F}"/>
              </a:ext>
            </a:extLst>
          </p:cNvPr>
          <p:cNvSpPr txBox="1"/>
          <p:nvPr/>
        </p:nvSpPr>
        <p:spPr>
          <a:xfrm>
            <a:off x="4899805" y="6088107"/>
            <a:ext cx="8216582" cy="461665"/>
          </a:xfrm>
          <a:prstGeom prst="rect">
            <a:avLst/>
          </a:prstGeom>
          <a:noFill/>
        </p:spPr>
        <p:txBody>
          <a:bodyPr wrap="square" rtlCol="0">
            <a:spAutoFit/>
          </a:bodyPr>
          <a:lstStyle/>
          <a:p>
            <a:r>
              <a:rPr lang="en-US" sz="2400">
                <a:solidFill>
                  <a:srgbClr val="002060"/>
                </a:solidFill>
                <a:latin typeface="Times New Roman" panose="02020603050405020304" pitchFamily="18" charset="0"/>
                <a:cs typeface="Times New Roman" panose="02020603050405020304" pitchFamily="18" charset="0"/>
              </a:rPr>
              <a:t>KT ngoài nhà nước: KT tập thể, KT cá thể, KT tư nhân. </a:t>
            </a:r>
          </a:p>
        </p:txBody>
      </p:sp>
      <p:cxnSp>
        <p:nvCxnSpPr>
          <p:cNvPr id="22" name="Straight Arrow Connector 21">
            <a:extLst>
              <a:ext uri="{FF2B5EF4-FFF2-40B4-BE49-F238E27FC236}">
                <a16:creationId xmlns:a16="http://schemas.microsoft.com/office/drawing/2014/main" id="{7EF0D17A-C578-4354-8167-8188223151A0}"/>
              </a:ext>
            </a:extLst>
          </p:cNvPr>
          <p:cNvCxnSpPr>
            <a:cxnSpLocks/>
          </p:cNvCxnSpPr>
          <p:nvPr/>
        </p:nvCxnSpPr>
        <p:spPr>
          <a:xfrm flipV="1">
            <a:off x="10903789" y="3811437"/>
            <a:ext cx="0" cy="9138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EA7D614-9BB7-4EFE-9D3C-A88BFABA4A0F}"/>
              </a:ext>
            </a:extLst>
          </p:cNvPr>
          <p:cNvCxnSpPr>
            <a:cxnSpLocks/>
          </p:cNvCxnSpPr>
          <p:nvPr/>
        </p:nvCxnSpPr>
        <p:spPr>
          <a:xfrm>
            <a:off x="10593238" y="3303917"/>
            <a:ext cx="0" cy="3824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50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8972"/>
            <a:ext cx="12191999" cy="6199028"/>
          </a:xfrm>
          <a:prstGeom prst="rect">
            <a:avLst/>
          </a:prstGeom>
        </p:spPr>
      </p:pic>
      <p:sp>
        <p:nvSpPr>
          <p:cNvPr id="3" name="TextBox 2"/>
          <p:cNvSpPr txBox="1"/>
          <p:nvPr/>
        </p:nvSpPr>
        <p:spPr>
          <a:xfrm>
            <a:off x="1702905" y="135752"/>
            <a:ext cx="8786190" cy="523220"/>
          </a:xfrm>
          <a:prstGeom prst="rect">
            <a:avLst/>
          </a:prstGeom>
          <a:noFill/>
        </p:spPr>
        <p:txBody>
          <a:bodyPr wrap="square" rtlCol="0">
            <a:spAutoFit/>
          </a:bodyPr>
          <a:lstStyle/>
          <a:p>
            <a:pPr algn="ctr"/>
            <a:r>
              <a:rPr lang="vi-VN" sz="2800" dirty="0">
                <a:solidFill>
                  <a:srgbClr val="C00000"/>
                </a:solidFill>
                <a:latin typeface="#9Slide03 Arima Madurai Bold" panose="00000800000000000000" pitchFamily="2" charset="0"/>
                <a:cs typeface="#9Slide03 Arima Madurai Bold" panose="00000800000000000000" pitchFamily="2" charset="0"/>
              </a:rPr>
              <a:t>TIẾT 6 – BÀI 6: SỰ PHÁT TRIỂN KINH TẾ VIỆT NAM</a:t>
            </a:r>
            <a:endParaRPr lang="en-US" sz="2800" dirty="0">
              <a:solidFill>
                <a:srgbClr val="C00000"/>
              </a:solidFill>
              <a:latin typeface="#9Slide03 Arima Madurai Bold" panose="00000800000000000000" pitchFamily="2" charset="0"/>
              <a:cs typeface="#9Slide03 Arima Madurai Bold" panose="00000800000000000000" pitchFamily="2" charset="0"/>
            </a:endParaRPr>
          </a:p>
        </p:txBody>
      </p:sp>
      <p:sp>
        <p:nvSpPr>
          <p:cNvPr id="5" name="TextBox 4"/>
          <p:cNvSpPr txBox="1"/>
          <p:nvPr/>
        </p:nvSpPr>
        <p:spPr>
          <a:xfrm>
            <a:off x="370397" y="906721"/>
            <a:ext cx="7843838" cy="461665"/>
          </a:xfrm>
          <a:prstGeom prst="rect">
            <a:avLst/>
          </a:prstGeom>
          <a:noFill/>
        </p:spPr>
        <p:txBody>
          <a:bodyPr wrap="square" rtlCol="0">
            <a:spAutoFit/>
          </a:bodyPr>
          <a:lstStyle/>
          <a:p>
            <a:r>
              <a:rPr lang="vi-VN" sz="2400">
                <a:solidFill>
                  <a:srgbClr val="FFFF00"/>
                </a:solidFill>
                <a:latin typeface="+mj-lt"/>
              </a:rPr>
              <a:t>Nền </a:t>
            </a:r>
            <a:r>
              <a:rPr lang="vi-VN" sz="2400" dirty="0">
                <a:solidFill>
                  <a:srgbClr val="FFFF00"/>
                </a:solidFill>
                <a:latin typeface="+mj-lt"/>
              </a:rPr>
              <a:t>kinh tế nước ta trong thời kì đổi mới:</a:t>
            </a:r>
            <a:endParaRPr lang="en-US" sz="2400" dirty="0">
              <a:solidFill>
                <a:srgbClr val="FFFF00"/>
              </a:solidFill>
              <a:latin typeface="+mj-lt"/>
            </a:endParaRPr>
          </a:p>
        </p:txBody>
      </p:sp>
      <p:sp>
        <p:nvSpPr>
          <p:cNvPr id="6" name="TextBox 5"/>
          <p:cNvSpPr txBox="1"/>
          <p:nvPr/>
        </p:nvSpPr>
        <p:spPr>
          <a:xfrm>
            <a:off x="370397" y="1360459"/>
            <a:ext cx="7843838" cy="461665"/>
          </a:xfrm>
          <a:prstGeom prst="rect">
            <a:avLst/>
          </a:prstGeom>
          <a:noFill/>
        </p:spPr>
        <p:txBody>
          <a:bodyPr wrap="square" rtlCol="0">
            <a:spAutoFit/>
          </a:bodyPr>
          <a:lstStyle/>
          <a:p>
            <a:r>
              <a:rPr lang="vi-VN" sz="2400" dirty="0">
                <a:solidFill>
                  <a:srgbClr val="FFFF00"/>
                </a:solidFill>
                <a:latin typeface="+mj-lt"/>
              </a:rPr>
              <a:t>1. Sự chuyển dịch cơ cấu kinh tế: </a:t>
            </a:r>
            <a:endParaRPr lang="en-US" sz="2400" dirty="0">
              <a:solidFill>
                <a:srgbClr val="FFFF00"/>
              </a:solidFill>
              <a:latin typeface="+mj-lt"/>
            </a:endParaRPr>
          </a:p>
        </p:txBody>
      </p:sp>
      <p:sp>
        <p:nvSpPr>
          <p:cNvPr id="7" name="TextBox 6"/>
          <p:cNvSpPr txBox="1"/>
          <p:nvPr/>
        </p:nvSpPr>
        <p:spPr>
          <a:xfrm>
            <a:off x="296040" y="4287443"/>
            <a:ext cx="11608414" cy="798745"/>
          </a:xfrm>
          <a:prstGeom prst="rect">
            <a:avLst/>
          </a:prstGeom>
          <a:noFill/>
        </p:spPr>
        <p:txBody>
          <a:bodyPr wrap="square" rtlCol="0">
            <a:spAutoFit/>
          </a:bodyPr>
          <a:lstStyle/>
          <a:p>
            <a:pPr indent="465138">
              <a:lnSpc>
                <a:spcPct val="120000"/>
              </a:lnSpc>
            </a:pPr>
            <a:r>
              <a:rPr lang="en-US" sz="2000">
                <a:solidFill>
                  <a:schemeClr val="bg1"/>
                </a:solidFill>
                <a:latin typeface="Times New Roman" panose="02020603050405020304" pitchFamily="18" charset="0"/>
                <a:cs typeface="Times New Roman" panose="02020603050405020304" pitchFamily="18" charset="0"/>
              </a:rPr>
              <a:t>- </a:t>
            </a:r>
            <a:r>
              <a:rPr lang="vi-VN" sz="200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Chuyển dịch cơ cấu thành phần </a:t>
            </a:r>
            <a:r>
              <a:rPr lang="vi-VN" sz="2000">
                <a:solidFill>
                  <a:schemeClr val="bg1"/>
                </a:solidFill>
                <a:latin typeface="Times New Roman" panose="02020603050405020304" pitchFamily="18" charset="0"/>
                <a:cs typeface="Times New Roman" panose="02020603050405020304" pitchFamily="18" charset="0"/>
              </a:rPr>
              <a:t>kinh tế</a:t>
            </a:r>
            <a:r>
              <a:rPr lang="en-US" sz="2000">
                <a:solidFill>
                  <a:schemeClr val="bg1"/>
                </a:solidFill>
                <a:latin typeface="Times New Roman" panose="02020603050405020304" pitchFamily="18" charset="0"/>
                <a:cs typeface="Times New Roman" panose="02020603050405020304" pitchFamily="18" charset="0"/>
              </a:rPr>
              <a:t>: Từ nền KT chủ yếu là khu vực Nhà nước và tập thể sang nền KT nhiều thành phần.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609D316-F7D9-45A9-AB9A-2871B221A97A}"/>
              </a:ext>
            </a:extLst>
          </p:cNvPr>
          <p:cNvSpPr txBox="1"/>
          <p:nvPr/>
        </p:nvSpPr>
        <p:spPr>
          <a:xfrm>
            <a:off x="729561" y="2239246"/>
            <a:ext cx="6211018"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 </a:t>
            </a:r>
            <a:r>
              <a:rPr lang="vi-VN" sz="2000">
                <a:solidFill>
                  <a:schemeClr val="bg1"/>
                </a:solidFill>
                <a:latin typeface="Times New Roman" panose="02020603050405020304" pitchFamily="18" charset="0"/>
                <a:cs typeface="Times New Roman" panose="02020603050405020304" pitchFamily="18" charset="0"/>
              </a:rPr>
              <a:t>Chuyển dịch cơ cấu ngành</a:t>
            </a:r>
            <a:r>
              <a:rPr lang="en-US" sz="2000">
                <a:solidFill>
                  <a:schemeClr val="bg1"/>
                </a:solidFill>
                <a:latin typeface="Times New Roman" panose="02020603050405020304" pitchFamily="18" charset="0"/>
                <a:cs typeface="Times New Roman" panose="02020603050405020304" pitchFamily="18" charset="0"/>
              </a:rPr>
              <a:t>: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0100532-3115-4077-9777-2B03642B7B15}"/>
              </a:ext>
            </a:extLst>
          </p:cNvPr>
          <p:cNvSpPr txBox="1"/>
          <p:nvPr/>
        </p:nvSpPr>
        <p:spPr>
          <a:xfrm>
            <a:off x="4208822" y="2792114"/>
            <a:ext cx="6211018" cy="400110"/>
          </a:xfrm>
          <a:prstGeom prst="rect">
            <a:avLst/>
          </a:prstGeom>
          <a:noFill/>
          <a:ln>
            <a:noFill/>
          </a:ln>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Khu vực dịch vụ chiếm tỉ trọng cao, còn biến động.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77D1559-ECFE-472C-92EC-9D3BECFEE939}"/>
              </a:ext>
            </a:extLst>
          </p:cNvPr>
          <p:cNvSpPr txBox="1"/>
          <p:nvPr/>
        </p:nvSpPr>
        <p:spPr>
          <a:xfrm>
            <a:off x="4208822" y="2299342"/>
            <a:ext cx="6211018" cy="400110"/>
          </a:xfrm>
          <a:prstGeom prst="rect">
            <a:avLst/>
          </a:prstGeom>
          <a:noFill/>
          <a:ln>
            <a:noFill/>
          </a:ln>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Tăng tỉ trọng khu vưc Công nghiệp – xây dựng.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E17676F-51E9-43E0-B4E8-22810E3B81B4}"/>
              </a:ext>
            </a:extLst>
          </p:cNvPr>
          <p:cNvSpPr txBox="1"/>
          <p:nvPr/>
        </p:nvSpPr>
        <p:spPr>
          <a:xfrm>
            <a:off x="4208822" y="1822124"/>
            <a:ext cx="4449164" cy="400110"/>
          </a:xfrm>
          <a:prstGeom prst="rect">
            <a:avLst/>
          </a:prstGeom>
          <a:noFill/>
          <a:ln>
            <a:noFill/>
          </a:ln>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Giảm tỉ trọng Nông – lâm – ngư nghiệp.</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57DC835-90AE-490B-9431-1FD7DAE8C018}"/>
              </a:ext>
            </a:extLst>
          </p:cNvPr>
          <p:cNvSpPr txBox="1"/>
          <p:nvPr/>
        </p:nvSpPr>
        <p:spPr>
          <a:xfrm>
            <a:off x="729561" y="3166442"/>
            <a:ext cx="11324956" cy="1168077"/>
          </a:xfrm>
          <a:prstGeom prst="rect">
            <a:avLst/>
          </a:prstGeom>
          <a:noFill/>
        </p:spPr>
        <p:txBody>
          <a:bodyPr wrap="square" rtlCol="0">
            <a:spAutoFit/>
          </a:bodyPr>
          <a:lstStyle/>
          <a:p>
            <a:pPr lvl="0">
              <a:lnSpc>
                <a:spcPct val="120000"/>
              </a:lnSpc>
            </a:pPr>
            <a:r>
              <a:rPr lang="en-US" sz="2000">
                <a:solidFill>
                  <a:schemeClr val="bg1"/>
                </a:solidFill>
                <a:latin typeface="Times New Roman" panose="02020603050405020304" pitchFamily="18" charset="0"/>
                <a:cs typeface="Times New Roman" panose="02020603050405020304" pitchFamily="18" charset="0"/>
              </a:rPr>
              <a:t>- </a:t>
            </a:r>
            <a:r>
              <a:rPr lang="vi-VN" sz="2000">
                <a:solidFill>
                  <a:schemeClr val="bg1"/>
                </a:solidFill>
                <a:latin typeface="Times New Roman" panose="02020603050405020304" pitchFamily="18" charset="0"/>
                <a:cs typeface="Times New Roman" panose="02020603050405020304" pitchFamily="18" charset="0"/>
              </a:rPr>
              <a:t>Chuyển </a:t>
            </a:r>
            <a:r>
              <a:rPr lang="vi-VN" sz="2000" dirty="0">
                <a:solidFill>
                  <a:schemeClr val="bg1"/>
                </a:solidFill>
                <a:latin typeface="Times New Roman" panose="02020603050405020304" pitchFamily="18" charset="0"/>
                <a:cs typeface="Times New Roman" panose="02020603050405020304" pitchFamily="18" charset="0"/>
              </a:rPr>
              <a:t>dịch cơ cấu </a:t>
            </a:r>
            <a:r>
              <a:rPr lang="vi-VN" sz="2000">
                <a:solidFill>
                  <a:schemeClr val="bg1"/>
                </a:solidFill>
                <a:latin typeface="Times New Roman" panose="02020603050405020304" pitchFamily="18" charset="0"/>
                <a:cs typeface="Times New Roman" panose="02020603050405020304" pitchFamily="18" charset="0"/>
              </a:rPr>
              <a:t>lãnh thổ</a:t>
            </a:r>
            <a:r>
              <a:rPr lang="en-US" sz="2000">
                <a:solidFill>
                  <a:schemeClr val="bg1"/>
                </a:solidFill>
                <a:latin typeface="Times New Roman" panose="02020603050405020304" pitchFamily="18" charset="0"/>
                <a:cs typeface="Times New Roman" panose="02020603050405020304" pitchFamily="18" charset="0"/>
              </a:rPr>
              <a:t>: </a:t>
            </a:r>
          </a:p>
          <a:p>
            <a:pPr lvl="0">
              <a:lnSpc>
                <a:spcPct val="120000"/>
              </a:lnSpc>
            </a:pPr>
            <a:r>
              <a:rPr lang="en-US" sz="2000">
                <a:solidFill>
                  <a:schemeClr val="bg1"/>
                </a:solidFill>
                <a:latin typeface="Times New Roman" panose="02020603050405020304" pitchFamily="18" charset="0"/>
                <a:cs typeface="Times New Roman" panose="02020603050405020304" pitchFamily="18" charset="0"/>
              </a:rPr>
              <a:t>+ Hình thành nhiều vùng chuyên canh trong nông nghiệp, các lãnh thổ tập trung CN-DV </a:t>
            </a:r>
          </a:p>
          <a:p>
            <a:pPr lvl="0">
              <a:lnSpc>
                <a:spcPct val="120000"/>
              </a:lnSpc>
            </a:pPr>
            <a:r>
              <a:rPr lang="en-US" sz="2000">
                <a:solidFill>
                  <a:schemeClr val="bg1"/>
                </a:solidFill>
                <a:latin typeface="Times New Roman" panose="02020603050405020304" pitchFamily="18" charset="0"/>
                <a:cs typeface="Times New Roman" panose="02020603050405020304" pitchFamily="18" charset="0"/>
              </a:rPr>
              <a:t>+ 7 vùng KT và 4 vùng KT trọng điểm. </a:t>
            </a:r>
            <a:endParaRPr lang="en-US" sz="2000" dirty="0">
              <a:solidFill>
                <a:schemeClr val="bg1"/>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4CE8BA93-70F8-4D2E-8028-16A534F386BD}"/>
              </a:ext>
            </a:extLst>
          </p:cNvPr>
          <p:cNvCxnSpPr>
            <a:cxnSpLocks/>
            <a:stCxn id="9" idx="0"/>
          </p:cNvCxnSpPr>
          <p:nvPr/>
        </p:nvCxnSpPr>
        <p:spPr>
          <a:xfrm flipV="1">
            <a:off x="3835070" y="2166507"/>
            <a:ext cx="322862" cy="7274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4E38F4A-D0D1-4E9F-92E7-4D92DE32A0A3}"/>
              </a:ext>
            </a:extLst>
          </p:cNvPr>
          <p:cNvCxnSpPr/>
          <p:nvPr/>
        </p:nvCxnSpPr>
        <p:spPr>
          <a:xfrm flipV="1">
            <a:off x="3835070" y="1951435"/>
            <a:ext cx="322862" cy="4748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53EBEEA-D95D-4074-A4F2-CBC20475F552}"/>
              </a:ext>
            </a:extLst>
          </p:cNvPr>
          <p:cNvCxnSpPr>
            <a:cxnSpLocks/>
            <a:stCxn id="9" idx="2"/>
          </p:cNvCxnSpPr>
          <p:nvPr/>
        </p:nvCxnSpPr>
        <p:spPr>
          <a:xfrm>
            <a:off x="3835070" y="2639356"/>
            <a:ext cx="322862" cy="4263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CA9E752-E215-413B-B851-7316E227791A}"/>
              </a:ext>
            </a:extLst>
          </p:cNvPr>
          <p:cNvCxnSpPr>
            <a:cxnSpLocks/>
            <a:endCxn id="11" idx="1"/>
          </p:cNvCxnSpPr>
          <p:nvPr/>
        </p:nvCxnSpPr>
        <p:spPr>
          <a:xfrm>
            <a:off x="3885960" y="2499397"/>
            <a:ext cx="3228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612EB91-CD8A-4095-87DB-C1FE9E6EF76C}"/>
              </a:ext>
            </a:extLst>
          </p:cNvPr>
          <p:cNvSpPr txBox="1"/>
          <p:nvPr/>
        </p:nvSpPr>
        <p:spPr>
          <a:xfrm>
            <a:off x="370397" y="5035876"/>
            <a:ext cx="7843838" cy="461665"/>
          </a:xfrm>
          <a:prstGeom prst="rect">
            <a:avLst/>
          </a:prstGeom>
          <a:noFill/>
        </p:spPr>
        <p:txBody>
          <a:bodyPr wrap="square" rtlCol="0">
            <a:spAutoFit/>
          </a:bodyPr>
          <a:lstStyle/>
          <a:p>
            <a:r>
              <a:rPr lang="en-US" sz="2400">
                <a:solidFill>
                  <a:srgbClr val="FFFF00"/>
                </a:solidFill>
                <a:latin typeface="Times New Roman" panose="02020603050405020304" pitchFamily="18" charset="0"/>
                <a:cs typeface="Times New Roman" panose="02020603050405020304" pitchFamily="18" charset="0"/>
              </a:rPr>
              <a:t>2</a:t>
            </a:r>
            <a:r>
              <a:rPr lang="vi-VN" sz="2400">
                <a:solidFill>
                  <a:srgbClr val="FFFF00"/>
                </a:solidFill>
                <a:latin typeface="Times New Roman" panose="02020603050405020304" pitchFamily="18" charset="0"/>
                <a:cs typeface="Times New Roman" panose="02020603050405020304" pitchFamily="18" charset="0"/>
              </a:rPr>
              <a:t>. </a:t>
            </a:r>
            <a:r>
              <a:rPr lang="en-US" sz="2400">
                <a:solidFill>
                  <a:srgbClr val="FFFF00"/>
                </a:solidFill>
                <a:latin typeface="Times New Roman" panose="02020603050405020304" pitchFamily="18" charset="0"/>
                <a:cs typeface="Times New Roman" panose="02020603050405020304" pitchFamily="18" charset="0"/>
              </a:rPr>
              <a:t>Những thành tựu và thách thức</a:t>
            </a:r>
            <a:r>
              <a:rPr lang="vi-VN" sz="2400">
                <a:solidFill>
                  <a:srgbClr val="FFFF00"/>
                </a:solidFill>
                <a:latin typeface="Times New Roman" panose="02020603050405020304" pitchFamily="18" charset="0"/>
                <a:cs typeface="Times New Roman" panose="02020603050405020304" pitchFamily="18" charset="0"/>
              </a:rPr>
              <a:t>: </a:t>
            </a:r>
            <a:endParaRPr lang="en-US"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373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500"/>
                                        <p:tgtEl>
                                          <p:spTgt spid="1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3">
                                            <p:txEl>
                                              <p:pRg st="1" end="1"/>
                                            </p:txEl>
                                          </p:spTgt>
                                        </p:tgtEl>
                                        <p:attrNameLst>
                                          <p:attrName>style.visibility</p:attrName>
                                        </p:attrNameLst>
                                      </p:cBhvr>
                                      <p:to>
                                        <p:strVal val="visible"/>
                                      </p:to>
                                    </p:set>
                                    <p:animEffect transition="in" filter="fade">
                                      <p:cBhvr>
                                        <p:cTn id="46" dur="500"/>
                                        <p:tgtEl>
                                          <p:spTgt spid="13">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xEl>
                                              <p:pRg st="2" end="2"/>
                                            </p:txEl>
                                          </p:spTgt>
                                        </p:tgtEl>
                                        <p:attrNameLst>
                                          <p:attrName>style.visibility</p:attrName>
                                        </p:attrNameLst>
                                      </p:cBhvr>
                                      <p:to>
                                        <p:strVal val="visible"/>
                                      </p:to>
                                    </p:set>
                                    <p:animEffect transition="in" filter="fade">
                                      <p:cBhvr>
                                        <p:cTn id="51" dur="500"/>
                                        <p:tgtEl>
                                          <p:spTgt spid="13">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7">
                                            <p:txEl>
                                              <p:pRg st="0" end="0"/>
                                            </p:txEl>
                                          </p:spTgt>
                                        </p:tgtEl>
                                        <p:attrNameLst>
                                          <p:attrName>style.visibility</p:attrName>
                                        </p:attrNameLst>
                                      </p:cBhvr>
                                      <p:to>
                                        <p:strVal val="visible"/>
                                      </p:to>
                                    </p:set>
                                    <p:animEffect transition="in" filter="fade">
                                      <p:cBhvr>
                                        <p:cTn id="56" dur="500"/>
                                        <p:tgtEl>
                                          <p:spTgt spid="7">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ru Travel Tour by Slidesgo">
  <a:themeElements>
    <a:clrScheme name="Simple Light">
      <a:dk1>
        <a:srgbClr val="F9EFE7"/>
      </a:dk1>
      <a:lt1>
        <a:srgbClr val="F4CCCC"/>
      </a:lt1>
      <a:dk2>
        <a:srgbClr val="EA9999"/>
      </a:dk2>
      <a:lt2>
        <a:srgbClr val="E06666"/>
      </a:lt2>
      <a:accent1>
        <a:srgbClr val="D0E0E3"/>
      </a:accent1>
      <a:accent2>
        <a:srgbClr val="A2C4C9"/>
      </a:accent2>
      <a:accent3>
        <a:srgbClr val="76A5AF"/>
      </a:accent3>
      <a:accent4>
        <a:srgbClr val="45818E"/>
      </a:accent4>
      <a:accent5>
        <a:srgbClr val="134F5C"/>
      </a:accent5>
      <a:accent6>
        <a:srgbClr val="0C343D"/>
      </a:accent6>
      <a:hlink>
        <a:srgbClr val="45818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3269</TotalTime>
  <Words>1910</Words>
  <Application>Microsoft Office PowerPoint</Application>
  <PresentationFormat>Widescreen</PresentationFormat>
  <Paragraphs>189</Paragraphs>
  <Slides>16</Slides>
  <Notes>10</Notes>
  <HiddenSlides>0</HiddenSlides>
  <MMClips>1</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16</vt:i4>
      </vt:variant>
    </vt:vector>
  </HeadingPairs>
  <TitlesOfParts>
    <vt:vector size="38" baseType="lpstr">
      <vt:lpstr>#9Slide05 SVNKitten</vt:lpstr>
      <vt:lpstr>#9Slide03 SVN-PF Din Text Pro C</vt:lpstr>
      <vt:lpstr>#9Slide05 Fourth Medium</vt:lpstr>
      <vt:lpstr>Proxima Nova Extrabold</vt:lpstr>
      <vt:lpstr>#9Slide03 Arima Madurai Black</vt:lpstr>
      <vt:lpstr>#9Slide07 IcielBC Cubano Normal</vt:lpstr>
      <vt:lpstr>.VnTime</vt:lpstr>
      <vt:lpstr>Raleway Thin</vt:lpstr>
      <vt:lpstr>Proxima Nova</vt:lpstr>
      <vt:lpstr>Arial</vt:lpstr>
      <vt:lpstr>#9Slide03 Arima Madurai Bold</vt:lpstr>
      <vt:lpstr>VNI-Times</vt:lpstr>
      <vt:lpstr>#9Slide05 Lobster</vt:lpstr>
      <vt:lpstr>Roboto Light</vt:lpstr>
      <vt:lpstr>Times New Roman</vt:lpstr>
      <vt:lpstr>Calibri</vt:lpstr>
      <vt:lpstr>Roboto</vt:lpstr>
      <vt:lpstr>Tahoma</vt:lpstr>
      <vt:lpstr>Calibri Light</vt:lpstr>
      <vt:lpstr>#9Slide07 IcielKoni</vt:lpstr>
      <vt:lpstr>Office Theme</vt:lpstr>
      <vt:lpstr>Peru Travel Tour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84974897627</cp:lastModifiedBy>
  <cp:revision>52</cp:revision>
  <dcterms:created xsi:type="dcterms:W3CDTF">2021-07-21T02:55:04Z</dcterms:created>
  <dcterms:modified xsi:type="dcterms:W3CDTF">2021-10-11T17:33:24Z</dcterms:modified>
</cp:coreProperties>
</file>