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4" r:id="rId1"/>
  </p:sldMasterIdLst>
  <p:notesMasterIdLst>
    <p:notesMasterId r:id="rId16"/>
  </p:notesMasterIdLst>
  <p:sldIdLst>
    <p:sldId id="256" r:id="rId2"/>
    <p:sldId id="259" r:id="rId3"/>
    <p:sldId id="261" r:id="rId4"/>
    <p:sldId id="257" r:id="rId5"/>
    <p:sldId id="351" r:id="rId6"/>
    <p:sldId id="353" r:id="rId7"/>
    <p:sldId id="347" r:id="rId8"/>
    <p:sldId id="348" r:id="rId9"/>
    <p:sldId id="285" r:id="rId10"/>
    <p:sldId id="354" r:id="rId11"/>
    <p:sldId id="266" r:id="rId12"/>
    <p:sldId id="295" r:id="rId13"/>
    <p:sldId id="355" r:id="rId14"/>
    <p:sldId id="258" r:id="rId15"/>
  </p:sldIdLst>
  <p:sldSz cx="9144000" cy="5143500" type="screen16x9"/>
  <p:notesSz cx="6858000" cy="9144000"/>
  <p:embeddedFontLst>
    <p:embeddedFont>
      <p:font typeface="Anaheim" panose="02000503000000000000" pitchFamily="2" charset="77"/>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Cambria" panose="02040503050406030204" pitchFamily="18" charset="0"/>
      <p:regular r:id="rId25"/>
      <p:bold r:id="rId26"/>
      <p:italic r:id="rId27"/>
      <p:boldItalic r:id="rId28"/>
    </p:embeddedFont>
    <p:embeddedFont>
      <p:font typeface="Happy Monkey" panose="02000500000000020004" pitchFamily="2" charset="0"/>
      <p:regular r:id="rId29"/>
    </p:embeddedFont>
    <p:embeddedFont>
      <p:font typeface="Medula One" panose="02000000000000000000" pitchFamily="2" charset="0"/>
      <p:regular r:id="rId30"/>
    </p:embeddedFont>
    <p:embeddedFont>
      <p:font typeface="Palanquin" panose="020B0004020203020204" pitchFamily="34" charset="77"/>
      <p:regular r:id="rId31"/>
      <p:bold r:id="rId32"/>
    </p:embeddedFont>
    <p:embeddedFont>
      <p:font typeface="Sacramento" panose="02000507000000020000" pitchFamily="2"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996A563-87E8-4066-A2CC-6CEA1A986305}">
  <a:tblStyle styleId="{C996A563-87E8-4066-A2CC-6CEA1A9863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FBCAAC4-759A-42BF-811F-D8C53502A06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19"/>
  </p:normalViewPr>
  <p:slideViewPr>
    <p:cSldViewPr snapToGrid="0">
      <p:cViewPr>
        <p:scale>
          <a:sx n="97" d="100"/>
          <a:sy n="97" d="100"/>
        </p:scale>
        <p:origin x="1984" y="111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a6f983328b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a6f983328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160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12d19b614cf_0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1" name="Google Shape;1171;g12d19b614cf_0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6"/>
        <p:cNvGrpSpPr/>
        <p:nvPr/>
      </p:nvGrpSpPr>
      <p:grpSpPr>
        <a:xfrm>
          <a:off x="0" y="0"/>
          <a:ext cx="0" cy="0"/>
          <a:chOff x="0" y="0"/>
          <a:chExt cx="0" cy="0"/>
        </a:xfrm>
      </p:grpSpPr>
      <p:sp>
        <p:nvSpPr>
          <p:cNvPr id="3447" name="Google Shape;3447;ga7409553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8" name="Google Shape;3448;ga7409553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a6f983328b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a6f983328b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876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a740955331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a740955331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a6f983328b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a6f983328b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a6c504fcf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a6c504fcf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6f98332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6f98332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6f98332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6f98332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33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6f98332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6f98332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27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6f98332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6f98332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537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a6f983328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a6f983328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954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g12d2cebbab2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4" name="Google Shape;2364;g12d2cebbab2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58750" y="446175"/>
            <a:ext cx="5026500" cy="3090600"/>
          </a:xfrm>
          <a:prstGeom prst="rect">
            <a:avLst/>
          </a:prstGeom>
        </p:spPr>
        <p:txBody>
          <a:bodyPr spcFirstLastPara="1" wrap="square" lIns="91425" tIns="91425" rIns="91425" bIns="91425" anchor="b" anchorCtr="0">
            <a:noAutofit/>
          </a:bodyPr>
          <a:lstStyle>
            <a:lvl1pPr lvl="0" algn="ctr">
              <a:lnSpc>
                <a:spcPct val="60000"/>
              </a:lnSpc>
              <a:spcBef>
                <a:spcPts val="0"/>
              </a:spcBef>
              <a:spcAft>
                <a:spcPts val="0"/>
              </a:spcAft>
              <a:buSzPts val="18500"/>
              <a:buNone/>
              <a:defRPr sz="18500"/>
            </a:lvl1pPr>
            <a:lvl2pPr lvl="1" algn="ctr">
              <a:spcBef>
                <a:spcPts val="0"/>
              </a:spcBef>
              <a:spcAft>
                <a:spcPts val="0"/>
              </a:spcAft>
              <a:buSzPts val="18500"/>
              <a:buNone/>
              <a:defRPr sz="18500"/>
            </a:lvl2pPr>
            <a:lvl3pPr lvl="2" algn="ctr">
              <a:spcBef>
                <a:spcPts val="0"/>
              </a:spcBef>
              <a:spcAft>
                <a:spcPts val="0"/>
              </a:spcAft>
              <a:buSzPts val="18500"/>
              <a:buNone/>
              <a:defRPr sz="18500"/>
            </a:lvl3pPr>
            <a:lvl4pPr lvl="3" algn="ctr">
              <a:spcBef>
                <a:spcPts val="0"/>
              </a:spcBef>
              <a:spcAft>
                <a:spcPts val="0"/>
              </a:spcAft>
              <a:buSzPts val="18500"/>
              <a:buNone/>
              <a:defRPr sz="18500"/>
            </a:lvl4pPr>
            <a:lvl5pPr lvl="4" algn="ctr">
              <a:spcBef>
                <a:spcPts val="0"/>
              </a:spcBef>
              <a:spcAft>
                <a:spcPts val="0"/>
              </a:spcAft>
              <a:buSzPts val="18500"/>
              <a:buNone/>
              <a:defRPr sz="18500"/>
            </a:lvl5pPr>
            <a:lvl6pPr lvl="5" algn="ctr">
              <a:spcBef>
                <a:spcPts val="0"/>
              </a:spcBef>
              <a:spcAft>
                <a:spcPts val="0"/>
              </a:spcAft>
              <a:buSzPts val="18500"/>
              <a:buNone/>
              <a:defRPr sz="18500"/>
            </a:lvl6pPr>
            <a:lvl7pPr lvl="6" algn="ctr">
              <a:spcBef>
                <a:spcPts val="0"/>
              </a:spcBef>
              <a:spcAft>
                <a:spcPts val="0"/>
              </a:spcAft>
              <a:buSzPts val="18500"/>
              <a:buNone/>
              <a:defRPr sz="18500"/>
            </a:lvl7pPr>
            <a:lvl8pPr lvl="7" algn="ctr">
              <a:spcBef>
                <a:spcPts val="0"/>
              </a:spcBef>
              <a:spcAft>
                <a:spcPts val="0"/>
              </a:spcAft>
              <a:buSzPts val="18500"/>
              <a:buNone/>
              <a:defRPr sz="18500"/>
            </a:lvl8pPr>
            <a:lvl9pPr lvl="8" algn="ctr">
              <a:spcBef>
                <a:spcPts val="0"/>
              </a:spcBef>
              <a:spcAft>
                <a:spcPts val="0"/>
              </a:spcAft>
              <a:buSzPts val="18500"/>
              <a:buNone/>
              <a:defRPr sz="18500"/>
            </a:lvl9pPr>
          </a:lstStyle>
          <a:p>
            <a:endParaRPr/>
          </a:p>
        </p:txBody>
      </p:sp>
      <p:sp>
        <p:nvSpPr>
          <p:cNvPr id="10" name="Google Shape;10;p2"/>
          <p:cNvSpPr txBox="1">
            <a:spLocks noGrp="1"/>
          </p:cNvSpPr>
          <p:nvPr>
            <p:ph type="subTitle" idx="1"/>
          </p:nvPr>
        </p:nvSpPr>
        <p:spPr>
          <a:xfrm>
            <a:off x="1971900" y="3669125"/>
            <a:ext cx="5200200" cy="44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10800000" flipH="1">
            <a:off x="321980" y="3566484"/>
            <a:ext cx="1758030" cy="1253066"/>
            <a:chOff x="1071266" y="1043500"/>
            <a:chExt cx="1758030" cy="1253066"/>
          </a:xfrm>
        </p:grpSpPr>
        <p:sp>
          <p:nvSpPr>
            <p:cNvPr id="12" name="Google Shape;12;p2"/>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flipH="1">
            <a:off x="7067138" y="316602"/>
            <a:ext cx="1758030" cy="1253066"/>
            <a:chOff x="1071266" y="1043500"/>
            <a:chExt cx="1758030" cy="1253066"/>
          </a:xfrm>
        </p:grpSpPr>
        <p:sp>
          <p:nvSpPr>
            <p:cNvPr id="15" name="Google Shape;15;p2"/>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529"/>
        <p:cNvGrpSpPr/>
        <p:nvPr/>
      </p:nvGrpSpPr>
      <p:grpSpPr>
        <a:xfrm>
          <a:off x="0" y="0"/>
          <a:ext cx="0" cy="0"/>
          <a:chOff x="0" y="0"/>
          <a:chExt cx="0" cy="0"/>
        </a:xfrm>
      </p:grpSpPr>
      <p:sp>
        <p:nvSpPr>
          <p:cNvPr id="530" name="Google Shape;530;p50"/>
          <p:cNvSpPr txBox="1">
            <a:spLocks noGrp="1"/>
          </p:cNvSpPr>
          <p:nvPr>
            <p:ph type="title"/>
          </p:nvPr>
        </p:nvSpPr>
        <p:spPr>
          <a:xfrm>
            <a:off x="2619125" y="2490500"/>
            <a:ext cx="5682300" cy="1202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8500"/>
              <a:buNone/>
              <a:defRPr sz="8500">
                <a:solidFill>
                  <a:schemeClr val="accent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531" name="Google Shape;531;p50"/>
          <p:cNvSpPr txBox="1">
            <a:spLocks noGrp="1"/>
          </p:cNvSpPr>
          <p:nvPr>
            <p:ph type="title" idx="2" hasCustomPrompt="1"/>
          </p:nvPr>
        </p:nvSpPr>
        <p:spPr>
          <a:xfrm>
            <a:off x="842425" y="2369150"/>
            <a:ext cx="1649100" cy="1960200"/>
          </a:xfrm>
          <a:prstGeom prst="rect">
            <a:avLst/>
          </a:prstGeom>
        </p:spPr>
        <p:txBody>
          <a:bodyPr spcFirstLastPara="1" wrap="square" lIns="91425" tIns="0" rIns="91425" bIns="0" anchor="t" anchorCtr="0">
            <a:noAutofit/>
          </a:bodyPr>
          <a:lstStyle>
            <a:lvl1pPr lvl="0" algn="r" rtl="0">
              <a:spcBef>
                <a:spcPts val="0"/>
              </a:spcBef>
              <a:spcAft>
                <a:spcPts val="0"/>
              </a:spcAft>
              <a:buSzPts val="14000"/>
              <a:buNone/>
              <a:defRPr sz="14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532" name="Google Shape;532;p50"/>
          <p:cNvSpPr txBox="1">
            <a:spLocks noGrp="1"/>
          </p:cNvSpPr>
          <p:nvPr>
            <p:ph type="subTitle" idx="1"/>
          </p:nvPr>
        </p:nvSpPr>
        <p:spPr>
          <a:xfrm>
            <a:off x="2619275" y="3808750"/>
            <a:ext cx="5682300" cy="6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grpSp>
        <p:nvGrpSpPr>
          <p:cNvPr id="533" name="Google Shape;533;p50"/>
          <p:cNvGrpSpPr/>
          <p:nvPr/>
        </p:nvGrpSpPr>
        <p:grpSpPr>
          <a:xfrm>
            <a:off x="321980" y="316602"/>
            <a:ext cx="1758030" cy="1253066"/>
            <a:chOff x="1071266" y="1043500"/>
            <a:chExt cx="1758030" cy="1253066"/>
          </a:xfrm>
        </p:grpSpPr>
        <p:sp>
          <p:nvSpPr>
            <p:cNvPr id="534" name="Google Shape;534;p50"/>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0"/>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50"/>
          <p:cNvGrpSpPr/>
          <p:nvPr/>
        </p:nvGrpSpPr>
        <p:grpSpPr>
          <a:xfrm rot="10800000">
            <a:off x="7067138" y="3566484"/>
            <a:ext cx="1758030" cy="1253066"/>
            <a:chOff x="1071266" y="1043500"/>
            <a:chExt cx="1758030" cy="1253066"/>
          </a:xfrm>
        </p:grpSpPr>
        <p:sp>
          <p:nvSpPr>
            <p:cNvPr id="537" name="Google Shape;537;p50"/>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0"/>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39"/>
        <p:cNvGrpSpPr/>
        <p:nvPr/>
      </p:nvGrpSpPr>
      <p:grpSpPr>
        <a:xfrm>
          <a:off x="0" y="0"/>
          <a:ext cx="0" cy="0"/>
          <a:chOff x="0" y="0"/>
          <a:chExt cx="0" cy="0"/>
        </a:xfrm>
      </p:grpSpPr>
      <p:grpSp>
        <p:nvGrpSpPr>
          <p:cNvPr id="540" name="Google Shape;540;p51"/>
          <p:cNvGrpSpPr/>
          <p:nvPr/>
        </p:nvGrpSpPr>
        <p:grpSpPr>
          <a:xfrm>
            <a:off x="321980" y="316602"/>
            <a:ext cx="1758030" cy="1253066"/>
            <a:chOff x="1071266" y="1043500"/>
            <a:chExt cx="1758030" cy="1253066"/>
          </a:xfrm>
        </p:grpSpPr>
        <p:sp>
          <p:nvSpPr>
            <p:cNvPr id="541" name="Google Shape;541;p5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51"/>
          <p:cNvGrpSpPr/>
          <p:nvPr/>
        </p:nvGrpSpPr>
        <p:grpSpPr>
          <a:xfrm rot="10800000">
            <a:off x="7067138" y="3566484"/>
            <a:ext cx="1758030" cy="1253066"/>
            <a:chOff x="1071266" y="1043500"/>
            <a:chExt cx="1758030" cy="1253066"/>
          </a:xfrm>
        </p:grpSpPr>
        <p:sp>
          <p:nvSpPr>
            <p:cNvPr id="544" name="Google Shape;544;p5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51"/>
          <p:cNvGrpSpPr/>
          <p:nvPr/>
        </p:nvGrpSpPr>
        <p:grpSpPr>
          <a:xfrm flipH="1">
            <a:off x="7067138" y="316602"/>
            <a:ext cx="1758030" cy="1253066"/>
            <a:chOff x="1071266" y="1043500"/>
            <a:chExt cx="1758030" cy="1253066"/>
          </a:xfrm>
        </p:grpSpPr>
        <p:sp>
          <p:nvSpPr>
            <p:cNvPr id="547" name="Google Shape;547;p5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51"/>
          <p:cNvGrpSpPr/>
          <p:nvPr/>
        </p:nvGrpSpPr>
        <p:grpSpPr>
          <a:xfrm rot="10800000" flipH="1">
            <a:off x="321980" y="3566484"/>
            <a:ext cx="1758030" cy="1253066"/>
            <a:chOff x="1071266" y="1043500"/>
            <a:chExt cx="1758030" cy="1253066"/>
          </a:xfrm>
        </p:grpSpPr>
        <p:sp>
          <p:nvSpPr>
            <p:cNvPr id="550" name="Google Shape;550;p5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52"/>
        <p:cNvGrpSpPr/>
        <p:nvPr/>
      </p:nvGrpSpPr>
      <p:grpSpPr>
        <a:xfrm>
          <a:off x="0" y="0"/>
          <a:ext cx="0" cy="0"/>
          <a:chOff x="0" y="0"/>
          <a:chExt cx="0" cy="0"/>
        </a:xfrm>
      </p:grpSpPr>
      <p:grpSp>
        <p:nvGrpSpPr>
          <p:cNvPr id="553" name="Google Shape;553;p52"/>
          <p:cNvGrpSpPr/>
          <p:nvPr/>
        </p:nvGrpSpPr>
        <p:grpSpPr>
          <a:xfrm flipH="1">
            <a:off x="7067138" y="316602"/>
            <a:ext cx="1758030" cy="1253066"/>
            <a:chOff x="1071266" y="1043500"/>
            <a:chExt cx="1758030" cy="1253066"/>
          </a:xfrm>
        </p:grpSpPr>
        <p:sp>
          <p:nvSpPr>
            <p:cNvPr id="554" name="Google Shape;554;p52"/>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2"/>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52"/>
          <p:cNvGrpSpPr/>
          <p:nvPr/>
        </p:nvGrpSpPr>
        <p:grpSpPr>
          <a:xfrm rot="10800000" flipH="1">
            <a:off x="321980" y="3566484"/>
            <a:ext cx="1758030" cy="1253066"/>
            <a:chOff x="1071266" y="1043500"/>
            <a:chExt cx="1758030" cy="1253066"/>
          </a:xfrm>
        </p:grpSpPr>
        <p:sp>
          <p:nvSpPr>
            <p:cNvPr id="557" name="Google Shape;557;p52"/>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2"/>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103550" y="2303250"/>
            <a:ext cx="69369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8500"/>
              <a:buNone/>
              <a:defRPr sz="85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3059100" y="566550"/>
            <a:ext cx="3025800" cy="1995600"/>
          </a:xfrm>
          <a:prstGeom prst="rect">
            <a:avLst/>
          </a:prstGeom>
        </p:spPr>
        <p:txBody>
          <a:bodyPr spcFirstLastPara="1" wrap="square" lIns="91425" tIns="0" rIns="91425" bIns="0" anchor="b" anchorCtr="0">
            <a:noAutofit/>
          </a:bodyPr>
          <a:lstStyle>
            <a:lvl1pPr lvl="0" algn="ctr" rtl="0">
              <a:spcBef>
                <a:spcPts val="0"/>
              </a:spcBef>
              <a:spcAft>
                <a:spcPts val="0"/>
              </a:spcAft>
              <a:buSzPts val="14000"/>
              <a:buNone/>
              <a:defRPr sz="14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3059100" y="3288125"/>
            <a:ext cx="3025800" cy="6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21" name="Google Shape;21;p3"/>
          <p:cNvGrpSpPr/>
          <p:nvPr/>
        </p:nvGrpSpPr>
        <p:grpSpPr>
          <a:xfrm rot="10800000" flipH="1">
            <a:off x="321980" y="3566484"/>
            <a:ext cx="1758030" cy="1253066"/>
            <a:chOff x="1071266" y="1043500"/>
            <a:chExt cx="1758030" cy="1253066"/>
          </a:xfrm>
        </p:grpSpPr>
        <p:sp>
          <p:nvSpPr>
            <p:cNvPr id="22" name="Google Shape;22;p3"/>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3"/>
          <p:cNvGrpSpPr/>
          <p:nvPr/>
        </p:nvGrpSpPr>
        <p:grpSpPr>
          <a:xfrm flipH="1">
            <a:off x="7067138" y="316602"/>
            <a:ext cx="1758030" cy="1253066"/>
            <a:chOff x="1071266" y="1043500"/>
            <a:chExt cx="1758030" cy="1253066"/>
          </a:xfrm>
        </p:grpSpPr>
        <p:sp>
          <p:nvSpPr>
            <p:cNvPr id="25" name="Google Shape;25;p3"/>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720000" y="1147125"/>
            <a:ext cx="6972300" cy="531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4"/>
          <p:cNvSpPr txBox="1">
            <a:spLocks noGrp="1"/>
          </p:cNvSpPr>
          <p:nvPr>
            <p:ph type="title"/>
          </p:nvPr>
        </p:nvSpPr>
        <p:spPr>
          <a:xfrm>
            <a:off x="1065000" y="403663"/>
            <a:ext cx="701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3500" i="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0" name="Google Shape;30;p4"/>
          <p:cNvGrpSpPr/>
          <p:nvPr/>
        </p:nvGrpSpPr>
        <p:grpSpPr>
          <a:xfrm>
            <a:off x="321980" y="316602"/>
            <a:ext cx="1758030" cy="1253066"/>
            <a:chOff x="1071266" y="1043500"/>
            <a:chExt cx="1758030" cy="1253066"/>
          </a:xfrm>
        </p:grpSpPr>
        <p:sp>
          <p:nvSpPr>
            <p:cNvPr id="31" name="Google Shape;31;p4"/>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4"/>
          <p:cNvGrpSpPr/>
          <p:nvPr/>
        </p:nvGrpSpPr>
        <p:grpSpPr>
          <a:xfrm rot="10800000">
            <a:off x="7067138" y="3566484"/>
            <a:ext cx="1758030" cy="1253066"/>
            <a:chOff x="1071266" y="1043500"/>
            <a:chExt cx="1758030" cy="1253066"/>
          </a:xfrm>
        </p:grpSpPr>
        <p:sp>
          <p:nvSpPr>
            <p:cNvPr id="34" name="Google Shape;34;p4"/>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3"/>
        <p:cNvGrpSpPr/>
        <p:nvPr/>
      </p:nvGrpSpPr>
      <p:grpSpPr>
        <a:xfrm>
          <a:off x="0" y="0"/>
          <a:ext cx="0" cy="0"/>
          <a:chOff x="0" y="0"/>
          <a:chExt cx="0" cy="0"/>
        </a:xfrm>
      </p:grpSpPr>
      <p:sp>
        <p:nvSpPr>
          <p:cNvPr id="74" name="Google Shape;74;p9"/>
          <p:cNvSpPr txBox="1">
            <a:spLocks noGrp="1"/>
          </p:cNvSpPr>
          <p:nvPr>
            <p:ph type="ctrTitle"/>
          </p:nvPr>
        </p:nvSpPr>
        <p:spPr>
          <a:xfrm>
            <a:off x="2887950" y="1777025"/>
            <a:ext cx="3368100" cy="992700"/>
          </a:xfrm>
          <a:prstGeom prst="rect">
            <a:avLst/>
          </a:prstGeom>
        </p:spPr>
        <p:txBody>
          <a:bodyPr spcFirstLastPara="1" wrap="square" lIns="91425" tIns="0" rIns="91425" bIns="0" anchor="b" anchorCtr="0">
            <a:noAutofit/>
          </a:bodyPr>
          <a:lstStyle>
            <a:lvl1pPr lvl="0" algn="ctr" rtl="0">
              <a:spcBef>
                <a:spcPts val="0"/>
              </a:spcBef>
              <a:spcAft>
                <a:spcPts val="0"/>
              </a:spcAft>
              <a:buSzPts val="10000"/>
              <a:buNone/>
              <a:defRPr sz="7200"/>
            </a:lvl1pPr>
            <a:lvl2pPr lvl="1" algn="ctr" rtl="0">
              <a:spcBef>
                <a:spcPts val="0"/>
              </a:spcBef>
              <a:spcAft>
                <a:spcPts val="0"/>
              </a:spcAft>
              <a:buSzPts val="3600"/>
              <a:buFont typeface="Sacramento"/>
              <a:buNone/>
              <a:defRPr sz="3600" b="1">
                <a:latin typeface="Sacramento"/>
                <a:ea typeface="Sacramento"/>
                <a:cs typeface="Sacramento"/>
                <a:sym typeface="Sacramento"/>
              </a:defRPr>
            </a:lvl2pPr>
            <a:lvl3pPr lvl="2" algn="ctr" rtl="0">
              <a:spcBef>
                <a:spcPts val="0"/>
              </a:spcBef>
              <a:spcAft>
                <a:spcPts val="0"/>
              </a:spcAft>
              <a:buSzPts val="3600"/>
              <a:buFont typeface="Sacramento"/>
              <a:buNone/>
              <a:defRPr sz="3600" b="1">
                <a:latin typeface="Sacramento"/>
                <a:ea typeface="Sacramento"/>
                <a:cs typeface="Sacramento"/>
                <a:sym typeface="Sacramento"/>
              </a:defRPr>
            </a:lvl3pPr>
            <a:lvl4pPr lvl="3" algn="ctr" rtl="0">
              <a:spcBef>
                <a:spcPts val="0"/>
              </a:spcBef>
              <a:spcAft>
                <a:spcPts val="0"/>
              </a:spcAft>
              <a:buSzPts val="3600"/>
              <a:buFont typeface="Sacramento"/>
              <a:buNone/>
              <a:defRPr sz="3600" b="1">
                <a:latin typeface="Sacramento"/>
                <a:ea typeface="Sacramento"/>
                <a:cs typeface="Sacramento"/>
                <a:sym typeface="Sacramento"/>
              </a:defRPr>
            </a:lvl4pPr>
            <a:lvl5pPr lvl="4" algn="ctr" rtl="0">
              <a:spcBef>
                <a:spcPts val="0"/>
              </a:spcBef>
              <a:spcAft>
                <a:spcPts val="0"/>
              </a:spcAft>
              <a:buSzPts val="3600"/>
              <a:buFont typeface="Sacramento"/>
              <a:buNone/>
              <a:defRPr sz="3600" b="1">
                <a:latin typeface="Sacramento"/>
                <a:ea typeface="Sacramento"/>
                <a:cs typeface="Sacramento"/>
                <a:sym typeface="Sacramento"/>
              </a:defRPr>
            </a:lvl5pPr>
            <a:lvl6pPr lvl="5" algn="ctr" rtl="0">
              <a:spcBef>
                <a:spcPts val="0"/>
              </a:spcBef>
              <a:spcAft>
                <a:spcPts val="0"/>
              </a:spcAft>
              <a:buSzPts val="3600"/>
              <a:buFont typeface="Sacramento"/>
              <a:buNone/>
              <a:defRPr sz="3600" b="1">
                <a:latin typeface="Sacramento"/>
                <a:ea typeface="Sacramento"/>
                <a:cs typeface="Sacramento"/>
                <a:sym typeface="Sacramento"/>
              </a:defRPr>
            </a:lvl6pPr>
            <a:lvl7pPr lvl="6" algn="ctr" rtl="0">
              <a:spcBef>
                <a:spcPts val="0"/>
              </a:spcBef>
              <a:spcAft>
                <a:spcPts val="0"/>
              </a:spcAft>
              <a:buSzPts val="3600"/>
              <a:buFont typeface="Sacramento"/>
              <a:buNone/>
              <a:defRPr sz="3600" b="1">
                <a:latin typeface="Sacramento"/>
                <a:ea typeface="Sacramento"/>
                <a:cs typeface="Sacramento"/>
                <a:sym typeface="Sacramento"/>
              </a:defRPr>
            </a:lvl7pPr>
            <a:lvl8pPr lvl="7" algn="ctr" rtl="0">
              <a:spcBef>
                <a:spcPts val="0"/>
              </a:spcBef>
              <a:spcAft>
                <a:spcPts val="0"/>
              </a:spcAft>
              <a:buSzPts val="3600"/>
              <a:buFont typeface="Sacramento"/>
              <a:buNone/>
              <a:defRPr sz="3600" b="1">
                <a:latin typeface="Sacramento"/>
                <a:ea typeface="Sacramento"/>
                <a:cs typeface="Sacramento"/>
                <a:sym typeface="Sacramento"/>
              </a:defRPr>
            </a:lvl8pPr>
            <a:lvl9pPr lvl="8" algn="ctr" rtl="0">
              <a:spcBef>
                <a:spcPts val="0"/>
              </a:spcBef>
              <a:spcAft>
                <a:spcPts val="0"/>
              </a:spcAft>
              <a:buSzPts val="3600"/>
              <a:buFont typeface="Sacramento"/>
              <a:buNone/>
              <a:defRPr sz="3600" b="1">
                <a:latin typeface="Sacramento"/>
                <a:ea typeface="Sacramento"/>
                <a:cs typeface="Sacramento"/>
                <a:sym typeface="Sacramento"/>
              </a:defRPr>
            </a:lvl9pPr>
          </a:lstStyle>
          <a:p>
            <a:endParaRPr/>
          </a:p>
        </p:txBody>
      </p:sp>
      <p:sp>
        <p:nvSpPr>
          <p:cNvPr id="75" name="Google Shape;75;p9"/>
          <p:cNvSpPr txBox="1">
            <a:spLocks noGrp="1"/>
          </p:cNvSpPr>
          <p:nvPr>
            <p:ph type="subTitle" idx="1"/>
          </p:nvPr>
        </p:nvSpPr>
        <p:spPr>
          <a:xfrm>
            <a:off x="2767175" y="2769725"/>
            <a:ext cx="3609600" cy="9927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rot="10800000" flipH="1">
            <a:off x="321980" y="3566484"/>
            <a:ext cx="1758030" cy="1253066"/>
            <a:chOff x="1071266" y="1043500"/>
            <a:chExt cx="1758030" cy="1253066"/>
          </a:xfrm>
        </p:grpSpPr>
        <p:sp>
          <p:nvSpPr>
            <p:cNvPr id="77" name="Google Shape;77;p9"/>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9"/>
          <p:cNvGrpSpPr/>
          <p:nvPr/>
        </p:nvGrpSpPr>
        <p:grpSpPr>
          <a:xfrm rot="10800000">
            <a:off x="7067138" y="3566484"/>
            <a:ext cx="1758030" cy="1253066"/>
            <a:chOff x="1071266" y="1043500"/>
            <a:chExt cx="1758030" cy="1253066"/>
          </a:xfrm>
        </p:grpSpPr>
        <p:sp>
          <p:nvSpPr>
            <p:cNvPr id="80" name="Google Shape;80;p9"/>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sp>
        <p:nvSpPr>
          <p:cNvPr id="111" name="Google Shape;111;p14"/>
          <p:cNvSpPr txBox="1">
            <a:spLocks noGrp="1"/>
          </p:cNvSpPr>
          <p:nvPr>
            <p:ph type="title" hasCustomPrompt="1"/>
          </p:nvPr>
        </p:nvSpPr>
        <p:spPr>
          <a:xfrm>
            <a:off x="2886407" y="1540944"/>
            <a:ext cx="1733400" cy="242700"/>
          </a:xfrm>
          <a:prstGeom prst="rect">
            <a:avLst/>
          </a:prstGeom>
        </p:spPr>
        <p:txBody>
          <a:bodyPr spcFirstLastPara="1" wrap="square" lIns="91425" tIns="0" rIns="91425" bIns="0" anchor="b" anchorCtr="0">
            <a:noAutofit/>
          </a:bodyPr>
          <a:lstStyle>
            <a:lvl1pPr lvl="0" rtl="0">
              <a:spcBef>
                <a:spcPts val="0"/>
              </a:spcBef>
              <a:spcAft>
                <a:spcPts val="0"/>
              </a:spcAft>
              <a:buSzPts val="4100"/>
              <a:buNone/>
              <a:defRPr sz="4100">
                <a:solidFill>
                  <a:schemeClr val="accent2"/>
                </a:solidFill>
              </a:defRPr>
            </a:lvl1pPr>
            <a:lvl2pPr lvl="1"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2pPr>
            <a:lvl3pPr lvl="2"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3pPr>
            <a:lvl4pPr lvl="3"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4pPr>
            <a:lvl5pPr lvl="4"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5pPr>
            <a:lvl6pPr lvl="5"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6pPr>
            <a:lvl7pPr lvl="6"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7pPr>
            <a:lvl8pPr lvl="7"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8pPr>
            <a:lvl9pPr lvl="8"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9pPr>
          </a:lstStyle>
          <a:p>
            <a:r>
              <a:t>xx%</a:t>
            </a:r>
          </a:p>
        </p:txBody>
      </p:sp>
      <p:sp>
        <p:nvSpPr>
          <p:cNvPr id="112" name="Google Shape;112;p14"/>
          <p:cNvSpPr txBox="1">
            <a:spLocks noGrp="1"/>
          </p:cNvSpPr>
          <p:nvPr>
            <p:ph type="subTitle" idx="1"/>
          </p:nvPr>
        </p:nvSpPr>
        <p:spPr>
          <a:xfrm>
            <a:off x="2886407" y="1718275"/>
            <a:ext cx="2567100" cy="2997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2900">
                <a:solidFill>
                  <a:schemeClr val="accent2"/>
                </a:solidFill>
                <a:latin typeface="Medula One"/>
                <a:ea typeface="Medula One"/>
                <a:cs typeface="Medula One"/>
                <a:sym typeface="Medula One"/>
              </a:defRPr>
            </a:lvl1pPr>
            <a:lvl2pPr lvl="1" rtl="0">
              <a:lnSpc>
                <a:spcPct val="100000"/>
              </a:lnSpc>
              <a:spcBef>
                <a:spcPts val="1600"/>
              </a:spcBef>
              <a:spcAft>
                <a:spcPts val="0"/>
              </a:spcAft>
              <a:buNone/>
              <a:defRPr>
                <a:solidFill>
                  <a:schemeClr val="accent2"/>
                </a:solidFill>
                <a:latin typeface="Medula One"/>
                <a:ea typeface="Medula One"/>
                <a:cs typeface="Medula One"/>
                <a:sym typeface="Medula One"/>
              </a:defRPr>
            </a:lvl2pPr>
            <a:lvl3pPr lvl="2" rtl="0">
              <a:lnSpc>
                <a:spcPct val="100000"/>
              </a:lnSpc>
              <a:spcBef>
                <a:spcPts val="1600"/>
              </a:spcBef>
              <a:spcAft>
                <a:spcPts val="0"/>
              </a:spcAft>
              <a:buNone/>
              <a:defRPr>
                <a:solidFill>
                  <a:schemeClr val="accent2"/>
                </a:solidFill>
                <a:latin typeface="Medula One"/>
                <a:ea typeface="Medula One"/>
                <a:cs typeface="Medula One"/>
                <a:sym typeface="Medula One"/>
              </a:defRPr>
            </a:lvl3pPr>
            <a:lvl4pPr lvl="3" rtl="0">
              <a:lnSpc>
                <a:spcPct val="100000"/>
              </a:lnSpc>
              <a:spcBef>
                <a:spcPts val="1600"/>
              </a:spcBef>
              <a:spcAft>
                <a:spcPts val="0"/>
              </a:spcAft>
              <a:buNone/>
              <a:defRPr>
                <a:solidFill>
                  <a:schemeClr val="accent2"/>
                </a:solidFill>
                <a:latin typeface="Medula One"/>
                <a:ea typeface="Medula One"/>
                <a:cs typeface="Medula One"/>
                <a:sym typeface="Medula One"/>
              </a:defRPr>
            </a:lvl4pPr>
            <a:lvl5pPr lvl="4" rtl="0">
              <a:lnSpc>
                <a:spcPct val="100000"/>
              </a:lnSpc>
              <a:spcBef>
                <a:spcPts val="1600"/>
              </a:spcBef>
              <a:spcAft>
                <a:spcPts val="0"/>
              </a:spcAft>
              <a:buNone/>
              <a:defRPr>
                <a:solidFill>
                  <a:schemeClr val="accent2"/>
                </a:solidFill>
                <a:latin typeface="Medula One"/>
                <a:ea typeface="Medula One"/>
                <a:cs typeface="Medula One"/>
                <a:sym typeface="Medula One"/>
              </a:defRPr>
            </a:lvl5pPr>
            <a:lvl6pPr lvl="5" rtl="0">
              <a:lnSpc>
                <a:spcPct val="100000"/>
              </a:lnSpc>
              <a:spcBef>
                <a:spcPts val="1600"/>
              </a:spcBef>
              <a:spcAft>
                <a:spcPts val="0"/>
              </a:spcAft>
              <a:buNone/>
              <a:defRPr>
                <a:solidFill>
                  <a:schemeClr val="accent2"/>
                </a:solidFill>
                <a:latin typeface="Medula One"/>
                <a:ea typeface="Medula One"/>
                <a:cs typeface="Medula One"/>
                <a:sym typeface="Medula One"/>
              </a:defRPr>
            </a:lvl6pPr>
            <a:lvl7pPr lvl="6" rtl="0">
              <a:lnSpc>
                <a:spcPct val="100000"/>
              </a:lnSpc>
              <a:spcBef>
                <a:spcPts val="1600"/>
              </a:spcBef>
              <a:spcAft>
                <a:spcPts val="0"/>
              </a:spcAft>
              <a:buNone/>
              <a:defRPr>
                <a:solidFill>
                  <a:schemeClr val="accent2"/>
                </a:solidFill>
                <a:latin typeface="Medula One"/>
                <a:ea typeface="Medula One"/>
                <a:cs typeface="Medula One"/>
                <a:sym typeface="Medula One"/>
              </a:defRPr>
            </a:lvl7pPr>
            <a:lvl8pPr lvl="7" rtl="0">
              <a:lnSpc>
                <a:spcPct val="100000"/>
              </a:lnSpc>
              <a:spcBef>
                <a:spcPts val="1600"/>
              </a:spcBef>
              <a:spcAft>
                <a:spcPts val="0"/>
              </a:spcAft>
              <a:buNone/>
              <a:defRPr>
                <a:solidFill>
                  <a:schemeClr val="accent2"/>
                </a:solidFill>
                <a:latin typeface="Medula One"/>
                <a:ea typeface="Medula One"/>
                <a:cs typeface="Medula One"/>
                <a:sym typeface="Medula One"/>
              </a:defRPr>
            </a:lvl8pPr>
            <a:lvl9pPr lvl="8" rtl="0">
              <a:lnSpc>
                <a:spcPct val="100000"/>
              </a:lnSpc>
              <a:spcBef>
                <a:spcPts val="1600"/>
              </a:spcBef>
              <a:spcAft>
                <a:spcPts val="1600"/>
              </a:spcAft>
              <a:buNone/>
              <a:defRPr>
                <a:solidFill>
                  <a:schemeClr val="accent2"/>
                </a:solidFill>
                <a:latin typeface="Medula One"/>
                <a:ea typeface="Medula One"/>
                <a:cs typeface="Medula One"/>
                <a:sym typeface="Medula One"/>
              </a:defRPr>
            </a:lvl9pPr>
          </a:lstStyle>
          <a:p>
            <a:endParaRPr/>
          </a:p>
        </p:txBody>
      </p:sp>
      <p:sp>
        <p:nvSpPr>
          <p:cNvPr id="113" name="Google Shape;113;p14"/>
          <p:cNvSpPr txBox="1">
            <a:spLocks noGrp="1"/>
          </p:cNvSpPr>
          <p:nvPr>
            <p:ph type="subTitle" idx="2"/>
          </p:nvPr>
        </p:nvSpPr>
        <p:spPr>
          <a:xfrm>
            <a:off x="2886413" y="2159283"/>
            <a:ext cx="2567100" cy="7239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114" name="Google Shape;114;p14"/>
          <p:cNvSpPr txBox="1">
            <a:spLocks noGrp="1"/>
          </p:cNvSpPr>
          <p:nvPr>
            <p:ph type="title" idx="3"/>
          </p:nvPr>
        </p:nvSpPr>
        <p:spPr>
          <a:xfrm>
            <a:off x="1065000" y="403663"/>
            <a:ext cx="701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3500" i="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15" name="Google Shape;115;p14"/>
          <p:cNvSpPr txBox="1">
            <a:spLocks noGrp="1"/>
          </p:cNvSpPr>
          <p:nvPr>
            <p:ph type="title" idx="4" hasCustomPrompt="1"/>
          </p:nvPr>
        </p:nvSpPr>
        <p:spPr>
          <a:xfrm>
            <a:off x="2886407" y="3418419"/>
            <a:ext cx="1733400" cy="242700"/>
          </a:xfrm>
          <a:prstGeom prst="rect">
            <a:avLst/>
          </a:prstGeom>
        </p:spPr>
        <p:txBody>
          <a:bodyPr spcFirstLastPara="1" wrap="square" lIns="91425" tIns="0" rIns="91425" bIns="0" anchor="b" anchorCtr="0">
            <a:noAutofit/>
          </a:bodyPr>
          <a:lstStyle>
            <a:lvl1pPr lvl="0" rtl="0">
              <a:spcBef>
                <a:spcPts val="0"/>
              </a:spcBef>
              <a:spcAft>
                <a:spcPts val="0"/>
              </a:spcAft>
              <a:buSzPts val="4100"/>
              <a:buNone/>
              <a:defRPr sz="4100">
                <a:solidFill>
                  <a:schemeClr val="hlink"/>
                </a:solidFill>
              </a:defRPr>
            </a:lvl1pPr>
            <a:lvl2pPr lvl="1"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2pPr>
            <a:lvl3pPr lvl="2"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3pPr>
            <a:lvl4pPr lvl="3"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4pPr>
            <a:lvl5pPr lvl="4"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5pPr>
            <a:lvl6pPr lvl="5"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6pPr>
            <a:lvl7pPr lvl="6"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7pPr>
            <a:lvl8pPr lvl="7"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8pPr>
            <a:lvl9pPr lvl="8"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9pPr>
          </a:lstStyle>
          <a:p>
            <a:r>
              <a:t>xx%</a:t>
            </a:r>
          </a:p>
        </p:txBody>
      </p:sp>
      <p:sp>
        <p:nvSpPr>
          <p:cNvPr id="116" name="Google Shape;116;p14"/>
          <p:cNvSpPr txBox="1">
            <a:spLocks noGrp="1"/>
          </p:cNvSpPr>
          <p:nvPr>
            <p:ph type="subTitle" idx="5"/>
          </p:nvPr>
        </p:nvSpPr>
        <p:spPr>
          <a:xfrm>
            <a:off x="2886407" y="3595750"/>
            <a:ext cx="2567100" cy="2997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2900">
                <a:solidFill>
                  <a:schemeClr val="hlink"/>
                </a:solidFill>
                <a:latin typeface="Medula One"/>
                <a:ea typeface="Medula One"/>
                <a:cs typeface="Medula One"/>
                <a:sym typeface="Medula One"/>
              </a:defRPr>
            </a:lvl1pPr>
            <a:lvl2pPr lvl="1" rtl="0">
              <a:lnSpc>
                <a:spcPct val="100000"/>
              </a:lnSpc>
              <a:spcBef>
                <a:spcPts val="1600"/>
              </a:spcBef>
              <a:spcAft>
                <a:spcPts val="0"/>
              </a:spcAft>
              <a:buNone/>
              <a:defRPr>
                <a:solidFill>
                  <a:schemeClr val="hlink"/>
                </a:solidFill>
                <a:latin typeface="Medula One"/>
                <a:ea typeface="Medula One"/>
                <a:cs typeface="Medula One"/>
                <a:sym typeface="Medula One"/>
              </a:defRPr>
            </a:lvl2pPr>
            <a:lvl3pPr lvl="2" rtl="0">
              <a:lnSpc>
                <a:spcPct val="100000"/>
              </a:lnSpc>
              <a:spcBef>
                <a:spcPts val="1600"/>
              </a:spcBef>
              <a:spcAft>
                <a:spcPts val="0"/>
              </a:spcAft>
              <a:buNone/>
              <a:defRPr>
                <a:solidFill>
                  <a:schemeClr val="hlink"/>
                </a:solidFill>
                <a:latin typeface="Medula One"/>
                <a:ea typeface="Medula One"/>
                <a:cs typeface="Medula One"/>
                <a:sym typeface="Medula One"/>
              </a:defRPr>
            </a:lvl3pPr>
            <a:lvl4pPr lvl="3" rtl="0">
              <a:lnSpc>
                <a:spcPct val="100000"/>
              </a:lnSpc>
              <a:spcBef>
                <a:spcPts val="1600"/>
              </a:spcBef>
              <a:spcAft>
                <a:spcPts val="0"/>
              </a:spcAft>
              <a:buNone/>
              <a:defRPr>
                <a:solidFill>
                  <a:schemeClr val="hlink"/>
                </a:solidFill>
                <a:latin typeface="Medula One"/>
                <a:ea typeface="Medula One"/>
                <a:cs typeface="Medula One"/>
                <a:sym typeface="Medula One"/>
              </a:defRPr>
            </a:lvl4pPr>
            <a:lvl5pPr lvl="4" rtl="0">
              <a:lnSpc>
                <a:spcPct val="100000"/>
              </a:lnSpc>
              <a:spcBef>
                <a:spcPts val="1600"/>
              </a:spcBef>
              <a:spcAft>
                <a:spcPts val="0"/>
              </a:spcAft>
              <a:buNone/>
              <a:defRPr>
                <a:solidFill>
                  <a:schemeClr val="hlink"/>
                </a:solidFill>
                <a:latin typeface="Medula One"/>
                <a:ea typeface="Medula One"/>
                <a:cs typeface="Medula One"/>
                <a:sym typeface="Medula One"/>
              </a:defRPr>
            </a:lvl5pPr>
            <a:lvl6pPr lvl="5" rtl="0">
              <a:lnSpc>
                <a:spcPct val="100000"/>
              </a:lnSpc>
              <a:spcBef>
                <a:spcPts val="1600"/>
              </a:spcBef>
              <a:spcAft>
                <a:spcPts val="0"/>
              </a:spcAft>
              <a:buNone/>
              <a:defRPr>
                <a:solidFill>
                  <a:schemeClr val="hlink"/>
                </a:solidFill>
                <a:latin typeface="Medula One"/>
                <a:ea typeface="Medula One"/>
                <a:cs typeface="Medula One"/>
                <a:sym typeface="Medula One"/>
              </a:defRPr>
            </a:lvl6pPr>
            <a:lvl7pPr lvl="6" rtl="0">
              <a:lnSpc>
                <a:spcPct val="100000"/>
              </a:lnSpc>
              <a:spcBef>
                <a:spcPts val="1600"/>
              </a:spcBef>
              <a:spcAft>
                <a:spcPts val="0"/>
              </a:spcAft>
              <a:buNone/>
              <a:defRPr>
                <a:solidFill>
                  <a:schemeClr val="hlink"/>
                </a:solidFill>
                <a:latin typeface="Medula One"/>
                <a:ea typeface="Medula One"/>
                <a:cs typeface="Medula One"/>
                <a:sym typeface="Medula One"/>
              </a:defRPr>
            </a:lvl7pPr>
            <a:lvl8pPr lvl="7" rtl="0">
              <a:lnSpc>
                <a:spcPct val="100000"/>
              </a:lnSpc>
              <a:spcBef>
                <a:spcPts val="1600"/>
              </a:spcBef>
              <a:spcAft>
                <a:spcPts val="0"/>
              </a:spcAft>
              <a:buNone/>
              <a:defRPr>
                <a:solidFill>
                  <a:schemeClr val="hlink"/>
                </a:solidFill>
                <a:latin typeface="Medula One"/>
                <a:ea typeface="Medula One"/>
                <a:cs typeface="Medula One"/>
                <a:sym typeface="Medula One"/>
              </a:defRPr>
            </a:lvl8pPr>
            <a:lvl9pPr lvl="8" rtl="0">
              <a:lnSpc>
                <a:spcPct val="100000"/>
              </a:lnSpc>
              <a:spcBef>
                <a:spcPts val="1600"/>
              </a:spcBef>
              <a:spcAft>
                <a:spcPts val="1600"/>
              </a:spcAft>
              <a:buNone/>
              <a:defRPr>
                <a:solidFill>
                  <a:schemeClr val="hlink"/>
                </a:solidFill>
                <a:latin typeface="Medula One"/>
                <a:ea typeface="Medula One"/>
                <a:cs typeface="Medula One"/>
                <a:sym typeface="Medula One"/>
              </a:defRPr>
            </a:lvl9pPr>
          </a:lstStyle>
          <a:p>
            <a:endParaRPr/>
          </a:p>
        </p:txBody>
      </p:sp>
      <p:sp>
        <p:nvSpPr>
          <p:cNvPr id="117" name="Google Shape;117;p14"/>
          <p:cNvSpPr txBox="1">
            <a:spLocks noGrp="1"/>
          </p:cNvSpPr>
          <p:nvPr>
            <p:ph type="subTitle" idx="6"/>
          </p:nvPr>
        </p:nvSpPr>
        <p:spPr>
          <a:xfrm>
            <a:off x="2886413" y="4036758"/>
            <a:ext cx="2567100" cy="7239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118" name="Google Shape;118;p14"/>
          <p:cNvSpPr txBox="1">
            <a:spLocks noGrp="1"/>
          </p:cNvSpPr>
          <p:nvPr>
            <p:ph type="title" idx="7" hasCustomPrompt="1"/>
          </p:nvPr>
        </p:nvSpPr>
        <p:spPr>
          <a:xfrm>
            <a:off x="5710532" y="1540944"/>
            <a:ext cx="1733400" cy="242700"/>
          </a:xfrm>
          <a:prstGeom prst="rect">
            <a:avLst/>
          </a:prstGeom>
        </p:spPr>
        <p:txBody>
          <a:bodyPr spcFirstLastPara="1" wrap="square" lIns="91425" tIns="0" rIns="91425" bIns="0" anchor="b" anchorCtr="0">
            <a:noAutofit/>
          </a:bodyPr>
          <a:lstStyle>
            <a:lvl1pPr lvl="0" rtl="0">
              <a:spcBef>
                <a:spcPts val="0"/>
              </a:spcBef>
              <a:spcAft>
                <a:spcPts val="0"/>
              </a:spcAft>
              <a:buSzPts val="4100"/>
              <a:buNone/>
              <a:defRPr sz="4100">
                <a:solidFill>
                  <a:schemeClr val="hlink"/>
                </a:solidFill>
              </a:defRPr>
            </a:lvl1pPr>
            <a:lvl2pPr lvl="1"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2pPr>
            <a:lvl3pPr lvl="2"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3pPr>
            <a:lvl4pPr lvl="3"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4pPr>
            <a:lvl5pPr lvl="4"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5pPr>
            <a:lvl6pPr lvl="5"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6pPr>
            <a:lvl7pPr lvl="6"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7pPr>
            <a:lvl8pPr lvl="7"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8pPr>
            <a:lvl9pPr lvl="8"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9pPr>
          </a:lstStyle>
          <a:p>
            <a:r>
              <a:t>xx%</a:t>
            </a:r>
          </a:p>
        </p:txBody>
      </p:sp>
      <p:sp>
        <p:nvSpPr>
          <p:cNvPr id="119" name="Google Shape;119;p14"/>
          <p:cNvSpPr txBox="1">
            <a:spLocks noGrp="1"/>
          </p:cNvSpPr>
          <p:nvPr>
            <p:ph type="subTitle" idx="8"/>
          </p:nvPr>
        </p:nvSpPr>
        <p:spPr>
          <a:xfrm>
            <a:off x="5710532" y="1718275"/>
            <a:ext cx="2567100" cy="2997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2900">
                <a:solidFill>
                  <a:schemeClr val="hlink"/>
                </a:solidFill>
                <a:latin typeface="Medula One"/>
                <a:ea typeface="Medula One"/>
                <a:cs typeface="Medula One"/>
                <a:sym typeface="Medula One"/>
              </a:defRPr>
            </a:lvl1pPr>
            <a:lvl2pPr lvl="1" rtl="0">
              <a:lnSpc>
                <a:spcPct val="100000"/>
              </a:lnSpc>
              <a:spcBef>
                <a:spcPts val="1600"/>
              </a:spcBef>
              <a:spcAft>
                <a:spcPts val="0"/>
              </a:spcAft>
              <a:buNone/>
              <a:defRPr>
                <a:solidFill>
                  <a:schemeClr val="hlink"/>
                </a:solidFill>
                <a:latin typeface="Medula One"/>
                <a:ea typeface="Medula One"/>
                <a:cs typeface="Medula One"/>
                <a:sym typeface="Medula One"/>
              </a:defRPr>
            </a:lvl2pPr>
            <a:lvl3pPr lvl="2" rtl="0">
              <a:lnSpc>
                <a:spcPct val="100000"/>
              </a:lnSpc>
              <a:spcBef>
                <a:spcPts val="1600"/>
              </a:spcBef>
              <a:spcAft>
                <a:spcPts val="0"/>
              </a:spcAft>
              <a:buNone/>
              <a:defRPr>
                <a:solidFill>
                  <a:schemeClr val="hlink"/>
                </a:solidFill>
                <a:latin typeface="Medula One"/>
                <a:ea typeface="Medula One"/>
                <a:cs typeface="Medula One"/>
                <a:sym typeface="Medula One"/>
              </a:defRPr>
            </a:lvl3pPr>
            <a:lvl4pPr lvl="3" rtl="0">
              <a:lnSpc>
                <a:spcPct val="100000"/>
              </a:lnSpc>
              <a:spcBef>
                <a:spcPts val="1600"/>
              </a:spcBef>
              <a:spcAft>
                <a:spcPts val="0"/>
              </a:spcAft>
              <a:buNone/>
              <a:defRPr>
                <a:solidFill>
                  <a:schemeClr val="hlink"/>
                </a:solidFill>
                <a:latin typeface="Medula One"/>
                <a:ea typeface="Medula One"/>
                <a:cs typeface="Medula One"/>
                <a:sym typeface="Medula One"/>
              </a:defRPr>
            </a:lvl4pPr>
            <a:lvl5pPr lvl="4" rtl="0">
              <a:lnSpc>
                <a:spcPct val="100000"/>
              </a:lnSpc>
              <a:spcBef>
                <a:spcPts val="1600"/>
              </a:spcBef>
              <a:spcAft>
                <a:spcPts val="0"/>
              </a:spcAft>
              <a:buNone/>
              <a:defRPr>
                <a:solidFill>
                  <a:schemeClr val="hlink"/>
                </a:solidFill>
                <a:latin typeface="Medula One"/>
                <a:ea typeface="Medula One"/>
                <a:cs typeface="Medula One"/>
                <a:sym typeface="Medula One"/>
              </a:defRPr>
            </a:lvl5pPr>
            <a:lvl6pPr lvl="5" rtl="0">
              <a:lnSpc>
                <a:spcPct val="100000"/>
              </a:lnSpc>
              <a:spcBef>
                <a:spcPts val="1600"/>
              </a:spcBef>
              <a:spcAft>
                <a:spcPts val="0"/>
              </a:spcAft>
              <a:buNone/>
              <a:defRPr>
                <a:solidFill>
                  <a:schemeClr val="hlink"/>
                </a:solidFill>
                <a:latin typeface="Medula One"/>
                <a:ea typeface="Medula One"/>
                <a:cs typeface="Medula One"/>
                <a:sym typeface="Medula One"/>
              </a:defRPr>
            </a:lvl6pPr>
            <a:lvl7pPr lvl="6" rtl="0">
              <a:lnSpc>
                <a:spcPct val="100000"/>
              </a:lnSpc>
              <a:spcBef>
                <a:spcPts val="1600"/>
              </a:spcBef>
              <a:spcAft>
                <a:spcPts val="0"/>
              </a:spcAft>
              <a:buNone/>
              <a:defRPr>
                <a:solidFill>
                  <a:schemeClr val="hlink"/>
                </a:solidFill>
                <a:latin typeface="Medula One"/>
                <a:ea typeface="Medula One"/>
                <a:cs typeface="Medula One"/>
                <a:sym typeface="Medula One"/>
              </a:defRPr>
            </a:lvl7pPr>
            <a:lvl8pPr lvl="7" rtl="0">
              <a:lnSpc>
                <a:spcPct val="100000"/>
              </a:lnSpc>
              <a:spcBef>
                <a:spcPts val="1600"/>
              </a:spcBef>
              <a:spcAft>
                <a:spcPts val="0"/>
              </a:spcAft>
              <a:buNone/>
              <a:defRPr>
                <a:solidFill>
                  <a:schemeClr val="hlink"/>
                </a:solidFill>
                <a:latin typeface="Medula One"/>
                <a:ea typeface="Medula One"/>
                <a:cs typeface="Medula One"/>
                <a:sym typeface="Medula One"/>
              </a:defRPr>
            </a:lvl8pPr>
            <a:lvl9pPr lvl="8" rtl="0">
              <a:lnSpc>
                <a:spcPct val="100000"/>
              </a:lnSpc>
              <a:spcBef>
                <a:spcPts val="1600"/>
              </a:spcBef>
              <a:spcAft>
                <a:spcPts val="1600"/>
              </a:spcAft>
              <a:buNone/>
              <a:defRPr>
                <a:solidFill>
                  <a:schemeClr val="hlink"/>
                </a:solidFill>
                <a:latin typeface="Medula One"/>
                <a:ea typeface="Medula One"/>
                <a:cs typeface="Medula One"/>
                <a:sym typeface="Medula One"/>
              </a:defRPr>
            </a:lvl9pPr>
          </a:lstStyle>
          <a:p>
            <a:endParaRPr/>
          </a:p>
        </p:txBody>
      </p:sp>
      <p:sp>
        <p:nvSpPr>
          <p:cNvPr id="120" name="Google Shape;120;p14"/>
          <p:cNvSpPr txBox="1">
            <a:spLocks noGrp="1"/>
          </p:cNvSpPr>
          <p:nvPr>
            <p:ph type="subTitle" idx="9"/>
          </p:nvPr>
        </p:nvSpPr>
        <p:spPr>
          <a:xfrm>
            <a:off x="5710538" y="2159283"/>
            <a:ext cx="2567100" cy="7239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121" name="Google Shape;121;p14"/>
          <p:cNvSpPr txBox="1">
            <a:spLocks noGrp="1"/>
          </p:cNvSpPr>
          <p:nvPr>
            <p:ph type="title" idx="13" hasCustomPrompt="1"/>
          </p:nvPr>
        </p:nvSpPr>
        <p:spPr>
          <a:xfrm>
            <a:off x="5710532" y="3418419"/>
            <a:ext cx="1733400" cy="242700"/>
          </a:xfrm>
          <a:prstGeom prst="rect">
            <a:avLst/>
          </a:prstGeom>
        </p:spPr>
        <p:txBody>
          <a:bodyPr spcFirstLastPara="1" wrap="square" lIns="91425" tIns="0" rIns="91425" bIns="0" anchor="b" anchorCtr="0">
            <a:noAutofit/>
          </a:bodyPr>
          <a:lstStyle>
            <a:lvl1pPr lvl="0" rtl="0">
              <a:spcBef>
                <a:spcPts val="0"/>
              </a:spcBef>
              <a:spcAft>
                <a:spcPts val="0"/>
              </a:spcAft>
              <a:buSzPts val="4100"/>
              <a:buNone/>
              <a:defRPr sz="4100">
                <a:solidFill>
                  <a:schemeClr val="accent2"/>
                </a:solidFill>
              </a:defRPr>
            </a:lvl1pPr>
            <a:lvl2pPr lvl="1"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2pPr>
            <a:lvl3pPr lvl="2"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3pPr>
            <a:lvl4pPr lvl="3"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4pPr>
            <a:lvl5pPr lvl="4"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5pPr>
            <a:lvl6pPr lvl="5"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6pPr>
            <a:lvl7pPr lvl="6"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7pPr>
            <a:lvl8pPr lvl="7"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8pPr>
            <a:lvl9pPr lvl="8" rtl="0">
              <a:spcBef>
                <a:spcPts val="0"/>
              </a:spcBef>
              <a:spcAft>
                <a:spcPts val="0"/>
              </a:spcAft>
              <a:buClr>
                <a:schemeClr val="dk2"/>
              </a:buClr>
              <a:buSzPts val="3600"/>
              <a:buFont typeface="Happy Monkey"/>
              <a:buNone/>
              <a:defRPr sz="3600" b="1">
                <a:solidFill>
                  <a:schemeClr val="dk2"/>
                </a:solidFill>
                <a:latin typeface="Happy Monkey"/>
                <a:ea typeface="Happy Monkey"/>
                <a:cs typeface="Happy Monkey"/>
                <a:sym typeface="Happy Monkey"/>
              </a:defRPr>
            </a:lvl9pPr>
          </a:lstStyle>
          <a:p>
            <a:r>
              <a:t>xx%</a:t>
            </a:r>
          </a:p>
        </p:txBody>
      </p:sp>
      <p:sp>
        <p:nvSpPr>
          <p:cNvPr id="122" name="Google Shape;122;p14"/>
          <p:cNvSpPr txBox="1">
            <a:spLocks noGrp="1"/>
          </p:cNvSpPr>
          <p:nvPr>
            <p:ph type="subTitle" idx="14"/>
          </p:nvPr>
        </p:nvSpPr>
        <p:spPr>
          <a:xfrm>
            <a:off x="5710532" y="3595750"/>
            <a:ext cx="2567100" cy="2997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2900">
                <a:solidFill>
                  <a:schemeClr val="accent2"/>
                </a:solidFill>
                <a:latin typeface="Medula One"/>
                <a:ea typeface="Medula One"/>
                <a:cs typeface="Medula One"/>
                <a:sym typeface="Medula One"/>
              </a:defRPr>
            </a:lvl1pPr>
            <a:lvl2pPr lvl="1" rtl="0">
              <a:lnSpc>
                <a:spcPct val="100000"/>
              </a:lnSpc>
              <a:spcBef>
                <a:spcPts val="1600"/>
              </a:spcBef>
              <a:spcAft>
                <a:spcPts val="0"/>
              </a:spcAft>
              <a:buNone/>
              <a:defRPr>
                <a:solidFill>
                  <a:schemeClr val="accent2"/>
                </a:solidFill>
                <a:latin typeface="Medula One"/>
                <a:ea typeface="Medula One"/>
                <a:cs typeface="Medula One"/>
                <a:sym typeface="Medula One"/>
              </a:defRPr>
            </a:lvl2pPr>
            <a:lvl3pPr lvl="2" rtl="0">
              <a:lnSpc>
                <a:spcPct val="100000"/>
              </a:lnSpc>
              <a:spcBef>
                <a:spcPts val="1600"/>
              </a:spcBef>
              <a:spcAft>
                <a:spcPts val="0"/>
              </a:spcAft>
              <a:buNone/>
              <a:defRPr>
                <a:solidFill>
                  <a:schemeClr val="accent2"/>
                </a:solidFill>
                <a:latin typeface="Medula One"/>
                <a:ea typeface="Medula One"/>
                <a:cs typeface="Medula One"/>
                <a:sym typeface="Medula One"/>
              </a:defRPr>
            </a:lvl3pPr>
            <a:lvl4pPr lvl="3" rtl="0">
              <a:lnSpc>
                <a:spcPct val="100000"/>
              </a:lnSpc>
              <a:spcBef>
                <a:spcPts val="1600"/>
              </a:spcBef>
              <a:spcAft>
                <a:spcPts val="0"/>
              </a:spcAft>
              <a:buNone/>
              <a:defRPr>
                <a:solidFill>
                  <a:schemeClr val="accent2"/>
                </a:solidFill>
                <a:latin typeface="Medula One"/>
                <a:ea typeface="Medula One"/>
                <a:cs typeface="Medula One"/>
                <a:sym typeface="Medula One"/>
              </a:defRPr>
            </a:lvl4pPr>
            <a:lvl5pPr lvl="4" rtl="0">
              <a:lnSpc>
                <a:spcPct val="100000"/>
              </a:lnSpc>
              <a:spcBef>
                <a:spcPts val="1600"/>
              </a:spcBef>
              <a:spcAft>
                <a:spcPts val="0"/>
              </a:spcAft>
              <a:buNone/>
              <a:defRPr>
                <a:solidFill>
                  <a:schemeClr val="accent2"/>
                </a:solidFill>
                <a:latin typeface="Medula One"/>
                <a:ea typeface="Medula One"/>
                <a:cs typeface="Medula One"/>
                <a:sym typeface="Medula One"/>
              </a:defRPr>
            </a:lvl5pPr>
            <a:lvl6pPr lvl="5" rtl="0">
              <a:lnSpc>
                <a:spcPct val="100000"/>
              </a:lnSpc>
              <a:spcBef>
                <a:spcPts val="1600"/>
              </a:spcBef>
              <a:spcAft>
                <a:spcPts val="0"/>
              </a:spcAft>
              <a:buNone/>
              <a:defRPr>
                <a:solidFill>
                  <a:schemeClr val="accent2"/>
                </a:solidFill>
                <a:latin typeface="Medula One"/>
                <a:ea typeface="Medula One"/>
                <a:cs typeface="Medula One"/>
                <a:sym typeface="Medula One"/>
              </a:defRPr>
            </a:lvl6pPr>
            <a:lvl7pPr lvl="6" rtl="0">
              <a:lnSpc>
                <a:spcPct val="100000"/>
              </a:lnSpc>
              <a:spcBef>
                <a:spcPts val="1600"/>
              </a:spcBef>
              <a:spcAft>
                <a:spcPts val="0"/>
              </a:spcAft>
              <a:buNone/>
              <a:defRPr>
                <a:solidFill>
                  <a:schemeClr val="accent2"/>
                </a:solidFill>
                <a:latin typeface="Medula One"/>
                <a:ea typeface="Medula One"/>
                <a:cs typeface="Medula One"/>
                <a:sym typeface="Medula One"/>
              </a:defRPr>
            </a:lvl7pPr>
            <a:lvl8pPr lvl="7" rtl="0">
              <a:lnSpc>
                <a:spcPct val="100000"/>
              </a:lnSpc>
              <a:spcBef>
                <a:spcPts val="1600"/>
              </a:spcBef>
              <a:spcAft>
                <a:spcPts val="0"/>
              </a:spcAft>
              <a:buNone/>
              <a:defRPr>
                <a:solidFill>
                  <a:schemeClr val="accent2"/>
                </a:solidFill>
                <a:latin typeface="Medula One"/>
                <a:ea typeface="Medula One"/>
                <a:cs typeface="Medula One"/>
                <a:sym typeface="Medula One"/>
              </a:defRPr>
            </a:lvl8pPr>
            <a:lvl9pPr lvl="8" rtl="0">
              <a:lnSpc>
                <a:spcPct val="100000"/>
              </a:lnSpc>
              <a:spcBef>
                <a:spcPts val="1600"/>
              </a:spcBef>
              <a:spcAft>
                <a:spcPts val="1600"/>
              </a:spcAft>
              <a:buNone/>
              <a:defRPr>
                <a:solidFill>
                  <a:schemeClr val="accent2"/>
                </a:solidFill>
                <a:latin typeface="Medula One"/>
                <a:ea typeface="Medula One"/>
                <a:cs typeface="Medula One"/>
                <a:sym typeface="Medula One"/>
              </a:defRPr>
            </a:lvl9pPr>
          </a:lstStyle>
          <a:p>
            <a:endParaRPr/>
          </a:p>
        </p:txBody>
      </p:sp>
      <p:sp>
        <p:nvSpPr>
          <p:cNvPr id="123" name="Google Shape;123;p14"/>
          <p:cNvSpPr txBox="1">
            <a:spLocks noGrp="1"/>
          </p:cNvSpPr>
          <p:nvPr>
            <p:ph type="subTitle" idx="15"/>
          </p:nvPr>
        </p:nvSpPr>
        <p:spPr>
          <a:xfrm>
            <a:off x="5710538" y="4036758"/>
            <a:ext cx="2567100" cy="7239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grpSp>
        <p:nvGrpSpPr>
          <p:cNvPr id="124" name="Google Shape;124;p14"/>
          <p:cNvGrpSpPr/>
          <p:nvPr/>
        </p:nvGrpSpPr>
        <p:grpSpPr>
          <a:xfrm flipH="1">
            <a:off x="7067138" y="316602"/>
            <a:ext cx="1758030" cy="1253066"/>
            <a:chOff x="1071266" y="1043500"/>
            <a:chExt cx="1758030" cy="1253066"/>
          </a:xfrm>
        </p:grpSpPr>
        <p:sp>
          <p:nvSpPr>
            <p:cNvPr id="125" name="Google Shape;125;p14"/>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14"/>
          <p:cNvGrpSpPr/>
          <p:nvPr/>
        </p:nvGrpSpPr>
        <p:grpSpPr>
          <a:xfrm>
            <a:off x="321980" y="316602"/>
            <a:ext cx="1758030" cy="1253066"/>
            <a:chOff x="1071266" y="1043500"/>
            <a:chExt cx="1758030" cy="1253066"/>
          </a:xfrm>
        </p:grpSpPr>
        <p:sp>
          <p:nvSpPr>
            <p:cNvPr id="128" name="Google Shape;128;p14"/>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11">
    <p:spTree>
      <p:nvGrpSpPr>
        <p:cNvPr id="1" name="Shape 332"/>
        <p:cNvGrpSpPr/>
        <p:nvPr/>
      </p:nvGrpSpPr>
      <p:grpSpPr>
        <a:xfrm>
          <a:off x="0" y="0"/>
          <a:ext cx="0" cy="0"/>
          <a:chOff x="0" y="0"/>
          <a:chExt cx="0" cy="0"/>
        </a:xfrm>
      </p:grpSpPr>
      <p:sp>
        <p:nvSpPr>
          <p:cNvPr id="333" name="Google Shape;333;p31"/>
          <p:cNvSpPr txBox="1">
            <a:spLocks noGrp="1"/>
          </p:cNvSpPr>
          <p:nvPr>
            <p:ph type="title"/>
          </p:nvPr>
        </p:nvSpPr>
        <p:spPr>
          <a:xfrm>
            <a:off x="1065000" y="403663"/>
            <a:ext cx="701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3500" i="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34" name="Google Shape;334;p31"/>
          <p:cNvGrpSpPr/>
          <p:nvPr/>
        </p:nvGrpSpPr>
        <p:grpSpPr>
          <a:xfrm flipH="1">
            <a:off x="7067138" y="316602"/>
            <a:ext cx="1758030" cy="1253066"/>
            <a:chOff x="1071266" y="1043500"/>
            <a:chExt cx="1758030" cy="1253066"/>
          </a:xfrm>
        </p:grpSpPr>
        <p:sp>
          <p:nvSpPr>
            <p:cNvPr id="335" name="Google Shape;335;p3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336" name="Google Shape;336;p3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grpSp>
      <p:grpSp>
        <p:nvGrpSpPr>
          <p:cNvPr id="337" name="Google Shape;337;p31"/>
          <p:cNvGrpSpPr/>
          <p:nvPr/>
        </p:nvGrpSpPr>
        <p:grpSpPr>
          <a:xfrm rot="10800000" flipH="1">
            <a:off x="321980" y="3566484"/>
            <a:ext cx="1758030" cy="1253066"/>
            <a:chOff x="1071266" y="1043500"/>
            <a:chExt cx="1758030" cy="1253066"/>
          </a:xfrm>
        </p:grpSpPr>
        <p:sp>
          <p:nvSpPr>
            <p:cNvPr id="338" name="Google Shape;338;p3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 name="Google Shape;340;p31"/>
          <p:cNvSpPr txBox="1">
            <a:spLocks noGrp="1"/>
          </p:cNvSpPr>
          <p:nvPr>
            <p:ph type="subTitle" idx="1"/>
          </p:nvPr>
        </p:nvSpPr>
        <p:spPr>
          <a:xfrm flipH="1">
            <a:off x="3354150" y="1575226"/>
            <a:ext cx="3732300" cy="531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41" name="Google Shape;341;p31"/>
          <p:cNvSpPr txBox="1">
            <a:spLocks noGrp="1"/>
          </p:cNvSpPr>
          <p:nvPr>
            <p:ph type="subTitle" idx="2"/>
          </p:nvPr>
        </p:nvSpPr>
        <p:spPr>
          <a:xfrm flipH="1">
            <a:off x="3354306" y="1260325"/>
            <a:ext cx="1217700" cy="337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1pPr>
            <a:lvl2pPr lvl="1"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2pPr>
            <a:lvl3pPr lvl="2"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3pPr>
            <a:lvl4pPr lvl="3"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4pPr>
            <a:lvl5pPr lvl="4"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5pPr>
            <a:lvl6pPr lvl="5"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6pPr>
            <a:lvl7pPr lvl="6"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7pPr>
            <a:lvl8pPr lvl="7"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8pPr>
            <a:lvl9pPr lvl="8" algn="r"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9pPr>
          </a:lstStyle>
          <a:p>
            <a:endParaRPr/>
          </a:p>
        </p:txBody>
      </p:sp>
      <p:sp>
        <p:nvSpPr>
          <p:cNvPr id="342" name="Google Shape;342;p31"/>
          <p:cNvSpPr txBox="1">
            <a:spLocks noGrp="1"/>
          </p:cNvSpPr>
          <p:nvPr>
            <p:ph type="subTitle" idx="3"/>
          </p:nvPr>
        </p:nvSpPr>
        <p:spPr>
          <a:xfrm flipH="1">
            <a:off x="3354150" y="4075875"/>
            <a:ext cx="3732300" cy="531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343" name="Google Shape;343;p31"/>
          <p:cNvSpPr txBox="1">
            <a:spLocks noGrp="1"/>
          </p:cNvSpPr>
          <p:nvPr>
            <p:ph type="subTitle" idx="4"/>
          </p:nvPr>
        </p:nvSpPr>
        <p:spPr>
          <a:xfrm flipH="1">
            <a:off x="3354306" y="3760974"/>
            <a:ext cx="1217700" cy="337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b" anchorCtr="0">
            <a:noAutofit/>
          </a:bodyPr>
          <a:lstStyle>
            <a:lvl1pPr lvl="0" rtl="0">
              <a:lnSpc>
                <a:spcPct val="100000"/>
              </a:lnSpc>
              <a:spcBef>
                <a:spcPts val="0"/>
              </a:spcBef>
              <a:spcAft>
                <a:spcPts val="0"/>
              </a:spcAft>
              <a:buClr>
                <a:schemeClr val="accent3"/>
              </a:buClr>
              <a:buSzPts val="2800"/>
              <a:buFont typeface="Medula One"/>
              <a:buNone/>
              <a:defRPr sz="2800">
                <a:solidFill>
                  <a:schemeClr val="accent3"/>
                </a:solidFill>
                <a:latin typeface="Medula One"/>
                <a:ea typeface="Medula One"/>
                <a:cs typeface="Medula One"/>
                <a:sym typeface="Medula One"/>
              </a:defRPr>
            </a:lvl1pPr>
            <a:lvl2pPr lvl="1"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2pPr>
            <a:lvl3pPr lvl="2"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3pPr>
            <a:lvl4pPr lvl="3"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4pPr>
            <a:lvl5pPr lvl="4"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5pPr>
            <a:lvl6pPr lvl="5"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6pPr>
            <a:lvl7pPr lvl="6"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7pPr>
            <a:lvl8pPr lvl="7"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8pPr>
            <a:lvl9pPr lvl="8" rtl="0">
              <a:lnSpc>
                <a:spcPct val="100000"/>
              </a:lnSpc>
              <a:spcBef>
                <a:spcPts val="0"/>
              </a:spcBef>
              <a:spcAft>
                <a:spcPts val="0"/>
              </a:spcAft>
              <a:buClr>
                <a:schemeClr val="accent2"/>
              </a:buClr>
              <a:buSzPts val="2800"/>
              <a:buFont typeface="Medula One"/>
              <a:buNone/>
              <a:defRPr sz="2800">
                <a:solidFill>
                  <a:schemeClr val="accent2"/>
                </a:solidFill>
                <a:latin typeface="Medula One"/>
                <a:ea typeface="Medula One"/>
                <a:cs typeface="Medula One"/>
                <a:sym typeface="Medula One"/>
              </a:defRPr>
            </a:lvl9pPr>
          </a:lstStyle>
          <a:p>
            <a:endParaRPr/>
          </a:p>
        </p:txBody>
      </p:sp>
      <p:sp>
        <p:nvSpPr>
          <p:cNvPr id="344" name="Google Shape;344;p31"/>
          <p:cNvSpPr txBox="1">
            <a:spLocks noGrp="1"/>
          </p:cNvSpPr>
          <p:nvPr>
            <p:ph type="subTitle" idx="5"/>
          </p:nvPr>
        </p:nvSpPr>
        <p:spPr>
          <a:xfrm flipH="1">
            <a:off x="3354150" y="2825551"/>
            <a:ext cx="3732300" cy="5310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345" name="Google Shape;345;p31"/>
          <p:cNvSpPr txBox="1">
            <a:spLocks noGrp="1"/>
          </p:cNvSpPr>
          <p:nvPr>
            <p:ph type="subTitle" idx="6"/>
          </p:nvPr>
        </p:nvSpPr>
        <p:spPr>
          <a:xfrm flipH="1">
            <a:off x="3354306" y="2510650"/>
            <a:ext cx="1217700" cy="337500"/>
          </a:xfrm>
          <a:prstGeom prst="rect">
            <a:avLst/>
          </a:prstGeom>
          <a:effectLst>
            <a:outerShdw blurRad="57150" dist="19050" dir="180000" algn="bl" rotWithShape="0">
              <a:srgbClr val="000000">
                <a:alpha val="0"/>
              </a:srgbClr>
            </a:outerShdw>
          </a:effectLst>
        </p:spPr>
        <p:txBody>
          <a:bodyPr spcFirstLastPara="1" wrap="square" lIns="91425" tIns="91425" rIns="91425" bIns="91425" anchor="b" anchorCtr="0">
            <a:noAutofit/>
          </a:bodyPr>
          <a:lstStyle>
            <a:lvl1pPr lvl="0" rtl="0">
              <a:lnSpc>
                <a:spcPct val="100000"/>
              </a:lnSpc>
              <a:spcBef>
                <a:spcPts val="0"/>
              </a:spcBef>
              <a:spcAft>
                <a:spcPts val="0"/>
              </a:spcAft>
              <a:buSzPts val="2800"/>
              <a:buFont typeface="Medula One"/>
              <a:buNone/>
              <a:defRPr sz="2800">
                <a:latin typeface="Medula One"/>
                <a:ea typeface="Medula One"/>
                <a:cs typeface="Medula One"/>
                <a:sym typeface="Medula One"/>
              </a:defRPr>
            </a:lvl1pPr>
            <a:lvl2pPr lvl="1" algn="r" rtl="0">
              <a:lnSpc>
                <a:spcPct val="100000"/>
              </a:lnSpc>
              <a:spcBef>
                <a:spcPts val="0"/>
              </a:spcBef>
              <a:spcAft>
                <a:spcPts val="0"/>
              </a:spcAft>
              <a:buSzPts val="2800"/>
              <a:buFont typeface="Medula One"/>
              <a:buNone/>
              <a:defRPr sz="2800">
                <a:latin typeface="Medula One"/>
                <a:ea typeface="Medula One"/>
                <a:cs typeface="Medula One"/>
                <a:sym typeface="Medula One"/>
              </a:defRPr>
            </a:lvl2pPr>
            <a:lvl3pPr lvl="2" algn="r" rtl="0">
              <a:lnSpc>
                <a:spcPct val="100000"/>
              </a:lnSpc>
              <a:spcBef>
                <a:spcPts val="0"/>
              </a:spcBef>
              <a:spcAft>
                <a:spcPts val="0"/>
              </a:spcAft>
              <a:buSzPts val="2800"/>
              <a:buFont typeface="Medula One"/>
              <a:buNone/>
              <a:defRPr sz="2800">
                <a:latin typeface="Medula One"/>
                <a:ea typeface="Medula One"/>
                <a:cs typeface="Medula One"/>
                <a:sym typeface="Medula One"/>
              </a:defRPr>
            </a:lvl3pPr>
            <a:lvl4pPr lvl="3" algn="r" rtl="0">
              <a:lnSpc>
                <a:spcPct val="100000"/>
              </a:lnSpc>
              <a:spcBef>
                <a:spcPts val="0"/>
              </a:spcBef>
              <a:spcAft>
                <a:spcPts val="0"/>
              </a:spcAft>
              <a:buSzPts val="2800"/>
              <a:buFont typeface="Medula One"/>
              <a:buNone/>
              <a:defRPr sz="2800">
                <a:latin typeface="Medula One"/>
                <a:ea typeface="Medula One"/>
                <a:cs typeface="Medula One"/>
                <a:sym typeface="Medula One"/>
              </a:defRPr>
            </a:lvl4pPr>
            <a:lvl5pPr lvl="4" algn="r" rtl="0">
              <a:lnSpc>
                <a:spcPct val="100000"/>
              </a:lnSpc>
              <a:spcBef>
                <a:spcPts val="0"/>
              </a:spcBef>
              <a:spcAft>
                <a:spcPts val="0"/>
              </a:spcAft>
              <a:buSzPts val="2800"/>
              <a:buFont typeface="Medula One"/>
              <a:buNone/>
              <a:defRPr sz="2800">
                <a:latin typeface="Medula One"/>
                <a:ea typeface="Medula One"/>
                <a:cs typeface="Medula One"/>
                <a:sym typeface="Medula One"/>
              </a:defRPr>
            </a:lvl5pPr>
            <a:lvl6pPr lvl="5" algn="r" rtl="0">
              <a:lnSpc>
                <a:spcPct val="100000"/>
              </a:lnSpc>
              <a:spcBef>
                <a:spcPts val="0"/>
              </a:spcBef>
              <a:spcAft>
                <a:spcPts val="0"/>
              </a:spcAft>
              <a:buSzPts val="2800"/>
              <a:buFont typeface="Medula One"/>
              <a:buNone/>
              <a:defRPr sz="2800">
                <a:latin typeface="Medula One"/>
                <a:ea typeface="Medula One"/>
                <a:cs typeface="Medula One"/>
                <a:sym typeface="Medula One"/>
              </a:defRPr>
            </a:lvl6pPr>
            <a:lvl7pPr lvl="6" algn="r" rtl="0">
              <a:lnSpc>
                <a:spcPct val="100000"/>
              </a:lnSpc>
              <a:spcBef>
                <a:spcPts val="0"/>
              </a:spcBef>
              <a:spcAft>
                <a:spcPts val="0"/>
              </a:spcAft>
              <a:buSzPts val="2800"/>
              <a:buFont typeface="Medula One"/>
              <a:buNone/>
              <a:defRPr sz="2800">
                <a:latin typeface="Medula One"/>
                <a:ea typeface="Medula One"/>
                <a:cs typeface="Medula One"/>
                <a:sym typeface="Medula One"/>
              </a:defRPr>
            </a:lvl7pPr>
            <a:lvl8pPr lvl="7" algn="r" rtl="0">
              <a:lnSpc>
                <a:spcPct val="100000"/>
              </a:lnSpc>
              <a:spcBef>
                <a:spcPts val="0"/>
              </a:spcBef>
              <a:spcAft>
                <a:spcPts val="0"/>
              </a:spcAft>
              <a:buSzPts val="2800"/>
              <a:buFont typeface="Medula One"/>
              <a:buNone/>
              <a:defRPr sz="2800">
                <a:latin typeface="Medula One"/>
                <a:ea typeface="Medula One"/>
                <a:cs typeface="Medula One"/>
                <a:sym typeface="Medula One"/>
              </a:defRPr>
            </a:lvl8pPr>
            <a:lvl9pPr lvl="8" algn="r" rtl="0">
              <a:lnSpc>
                <a:spcPct val="100000"/>
              </a:lnSpc>
              <a:spcBef>
                <a:spcPts val="0"/>
              </a:spcBef>
              <a:spcAft>
                <a:spcPts val="0"/>
              </a:spcAft>
              <a:buSzPts val="2800"/>
              <a:buFont typeface="Medula One"/>
              <a:buNone/>
              <a:defRPr sz="2800">
                <a:latin typeface="Medula One"/>
                <a:ea typeface="Medula One"/>
                <a:cs typeface="Medula One"/>
                <a:sym typeface="Medula 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7">
    <p:spTree>
      <p:nvGrpSpPr>
        <p:cNvPr id="1" name="Shape 426"/>
        <p:cNvGrpSpPr/>
        <p:nvPr/>
      </p:nvGrpSpPr>
      <p:grpSpPr>
        <a:xfrm>
          <a:off x="0" y="0"/>
          <a:ext cx="0" cy="0"/>
          <a:chOff x="0" y="0"/>
          <a:chExt cx="0" cy="0"/>
        </a:xfrm>
      </p:grpSpPr>
      <p:sp>
        <p:nvSpPr>
          <p:cNvPr id="427" name="Google Shape;427;p41"/>
          <p:cNvSpPr txBox="1">
            <a:spLocks noGrp="1"/>
          </p:cNvSpPr>
          <p:nvPr>
            <p:ph type="body" idx="1"/>
          </p:nvPr>
        </p:nvSpPr>
        <p:spPr>
          <a:xfrm>
            <a:off x="720000" y="1790700"/>
            <a:ext cx="4899900" cy="24735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600"/>
            </a:lvl1pPr>
            <a:lvl2pPr marL="914400" lvl="1" indent="-330200" rtl="0">
              <a:lnSpc>
                <a:spcPct val="100000"/>
              </a:lnSpc>
              <a:spcBef>
                <a:spcPts val="1600"/>
              </a:spcBef>
              <a:spcAft>
                <a:spcPts val="0"/>
              </a:spcAft>
              <a:buSzPts val="1600"/>
              <a:buChar char="○"/>
              <a:defRPr sz="1600"/>
            </a:lvl2pPr>
            <a:lvl3pPr marL="1371600" lvl="2" indent="-330200" rtl="0">
              <a:lnSpc>
                <a:spcPct val="100000"/>
              </a:lnSpc>
              <a:spcBef>
                <a:spcPts val="1600"/>
              </a:spcBef>
              <a:spcAft>
                <a:spcPts val="0"/>
              </a:spcAft>
              <a:buSzPts val="1600"/>
              <a:buChar char="■"/>
              <a:defRPr sz="1600"/>
            </a:lvl3pPr>
            <a:lvl4pPr marL="1828800" lvl="3" indent="-330200" rtl="0">
              <a:lnSpc>
                <a:spcPct val="100000"/>
              </a:lnSpc>
              <a:spcBef>
                <a:spcPts val="1600"/>
              </a:spcBef>
              <a:spcAft>
                <a:spcPts val="0"/>
              </a:spcAft>
              <a:buSzPts val="1600"/>
              <a:buChar char="●"/>
              <a:defRPr sz="1600"/>
            </a:lvl4pPr>
            <a:lvl5pPr marL="2286000" lvl="4" indent="-330200" rtl="0">
              <a:lnSpc>
                <a:spcPct val="100000"/>
              </a:lnSpc>
              <a:spcBef>
                <a:spcPts val="1600"/>
              </a:spcBef>
              <a:spcAft>
                <a:spcPts val="0"/>
              </a:spcAft>
              <a:buSzPts val="1600"/>
              <a:buChar char="○"/>
              <a:defRPr sz="1600"/>
            </a:lvl5pPr>
            <a:lvl6pPr marL="2743200" lvl="5" indent="-330200" rtl="0">
              <a:lnSpc>
                <a:spcPct val="100000"/>
              </a:lnSpc>
              <a:spcBef>
                <a:spcPts val="1600"/>
              </a:spcBef>
              <a:spcAft>
                <a:spcPts val="0"/>
              </a:spcAft>
              <a:buSzPts val="1600"/>
              <a:buChar char="■"/>
              <a:defRPr sz="1600"/>
            </a:lvl6pPr>
            <a:lvl7pPr marL="3200400" lvl="6" indent="-330200" rtl="0">
              <a:lnSpc>
                <a:spcPct val="100000"/>
              </a:lnSpc>
              <a:spcBef>
                <a:spcPts val="1600"/>
              </a:spcBef>
              <a:spcAft>
                <a:spcPts val="0"/>
              </a:spcAft>
              <a:buSzPts val="1600"/>
              <a:buChar char="●"/>
              <a:defRPr sz="1600"/>
            </a:lvl7pPr>
            <a:lvl8pPr marL="3657600" lvl="7" indent="-330200" rtl="0">
              <a:lnSpc>
                <a:spcPct val="100000"/>
              </a:lnSpc>
              <a:spcBef>
                <a:spcPts val="1600"/>
              </a:spcBef>
              <a:spcAft>
                <a:spcPts val="0"/>
              </a:spcAft>
              <a:buSzPts val="1600"/>
              <a:buChar char="○"/>
              <a:defRPr sz="1600"/>
            </a:lvl8pPr>
            <a:lvl9pPr marL="4114800" lvl="8" indent="-330200" rtl="0">
              <a:lnSpc>
                <a:spcPct val="100000"/>
              </a:lnSpc>
              <a:spcBef>
                <a:spcPts val="1600"/>
              </a:spcBef>
              <a:spcAft>
                <a:spcPts val="1600"/>
              </a:spcAft>
              <a:buSzPts val="1600"/>
              <a:buChar char="■"/>
              <a:defRPr sz="1600"/>
            </a:lvl9pPr>
          </a:lstStyle>
          <a:p>
            <a:endParaRPr/>
          </a:p>
        </p:txBody>
      </p:sp>
      <p:sp>
        <p:nvSpPr>
          <p:cNvPr id="428" name="Google Shape;428;p41"/>
          <p:cNvSpPr txBox="1">
            <a:spLocks noGrp="1"/>
          </p:cNvSpPr>
          <p:nvPr>
            <p:ph type="title"/>
          </p:nvPr>
        </p:nvSpPr>
        <p:spPr>
          <a:xfrm>
            <a:off x="1065000" y="403663"/>
            <a:ext cx="701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3500" i="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29" name="Google Shape;429;p41"/>
          <p:cNvGrpSpPr/>
          <p:nvPr/>
        </p:nvGrpSpPr>
        <p:grpSpPr>
          <a:xfrm flipH="1">
            <a:off x="7067138" y="316602"/>
            <a:ext cx="1758030" cy="1253066"/>
            <a:chOff x="1071266" y="1043500"/>
            <a:chExt cx="1758030" cy="1253066"/>
          </a:xfrm>
        </p:grpSpPr>
        <p:sp>
          <p:nvSpPr>
            <p:cNvPr id="430" name="Google Shape;430;p41"/>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1"/>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442"/>
        <p:cNvGrpSpPr/>
        <p:nvPr/>
      </p:nvGrpSpPr>
      <p:grpSpPr>
        <a:xfrm>
          <a:off x="0" y="0"/>
          <a:ext cx="0" cy="0"/>
          <a:chOff x="0" y="0"/>
          <a:chExt cx="0" cy="0"/>
        </a:xfrm>
      </p:grpSpPr>
      <p:sp>
        <p:nvSpPr>
          <p:cNvPr id="443" name="Google Shape;443;p43"/>
          <p:cNvSpPr txBox="1">
            <a:spLocks noGrp="1"/>
          </p:cNvSpPr>
          <p:nvPr>
            <p:ph type="subTitle" idx="1"/>
          </p:nvPr>
        </p:nvSpPr>
        <p:spPr>
          <a:xfrm>
            <a:off x="718123" y="2216763"/>
            <a:ext cx="2326200" cy="44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2800">
                <a:latin typeface="Medula One"/>
                <a:ea typeface="Medula One"/>
                <a:cs typeface="Medula One"/>
                <a:sym typeface="Medula One"/>
              </a:defRPr>
            </a:lvl1pPr>
            <a:lvl2pPr lvl="1" algn="r" rtl="0">
              <a:lnSpc>
                <a:spcPct val="100000"/>
              </a:lnSpc>
              <a:spcBef>
                <a:spcPts val="1600"/>
              </a:spcBef>
              <a:spcAft>
                <a:spcPts val="0"/>
              </a:spcAft>
              <a:buNone/>
              <a:defRPr sz="2800">
                <a:solidFill>
                  <a:srgbClr val="6DC065"/>
                </a:solidFill>
                <a:latin typeface="Medula One"/>
                <a:ea typeface="Medula One"/>
                <a:cs typeface="Medula One"/>
                <a:sym typeface="Medula One"/>
              </a:defRPr>
            </a:lvl2pPr>
            <a:lvl3pPr lvl="2" algn="r" rtl="0">
              <a:lnSpc>
                <a:spcPct val="100000"/>
              </a:lnSpc>
              <a:spcBef>
                <a:spcPts val="1600"/>
              </a:spcBef>
              <a:spcAft>
                <a:spcPts val="0"/>
              </a:spcAft>
              <a:buNone/>
              <a:defRPr sz="2800">
                <a:solidFill>
                  <a:srgbClr val="6DC065"/>
                </a:solidFill>
                <a:latin typeface="Medula One"/>
                <a:ea typeface="Medula One"/>
                <a:cs typeface="Medula One"/>
                <a:sym typeface="Medula One"/>
              </a:defRPr>
            </a:lvl3pPr>
            <a:lvl4pPr lvl="3" algn="r" rtl="0">
              <a:lnSpc>
                <a:spcPct val="100000"/>
              </a:lnSpc>
              <a:spcBef>
                <a:spcPts val="1600"/>
              </a:spcBef>
              <a:spcAft>
                <a:spcPts val="0"/>
              </a:spcAft>
              <a:buNone/>
              <a:defRPr sz="2800">
                <a:solidFill>
                  <a:srgbClr val="6DC065"/>
                </a:solidFill>
                <a:latin typeface="Medula One"/>
                <a:ea typeface="Medula One"/>
                <a:cs typeface="Medula One"/>
                <a:sym typeface="Medula One"/>
              </a:defRPr>
            </a:lvl4pPr>
            <a:lvl5pPr lvl="4" algn="r" rtl="0">
              <a:lnSpc>
                <a:spcPct val="100000"/>
              </a:lnSpc>
              <a:spcBef>
                <a:spcPts val="1600"/>
              </a:spcBef>
              <a:spcAft>
                <a:spcPts val="0"/>
              </a:spcAft>
              <a:buNone/>
              <a:defRPr sz="2800">
                <a:solidFill>
                  <a:srgbClr val="6DC065"/>
                </a:solidFill>
                <a:latin typeface="Medula One"/>
                <a:ea typeface="Medula One"/>
                <a:cs typeface="Medula One"/>
                <a:sym typeface="Medula One"/>
              </a:defRPr>
            </a:lvl5pPr>
            <a:lvl6pPr lvl="5" algn="r" rtl="0">
              <a:lnSpc>
                <a:spcPct val="100000"/>
              </a:lnSpc>
              <a:spcBef>
                <a:spcPts val="1600"/>
              </a:spcBef>
              <a:spcAft>
                <a:spcPts val="0"/>
              </a:spcAft>
              <a:buNone/>
              <a:defRPr sz="2800">
                <a:solidFill>
                  <a:srgbClr val="6DC065"/>
                </a:solidFill>
                <a:latin typeface="Medula One"/>
                <a:ea typeface="Medula One"/>
                <a:cs typeface="Medula One"/>
                <a:sym typeface="Medula One"/>
              </a:defRPr>
            </a:lvl6pPr>
            <a:lvl7pPr lvl="6" algn="r" rtl="0">
              <a:lnSpc>
                <a:spcPct val="100000"/>
              </a:lnSpc>
              <a:spcBef>
                <a:spcPts val="1600"/>
              </a:spcBef>
              <a:spcAft>
                <a:spcPts val="0"/>
              </a:spcAft>
              <a:buNone/>
              <a:defRPr sz="2800">
                <a:solidFill>
                  <a:srgbClr val="6DC065"/>
                </a:solidFill>
                <a:latin typeface="Medula One"/>
                <a:ea typeface="Medula One"/>
                <a:cs typeface="Medula One"/>
                <a:sym typeface="Medula One"/>
              </a:defRPr>
            </a:lvl7pPr>
            <a:lvl8pPr lvl="7" algn="r" rtl="0">
              <a:lnSpc>
                <a:spcPct val="100000"/>
              </a:lnSpc>
              <a:spcBef>
                <a:spcPts val="1600"/>
              </a:spcBef>
              <a:spcAft>
                <a:spcPts val="0"/>
              </a:spcAft>
              <a:buNone/>
              <a:defRPr sz="2800">
                <a:solidFill>
                  <a:srgbClr val="6DC065"/>
                </a:solidFill>
                <a:latin typeface="Medula One"/>
                <a:ea typeface="Medula One"/>
                <a:cs typeface="Medula One"/>
                <a:sym typeface="Medula One"/>
              </a:defRPr>
            </a:lvl8pPr>
            <a:lvl9pPr lvl="8" algn="r" rtl="0">
              <a:lnSpc>
                <a:spcPct val="100000"/>
              </a:lnSpc>
              <a:spcBef>
                <a:spcPts val="1600"/>
              </a:spcBef>
              <a:spcAft>
                <a:spcPts val="1600"/>
              </a:spcAft>
              <a:buNone/>
              <a:defRPr sz="2800">
                <a:solidFill>
                  <a:srgbClr val="6DC065"/>
                </a:solidFill>
                <a:latin typeface="Medula One"/>
                <a:ea typeface="Medula One"/>
                <a:cs typeface="Medula One"/>
                <a:sym typeface="Medula One"/>
              </a:defRPr>
            </a:lvl9pPr>
          </a:lstStyle>
          <a:p>
            <a:endParaRPr/>
          </a:p>
        </p:txBody>
      </p:sp>
      <p:sp>
        <p:nvSpPr>
          <p:cNvPr id="444" name="Google Shape;444;p43"/>
          <p:cNvSpPr txBox="1">
            <a:spLocks noGrp="1"/>
          </p:cNvSpPr>
          <p:nvPr>
            <p:ph type="subTitle" idx="2"/>
          </p:nvPr>
        </p:nvSpPr>
        <p:spPr>
          <a:xfrm>
            <a:off x="718125" y="2734388"/>
            <a:ext cx="2326200" cy="90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lvl1pPr>
            <a:lvl2pPr lvl="1" algn="r" rtl="0">
              <a:lnSpc>
                <a:spcPct val="100000"/>
              </a:lnSpc>
              <a:spcBef>
                <a:spcPts val="1600"/>
              </a:spcBef>
              <a:spcAft>
                <a:spcPts val="0"/>
              </a:spcAft>
              <a:buNone/>
              <a:defRPr sz="1600"/>
            </a:lvl2pPr>
            <a:lvl3pPr lvl="2" algn="r" rtl="0">
              <a:lnSpc>
                <a:spcPct val="100000"/>
              </a:lnSpc>
              <a:spcBef>
                <a:spcPts val="1600"/>
              </a:spcBef>
              <a:spcAft>
                <a:spcPts val="0"/>
              </a:spcAft>
              <a:buNone/>
              <a:defRPr sz="1600"/>
            </a:lvl3pPr>
            <a:lvl4pPr lvl="3" algn="r" rtl="0">
              <a:lnSpc>
                <a:spcPct val="100000"/>
              </a:lnSpc>
              <a:spcBef>
                <a:spcPts val="1600"/>
              </a:spcBef>
              <a:spcAft>
                <a:spcPts val="0"/>
              </a:spcAft>
              <a:buNone/>
              <a:defRPr sz="1600"/>
            </a:lvl4pPr>
            <a:lvl5pPr lvl="4" algn="r" rtl="0">
              <a:lnSpc>
                <a:spcPct val="100000"/>
              </a:lnSpc>
              <a:spcBef>
                <a:spcPts val="1600"/>
              </a:spcBef>
              <a:spcAft>
                <a:spcPts val="0"/>
              </a:spcAft>
              <a:buNone/>
              <a:defRPr sz="1600"/>
            </a:lvl5pPr>
            <a:lvl6pPr lvl="5" algn="r" rtl="0">
              <a:lnSpc>
                <a:spcPct val="100000"/>
              </a:lnSpc>
              <a:spcBef>
                <a:spcPts val="1600"/>
              </a:spcBef>
              <a:spcAft>
                <a:spcPts val="0"/>
              </a:spcAft>
              <a:buNone/>
              <a:defRPr sz="1600"/>
            </a:lvl6pPr>
            <a:lvl7pPr lvl="6" algn="r" rtl="0">
              <a:lnSpc>
                <a:spcPct val="100000"/>
              </a:lnSpc>
              <a:spcBef>
                <a:spcPts val="1600"/>
              </a:spcBef>
              <a:spcAft>
                <a:spcPts val="0"/>
              </a:spcAft>
              <a:buNone/>
              <a:defRPr sz="1600"/>
            </a:lvl7pPr>
            <a:lvl8pPr lvl="7" algn="r" rtl="0">
              <a:lnSpc>
                <a:spcPct val="100000"/>
              </a:lnSpc>
              <a:spcBef>
                <a:spcPts val="1600"/>
              </a:spcBef>
              <a:spcAft>
                <a:spcPts val="0"/>
              </a:spcAft>
              <a:buNone/>
              <a:defRPr sz="1600"/>
            </a:lvl8pPr>
            <a:lvl9pPr lvl="8" algn="r" rtl="0">
              <a:lnSpc>
                <a:spcPct val="100000"/>
              </a:lnSpc>
              <a:spcBef>
                <a:spcPts val="1600"/>
              </a:spcBef>
              <a:spcAft>
                <a:spcPts val="1600"/>
              </a:spcAft>
              <a:buNone/>
              <a:defRPr sz="1600"/>
            </a:lvl9pPr>
          </a:lstStyle>
          <a:p>
            <a:endParaRPr/>
          </a:p>
        </p:txBody>
      </p:sp>
      <p:sp>
        <p:nvSpPr>
          <p:cNvPr id="445" name="Google Shape;445;p43"/>
          <p:cNvSpPr txBox="1">
            <a:spLocks noGrp="1"/>
          </p:cNvSpPr>
          <p:nvPr>
            <p:ph type="subTitle" idx="3"/>
          </p:nvPr>
        </p:nvSpPr>
        <p:spPr>
          <a:xfrm>
            <a:off x="6107323" y="2216763"/>
            <a:ext cx="2326200" cy="4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800">
                <a:solidFill>
                  <a:schemeClr val="accent2"/>
                </a:solidFill>
                <a:latin typeface="Medula One"/>
                <a:ea typeface="Medula One"/>
                <a:cs typeface="Medula One"/>
                <a:sym typeface="Medula One"/>
              </a:defRPr>
            </a:lvl1pPr>
            <a:lvl2pPr lvl="1" rtl="0">
              <a:lnSpc>
                <a:spcPct val="100000"/>
              </a:lnSpc>
              <a:spcBef>
                <a:spcPts val="1600"/>
              </a:spcBef>
              <a:spcAft>
                <a:spcPts val="0"/>
              </a:spcAft>
              <a:buNone/>
              <a:defRPr sz="2800">
                <a:solidFill>
                  <a:srgbClr val="6DC065"/>
                </a:solidFill>
                <a:latin typeface="Medula One"/>
                <a:ea typeface="Medula One"/>
                <a:cs typeface="Medula One"/>
                <a:sym typeface="Medula One"/>
              </a:defRPr>
            </a:lvl2pPr>
            <a:lvl3pPr lvl="2" rtl="0">
              <a:lnSpc>
                <a:spcPct val="100000"/>
              </a:lnSpc>
              <a:spcBef>
                <a:spcPts val="1600"/>
              </a:spcBef>
              <a:spcAft>
                <a:spcPts val="0"/>
              </a:spcAft>
              <a:buNone/>
              <a:defRPr sz="2800">
                <a:solidFill>
                  <a:srgbClr val="6DC065"/>
                </a:solidFill>
                <a:latin typeface="Medula One"/>
                <a:ea typeface="Medula One"/>
                <a:cs typeface="Medula One"/>
                <a:sym typeface="Medula One"/>
              </a:defRPr>
            </a:lvl3pPr>
            <a:lvl4pPr lvl="3" rtl="0">
              <a:lnSpc>
                <a:spcPct val="100000"/>
              </a:lnSpc>
              <a:spcBef>
                <a:spcPts val="1600"/>
              </a:spcBef>
              <a:spcAft>
                <a:spcPts val="0"/>
              </a:spcAft>
              <a:buNone/>
              <a:defRPr sz="2800">
                <a:solidFill>
                  <a:srgbClr val="6DC065"/>
                </a:solidFill>
                <a:latin typeface="Medula One"/>
                <a:ea typeface="Medula One"/>
                <a:cs typeface="Medula One"/>
                <a:sym typeface="Medula One"/>
              </a:defRPr>
            </a:lvl4pPr>
            <a:lvl5pPr lvl="4" rtl="0">
              <a:lnSpc>
                <a:spcPct val="100000"/>
              </a:lnSpc>
              <a:spcBef>
                <a:spcPts val="1600"/>
              </a:spcBef>
              <a:spcAft>
                <a:spcPts val="0"/>
              </a:spcAft>
              <a:buNone/>
              <a:defRPr sz="2800">
                <a:solidFill>
                  <a:srgbClr val="6DC065"/>
                </a:solidFill>
                <a:latin typeface="Medula One"/>
                <a:ea typeface="Medula One"/>
                <a:cs typeface="Medula One"/>
                <a:sym typeface="Medula One"/>
              </a:defRPr>
            </a:lvl5pPr>
            <a:lvl6pPr lvl="5" rtl="0">
              <a:lnSpc>
                <a:spcPct val="100000"/>
              </a:lnSpc>
              <a:spcBef>
                <a:spcPts val="1600"/>
              </a:spcBef>
              <a:spcAft>
                <a:spcPts val="0"/>
              </a:spcAft>
              <a:buNone/>
              <a:defRPr sz="2800">
                <a:solidFill>
                  <a:srgbClr val="6DC065"/>
                </a:solidFill>
                <a:latin typeface="Medula One"/>
                <a:ea typeface="Medula One"/>
                <a:cs typeface="Medula One"/>
                <a:sym typeface="Medula One"/>
              </a:defRPr>
            </a:lvl6pPr>
            <a:lvl7pPr lvl="6" rtl="0">
              <a:lnSpc>
                <a:spcPct val="100000"/>
              </a:lnSpc>
              <a:spcBef>
                <a:spcPts val="1600"/>
              </a:spcBef>
              <a:spcAft>
                <a:spcPts val="0"/>
              </a:spcAft>
              <a:buNone/>
              <a:defRPr sz="2800">
                <a:solidFill>
                  <a:srgbClr val="6DC065"/>
                </a:solidFill>
                <a:latin typeface="Medula One"/>
                <a:ea typeface="Medula One"/>
                <a:cs typeface="Medula One"/>
                <a:sym typeface="Medula One"/>
              </a:defRPr>
            </a:lvl7pPr>
            <a:lvl8pPr lvl="7" rtl="0">
              <a:lnSpc>
                <a:spcPct val="100000"/>
              </a:lnSpc>
              <a:spcBef>
                <a:spcPts val="1600"/>
              </a:spcBef>
              <a:spcAft>
                <a:spcPts val="0"/>
              </a:spcAft>
              <a:buNone/>
              <a:defRPr sz="2800">
                <a:solidFill>
                  <a:srgbClr val="6DC065"/>
                </a:solidFill>
                <a:latin typeface="Medula One"/>
                <a:ea typeface="Medula One"/>
                <a:cs typeface="Medula One"/>
                <a:sym typeface="Medula One"/>
              </a:defRPr>
            </a:lvl8pPr>
            <a:lvl9pPr lvl="8" rtl="0">
              <a:lnSpc>
                <a:spcPct val="100000"/>
              </a:lnSpc>
              <a:spcBef>
                <a:spcPts val="1600"/>
              </a:spcBef>
              <a:spcAft>
                <a:spcPts val="1600"/>
              </a:spcAft>
              <a:buNone/>
              <a:defRPr sz="2800">
                <a:solidFill>
                  <a:srgbClr val="6DC065"/>
                </a:solidFill>
                <a:latin typeface="Medula One"/>
                <a:ea typeface="Medula One"/>
                <a:cs typeface="Medula One"/>
                <a:sym typeface="Medula One"/>
              </a:defRPr>
            </a:lvl9pPr>
          </a:lstStyle>
          <a:p>
            <a:endParaRPr/>
          </a:p>
        </p:txBody>
      </p:sp>
      <p:sp>
        <p:nvSpPr>
          <p:cNvPr id="446" name="Google Shape;446;p43"/>
          <p:cNvSpPr txBox="1">
            <a:spLocks noGrp="1"/>
          </p:cNvSpPr>
          <p:nvPr>
            <p:ph type="subTitle" idx="4"/>
          </p:nvPr>
        </p:nvSpPr>
        <p:spPr>
          <a:xfrm>
            <a:off x="6107325" y="2734388"/>
            <a:ext cx="23262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lvl1pPr>
            <a:lvl2pPr lvl="1" rtl="0">
              <a:lnSpc>
                <a:spcPct val="100000"/>
              </a:lnSpc>
              <a:spcBef>
                <a:spcPts val="1600"/>
              </a:spcBef>
              <a:spcAft>
                <a:spcPts val="0"/>
              </a:spcAft>
              <a:buNone/>
              <a:defRPr sz="1600"/>
            </a:lvl2pPr>
            <a:lvl3pPr lvl="2" rtl="0">
              <a:lnSpc>
                <a:spcPct val="100000"/>
              </a:lnSpc>
              <a:spcBef>
                <a:spcPts val="1600"/>
              </a:spcBef>
              <a:spcAft>
                <a:spcPts val="0"/>
              </a:spcAft>
              <a:buNone/>
              <a:defRPr sz="1600"/>
            </a:lvl3pPr>
            <a:lvl4pPr lvl="3" rtl="0">
              <a:lnSpc>
                <a:spcPct val="100000"/>
              </a:lnSpc>
              <a:spcBef>
                <a:spcPts val="1600"/>
              </a:spcBef>
              <a:spcAft>
                <a:spcPts val="0"/>
              </a:spcAft>
              <a:buNone/>
              <a:defRPr sz="1600"/>
            </a:lvl4pPr>
            <a:lvl5pPr lvl="4" rtl="0">
              <a:lnSpc>
                <a:spcPct val="100000"/>
              </a:lnSpc>
              <a:spcBef>
                <a:spcPts val="1600"/>
              </a:spcBef>
              <a:spcAft>
                <a:spcPts val="0"/>
              </a:spcAft>
              <a:buNone/>
              <a:defRPr sz="1600"/>
            </a:lvl5pPr>
            <a:lvl6pPr lvl="5" rtl="0">
              <a:lnSpc>
                <a:spcPct val="100000"/>
              </a:lnSpc>
              <a:spcBef>
                <a:spcPts val="1600"/>
              </a:spcBef>
              <a:spcAft>
                <a:spcPts val="0"/>
              </a:spcAft>
              <a:buNone/>
              <a:defRPr sz="1600"/>
            </a:lvl6pPr>
            <a:lvl7pPr lvl="6" rtl="0">
              <a:lnSpc>
                <a:spcPct val="100000"/>
              </a:lnSpc>
              <a:spcBef>
                <a:spcPts val="1600"/>
              </a:spcBef>
              <a:spcAft>
                <a:spcPts val="0"/>
              </a:spcAft>
              <a:buNone/>
              <a:defRPr sz="1600"/>
            </a:lvl7pPr>
            <a:lvl8pPr lvl="7" rtl="0">
              <a:lnSpc>
                <a:spcPct val="100000"/>
              </a:lnSpc>
              <a:spcBef>
                <a:spcPts val="1600"/>
              </a:spcBef>
              <a:spcAft>
                <a:spcPts val="0"/>
              </a:spcAft>
              <a:buNone/>
              <a:defRPr sz="1600"/>
            </a:lvl8pPr>
            <a:lvl9pPr lvl="8" rtl="0">
              <a:lnSpc>
                <a:spcPct val="100000"/>
              </a:lnSpc>
              <a:spcBef>
                <a:spcPts val="1600"/>
              </a:spcBef>
              <a:spcAft>
                <a:spcPts val="1600"/>
              </a:spcAft>
              <a:buNone/>
              <a:defRPr sz="1600"/>
            </a:lvl9pPr>
          </a:lstStyle>
          <a:p>
            <a:endParaRPr/>
          </a:p>
        </p:txBody>
      </p:sp>
      <p:sp>
        <p:nvSpPr>
          <p:cNvPr id="447" name="Google Shape;447;p43"/>
          <p:cNvSpPr txBox="1">
            <a:spLocks noGrp="1"/>
          </p:cNvSpPr>
          <p:nvPr>
            <p:ph type="title"/>
          </p:nvPr>
        </p:nvSpPr>
        <p:spPr>
          <a:xfrm>
            <a:off x="1065000" y="403663"/>
            <a:ext cx="7014000" cy="5310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500"/>
              <a:buNone/>
              <a:defRPr sz="3500" i="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48" name="Google Shape;448;p43"/>
          <p:cNvGrpSpPr/>
          <p:nvPr/>
        </p:nvGrpSpPr>
        <p:grpSpPr>
          <a:xfrm>
            <a:off x="321980" y="316602"/>
            <a:ext cx="1758030" cy="1253066"/>
            <a:chOff x="1071266" y="1043500"/>
            <a:chExt cx="1758030" cy="1253066"/>
          </a:xfrm>
        </p:grpSpPr>
        <p:sp>
          <p:nvSpPr>
            <p:cNvPr id="449" name="Google Shape;449;p43"/>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3"/>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 name="Google Shape;451;p43"/>
          <p:cNvGrpSpPr/>
          <p:nvPr/>
        </p:nvGrpSpPr>
        <p:grpSpPr>
          <a:xfrm flipH="1">
            <a:off x="7067138" y="316602"/>
            <a:ext cx="1758030" cy="1253066"/>
            <a:chOff x="1071266" y="1043500"/>
            <a:chExt cx="1758030" cy="1253066"/>
          </a:xfrm>
        </p:grpSpPr>
        <p:sp>
          <p:nvSpPr>
            <p:cNvPr id="452" name="Google Shape;452;p43"/>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3"/>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1pPr>
            <a:lvl2pPr lvl="1">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2pPr>
            <a:lvl3pPr lvl="2">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3pPr>
            <a:lvl4pPr lvl="3">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4pPr>
            <a:lvl5pPr lvl="4">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5pPr>
            <a:lvl6pPr lvl="5">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6pPr>
            <a:lvl7pPr lvl="6">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7pPr>
            <a:lvl8pPr lvl="7">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8pPr>
            <a:lvl9pPr lvl="8">
              <a:spcBef>
                <a:spcPts val="0"/>
              </a:spcBef>
              <a:spcAft>
                <a:spcPts val="0"/>
              </a:spcAft>
              <a:buClr>
                <a:schemeClr val="dk1"/>
              </a:buClr>
              <a:buSzPts val="2800"/>
              <a:buFont typeface="Medula One"/>
              <a:buNone/>
              <a:defRPr sz="2800">
                <a:solidFill>
                  <a:schemeClr val="dk1"/>
                </a:solidFill>
                <a:latin typeface="Medula One"/>
                <a:ea typeface="Medula One"/>
                <a:cs typeface="Medula One"/>
                <a:sym typeface="Medul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Palanquin"/>
              <a:buChar char="●"/>
              <a:defRPr sz="1800">
                <a:solidFill>
                  <a:schemeClr val="dk1"/>
                </a:solidFill>
                <a:latin typeface="Palanquin"/>
                <a:ea typeface="Palanquin"/>
                <a:cs typeface="Palanquin"/>
                <a:sym typeface="Palanquin"/>
              </a:defRPr>
            </a:lvl1pPr>
            <a:lvl2pPr marL="914400" lvl="1"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2pPr>
            <a:lvl3pPr marL="1371600" lvl="2"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3pPr>
            <a:lvl4pPr marL="1828800" lvl="3"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4pPr>
            <a:lvl5pPr marL="2286000" lvl="4"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5pPr>
            <a:lvl6pPr marL="2743200" lvl="5"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6pPr>
            <a:lvl7pPr marL="3200400" lvl="6"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7pPr>
            <a:lvl8pPr marL="3657600" lvl="7" indent="-317500">
              <a:lnSpc>
                <a:spcPct val="115000"/>
              </a:lnSpc>
              <a:spcBef>
                <a:spcPts val="1600"/>
              </a:spcBef>
              <a:spcAft>
                <a:spcPts val="0"/>
              </a:spcAft>
              <a:buClr>
                <a:schemeClr val="dk1"/>
              </a:buClr>
              <a:buSzPts val="1400"/>
              <a:buFont typeface="Palanquin"/>
              <a:buChar char="○"/>
              <a:defRPr>
                <a:solidFill>
                  <a:schemeClr val="dk1"/>
                </a:solidFill>
                <a:latin typeface="Palanquin"/>
                <a:ea typeface="Palanquin"/>
                <a:cs typeface="Palanquin"/>
                <a:sym typeface="Palanquin"/>
              </a:defRPr>
            </a:lvl8pPr>
            <a:lvl9pPr marL="4114800" lvl="8" indent="-317500">
              <a:lnSpc>
                <a:spcPct val="115000"/>
              </a:lnSpc>
              <a:spcBef>
                <a:spcPts val="1600"/>
              </a:spcBef>
              <a:spcAft>
                <a:spcPts val="1600"/>
              </a:spcAft>
              <a:buClr>
                <a:schemeClr val="dk1"/>
              </a:buClr>
              <a:buSzPts val="1400"/>
              <a:buFont typeface="Palanquin"/>
              <a:buChar char="■"/>
              <a:defRPr>
                <a:solidFill>
                  <a:schemeClr val="dk1"/>
                </a:solidFill>
                <a:latin typeface="Palanquin"/>
                <a:ea typeface="Palanquin"/>
                <a:cs typeface="Palanquin"/>
                <a:sym typeface="Palanqu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8" r:id="rId5"/>
    <p:sldLayoutId id="2147483660" r:id="rId6"/>
    <p:sldLayoutId id="2147483677" r:id="rId7"/>
    <p:sldLayoutId id="2147483687" r:id="rId8"/>
    <p:sldLayoutId id="2147483689"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slide" Target="slide12.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0" name="Google Shape;580;p61"/>
          <p:cNvSpPr txBox="1">
            <a:spLocks noGrp="1"/>
          </p:cNvSpPr>
          <p:nvPr>
            <p:ph type="subTitle" idx="1"/>
          </p:nvPr>
        </p:nvSpPr>
        <p:spPr>
          <a:xfrm>
            <a:off x="3555252" y="3448483"/>
            <a:ext cx="2033495" cy="44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LESSION 2: SKILLS</a:t>
            </a:r>
            <a:endParaRPr dirty="0"/>
          </a:p>
        </p:txBody>
      </p:sp>
      <p:grpSp>
        <p:nvGrpSpPr>
          <p:cNvPr id="581" name="Google Shape;581;p61"/>
          <p:cNvGrpSpPr/>
          <p:nvPr/>
        </p:nvGrpSpPr>
        <p:grpSpPr>
          <a:xfrm>
            <a:off x="4319074" y="3154006"/>
            <a:ext cx="505852" cy="137397"/>
            <a:chOff x="4321205" y="3564811"/>
            <a:chExt cx="505852" cy="137397"/>
          </a:xfrm>
        </p:grpSpPr>
        <p:sp>
          <p:nvSpPr>
            <p:cNvPr id="582" name="Google Shape;582;p61"/>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1"/>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1"/>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35B93900-C76B-0198-4BC1-9D38B014271C}"/>
              </a:ext>
            </a:extLst>
          </p:cNvPr>
          <p:cNvSpPr txBox="1"/>
          <p:nvPr/>
        </p:nvSpPr>
        <p:spPr>
          <a:xfrm>
            <a:off x="2290902" y="975936"/>
            <a:ext cx="4355680" cy="2246769"/>
          </a:xfrm>
          <a:prstGeom prst="rect">
            <a:avLst/>
          </a:prstGeom>
          <a:noFill/>
        </p:spPr>
        <p:txBody>
          <a:bodyPr wrap="none" rtlCol="0">
            <a:spAutoFit/>
          </a:bodyPr>
          <a:lstStyle/>
          <a:p>
            <a:pPr algn="ctr"/>
            <a:r>
              <a:rPr lang="en-VN" sz="8000" b="1" dirty="0">
                <a:latin typeface="Calibri" panose="020F0502020204030204" pitchFamily="34" charset="0"/>
                <a:cs typeface="Calibri" panose="020F0502020204030204" pitchFamily="34" charset="0"/>
              </a:rPr>
              <a:t>Review 3</a:t>
            </a:r>
          </a:p>
          <a:p>
            <a:pPr algn="ctr"/>
            <a:r>
              <a:rPr lang="en-VN" sz="6000" b="1" dirty="0">
                <a:solidFill>
                  <a:schemeClr val="accent2"/>
                </a:solidFill>
                <a:latin typeface="Calibri" panose="020F0502020204030204" pitchFamily="34" charset="0"/>
                <a:cs typeface="Calibri" panose="020F0502020204030204" pitchFamily="34" charset="0"/>
              </a:rPr>
              <a:t>Unit 7 – 8 – 9</a:t>
            </a:r>
          </a:p>
        </p:txBody>
      </p:sp>
      <p:grpSp>
        <p:nvGrpSpPr>
          <p:cNvPr id="6" name="Google Shape;585;p61">
            <a:extLst>
              <a:ext uri="{FF2B5EF4-FFF2-40B4-BE49-F238E27FC236}">
                <a16:creationId xmlns:a16="http://schemas.microsoft.com/office/drawing/2014/main" id="{623ADD68-9CB0-64A6-8D2B-CE0614299047}"/>
              </a:ext>
            </a:extLst>
          </p:cNvPr>
          <p:cNvGrpSpPr/>
          <p:nvPr/>
        </p:nvGrpSpPr>
        <p:grpSpPr>
          <a:xfrm rot="10800000" flipH="1">
            <a:off x="7325816" y="-1319725"/>
            <a:ext cx="1758030" cy="1253066"/>
            <a:chOff x="1071266" y="1043500"/>
            <a:chExt cx="1758030" cy="1253066"/>
          </a:xfrm>
        </p:grpSpPr>
        <p:sp>
          <p:nvSpPr>
            <p:cNvPr id="7" name="Google Shape;586;p61">
              <a:extLst>
                <a:ext uri="{FF2B5EF4-FFF2-40B4-BE49-F238E27FC236}">
                  <a16:creationId xmlns:a16="http://schemas.microsoft.com/office/drawing/2014/main" id="{3C5D7D23-0F1C-01C7-3553-B4796BB28D0E}"/>
                </a:ext>
              </a:extLst>
            </p:cNvPr>
            <p:cNvSpPr/>
            <p:nvPr/>
          </p:nvSpPr>
          <p:spPr>
            <a:xfrm>
              <a:off x="1072200" y="1043500"/>
              <a:ext cx="144600" cy="14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87;p61">
              <a:extLst>
                <a:ext uri="{FF2B5EF4-FFF2-40B4-BE49-F238E27FC236}">
                  <a16:creationId xmlns:a16="http://schemas.microsoft.com/office/drawing/2014/main" id="{CD860F25-545F-F47E-D131-DC6D8B7354BD}"/>
                </a:ext>
              </a:extLst>
            </p:cNvPr>
            <p:cNvSpPr/>
            <p:nvPr/>
          </p:nvSpPr>
          <p:spPr>
            <a:xfrm>
              <a:off x="1071266" y="1045916"/>
              <a:ext cx="1758030" cy="1250650"/>
            </a:xfrm>
            <a:custGeom>
              <a:avLst/>
              <a:gdLst/>
              <a:ahLst/>
              <a:cxnLst/>
              <a:rect l="l" t="t" r="r" b="b"/>
              <a:pathLst>
                <a:path w="17380" h="12364" extrusionOk="0">
                  <a:moveTo>
                    <a:pt x="2045" y="0"/>
                  </a:moveTo>
                  <a:lnTo>
                    <a:pt x="2045" y="2045"/>
                  </a:lnTo>
                  <a:lnTo>
                    <a:pt x="0" y="2045"/>
                  </a:lnTo>
                  <a:lnTo>
                    <a:pt x="0" y="12289"/>
                  </a:lnTo>
                  <a:cubicBezTo>
                    <a:pt x="0" y="12331"/>
                    <a:pt x="32" y="12363"/>
                    <a:pt x="75" y="12363"/>
                  </a:cubicBezTo>
                  <a:cubicBezTo>
                    <a:pt x="117" y="12363"/>
                    <a:pt x="149" y="12331"/>
                    <a:pt x="149" y="12289"/>
                  </a:cubicBezTo>
                  <a:lnTo>
                    <a:pt x="149" y="2183"/>
                  </a:lnTo>
                  <a:lnTo>
                    <a:pt x="2183" y="2183"/>
                  </a:lnTo>
                  <a:lnTo>
                    <a:pt x="2183" y="149"/>
                  </a:lnTo>
                  <a:lnTo>
                    <a:pt x="17315" y="149"/>
                  </a:lnTo>
                  <a:cubicBezTo>
                    <a:pt x="17347" y="149"/>
                    <a:pt x="17379" y="117"/>
                    <a:pt x="17379" y="75"/>
                  </a:cubicBezTo>
                  <a:cubicBezTo>
                    <a:pt x="17379" y="32"/>
                    <a:pt x="17347" y="0"/>
                    <a:pt x="17315" y="0"/>
                  </a:cubicBezTo>
                  <a:close/>
                </a:path>
              </a:pathLst>
            </a:custGeom>
            <a:solidFill>
              <a:srgbClr val="FFFFF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88;p61">
            <a:extLst>
              <a:ext uri="{FF2B5EF4-FFF2-40B4-BE49-F238E27FC236}">
                <a16:creationId xmlns:a16="http://schemas.microsoft.com/office/drawing/2014/main" id="{8A17D5FF-448B-5046-BD16-282E1C55AB79}"/>
              </a:ext>
            </a:extLst>
          </p:cNvPr>
          <p:cNvGrpSpPr/>
          <p:nvPr/>
        </p:nvGrpSpPr>
        <p:grpSpPr>
          <a:xfrm>
            <a:off x="7019339" y="2471318"/>
            <a:ext cx="524219" cy="228116"/>
            <a:chOff x="6962189" y="2471318"/>
            <a:chExt cx="524219" cy="228116"/>
          </a:xfrm>
        </p:grpSpPr>
        <p:sp>
          <p:nvSpPr>
            <p:cNvPr id="10" name="Google Shape;589;p61">
              <a:extLst>
                <a:ext uri="{FF2B5EF4-FFF2-40B4-BE49-F238E27FC236}">
                  <a16:creationId xmlns:a16="http://schemas.microsoft.com/office/drawing/2014/main" id="{E27A4DFA-3874-3BD4-73DF-FCEA4740A13A}"/>
                </a:ext>
              </a:extLst>
            </p:cNvPr>
            <p:cNvSpPr/>
            <p:nvPr/>
          </p:nvSpPr>
          <p:spPr>
            <a:xfrm>
              <a:off x="7060518" y="2471318"/>
              <a:ext cx="216243" cy="217258"/>
            </a:xfrm>
            <a:custGeom>
              <a:avLst/>
              <a:gdLst/>
              <a:ahLst/>
              <a:cxnLst/>
              <a:rect l="l" t="t" r="r" b="b"/>
              <a:pathLst>
                <a:path w="2131" h="2141" extrusionOk="0">
                  <a:moveTo>
                    <a:pt x="1065" y="0"/>
                  </a:moveTo>
                  <a:cubicBezTo>
                    <a:pt x="469" y="0"/>
                    <a:pt x="0" y="480"/>
                    <a:pt x="0" y="1065"/>
                  </a:cubicBezTo>
                  <a:cubicBezTo>
                    <a:pt x="0" y="1662"/>
                    <a:pt x="469" y="2141"/>
                    <a:pt x="1065" y="2141"/>
                  </a:cubicBezTo>
                  <a:cubicBezTo>
                    <a:pt x="1651" y="2141"/>
                    <a:pt x="2130" y="1662"/>
                    <a:pt x="2130" y="1065"/>
                  </a:cubicBezTo>
                  <a:cubicBezTo>
                    <a:pt x="2130" y="480"/>
                    <a:pt x="1651" y="0"/>
                    <a:pt x="10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0;p61">
              <a:extLst>
                <a:ext uri="{FF2B5EF4-FFF2-40B4-BE49-F238E27FC236}">
                  <a16:creationId xmlns:a16="http://schemas.microsoft.com/office/drawing/2014/main" id="{4BDB78E8-4C6E-7DE4-C6B4-DFC89C818AC6}"/>
                </a:ext>
              </a:extLst>
            </p:cNvPr>
            <p:cNvSpPr/>
            <p:nvPr/>
          </p:nvSpPr>
          <p:spPr>
            <a:xfrm>
              <a:off x="7352259" y="2632359"/>
              <a:ext cx="134150" cy="67075"/>
            </a:xfrm>
            <a:custGeom>
              <a:avLst/>
              <a:gdLst/>
              <a:ahLst/>
              <a:cxnLst/>
              <a:rect l="l" t="t" r="r" b="b"/>
              <a:pathLst>
                <a:path w="1322" h="661" extrusionOk="0">
                  <a:moveTo>
                    <a:pt x="661" y="0"/>
                  </a:moveTo>
                  <a:cubicBezTo>
                    <a:pt x="299" y="0"/>
                    <a:pt x="1" y="288"/>
                    <a:pt x="1" y="660"/>
                  </a:cubicBezTo>
                  <a:lnTo>
                    <a:pt x="1321" y="660"/>
                  </a:lnTo>
                  <a:cubicBezTo>
                    <a:pt x="1321" y="288"/>
                    <a:pt x="1034"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1;p61">
              <a:extLst>
                <a:ext uri="{FF2B5EF4-FFF2-40B4-BE49-F238E27FC236}">
                  <a16:creationId xmlns:a16="http://schemas.microsoft.com/office/drawing/2014/main" id="{D74B5DC6-5069-B0A2-466A-19F3F7B66FE8}"/>
                </a:ext>
              </a:extLst>
            </p:cNvPr>
            <p:cNvSpPr/>
            <p:nvPr/>
          </p:nvSpPr>
          <p:spPr>
            <a:xfrm>
              <a:off x="6993545" y="2647479"/>
              <a:ext cx="459276" cy="51955"/>
            </a:xfrm>
            <a:custGeom>
              <a:avLst/>
              <a:gdLst/>
              <a:ahLst/>
              <a:cxnLst/>
              <a:rect l="l" t="t" r="r" b="b"/>
              <a:pathLst>
                <a:path w="4526" h="512" extrusionOk="0">
                  <a:moveTo>
                    <a:pt x="0" y="0"/>
                  </a:moveTo>
                  <a:lnTo>
                    <a:pt x="0" y="511"/>
                  </a:lnTo>
                  <a:lnTo>
                    <a:pt x="4526" y="511"/>
                  </a:lnTo>
                  <a:lnTo>
                    <a:pt x="4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2;p61">
              <a:extLst>
                <a:ext uri="{FF2B5EF4-FFF2-40B4-BE49-F238E27FC236}">
                  <a16:creationId xmlns:a16="http://schemas.microsoft.com/office/drawing/2014/main" id="{CB5BDEBA-8529-DABA-2050-1F966E49D091}"/>
                </a:ext>
              </a:extLst>
            </p:cNvPr>
            <p:cNvSpPr/>
            <p:nvPr/>
          </p:nvSpPr>
          <p:spPr>
            <a:xfrm>
              <a:off x="7239926" y="2597756"/>
              <a:ext cx="136179" cy="101678"/>
            </a:xfrm>
            <a:custGeom>
              <a:avLst/>
              <a:gdLst/>
              <a:ahLst/>
              <a:cxnLst/>
              <a:rect l="l" t="t" r="r" b="b"/>
              <a:pathLst>
                <a:path w="1342" h="1002" extrusionOk="0">
                  <a:moveTo>
                    <a:pt x="671" y="0"/>
                  </a:moveTo>
                  <a:cubicBezTo>
                    <a:pt x="298" y="0"/>
                    <a:pt x="0" y="299"/>
                    <a:pt x="0" y="671"/>
                  </a:cubicBezTo>
                  <a:cubicBezTo>
                    <a:pt x="0" y="799"/>
                    <a:pt x="32" y="906"/>
                    <a:pt x="96" y="1001"/>
                  </a:cubicBezTo>
                  <a:lnTo>
                    <a:pt x="1257" y="1001"/>
                  </a:lnTo>
                  <a:cubicBezTo>
                    <a:pt x="1310" y="906"/>
                    <a:pt x="1342" y="799"/>
                    <a:pt x="1342" y="671"/>
                  </a:cubicBezTo>
                  <a:cubicBezTo>
                    <a:pt x="1342" y="299"/>
                    <a:pt x="1044"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p61">
              <a:extLst>
                <a:ext uri="{FF2B5EF4-FFF2-40B4-BE49-F238E27FC236}">
                  <a16:creationId xmlns:a16="http://schemas.microsoft.com/office/drawing/2014/main" id="{3B5CF956-0227-9D2A-B788-AB30E89E1F49}"/>
                </a:ext>
              </a:extLst>
            </p:cNvPr>
            <p:cNvSpPr/>
            <p:nvPr/>
          </p:nvSpPr>
          <p:spPr>
            <a:xfrm>
              <a:off x="6962189" y="2582636"/>
              <a:ext cx="152415" cy="116798"/>
            </a:xfrm>
            <a:custGeom>
              <a:avLst/>
              <a:gdLst/>
              <a:ahLst/>
              <a:cxnLst/>
              <a:rect l="l" t="t" r="r" b="b"/>
              <a:pathLst>
                <a:path w="1502" h="1151" extrusionOk="0">
                  <a:moveTo>
                    <a:pt x="746" y="0"/>
                  </a:moveTo>
                  <a:cubicBezTo>
                    <a:pt x="330" y="0"/>
                    <a:pt x="0" y="330"/>
                    <a:pt x="0" y="746"/>
                  </a:cubicBezTo>
                  <a:cubicBezTo>
                    <a:pt x="0" y="895"/>
                    <a:pt x="43" y="1033"/>
                    <a:pt x="128" y="1150"/>
                  </a:cubicBezTo>
                  <a:lnTo>
                    <a:pt x="1374" y="1150"/>
                  </a:lnTo>
                  <a:cubicBezTo>
                    <a:pt x="1449" y="1033"/>
                    <a:pt x="1502" y="895"/>
                    <a:pt x="1502" y="746"/>
                  </a:cubicBezTo>
                  <a:cubicBezTo>
                    <a:pt x="1502" y="330"/>
                    <a:pt x="1161" y="0"/>
                    <a:pt x="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594;p61">
            <a:extLst>
              <a:ext uri="{FF2B5EF4-FFF2-40B4-BE49-F238E27FC236}">
                <a16:creationId xmlns:a16="http://schemas.microsoft.com/office/drawing/2014/main" id="{4A10D362-4B53-0C3D-3D15-9B0BF341E8C5}"/>
              </a:ext>
            </a:extLst>
          </p:cNvPr>
          <p:cNvGrpSpPr/>
          <p:nvPr/>
        </p:nvGrpSpPr>
        <p:grpSpPr>
          <a:xfrm>
            <a:off x="8295487" y="2787920"/>
            <a:ext cx="404276" cy="175146"/>
            <a:chOff x="8238337" y="2787920"/>
            <a:chExt cx="404276" cy="175146"/>
          </a:xfrm>
        </p:grpSpPr>
        <p:sp>
          <p:nvSpPr>
            <p:cNvPr id="16" name="Google Shape;595;p61">
              <a:extLst>
                <a:ext uri="{FF2B5EF4-FFF2-40B4-BE49-F238E27FC236}">
                  <a16:creationId xmlns:a16="http://schemas.microsoft.com/office/drawing/2014/main" id="{744F7641-BC81-25CA-90E3-247D6DEAA78F}"/>
                </a:ext>
              </a:extLst>
            </p:cNvPr>
            <p:cNvSpPr/>
            <p:nvPr/>
          </p:nvSpPr>
          <p:spPr>
            <a:xfrm>
              <a:off x="8400392" y="2787920"/>
              <a:ext cx="166520" cy="166520"/>
            </a:xfrm>
            <a:custGeom>
              <a:avLst/>
              <a:gdLst/>
              <a:ahLst/>
              <a:cxnLst/>
              <a:rect l="l" t="t" r="r" b="b"/>
              <a:pathLst>
                <a:path w="1641" h="1641" extrusionOk="0">
                  <a:moveTo>
                    <a:pt x="821" y="1"/>
                  </a:moveTo>
                  <a:cubicBezTo>
                    <a:pt x="363" y="1"/>
                    <a:pt x="1" y="363"/>
                    <a:pt x="1" y="820"/>
                  </a:cubicBezTo>
                  <a:cubicBezTo>
                    <a:pt x="1" y="1278"/>
                    <a:pt x="363" y="1640"/>
                    <a:pt x="821" y="1640"/>
                  </a:cubicBezTo>
                  <a:cubicBezTo>
                    <a:pt x="1268" y="1640"/>
                    <a:pt x="1641" y="1278"/>
                    <a:pt x="1641" y="820"/>
                  </a:cubicBezTo>
                  <a:cubicBezTo>
                    <a:pt x="1641" y="363"/>
                    <a:pt x="1268" y="1"/>
                    <a:pt x="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6;p61">
              <a:extLst>
                <a:ext uri="{FF2B5EF4-FFF2-40B4-BE49-F238E27FC236}">
                  <a16:creationId xmlns:a16="http://schemas.microsoft.com/office/drawing/2014/main" id="{34D911EC-5355-46F9-1943-104EC0136297}"/>
                </a:ext>
              </a:extLst>
            </p:cNvPr>
            <p:cNvSpPr/>
            <p:nvPr/>
          </p:nvSpPr>
          <p:spPr>
            <a:xfrm>
              <a:off x="8238337" y="2911110"/>
              <a:ext cx="103809" cy="51955"/>
            </a:xfrm>
            <a:custGeom>
              <a:avLst/>
              <a:gdLst/>
              <a:ahLst/>
              <a:cxnLst/>
              <a:rect l="l" t="t" r="r" b="b"/>
              <a:pathLst>
                <a:path w="1023" h="512" extrusionOk="0">
                  <a:moveTo>
                    <a:pt x="512" y="0"/>
                  </a:moveTo>
                  <a:cubicBezTo>
                    <a:pt x="235" y="0"/>
                    <a:pt x="1" y="224"/>
                    <a:pt x="1" y="512"/>
                  </a:cubicBezTo>
                  <a:lnTo>
                    <a:pt x="1023" y="512"/>
                  </a:lnTo>
                  <a:cubicBezTo>
                    <a:pt x="1023" y="224"/>
                    <a:pt x="789" y="0"/>
                    <a:pt x="5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7;p61">
              <a:extLst>
                <a:ext uri="{FF2B5EF4-FFF2-40B4-BE49-F238E27FC236}">
                  <a16:creationId xmlns:a16="http://schemas.microsoft.com/office/drawing/2014/main" id="{492A1F2C-2997-CC80-F47C-1D75C38A8EB1}"/>
                </a:ext>
              </a:extLst>
            </p:cNvPr>
            <p:cNvSpPr/>
            <p:nvPr/>
          </p:nvSpPr>
          <p:spPr>
            <a:xfrm>
              <a:off x="8265329" y="2922983"/>
              <a:ext cx="352423" cy="40083"/>
            </a:xfrm>
            <a:custGeom>
              <a:avLst/>
              <a:gdLst/>
              <a:ahLst/>
              <a:cxnLst/>
              <a:rect l="l" t="t" r="r" b="b"/>
              <a:pathLst>
                <a:path w="3473" h="395" extrusionOk="0">
                  <a:moveTo>
                    <a:pt x="1" y="1"/>
                  </a:moveTo>
                  <a:lnTo>
                    <a:pt x="1" y="395"/>
                  </a:lnTo>
                  <a:lnTo>
                    <a:pt x="3472" y="395"/>
                  </a:lnTo>
                  <a:lnTo>
                    <a:pt x="3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8;p61">
              <a:extLst>
                <a:ext uri="{FF2B5EF4-FFF2-40B4-BE49-F238E27FC236}">
                  <a16:creationId xmlns:a16="http://schemas.microsoft.com/office/drawing/2014/main" id="{A2663BB8-6A01-B1C3-7A64-92761C4F3FA5}"/>
                </a:ext>
              </a:extLst>
            </p:cNvPr>
            <p:cNvSpPr/>
            <p:nvPr/>
          </p:nvSpPr>
          <p:spPr>
            <a:xfrm>
              <a:off x="8323677" y="2885133"/>
              <a:ext cx="104925" cy="77933"/>
            </a:xfrm>
            <a:custGeom>
              <a:avLst/>
              <a:gdLst/>
              <a:ahLst/>
              <a:cxnLst/>
              <a:rect l="l" t="t" r="r" b="b"/>
              <a:pathLst>
                <a:path w="1034" h="768" extrusionOk="0">
                  <a:moveTo>
                    <a:pt x="512" y="1"/>
                  </a:moveTo>
                  <a:cubicBezTo>
                    <a:pt x="225" y="1"/>
                    <a:pt x="1" y="225"/>
                    <a:pt x="1" y="512"/>
                  </a:cubicBezTo>
                  <a:cubicBezTo>
                    <a:pt x="1" y="608"/>
                    <a:pt x="22" y="693"/>
                    <a:pt x="65" y="768"/>
                  </a:cubicBezTo>
                  <a:lnTo>
                    <a:pt x="959" y="768"/>
                  </a:lnTo>
                  <a:cubicBezTo>
                    <a:pt x="1002" y="693"/>
                    <a:pt x="1034" y="608"/>
                    <a:pt x="1034" y="512"/>
                  </a:cubicBezTo>
                  <a:cubicBezTo>
                    <a:pt x="1034" y="225"/>
                    <a:pt x="800" y="1"/>
                    <a:pt x="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9;p61">
              <a:extLst>
                <a:ext uri="{FF2B5EF4-FFF2-40B4-BE49-F238E27FC236}">
                  <a16:creationId xmlns:a16="http://schemas.microsoft.com/office/drawing/2014/main" id="{CAAD50AA-8869-FA07-19E3-C5FD6F912C99}"/>
                </a:ext>
              </a:extLst>
            </p:cNvPr>
            <p:cNvSpPr/>
            <p:nvPr/>
          </p:nvSpPr>
          <p:spPr>
            <a:xfrm>
              <a:off x="8524699" y="2873260"/>
              <a:ext cx="117914" cy="89805"/>
            </a:xfrm>
            <a:custGeom>
              <a:avLst/>
              <a:gdLst/>
              <a:ahLst/>
              <a:cxnLst/>
              <a:rect l="l" t="t" r="r" b="b"/>
              <a:pathLst>
                <a:path w="1162" h="885" extrusionOk="0">
                  <a:moveTo>
                    <a:pt x="586" y="1"/>
                  </a:moveTo>
                  <a:cubicBezTo>
                    <a:pt x="267" y="1"/>
                    <a:pt x="1" y="256"/>
                    <a:pt x="1" y="576"/>
                  </a:cubicBezTo>
                  <a:cubicBezTo>
                    <a:pt x="1" y="693"/>
                    <a:pt x="43" y="799"/>
                    <a:pt x="96" y="885"/>
                  </a:cubicBezTo>
                  <a:lnTo>
                    <a:pt x="1065" y="885"/>
                  </a:lnTo>
                  <a:cubicBezTo>
                    <a:pt x="1119" y="799"/>
                    <a:pt x="1161" y="693"/>
                    <a:pt x="1161" y="576"/>
                  </a:cubicBezTo>
                  <a:cubicBezTo>
                    <a:pt x="1161" y="256"/>
                    <a:pt x="895" y="1"/>
                    <a:pt x="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600;p61">
            <a:extLst>
              <a:ext uri="{FF2B5EF4-FFF2-40B4-BE49-F238E27FC236}">
                <a16:creationId xmlns:a16="http://schemas.microsoft.com/office/drawing/2014/main" id="{AB56AD43-BC78-A2E1-E86F-7C5475A394BA}"/>
              </a:ext>
            </a:extLst>
          </p:cNvPr>
          <p:cNvGrpSpPr/>
          <p:nvPr/>
        </p:nvGrpSpPr>
        <p:grpSpPr>
          <a:xfrm>
            <a:off x="7085196" y="1904872"/>
            <a:ext cx="1640445" cy="3249432"/>
            <a:chOff x="7028046" y="1895347"/>
            <a:chExt cx="1640445" cy="3249432"/>
          </a:xfrm>
        </p:grpSpPr>
        <p:sp>
          <p:nvSpPr>
            <p:cNvPr id="22" name="Google Shape;601;p61">
              <a:extLst>
                <a:ext uri="{FF2B5EF4-FFF2-40B4-BE49-F238E27FC236}">
                  <a16:creationId xmlns:a16="http://schemas.microsoft.com/office/drawing/2014/main" id="{222792DF-8DAF-201D-F4E1-5A47103F9C5E}"/>
                </a:ext>
              </a:extLst>
            </p:cNvPr>
            <p:cNvSpPr/>
            <p:nvPr/>
          </p:nvSpPr>
          <p:spPr>
            <a:xfrm>
              <a:off x="7028046" y="2173084"/>
              <a:ext cx="1640445" cy="2971695"/>
            </a:xfrm>
            <a:custGeom>
              <a:avLst/>
              <a:gdLst/>
              <a:ahLst/>
              <a:cxnLst/>
              <a:rect l="l" t="t" r="r" b="b"/>
              <a:pathLst>
                <a:path w="16166" h="29285" extrusionOk="0">
                  <a:moveTo>
                    <a:pt x="8083" y="12246"/>
                  </a:moveTo>
                  <a:lnTo>
                    <a:pt x="8382" y="13652"/>
                  </a:lnTo>
                  <a:lnTo>
                    <a:pt x="8232" y="14962"/>
                  </a:lnTo>
                  <a:lnTo>
                    <a:pt x="8957" y="18157"/>
                  </a:lnTo>
                  <a:lnTo>
                    <a:pt x="7210" y="18157"/>
                  </a:lnTo>
                  <a:lnTo>
                    <a:pt x="7945" y="14962"/>
                  </a:lnTo>
                  <a:lnTo>
                    <a:pt x="7796" y="13652"/>
                  </a:lnTo>
                  <a:lnTo>
                    <a:pt x="8083" y="12246"/>
                  </a:lnTo>
                  <a:close/>
                  <a:moveTo>
                    <a:pt x="7775" y="0"/>
                  </a:moveTo>
                  <a:lnTo>
                    <a:pt x="7476" y="533"/>
                  </a:lnTo>
                  <a:lnTo>
                    <a:pt x="7647" y="948"/>
                  </a:lnTo>
                  <a:lnTo>
                    <a:pt x="7668" y="2471"/>
                  </a:lnTo>
                  <a:cubicBezTo>
                    <a:pt x="7668" y="2471"/>
                    <a:pt x="7849" y="10607"/>
                    <a:pt x="5517" y="18103"/>
                  </a:cubicBezTo>
                  <a:cubicBezTo>
                    <a:pt x="5517" y="18103"/>
                    <a:pt x="3824" y="24354"/>
                    <a:pt x="1" y="29284"/>
                  </a:cubicBezTo>
                  <a:lnTo>
                    <a:pt x="4356" y="29284"/>
                  </a:lnTo>
                  <a:cubicBezTo>
                    <a:pt x="4356" y="29284"/>
                    <a:pt x="4537" y="26558"/>
                    <a:pt x="5570" y="24535"/>
                  </a:cubicBezTo>
                  <a:cubicBezTo>
                    <a:pt x="6092" y="23513"/>
                    <a:pt x="7088" y="23002"/>
                    <a:pt x="8083" y="23002"/>
                  </a:cubicBezTo>
                  <a:cubicBezTo>
                    <a:pt x="9079" y="23002"/>
                    <a:pt x="10075" y="23513"/>
                    <a:pt x="10597" y="24535"/>
                  </a:cubicBezTo>
                  <a:cubicBezTo>
                    <a:pt x="11629" y="26558"/>
                    <a:pt x="11810" y="29284"/>
                    <a:pt x="11810" y="29284"/>
                  </a:cubicBezTo>
                  <a:lnTo>
                    <a:pt x="16166" y="29284"/>
                  </a:lnTo>
                  <a:cubicBezTo>
                    <a:pt x="12343" y="24354"/>
                    <a:pt x="10650" y="18103"/>
                    <a:pt x="10650" y="18103"/>
                  </a:cubicBezTo>
                  <a:cubicBezTo>
                    <a:pt x="8328" y="10607"/>
                    <a:pt x="8499" y="2471"/>
                    <a:pt x="8499" y="2471"/>
                  </a:cubicBezTo>
                  <a:lnTo>
                    <a:pt x="8520" y="948"/>
                  </a:lnTo>
                  <a:lnTo>
                    <a:pt x="8690" y="533"/>
                  </a:lnTo>
                  <a:lnTo>
                    <a:pt x="84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02;p61">
              <a:extLst>
                <a:ext uri="{FF2B5EF4-FFF2-40B4-BE49-F238E27FC236}">
                  <a16:creationId xmlns:a16="http://schemas.microsoft.com/office/drawing/2014/main" id="{965C3FD4-7C66-2630-DA7D-857D8300440B}"/>
                </a:ext>
              </a:extLst>
            </p:cNvPr>
            <p:cNvSpPr/>
            <p:nvPr/>
          </p:nvSpPr>
          <p:spPr>
            <a:xfrm>
              <a:off x="7782309" y="2469187"/>
              <a:ext cx="135165" cy="17352"/>
            </a:xfrm>
            <a:custGeom>
              <a:avLst/>
              <a:gdLst/>
              <a:ahLst/>
              <a:cxnLst/>
              <a:rect l="l" t="t" r="r" b="b"/>
              <a:pathLst>
                <a:path w="1332" h="171" extrusionOk="0">
                  <a:moveTo>
                    <a:pt x="86" y="0"/>
                  </a:moveTo>
                  <a:cubicBezTo>
                    <a:pt x="33" y="0"/>
                    <a:pt x="1" y="43"/>
                    <a:pt x="1" y="85"/>
                  </a:cubicBezTo>
                  <a:cubicBezTo>
                    <a:pt x="1" y="128"/>
                    <a:pt x="33" y="171"/>
                    <a:pt x="86" y="171"/>
                  </a:cubicBezTo>
                  <a:lnTo>
                    <a:pt x="1247" y="171"/>
                  </a:lnTo>
                  <a:cubicBezTo>
                    <a:pt x="1300" y="171"/>
                    <a:pt x="1332" y="128"/>
                    <a:pt x="1332" y="85"/>
                  </a:cubicBezTo>
                  <a:cubicBezTo>
                    <a:pt x="1332" y="43"/>
                    <a:pt x="1300" y="0"/>
                    <a:pt x="1247" y="0"/>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3;p61">
              <a:extLst>
                <a:ext uri="{FF2B5EF4-FFF2-40B4-BE49-F238E27FC236}">
                  <a16:creationId xmlns:a16="http://schemas.microsoft.com/office/drawing/2014/main" id="{9EDCA9E1-19E8-A25D-E3BD-D300A21B2706}"/>
                </a:ext>
              </a:extLst>
            </p:cNvPr>
            <p:cNvSpPr/>
            <p:nvPr/>
          </p:nvSpPr>
          <p:spPr>
            <a:xfrm>
              <a:off x="7789920" y="2233563"/>
              <a:ext cx="117914" cy="23948"/>
            </a:xfrm>
            <a:custGeom>
              <a:avLst/>
              <a:gdLst/>
              <a:ahLst/>
              <a:cxnLst/>
              <a:rect l="l" t="t" r="r" b="b"/>
              <a:pathLst>
                <a:path w="1162" h="236" extrusionOk="0">
                  <a:moveTo>
                    <a:pt x="0" y="1"/>
                  </a:moveTo>
                  <a:lnTo>
                    <a:pt x="96" y="235"/>
                  </a:lnTo>
                  <a:lnTo>
                    <a:pt x="1065" y="235"/>
                  </a:lnTo>
                  <a:lnTo>
                    <a:pt x="116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04;p61">
              <a:extLst>
                <a:ext uri="{FF2B5EF4-FFF2-40B4-BE49-F238E27FC236}">
                  <a16:creationId xmlns:a16="http://schemas.microsoft.com/office/drawing/2014/main" id="{A8E65E4D-33C7-DD82-3235-3F6636C848E3}"/>
                </a:ext>
              </a:extLst>
            </p:cNvPr>
            <p:cNvSpPr/>
            <p:nvPr/>
          </p:nvSpPr>
          <p:spPr>
            <a:xfrm>
              <a:off x="7435468" y="4172138"/>
              <a:ext cx="800841" cy="59566"/>
            </a:xfrm>
            <a:custGeom>
              <a:avLst/>
              <a:gdLst/>
              <a:ahLst/>
              <a:cxnLst/>
              <a:rect l="l" t="t" r="r" b="b"/>
              <a:pathLst>
                <a:path w="7892" h="587" extrusionOk="0">
                  <a:moveTo>
                    <a:pt x="331" y="1"/>
                  </a:moveTo>
                  <a:cubicBezTo>
                    <a:pt x="150" y="1"/>
                    <a:pt x="1" y="139"/>
                    <a:pt x="1" y="299"/>
                  </a:cubicBezTo>
                  <a:cubicBezTo>
                    <a:pt x="1" y="458"/>
                    <a:pt x="150" y="586"/>
                    <a:pt x="331" y="586"/>
                  </a:cubicBezTo>
                  <a:lnTo>
                    <a:pt x="7572" y="586"/>
                  </a:lnTo>
                  <a:cubicBezTo>
                    <a:pt x="7753" y="586"/>
                    <a:pt x="7891" y="458"/>
                    <a:pt x="7891" y="299"/>
                  </a:cubicBezTo>
                  <a:cubicBezTo>
                    <a:pt x="7891" y="139"/>
                    <a:pt x="7753" y="1"/>
                    <a:pt x="7572" y="1"/>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05;p61">
              <a:extLst>
                <a:ext uri="{FF2B5EF4-FFF2-40B4-BE49-F238E27FC236}">
                  <a16:creationId xmlns:a16="http://schemas.microsoft.com/office/drawing/2014/main" id="{65AAD821-82B9-B91E-4C12-CAD566D13DEA}"/>
                </a:ext>
              </a:extLst>
            </p:cNvPr>
            <p:cNvSpPr/>
            <p:nvPr/>
          </p:nvSpPr>
          <p:spPr>
            <a:xfrm>
              <a:off x="7408476" y="4208872"/>
              <a:ext cx="884050" cy="163273"/>
            </a:xfrm>
            <a:custGeom>
              <a:avLst/>
              <a:gdLst/>
              <a:ahLst/>
              <a:cxnLst/>
              <a:rect l="l" t="t" r="r" b="b"/>
              <a:pathLst>
                <a:path w="8712" h="1609" extrusionOk="0">
                  <a:moveTo>
                    <a:pt x="0" y="1"/>
                  </a:moveTo>
                  <a:lnTo>
                    <a:pt x="0" y="1609"/>
                  </a:lnTo>
                  <a:lnTo>
                    <a:pt x="8711" y="1609"/>
                  </a:lnTo>
                  <a:lnTo>
                    <a:pt x="87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06;p61">
              <a:extLst>
                <a:ext uri="{FF2B5EF4-FFF2-40B4-BE49-F238E27FC236}">
                  <a16:creationId xmlns:a16="http://schemas.microsoft.com/office/drawing/2014/main" id="{72C71DB3-C883-74C0-5867-9A3C1C33BA95}"/>
                </a:ext>
              </a:extLst>
            </p:cNvPr>
            <p:cNvSpPr/>
            <p:nvPr/>
          </p:nvSpPr>
          <p:spPr>
            <a:xfrm>
              <a:off x="7642984" y="3509711"/>
              <a:ext cx="405291" cy="58450"/>
            </a:xfrm>
            <a:custGeom>
              <a:avLst/>
              <a:gdLst/>
              <a:ahLst/>
              <a:cxnLst/>
              <a:rect l="l" t="t" r="r" b="b"/>
              <a:pathLst>
                <a:path w="3994" h="576" extrusionOk="0">
                  <a:moveTo>
                    <a:pt x="171" y="1"/>
                  </a:moveTo>
                  <a:cubicBezTo>
                    <a:pt x="75" y="1"/>
                    <a:pt x="0" y="129"/>
                    <a:pt x="0" y="288"/>
                  </a:cubicBezTo>
                  <a:cubicBezTo>
                    <a:pt x="0" y="448"/>
                    <a:pt x="75" y="576"/>
                    <a:pt x="171" y="576"/>
                  </a:cubicBezTo>
                  <a:lnTo>
                    <a:pt x="3823" y="576"/>
                  </a:lnTo>
                  <a:cubicBezTo>
                    <a:pt x="3919" y="576"/>
                    <a:pt x="3993" y="448"/>
                    <a:pt x="3993" y="288"/>
                  </a:cubicBezTo>
                  <a:cubicBezTo>
                    <a:pt x="3993" y="129"/>
                    <a:pt x="3919" y="1"/>
                    <a:pt x="3823" y="1"/>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07;p61">
              <a:extLst>
                <a:ext uri="{FF2B5EF4-FFF2-40B4-BE49-F238E27FC236}">
                  <a16:creationId xmlns:a16="http://schemas.microsoft.com/office/drawing/2014/main" id="{1370023B-5A21-5841-27C5-17A24EE47325}"/>
                </a:ext>
              </a:extLst>
            </p:cNvPr>
            <p:cNvSpPr/>
            <p:nvPr/>
          </p:nvSpPr>
          <p:spPr>
            <a:xfrm>
              <a:off x="7628879" y="3545430"/>
              <a:ext cx="447505" cy="164288"/>
            </a:xfrm>
            <a:custGeom>
              <a:avLst/>
              <a:gdLst/>
              <a:ahLst/>
              <a:cxnLst/>
              <a:rect l="l" t="t" r="r" b="b"/>
              <a:pathLst>
                <a:path w="4410" h="1619" extrusionOk="0">
                  <a:moveTo>
                    <a:pt x="150" y="0"/>
                  </a:moveTo>
                  <a:cubicBezTo>
                    <a:pt x="75" y="0"/>
                    <a:pt x="1" y="64"/>
                    <a:pt x="1" y="149"/>
                  </a:cubicBezTo>
                  <a:lnTo>
                    <a:pt x="1" y="1459"/>
                  </a:lnTo>
                  <a:cubicBezTo>
                    <a:pt x="1" y="1544"/>
                    <a:pt x="75" y="1619"/>
                    <a:pt x="150" y="1619"/>
                  </a:cubicBezTo>
                  <a:lnTo>
                    <a:pt x="4260" y="1619"/>
                  </a:lnTo>
                  <a:cubicBezTo>
                    <a:pt x="4345" y="1619"/>
                    <a:pt x="4409" y="1544"/>
                    <a:pt x="4409" y="1459"/>
                  </a:cubicBezTo>
                  <a:lnTo>
                    <a:pt x="4409" y="149"/>
                  </a:lnTo>
                  <a:cubicBezTo>
                    <a:pt x="4409" y="64"/>
                    <a:pt x="4345" y="0"/>
                    <a:pt x="4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08;p61">
              <a:extLst>
                <a:ext uri="{FF2B5EF4-FFF2-40B4-BE49-F238E27FC236}">
                  <a16:creationId xmlns:a16="http://schemas.microsoft.com/office/drawing/2014/main" id="{161E5F36-DEB2-BCAE-2374-97765CFF7B21}"/>
                </a:ext>
              </a:extLst>
            </p:cNvPr>
            <p:cNvSpPr/>
            <p:nvPr/>
          </p:nvSpPr>
          <p:spPr>
            <a:xfrm>
              <a:off x="7787789" y="2224938"/>
              <a:ext cx="123292" cy="46577"/>
            </a:xfrm>
            <a:custGeom>
              <a:avLst/>
              <a:gdLst/>
              <a:ahLst/>
              <a:cxnLst/>
              <a:rect l="l" t="t" r="r" b="b"/>
              <a:pathLst>
                <a:path w="1215" h="459" extrusionOk="0">
                  <a:moveTo>
                    <a:pt x="0" y="1"/>
                  </a:moveTo>
                  <a:lnTo>
                    <a:pt x="0" y="309"/>
                  </a:lnTo>
                  <a:cubicBezTo>
                    <a:pt x="0" y="395"/>
                    <a:pt x="64" y="458"/>
                    <a:pt x="149" y="458"/>
                  </a:cubicBezTo>
                  <a:lnTo>
                    <a:pt x="1065" y="458"/>
                  </a:lnTo>
                  <a:cubicBezTo>
                    <a:pt x="1139" y="458"/>
                    <a:pt x="1214" y="395"/>
                    <a:pt x="1214" y="309"/>
                  </a:cubicBezTo>
                  <a:lnTo>
                    <a:pt x="12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9;p61">
              <a:extLst>
                <a:ext uri="{FF2B5EF4-FFF2-40B4-BE49-F238E27FC236}">
                  <a16:creationId xmlns:a16="http://schemas.microsoft.com/office/drawing/2014/main" id="{4FF6B27F-EB32-1A52-7CCA-ACB9FBB44C43}"/>
                </a:ext>
              </a:extLst>
            </p:cNvPr>
            <p:cNvSpPr/>
            <p:nvPr/>
          </p:nvSpPr>
          <p:spPr>
            <a:xfrm>
              <a:off x="7810418" y="2150353"/>
              <a:ext cx="77933" cy="26079"/>
            </a:xfrm>
            <a:custGeom>
              <a:avLst/>
              <a:gdLst/>
              <a:ahLst/>
              <a:cxnLst/>
              <a:rect l="l" t="t" r="r" b="b"/>
              <a:pathLst>
                <a:path w="768" h="257" extrusionOk="0">
                  <a:moveTo>
                    <a:pt x="139" y="1"/>
                  </a:moveTo>
                  <a:cubicBezTo>
                    <a:pt x="65" y="1"/>
                    <a:pt x="1" y="54"/>
                    <a:pt x="1" y="129"/>
                  </a:cubicBezTo>
                  <a:cubicBezTo>
                    <a:pt x="1" y="203"/>
                    <a:pt x="65" y="256"/>
                    <a:pt x="139" y="256"/>
                  </a:cubicBezTo>
                  <a:lnTo>
                    <a:pt x="640" y="256"/>
                  </a:lnTo>
                  <a:cubicBezTo>
                    <a:pt x="704" y="256"/>
                    <a:pt x="767" y="203"/>
                    <a:pt x="767" y="129"/>
                  </a:cubicBezTo>
                  <a:cubicBezTo>
                    <a:pt x="767" y="54"/>
                    <a:pt x="704" y="1"/>
                    <a:pt x="640" y="1"/>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0;p61">
              <a:extLst>
                <a:ext uri="{FF2B5EF4-FFF2-40B4-BE49-F238E27FC236}">
                  <a16:creationId xmlns:a16="http://schemas.microsoft.com/office/drawing/2014/main" id="{FDD93035-D8F2-D88D-F6A1-10027E23078E}"/>
                </a:ext>
              </a:extLst>
            </p:cNvPr>
            <p:cNvSpPr/>
            <p:nvPr/>
          </p:nvSpPr>
          <p:spPr>
            <a:xfrm>
              <a:off x="7651609" y="3585411"/>
              <a:ext cx="40083" cy="73569"/>
            </a:xfrm>
            <a:custGeom>
              <a:avLst/>
              <a:gdLst/>
              <a:ahLst/>
              <a:cxnLst/>
              <a:rect l="l" t="t" r="r" b="b"/>
              <a:pathLst>
                <a:path w="395" h="725" extrusionOk="0">
                  <a:moveTo>
                    <a:pt x="203" y="0"/>
                  </a:moveTo>
                  <a:cubicBezTo>
                    <a:pt x="96" y="0"/>
                    <a:pt x="0" y="85"/>
                    <a:pt x="0" y="192"/>
                  </a:cubicBezTo>
                  <a:lnTo>
                    <a:pt x="0" y="724"/>
                  </a:lnTo>
                  <a:lnTo>
                    <a:pt x="394" y="724"/>
                  </a:lnTo>
                  <a:lnTo>
                    <a:pt x="394" y="192"/>
                  </a:lnTo>
                  <a:cubicBezTo>
                    <a:pt x="394" y="85"/>
                    <a:pt x="309"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1;p61">
              <a:extLst>
                <a:ext uri="{FF2B5EF4-FFF2-40B4-BE49-F238E27FC236}">
                  <a16:creationId xmlns:a16="http://schemas.microsoft.com/office/drawing/2014/main" id="{8541F225-5C1D-4BCA-E1BF-94ACF5E8ABBE}"/>
                </a:ext>
              </a:extLst>
            </p:cNvPr>
            <p:cNvSpPr/>
            <p:nvPr/>
          </p:nvSpPr>
          <p:spPr>
            <a:xfrm>
              <a:off x="7720714" y="3585411"/>
              <a:ext cx="39068" cy="73569"/>
            </a:xfrm>
            <a:custGeom>
              <a:avLst/>
              <a:gdLst/>
              <a:ahLst/>
              <a:cxnLst/>
              <a:rect l="l" t="t" r="r" b="b"/>
              <a:pathLst>
                <a:path w="385" h="725" extrusionOk="0">
                  <a:moveTo>
                    <a:pt x="193" y="0"/>
                  </a:moveTo>
                  <a:cubicBezTo>
                    <a:pt x="86" y="0"/>
                    <a:pt x="1" y="85"/>
                    <a:pt x="1" y="192"/>
                  </a:cubicBezTo>
                  <a:lnTo>
                    <a:pt x="1" y="724"/>
                  </a:lnTo>
                  <a:lnTo>
                    <a:pt x="384" y="724"/>
                  </a:lnTo>
                  <a:lnTo>
                    <a:pt x="384" y="192"/>
                  </a:lnTo>
                  <a:cubicBezTo>
                    <a:pt x="384" y="85"/>
                    <a:pt x="299"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2;p61">
              <a:extLst>
                <a:ext uri="{FF2B5EF4-FFF2-40B4-BE49-F238E27FC236}">
                  <a16:creationId xmlns:a16="http://schemas.microsoft.com/office/drawing/2014/main" id="{906AE56A-37D1-1875-592B-3A173EAB79E7}"/>
                </a:ext>
              </a:extLst>
            </p:cNvPr>
            <p:cNvSpPr/>
            <p:nvPr/>
          </p:nvSpPr>
          <p:spPr>
            <a:xfrm>
              <a:off x="7789920" y="3585411"/>
              <a:ext cx="38966" cy="73569"/>
            </a:xfrm>
            <a:custGeom>
              <a:avLst/>
              <a:gdLst/>
              <a:ahLst/>
              <a:cxnLst/>
              <a:rect l="l" t="t" r="r" b="b"/>
              <a:pathLst>
                <a:path w="384" h="725" extrusionOk="0">
                  <a:moveTo>
                    <a:pt x="192" y="0"/>
                  </a:moveTo>
                  <a:cubicBezTo>
                    <a:pt x="86" y="0"/>
                    <a:pt x="0" y="85"/>
                    <a:pt x="0" y="192"/>
                  </a:cubicBezTo>
                  <a:lnTo>
                    <a:pt x="0"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3;p61">
              <a:extLst>
                <a:ext uri="{FF2B5EF4-FFF2-40B4-BE49-F238E27FC236}">
                  <a16:creationId xmlns:a16="http://schemas.microsoft.com/office/drawing/2014/main" id="{3D3F275D-065A-2984-5257-511E9A9296DB}"/>
                </a:ext>
              </a:extLst>
            </p:cNvPr>
            <p:cNvSpPr/>
            <p:nvPr/>
          </p:nvSpPr>
          <p:spPr>
            <a:xfrm>
              <a:off x="7858009" y="3585411"/>
              <a:ext cx="40083" cy="73569"/>
            </a:xfrm>
            <a:custGeom>
              <a:avLst/>
              <a:gdLst/>
              <a:ahLst/>
              <a:cxnLst/>
              <a:rect l="l" t="t" r="r" b="b"/>
              <a:pathLst>
                <a:path w="395" h="725" extrusionOk="0">
                  <a:moveTo>
                    <a:pt x="203" y="0"/>
                  </a:moveTo>
                  <a:cubicBezTo>
                    <a:pt x="96" y="0"/>
                    <a:pt x="0" y="85"/>
                    <a:pt x="0" y="192"/>
                  </a:cubicBezTo>
                  <a:lnTo>
                    <a:pt x="0" y="724"/>
                  </a:lnTo>
                  <a:lnTo>
                    <a:pt x="394" y="724"/>
                  </a:lnTo>
                  <a:lnTo>
                    <a:pt x="394" y="192"/>
                  </a:lnTo>
                  <a:cubicBezTo>
                    <a:pt x="394" y="85"/>
                    <a:pt x="309"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14;p61">
              <a:extLst>
                <a:ext uri="{FF2B5EF4-FFF2-40B4-BE49-F238E27FC236}">
                  <a16:creationId xmlns:a16="http://schemas.microsoft.com/office/drawing/2014/main" id="{2C38AC8F-2EC6-A152-3AF5-AD29B5DAE6C4}"/>
                </a:ext>
              </a:extLst>
            </p:cNvPr>
            <p:cNvSpPr/>
            <p:nvPr/>
          </p:nvSpPr>
          <p:spPr>
            <a:xfrm>
              <a:off x="7927114" y="3585411"/>
              <a:ext cx="39068" cy="73569"/>
            </a:xfrm>
            <a:custGeom>
              <a:avLst/>
              <a:gdLst/>
              <a:ahLst/>
              <a:cxnLst/>
              <a:rect l="l" t="t" r="r" b="b"/>
              <a:pathLst>
                <a:path w="385" h="725" extrusionOk="0">
                  <a:moveTo>
                    <a:pt x="192" y="0"/>
                  </a:moveTo>
                  <a:cubicBezTo>
                    <a:pt x="86" y="0"/>
                    <a:pt x="1" y="85"/>
                    <a:pt x="1" y="192"/>
                  </a:cubicBezTo>
                  <a:lnTo>
                    <a:pt x="1"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15;p61">
              <a:extLst>
                <a:ext uri="{FF2B5EF4-FFF2-40B4-BE49-F238E27FC236}">
                  <a16:creationId xmlns:a16="http://schemas.microsoft.com/office/drawing/2014/main" id="{E1BC44AD-2349-0FDE-C038-B2B972649723}"/>
                </a:ext>
              </a:extLst>
            </p:cNvPr>
            <p:cNvSpPr/>
            <p:nvPr/>
          </p:nvSpPr>
          <p:spPr>
            <a:xfrm>
              <a:off x="7996319" y="3585411"/>
              <a:ext cx="38966" cy="73569"/>
            </a:xfrm>
            <a:custGeom>
              <a:avLst/>
              <a:gdLst/>
              <a:ahLst/>
              <a:cxnLst/>
              <a:rect l="l" t="t" r="r" b="b"/>
              <a:pathLst>
                <a:path w="384" h="725" extrusionOk="0">
                  <a:moveTo>
                    <a:pt x="192" y="0"/>
                  </a:moveTo>
                  <a:cubicBezTo>
                    <a:pt x="85" y="0"/>
                    <a:pt x="0" y="85"/>
                    <a:pt x="0" y="192"/>
                  </a:cubicBezTo>
                  <a:lnTo>
                    <a:pt x="0" y="724"/>
                  </a:lnTo>
                  <a:lnTo>
                    <a:pt x="384" y="724"/>
                  </a:lnTo>
                  <a:lnTo>
                    <a:pt x="384" y="192"/>
                  </a:lnTo>
                  <a:cubicBezTo>
                    <a:pt x="384" y="85"/>
                    <a:pt x="2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16;p61">
              <a:extLst>
                <a:ext uri="{FF2B5EF4-FFF2-40B4-BE49-F238E27FC236}">
                  <a16:creationId xmlns:a16="http://schemas.microsoft.com/office/drawing/2014/main" id="{EB443957-2FDB-CC7C-70DF-2A7E6B6155B3}"/>
                </a:ext>
              </a:extLst>
            </p:cNvPr>
            <p:cNvSpPr/>
            <p:nvPr/>
          </p:nvSpPr>
          <p:spPr>
            <a:xfrm>
              <a:off x="7367378" y="4359055"/>
              <a:ext cx="951024" cy="19585"/>
            </a:xfrm>
            <a:custGeom>
              <a:avLst/>
              <a:gdLst/>
              <a:ahLst/>
              <a:cxnLst/>
              <a:rect l="l" t="t" r="r" b="b"/>
              <a:pathLst>
                <a:path w="9372" h="193" extrusionOk="0">
                  <a:moveTo>
                    <a:pt x="1" y="1"/>
                  </a:moveTo>
                  <a:lnTo>
                    <a:pt x="1" y="192"/>
                  </a:lnTo>
                  <a:lnTo>
                    <a:pt x="9372" y="192"/>
                  </a:lnTo>
                  <a:lnTo>
                    <a:pt x="9372" y="1"/>
                  </a:ln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17;p61">
              <a:extLst>
                <a:ext uri="{FF2B5EF4-FFF2-40B4-BE49-F238E27FC236}">
                  <a16:creationId xmlns:a16="http://schemas.microsoft.com/office/drawing/2014/main" id="{B6B9970F-29C9-AA9C-7F19-F9D78ACB131F}"/>
                </a:ext>
              </a:extLst>
            </p:cNvPr>
            <p:cNvSpPr/>
            <p:nvPr/>
          </p:nvSpPr>
          <p:spPr>
            <a:xfrm>
              <a:off x="7845020" y="1895347"/>
              <a:ext cx="11974" cy="261603"/>
            </a:xfrm>
            <a:custGeom>
              <a:avLst/>
              <a:gdLst/>
              <a:ahLst/>
              <a:cxnLst/>
              <a:rect l="l" t="t" r="r" b="b"/>
              <a:pathLst>
                <a:path w="118" h="2578" extrusionOk="0">
                  <a:moveTo>
                    <a:pt x="0" y="1"/>
                  </a:moveTo>
                  <a:lnTo>
                    <a:pt x="0" y="2578"/>
                  </a:lnTo>
                  <a:lnTo>
                    <a:pt x="118" y="2578"/>
                  </a:lnTo>
                  <a:lnTo>
                    <a:pt x="118" y="1"/>
                  </a:ln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18;p61">
              <a:extLst>
                <a:ext uri="{FF2B5EF4-FFF2-40B4-BE49-F238E27FC236}">
                  <a16:creationId xmlns:a16="http://schemas.microsoft.com/office/drawing/2014/main" id="{8583F035-1B13-8285-54B2-C287C369D20D}"/>
                </a:ext>
              </a:extLst>
            </p:cNvPr>
            <p:cNvSpPr/>
            <p:nvPr/>
          </p:nvSpPr>
          <p:spPr>
            <a:xfrm>
              <a:off x="7774800" y="2358884"/>
              <a:ext cx="147037" cy="83311"/>
            </a:xfrm>
            <a:custGeom>
              <a:avLst/>
              <a:gdLst/>
              <a:ahLst/>
              <a:cxnLst/>
              <a:rect l="l" t="t" r="r" b="b"/>
              <a:pathLst>
                <a:path w="1449" h="821" extrusionOk="0">
                  <a:moveTo>
                    <a:pt x="416" y="1"/>
                  </a:moveTo>
                  <a:cubicBezTo>
                    <a:pt x="181" y="1"/>
                    <a:pt x="0" y="193"/>
                    <a:pt x="0" y="416"/>
                  </a:cubicBezTo>
                  <a:cubicBezTo>
                    <a:pt x="0" y="640"/>
                    <a:pt x="181" y="821"/>
                    <a:pt x="416" y="821"/>
                  </a:cubicBezTo>
                  <a:lnTo>
                    <a:pt x="1033" y="821"/>
                  </a:lnTo>
                  <a:cubicBezTo>
                    <a:pt x="1257" y="821"/>
                    <a:pt x="1438" y="640"/>
                    <a:pt x="1449" y="416"/>
                  </a:cubicBezTo>
                  <a:cubicBezTo>
                    <a:pt x="1449" y="193"/>
                    <a:pt x="1257" y="1"/>
                    <a:pt x="1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19;p61">
              <a:extLst>
                <a:ext uri="{FF2B5EF4-FFF2-40B4-BE49-F238E27FC236}">
                  <a16:creationId xmlns:a16="http://schemas.microsoft.com/office/drawing/2014/main" id="{DA0D7A6B-7539-8EA7-84BD-438523D75FBA}"/>
                </a:ext>
              </a:extLst>
            </p:cNvPr>
            <p:cNvSpPr/>
            <p:nvPr/>
          </p:nvSpPr>
          <p:spPr>
            <a:xfrm>
              <a:off x="7716452" y="3291438"/>
              <a:ext cx="266981" cy="31457"/>
            </a:xfrm>
            <a:custGeom>
              <a:avLst/>
              <a:gdLst/>
              <a:ahLst/>
              <a:cxnLst/>
              <a:rect l="l" t="t" r="r" b="b"/>
              <a:pathLst>
                <a:path w="2631" h="310" extrusionOk="0">
                  <a:moveTo>
                    <a:pt x="149" y="1"/>
                  </a:moveTo>
                  <a:cubicBezTo>
                    <a:pt x="64" y="1"/>
                    <a:pt x="0" y="65"/>
                    <a:pt x="0" y="150"/>
                  </a:cubicBezTo>
                  <a:cubicBezTo>
                    <a:pt x="0" y="246"/>
                    <a:pt x="64" y="310"/>
                    <a:pt x="149" y="310"/>
                  </a:cubicBezTo>
                  <a:lnTo>
                    <a:pt x="2481" y="310"/>
                  </a:lnTo>
                  <a:cubicBezTo>
                    <a:pt x="2567" y="310"/>
                    <a:pt x="2631" y="246"/>
                    <a:pt x="2631" y="150"/>
                  </a:cubicBezTo>
                  <a:cubicBezTo>
                    <a:pt x="2631" y="65"/>
                    <a:pt x="2567" y="1"/>
                    <a:pt x="2481" y="1"/>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61">
              <a:extLst>
                <a:ext uri="{FF2B5EF4-FFF2-40B4-BE49-F238E27FC236}">
                  <a16:creationId xmlns:a16="http://schemas.microsoft.com/office/drawing/2014/main" id="{CFA2DEEC-EE28-287F-7583-F7C8F1AAB02E}"/>
                </a:ext>
              </a:extLst>
            </p:cNvPr>
            <p:cNvSpPr/>
            <p:nvPr/>
          </p:nvSpPr>
          <p:spPr>
            <a:xfrm>
              <a:off x="7449472" y="4249970"/>
              <a:ext cx="40083" cy="73569"/>
            </a:xfrm>
            <a:custGeom>
              <a:avLst/>
              <a:gdLst/>
              <a:ahLst/>
              <a:cxnLst/>
              <a:rect l="l" t="t" r="r" b="b"/>
              <a:pathLst>
                <a:path w="395" h="725" extrusionOk="0">
                  <a:moveTo>
                    <a:pt x="203" y="0"/>
                  </a:moveTo>
                  <a:cubicBezTo>
                    <a:pt x="97" y="0"/>
                    <a:pt x="1" y="85"/>
                    <a:pt x="1" y="192"/>
                  </a:cubicBezTo>
                  <a:lnTo>
                    <a:pt x="1" y="724"/>
                  </a:lnTo>
                  <a:lnTo>
                    <a:pt x="395" y="724"/>
                  </a:lnTo>
                  <a:lnTo>
                    <a:pt x="395" y="192"/>
                  </a:lnTo>
                  <a:cubicBezTo>
                    <a:pt x="395" y="85"/>
                    <a:pt x="310"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21;p61">
              <a:extLst>
                <a:ext uri="{FF2B5EF4-FFF2-40B4-BE49-F238E27FC236}">
                  <a16:creationId xmlns:a16="http://schemas.microsoft.com/office/drawing/2014/main" id="{C17AB89D-A0F1-7B16-7B52-D3557CC2A46E}"/>
                </a:ext>
              </a:extLst>
            </p:cNvPr>
            <p:cNvSpPr/>
            <p:nvPr/>
          </p:nvSpPr>
          <p:spPr>
            <a:xfrm>
              <a:off x="7518677" y="4249970"/>
              <a:ext cx="38966" cy="73569"/>
            </a:xfrm>
            <a:custGeom>
              <a:avLst/>
              <a:gdLst/>
              <a:ahLst/>
              <a:cxnLst/>
              <a:rect l="l" t="t" r="r" b="b"/>
              <a:pathLst>
                <a:path w="384" h="725" extrusionOk="0">
                  <a:moveTo>
                    <a:pt x="192" y="0"/>
                  </a:moveTo>
                  <a:cubicBezTo>
                    <a:pt x="86" y="0"/>
                    <a:pt x="1" y="85"/>
                    <a:pt x="1" y="192"/>
                  </a:cubicBezTo>
                  <a:lnTo>
                    <a:pt x="1"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22;p61">
              <a:extLst>
                <a:ext uri="{FF2B5EF4-FFF2-40B4-BE49-F238E27FC236}">
                  <a16:creationId xmlns:a16="http://schemas.microsoft.com/office/drawing/2014/main" id="{F0FB5E02-7CF9-32DF-FB9E-867A24E33D26}"/>
                </a:ext>
              </a:extLst>
            </p:cNvPr>
            <p:cNvSpPr/>
            <p:nvPr/>
          </p:nvSpPr>
          <p:spPr>
            <a:xfrm>
              <a:off x="7587883" y="4249970"/>
              <a:ext cx="38966" cy="73569"/>
            </a:xfrm>
            <a:custGeom>
              <a:avLst/>
              <a:gdLst/>
              <a:ahLst/>
              <a:cxnLst/>
              <a:rect l="l" t="t" r="r" b="b"/>
              <a:pathLst>
                <a:path w="384" h="725" extrusionOk="0">
                  <a:moveTo>
                    <a:pt x="192" y="0"/>
                  </a:moveTo>
                  <a:cubicBezTo>
                    <a:pt x="85" y="0"/>
                    <a:pt x="0" y="85"/>
                    <a:pt x="0" y="192"/>
                  </a:cubicBezTo>
                  <a:lnTo>
                    <a:pt x="0" y="724"/>
                  </a:lnTo>
                  <a:lnTo>
                    <a:pt x="383" y="724"/>
                  </a:lnTo>
                  <a:lnTo>
                    <a:pt x="383" y="192"/>
                  </a:lnTo>
                  <a:cubicBezTo>
                    <a:pt x="383" y="85"/>
                    <a:pt x="298"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23;p61">
              <a:extLst>
                <a:ext uri="{FF2B5EF4-FFF2-40B4-BE49-F238E27FC236}">
                  <a16:creationId xmlns:a16="http://schemas.microsoft.com/office/drawing/2014/main" id="{36628817-FCE1-041A-1409-73F5EA6A9B85}"/>
                </a:ext>
              </a:extLst>
            </p:cNvPr>
            <p:cNvSpPr/>
            <p:nvPr/>
          </p:nvSpPr>
          <p:spPr>
            <a:xfrm>
              <a:off x="7655871" y="4249970"/>
              <a:ext cx="40083" cy="73569"/>
            </a:xfrm>
            <a:custGeom>
              <a:avLst/>
              <a:gdLst/>
              <a:ahLst/>
              <a:cxnLst/>
              <a:rect l="l" t="t" r="r" b="b"/>
              <a:pathLst>
                <a:path w="395" h="725" extrusionOk="0">
                  <a:moveTo>
                    <a:pt x="193" y="0"/>
                  </a:moveTo>
                  <a:cubicBezTo>
                    <a:pt x="86" y="0"/>
                    <a:pt x="1" y="85"/>
                    <a:pt x="1" y="192"/>
                  </a:cubicBezTo>
                  <a:lnTo>
                    <a:pt x="1" y="724"/>
                  </a:lnTo>
                  <a:lnTo>
                    <a:pt x="395" y="724"/>
                  </a:lnTo>
                  <a:lnTo>
                    <a:pt x="395" y="192"/>
                  </a:lnTo>
                  <a:cubicBezTo>
                    <a:pt x="395" y="85"/>
                    <a:pt x="299"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24;p61">
              <a:extLst>
                <a:ext uri="{FF2B5EF4-FFF2-40B4-BE49-F238E27FC236}">
                  <a16:creationId xmlns:a16="http://schemas.microsoft.com/office/drawing/2014/main" id="{9EB30B01-E2F3-B209-9FD8-3E00EE390AA6}"/>
                </a:ext>
              </a:extLst>
            </p:cNvPr>
            <p:cNvSpPr/>
            <p:nvPr/>
          </p:nvSpPr>
          <p:spPr>
            <a:xfrm>
              <a:off x="7725077" y="4249970"/>
              <a:ext cx="38966" cy="73569"/>
            </a:xfrm>
            <a:custGeom>
              <a:avLst/>
              <a:gdLst/>
              <a:ahLst/>
              <a:cxnLst/>
              <a:rect l="l" t="t" r="r" b="b"/>
              <a:pathLst>
                <a:path w="384" h="725" extrusionOk="0">
                  <a:moveTo>
                    <a:pt x="192" y="0"/>
                  </a:moveTo>
                  <a:cubicBezTo>
                    <a:pt x="86" y="0"/>
                    <a:pt x="0" y="85"/>
                    <a:pt x="0" y="192"/>
                  </a:cubicBezTo>
                  <a:lnTo>
                    <a:pt x="0"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25;p61">
              <a:extLst>
                <a:ext uri="{FF2B5EF4-FFF2-40B4-BE49-F238E27FC236}">
                  <a16:creationId xmlns:a16="http://schemas.microsoft.com/office/drawing/2014/main" id="{4C66135F-86BF-A150-62B5-9510C447A995}"/>
                </a:ext>
              </a:extLst>
            </p:cNvPr>
            <p:cNvSpPr/>
            <p:nvPr/>
          </p:nvSpPr>
          <p:spPr>
            <a:xfrm>
              <a:off x="7794182" y="4249970"/>
              <a:ext cx="39068" cy="73569"/>
            </a:xfrm>
            <a:custGeom>
              <a:avLst/>
              <a:gdLst/>
              <a:ahLst/>
              <a:cxnLst/>
              <a:rect l="l" t="t" r="r" b="b"/>
              <a:pathLst>
                <a:path w="385" h="725" extrusionOk="0">
                  <a:moveTo>
                    <a:pt x="193" y="0"/>
                  </a:moveTo>
                  <a:cubicBezTo>
                    <a:pt x="86" y="0"/>
                    <a:pt x="1" y="85"/>
                    <a:pt x="1" y="192"/>
                  </a:cubicBezTo>
                  <a:lnTo>
                    <a:pt x="1" y="724"/>
                  </a:lnTo>
                  <a:lnTo>
                    <a:pt x="384" y="724"/>
                  </a:lnTo>
                  <a:lnTo>
                    <a:pt x="384" y="192"/>
                  </a:lnTo>
                  <a:cubicBezTo>
                    <a:pt x="384" y="85"/>
                    <a:pt x="299"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26;p61">
              <a:extLst>
                <a:ext uri="{FF2B5EF4-FFF2-40B4-BE49-F238E27FC236}">
                  <a16:creationId xmlns:a16="http://schemas.microsoft.com/office/drawing/2014/main" id="{E0109E0D-623D-5DCA-E0A2-FDD319B714F9}"/>
                </a:ext>
              </a:extLst>
            </p:cNvPr>
            <p:cNvSpPr/>
            <p:nvPr/>
          </p:nvSpPr>
          <p:spPr>
            <a:xfrm>
              <a:off x="7863387" y="4249970"/>
              <a:ext cx="38966" cy="73569"/>
            </a:xfrm>
            <a:custGeom>
              <a:avLst/>
              <a:gdLst/>
              <a:ahLst/>
              <a:cxnLst/>
              <a:rect l="l" t="t" r="r" b="b"/>
              <a:pathLst>
                <a:path w="384" h="725" extrusionOk="0">
                  <a:moveTo>
                    <a:pt x="192" y="0"/>
                  </a:moveTo>
                  <a:cubicBezTo>
                    <a:pt x="86" y="0"/>
                    <a:pt x="0" y="85"/>
                    <a:pt x="0" y="192"/>
                  </a:cubicBezTo>
                  <a:lnTo>
                    <a:pt x="0"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7;p61">
              <a:extLst>
                <a:ext uri="{FF2B5EF4-FFF2-40B4-BE49-F238E27FC236}">
                  <a16:creationId xmlns:a16="http://schemas.microsoft.com/office/drawing/2014/main" id="{F4B085F5-6349-1C4A-C59C-F1CDF812E11C}"/>
                </a:ext>
              </a:extLst>
            </p:cNvPr>
            <p:cNvSpPr/>
            <p:nvPr/>
          </p:nvSpPr>
          <p:spPr>
            <a:xfrm>
              <a:off x="7931477" y="4249970"/>
              <a:ext cx="40083" cy="73569"/>
            </a:xfrm>
            <a:custGeom>
              <a:avLst/>
              <a:gdLst/>
              <a:ahLst/>
              <a:cxnLst/>
              <a:rect l="l" t="t" r="r" b="b"/>
              <a:pathLst>
                <a:path w="395" h="725" extrusionOk="0">
                  <a:moveTo>
                    <a:pt x="203" y="0"/>
                  </a:moveTo>
                  <a:cubicBezTo>
                    <a:pt x="96" y="0"/>
                    <a:pt x="0" y="85"/>
                    <a:pt x="0" y="192"/>
                  </a:cubicBezTo>
                  <a:lnTo>
                    <a:pt x="0" y="724"/>
                  </a:lnTo>
                  <a:lnTo>
                    <a:pt x="394" y="724"/>
                  </a:lnTo>
                  <a:lnTo>
                    <a:pt x="394" y="192"/>
                  </a:lnTo>
                  <a:cubicBezTo>
                    <a:pt x="394" y="85"/>
                    <a:pt x="309"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28;p61">
              <a:extLst>
                <a:ext uri="{FF2B5EF4-FFF2-40B4-BE49-F238E27FC236}">
                  <a16:creationId xmlns:a16="http://schemas.microsoft.com/office/drawing/2014/main" id="{3F24EAA8-B816-137B-3E2C-114C4AC5FA9F}"/>
                </a:ext>
              </a:extLst>
            </p:cNvPr>
            <p:cNvSpPr/>
            <p:nvPr/>
          </p:nvSpPr>
          <p:spPr>
            <a:xfrm>
              <a:off x="8000581" y="4249970"/>
              <a:ext cx="39068" cy="73569"/>
            </a:xfrm>
            <a:custGeom>
              <a:avLst/>
              <a:gdLst/>
              <a:ahLst/>
              <a:cxnLst/>
              <a:rect l="l" t="t" r="r" b="b"/>
              <a:pathLst>
                <a:path w="385" h="725" extrusionOk="0">
                  <a:moveTo>
                    <a:pt x="193" y="0"/>
                  </a:moveTo>
                  <a:cubicBezTo>
                    <a:pt x="86" y="0"/>
                    <a:pt x="1" y="85"/>
                    <a:pt x="1" y="192"/>
                  </a:cubicBezTo>
                  <a:lnTo>
                    <a:pt x="1" y="724"/>
                  </a:lnTo>
                  <a:lnTo>
                    <a:pt x="384" y="724"/>
                  </a:lnTo>
                  <a:lnTo>
                    <a:pt x="384" y="192"/>
                  </a:lnTo>
                  <a:cubicBezTo>
                    <a:pt x="384" y="85"/>
                    <a:pt x="299" y="0"/>
                    <a:pt x="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29;p61">
              <a:extLst>
                <a:ext uri="{FF2B5EF4-FFF2-40B4-BE49-F238E27FC236}">
                  <a16:creationId xmlns:a16="http://schemas.microsoft.com/office/drawing/2014/main" id="{59585AB7-8927-4582-7586-54A1ADBE4CE5}"/>
                </a:ext>
              </a:extLst>
            </p:cNvPr>
            <p:cNvSpPr/>
            <p:nvPr/>
          </p:nvSpPr>
          <p:spPr>
            <a:xfrm>
              <a:off x="8069787" y="4249970"/>
              <a:ext cx="38966" cy="73569"/>
            </a:xfrm>
            <a:custGeom>
              <a:avLst/>
              <a:gdLst/>
              <a:ahLst/>
              <a:cxnLst/>
              <a:rect l="l" t="t" r="r" b="b"/>
              <a:pathLst>
                <a:path w="384" h="725" extrusionOk="0">
                  <a:moveTo>
                    <a:pt x="192" y="0"/>
                  </a:moveTo>
                  <a:cubicBezTo>
                    <a:pt x="86" y="0"/>
                    <a:pt x="0" y="85"/>
                    <a:pt x="0" y="192"/>
                  </a:cubicBezTo>
                  <a:lnTo>
                    <a:pt x="0"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30;p61">
              <a:extLst>
                <a:ext uri="{FF2B5EF4-FFF2-40B4-BE49-F238E27FC236}">
                  <a16:creationId xmlns:a16="http://schemas.microsoft.com/office/drawing/2014/main" id="{D6DB39F1-C1D6-85D3-BD3C-88CA339D17E5}"/>
                </a:ext>
              </a:extLst>
            </p:cNvPr>
            <p:cNvSpPr/>
            <p:nvPr/>
          </p:nvSpPr>
          <p:spPr>
            <a:xfrm>
              <a:off x="8137877" y="4249970"/>
              <a:ext cx="40083" cy="73569"/>
            </a:xfrm>
            <a:custGeom>
              <a:avLst/>
              <a:gdLst/>
              <a:ahLst/>
              <a:cxnLst/>
              <a:rect l="l" t="t" r="r" b="b"/>
              <a:pathLst>
                <a:path w="395" h="725" extrusionOk="0">
                  <a:moveTo>
                    <a:pt x="203" y="0"/>
                  </a:moveTo>
                  <a:cubicBezTo>
                    <a:pt x="85" y="0"/>
                    <a:pt x="0" y="85"/>
                    <a:pt x="0" y="192"/>
                  </a:cubicBezTo>
                  <a:lnTo>
                    <a:pt x="0" y="724"/>
                  </a:lnTo>
                  <a:lnTo>
                    <a:pt x="394" y="724"/>
                  </a:lnTo>
                  <a:lnTo>
                    <a:pt x="394" y="192"/>
                  </a:lnTo>
                  <a:cubicBezTo>
                    <a:pt x="394" y="85"/>
                    <a:pt x="309"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31;p61">
              <a:extLst>
                <a:ext uri="{FF2B5EF4-FFF2-40B4-BE49-F238E27FC236}">
                  <a16:creationId xmlns:a16="http://schemas.microsoft.com/office/drawing/2014/main" id="{95EC1746-E391-AFF8-EA56-362EF8DB64E0}"/>
                </a:ext>
              </a:extLst>
            </p:cNvPr>
            <p:cNvSpPr/>
            <p:nvPr/>
          </p:nvSpPr>
          <p:spPr>
            <a:xfrm>
              <a:off x="8208097" y="4249970"/>
              <a:ext cx="38966" cy="73569"/>
            </a:xfrm>
            <a:custGeom>
              <a:avLst/>
              <a:gdLst/>
              <a:ahLst/>
              <a:cxnLst/>
              <a:rect l="l" t="t" r="r" b="b"/>
              <a:pathLst>
                <a:path w="384" h="725" extrusionOk="0">
                  <a:moveTo>
                    <a:pt x="192" y="0"/>
                  </a:moveTo>
                  <a:cubicBezTo>
                    <a:pt x="86" y="0"/>
                    <a:pt x="0" y="85"/>
                    <a:pt x="0" y="192"/>
                  </a:cubicBezTo>
                  <a:lnTo>
                    <a:pt x="0" y="724"/>
                  </a:lnTo>
                  <a:lnTo>
                    <a:pt x="384" y="724"/>
                  </a:lnTo>
                  <a:lnTo>
                    <a:pt x="384" y="192"/>
                  </a:lnTo>
                  <a:cubicBezTo>
                    <a:pt x="384" y="85"/>
                    <a:pt x="299" y="0"/>
                    <a:pt x="1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632;p61">
            <a:extLst>
              <a:ext uri="{FF2B5EF4-FFF2-40B4-BE49-F238E27FC236}">
                <a16:creationId xmlns:a16="http://schemas.microsoft.com/office/drawing/2014/main" id="{E6E929A9-3FA7-2AC6-ADCE-8AB9F4D9336F}"/>
              </a:ext>
            </a:extLst>
          </p:cNvPr>
          <p:cNvGrpSpPr/>
          <p:nvPr/>
        </p:nvGrpSpPr>
        <p:grpSpPr>
          <a:xfrm>
            <a:off x="6169062" y="4379137"/>
            <a:ext cx="770499" cy="775167"/>
            <a:chOff x="6169062" y="4369913"/>
            <a:chExt cx="770499" cy="775167"/>
          </a:xfrm>
        </p:grpSpPr>
        <p:sp>
          <p:nvSpPr>
            <p:cNvPr id="54" name="Google Shape;633;p61">
              <a:extLst>
                <a:ext uri="{FF2B5EF4-FFF2-40B4-BE49-F238E27FC236}">
                  <a16:creationId xmlns:a16="http://schemas.microsoft.com/office/drawing/2014/main" id="{D6F4EF1F-24BE-68BA-0D42-5600FF06D864}"/>
                </a:ext>
              </a:extLst>
            </p:cNvPr>
            <p:cNvSpPr/>
            <p:nvPr/>
          </p:nvSpPr>
          <p:spPr>
            <a:xfrm>
              <a:off x="6169062" y="4369913"/>
              <a:ext cx="372109" cy="584090"/>
            </a:xfrm>
            <a:custGeom>
              <a:avLst/>
              <a:gdLst/>
              <a:ahLst/>
              <a:cxnLst/>
              <a:rect l="l" t="t" r="r" b="b"/>
              <a:pathLst>
                <a:path w="3667" h="5756" extrusionOk="0">
                  <a:moveTo>
                    <a:pt x="1794" y="0"/>
                  </a:moveTo>
                  <a:cubicBezTo>
                    <a:pt x="1789" y="0"/>
                    <a:pt x="1784" y="0"/>
                    <a:pt x="1779" y="0"/>
                  </a:cubicBezTo>
                  <a:cubicBezTo>
                    <a:pt x="650" y="11"/>
                    <a:pt x="0" y="937"/>
                    <a:pt x="85" y="1544"/>
                  </a:cubicBezTo>
                  <a:cubicBezTo>
                    <a:pt x="171" y="2151"/>
                    <a:pt x="117" y="2428"/>
                    <a:pt x="85" y="4175"/>
                  </a:cubicBezTo>
                  <a:cubicBezTo>
                    <a:pt x="68" y="5631"/>
                    <a:pt x="1243" y="5756"/>
                    <a:pt x="1646" y="5756"/>
                  </a:cubicBezTo>
                  <a:cubicBezTo>
                    <a:pt x="1728" y="5756"/>
                    <a:pt x="1779" y="5751"/>
                    <a:pt x="1779" y="5751"/>
                  </a:cubicBezTo>
                  <a:cubicBezTo>
                    <a:pt x="1839" y="5754"/>
                    <a:pt x="1898" y="5755"/>
                    <a:pt x="1954" y="5755"/>
                  </a:cubicBezTo>
                  <a:cubicBezTo>
                    <a:pt x="3667" y="5755"/>
                    <a:pt x="3555" y="4391"/>
                    <a:pt x="3493" y="4175"/>
                  </a:cubicBezTo>
                  <a:cubicBezTo>
                    <a:pt x="3429" y="3962"/>
                    <a:pt x="3152" y="3142"/>
                    <a:pt x="3365" y="2141"/>
                  </a:cubicBezTo>
                  <a:cubicBezTo>
                    <a:pt x="3588" y="1134"/>
                    <a:pt x="2924" y="0"/>
                    <a:pt x="17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34;p61">
              <a:extLst>
                <a:ext uri="{FF2B5EF4-FFF2-40B4-BE49-F238E27FC236}">
                  <a16:creationId xmlns:a16="http://schemas.microsoft.com/office/drawing/2014/main" id="{5C399ACE-24DE-52D4-936A-7036CAE7ABD9}"/>
                </a:ext>
              </a:extLst>
            </p:cNvPr>
            <p:cNvSpPr/>
            <p:nvPr/>
          </p:nvSpPr>
          <p:spPr>
            <a:xfrm>
              <a:off x="6258563" y="4526286"/>
              <a:ext cx="177277" cy="618795"/>
            </a:xfrm>
            <a:custGeom>
              <a:avLst/>
              <a:gdLst/>
              <a:ahLst/>
              <a:cxnLst/>
              <a:rect l="l" t="t" r="r" b="b"/>
              <a:pathLst>
                <a:path w="1747" h="6098" extrusionOk="0">
                  <a:moveTo>
                    <a:pt x="902" y="1"/>
                  </a:moveTo>
                  <a:cubicBezTo>
                    <a:pt x="873" y="1"/>
                    <a:pt x="843" y="19"/>
                    <a:pt x="843" y="57"/>
                  </a:cubicBezTo>
                  <a:lnTo>
                    <a:pt x="843" y="1984"/>
                  </a:lnTo>
                  <a:lnTo>
                    <a:pt x="843" y="2793"/>
                  </a:lnTo>
                  <a:cubicBezTo>
                    <a:pt x="598" y="2548"/>
                    <a:pt x="364" y="2303"/>
                    <a:pt x="119" y="2059"/>
                  </a:cubicBezTo>
                  <a:cubicBezTo>
                    <a:pt x="108" y="2050"/>
                    <a:pt x="96" y="2046"/>
                    <a:pt x="85" y="2046"/>
                  </a:cubicBezTo>
                  <a:cubicBezTo>
                    <a:pt x="40" y="2046"/>
                    <a:pt x="0" y="2102"/>
                    <a:pt x="34" y="2144"/>
                  </a:cubicBezTo>
                  <a:cubicBezTo>
                    <a:pt x="311" y="2410"/>
                    <a:pt x="577" y="2687"/>
                    <a:pt x="843" y="2953"/>
                  </a:cubicBezTo>
                  <a:lnTo>
                    <a:pt x="843" y="6041"/>
                  </a:lnTo>
                  <a:cubicBezTo>
                    <a:pt x="843" y="6078"/>
                    <a:pt x="873" y="6097"/>
                    <a:pt x="902" y="6097"/>
                  </a:cubicBezTo>
                  <a:cubicBezTo>
                    <a:pt x="931" y="6097"/>
                    <a:pt x="960" y="6078"/>
                    <a:pt x="960" y="6041"/>
                  </a:cubicBezTo>
                  <a:lnTo>
                    <a:pt x="960" y="2005"/>
                  </a:lnTo>
                  <a:cubicBezTo>
                    <a:pt x="1205" y="1760"/>
                    <a:pt x="1461" y="1515"/>
                    <a:pt x="1706" y="1260"/>
                  </a:cubicBezTo>
                  <a:cubicBezTo>
                    <a:pt x="1746" y="1220"/>
                    <a:pt x="1707" y="1167"/>
                    <a:pt x="1667" y="1167"/>
                  </a:cubicBezTo>
                  <a:cubicBezTo>
                    <a:pt x="1654" y="1167"/>
                    <a:pt x="1642" y="1172"/>
                    <a:pt x="1631" y="1185"/>
                  </a:cubicBezTo>
                  <a:cubicBezTo>
                    <a:pt x="1408" y="1409"/>
                    <a:pt x="1184" y="1633"/>
                    <a:pt x="960" y="1846"/>
                  </a:cubicBezTo>
                  <a:lnTo>
                    <a:pt x="960" y="57"/>
                  </a:lnTo>
                  <a:cubicBezTo>
                    <a:pt x="960" y="19"/>
                    <a:pt x="931" y="1"/>
                    <a:pt x="9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35;p61">
              <a:extLst>
                <a:ext uri="{FF2B5EF4-FFF2-40B4-BE49-F238E27FC236}">
                  <a16:creationId xmlns:a16="http://schemas.microsoft.com/office/drawing/2014/main" id="{601C4717-0F6F-46C9-EF00-CFB7898A3A50}"/>
                </a:ext>
              </a:extLst>
            </p:cNvPr>
            <p:cNvSpPr/>
            <p:nvPr/>
          </p:nvSpPr>
          <p:spPr>
            <a:xfrm>
              <a:off x="6559131" y="4615178"/>
              <a:ext cx="380430" cy="380430"/>
            </a:xfrm>
            <a:custGeom>
              <a:avLst/>
              <a:gdLst/>
              <a:ahLst/>
              <a:cxnLst/>
              <a:rect l="l" t="t" r="r" b="b"/>
              <a:pathLst>
                <a:path w="3749" h="3749" extrusionOk="0">
                  <a:moveTo>
                    <a:pt x="1875" y="1"/>
                  </a:moveTo>
                  <a:cubicBezTo>
                    <a:pt x="842" y="1"/>
                    <a:pt x="0" y="842"/>
                    <a:pt x="0" y="1875"/>
                  </a:cubicBezTo>
                  <a:cubicBezTo>
                    <a:pt x="0" y="2908"/>
                    <a:pt x="842" y="3749"/>
                    <a:pt x="1875" y="3749"/>
                  </a:cubicBezTo>
                  <a:cubicBezTo>
                    <a:pt x="2908" y="3749"/>
                    <a:pt x="3749" y="2908"/>
                    <a:pt x="3749" y="1875"/>
                  </a:cubicBezTo>
                  <a:cubicBezTo>
                    <a:pt x="3749" y="842"/>
                    <a:pt x="2908" y="1"/>
                    <a:pt x="1875" y="1"/>
                  </a:cubicBezTo>
                  <a:close/>
                </a:path>
              </a:pathLst>
            </a:custGeom>
            <a:solidFill>
              <a:srgbClr val="D074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36;p61">
              <a:extLst>
                <a:ext uri="{FF2B5EF4-FFF2-40B4-BE49-F238E27FC236}">
                  <a16:creationId xmlns:a16="http://schemas.microsoft.com/office/drawing/2014/main" id="{5CCD44F4-8A85-F8A2-97F0-49DC23B7A19D}"/>
                </a:ext>
              </a:extLst>
            </p:cNvPr>
            <p:cNvSpPr/>
            <p:nvPr/>
          </p:nvSpPr>
          <p:spPr>
            <a:xfrm>
              <a:off x="6683539" y="4716449"/>
              <a:ext cx="127453" cy="428630"/>
            </a:xfrm>
            <a:custGeom>
              <a:avLst/>
              <a:gdLst/>
              <a:ahLst/>
              <a:cxnLst/>
              <a:rect l="l" t="t" r="r" b="b"/>
              <a:pathLst>
                <a:path w="1256" h="4224" extrusionOk="0">
                  <a:moveTo>
                    <a:pt x="643" y="1"/>
                  </a:moveTo>
                  <a:cubicBezTo>
                    <a:pt x="614" y="1"/>
                    <a:pt x="585" y="20"/>
                    <a:pt x="585" y="57"/>
                  </a:cubicBezTo>
                  <a:lnTo>
                    <a:pt x="585" y="1888"/>
                  </a:lnTo>
                  <a:cubicBezTo>
                    <a:pt x="436" y="1739"/>
                    <a:pt x="276" y="1580"/>
                    <a:pt x="116" y="1420"/>
                  </a:cubicBezTo>
                  <a:cubicBezTo>
                    <a:pt x="104" y="1408"/>
                    <a:pt x="91" y="1403"/>
                    <a:pt x="79" y="1403"/>
                  </a:cubicBezTo>
                  <a:cubicBezTo>
                    <a:pt x="36" y="1403"/>
                    <a:pt x="0" y="1464"/>
                    <a:pt x="42" y="1505"/>
                  </a:cubicBezTo>
                  <a:cubicBezTo>
                    <a:pt x="223" y="1686"/>
                    <a:pt x="404" y="1867"/>
                    <a:pt x="585" y="2048"/>
                  </a:cubicBezTo>
                  <a:lnTo>
                    <a:pt x="585" y="4167"/>
                  </a:lnTo>
                  <a:cubicBezTo>
                    <a:pt x="585" y="4204"/>
                    <a:pt x="614" y="4223"/>
                    <a:pt x="643" y="4223"/>
                  </a:cubicBezTo>
                  <a:cubicBezTo>
                    <a:pt x="673" y="4223"/>
                    <a:pt x="702" y="4204"/>
                    <a:pt x="702" y="4167"/>
                  </a:cubicBezTo>
                  <a:lnTo>
                    <a:pt x="702" y="1409"/>
                  </a:lnTo>
                  <a:cubicBezTo>
                    <a:pt x="872" y="1239"/>
                    <a:pt x="1043" y="1068"/>
                    <a:pt x="1213" y="898"/>
                  </a:cubicBezTo>
                  <a:cubicBezTo>
                    <a:pt x="1255" y="856"/>
                    <a:pt x="1210" y="800"/>
                    <a:pt x="1163" y="800"/>
                  </a:cubicBezTo>
                  <a:cubicBezTo>
                    <a:pt x="1151" y="800"/>
                    <a:pt x="1139" y="804"/>
                    <a:pt x="1128" y="813"/>
                  </a:cubicBezTo>
                  <a:cubicBezTo>
                    <a:pt x="989" y="962"/>
                    <a:pt x="840" y="1100"/>
                    <a:pt x="702" y="1249"/>
                  </a:cubicBezTo>
                  <a:lnTo>
                    <a:pt x="702" y="57"/>
                  </a:lnTo>
                  <a:cubicBezTo>
                    <a:pt x="702" y="20"/>
                    <a:pt x="673" y="1"/>
                    <a:pt x="6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37;p61">
              <a:extLst>
                <a:ext uri="{FF2B5EF4-FFF2-40B4-BE49-F238E27FC236}">
                  <a16:creationId xmlns:a16="http://schemas.microsoft.com/office/drawing/2014/main" id="{09DC8B8E-C849-2DE2-1396-CAAF9F6E418D}"/>
                </a:ext>
              </a:extLst>
            </p:cNvPr>
            <p:cNvSpPr/>
            <p:nvPr/>
          </p:nvSpPr>
          <p:spPr>
            <a:xfrm>
              <a:off x="6373229" y="4602899"/>
              <a:ext cx="328678" cy="390577"/>
            </a:xfrm>
            <a:custGeom>
              <a:avLst/>
              <a:gdLst/>
              <a:ahLst/>
              <a:cxnLst/>
              <a:rect l="l" t="t" r="r" b="b"/>
              <a:pathLst>
                <a:path w="3239" h="3849" extrusionOk="0">
                  <a:moveTo>
                    <a:pt x="1592" y="0"/>
                  </a:moveTo>
                  <a:cubicBezTo>
                    <a:pt x="1443" y="0"/>
                    <a:pt x="1295" y="83"/>
                    <a:pt x="1236" y="249"/>
                  </a:cubicBezTo>
                  <a:lnTo>
                    <a:pt x="97" y="3337"/>
                  </a:lnTo>
                  <a:cubicBezTo>
                    <a:pt x="1" y="3582"/>
                    <a:pt x="192" y="3849"/>
                    <a:pt x="459" y="3849"/>
                  </a:cubicBezTo>
                  <a:lnTo>
                    <a:pt x="2791" y="3817"/>
                  </a:lnTo>
                  <a:cubicBezTo>
                    <a:pt x="3057" y="3817"/>
                    <a:pt x="3238" y="3550"/>
                    <a:pt x="3132" y="3295"/>
                  </a:cubicBezTo>
                  <a:lnTo>
                    <a:pt x="1950" y="239"/>
                  </a:lnTo>
                  <a:cubicBezTo>
                    <a:pt x="1886" y="80"/>
                    <a:pt x="1739" y="0"/>
                    <a:pt x="1592" y="0"/>
                  </a:cubicBezTo>
                  <a:close/>
                </a:path>
              </a:pathLst>
            </a:custGeom>
            <a:solidFill>
              <a:srgbClr val="435A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38;p61">
              <a:extLst>
                <a:ext uri="{FF2B5EF4-FFF2-40B4-BE49-F238E27FC236}">
                  <a16:creationId xmlns:a16="http://schemas.microsoft.com/office/drawing/2014/main" id="{5EFDDBBD-D763-3F25-6564-6FAB1C0E3484}"/>
                </a:ext>
              </a:extLst>
            </p:cNvPr>
            <p:cNvSpPr/>
            <p:nvPr/>
          </p:nvSpPr>
          <p:spPr>
            <a:xfrm>
              <a:off x="6470544" y="4676773"/>
              <a:ext cx="150284" cy="468003"/>
            </a:xfrm>
            <a:custGeom>
              <a:avLst/>
              <a:gdLst/>
              <a:ahLst/>
              <a:cxnLst/>
              <a:rect l="l" t="t" r="r" b="b"/>
              <a:pathLst>
                <a:path w="1481" h="4612" extrusionOk="0">
                  <a:moveTo>
                    <a:pt x="660" y="1"/>
                  </a:moveTo>
                  <a:cubicBezTo>
                    <a:pt x="628" y="1"/>
                    <a:pt x="607" y="22"/>
                    <a:pt x="607" y="43"/>
                  </a:cubicBezTo>
                  <a:lnTo>
                    <a:pt x="607" y="1587"/>
                  </a:lnTo>
                  <a:lnTo>
                    <a:pt x="96" y="1065"/>
                  </a:lnTo>
                  <a:cubicBezTo>
                    <a:pt x="85" y="1060"/>
                    <a:pt x="72" y="1057"/>
                    <a:pt x="59" y="1057"/>
                  </a:cubicBezTo>
                  <a:cubicBezTo>
                    <a:pt x="45" y="1057"/>
                    <a:pt x="32" y="1060"/>
                    <a:pt x="21" y="1065"/>
                  </a:cubicBezTo>
                  <a:cubicBezTo>
                    <a:pt x="0" y="1087"/>
                    <a:pt x="0" y="1119"/>
                    <a:pt x="21" y="1140"/>
                  </a:cubicBezTo>
                  <a:lnTo>
                    <a:pt x="607" y="1726"/>
                  </a:lnTo>
                  <a:lnTo>
                    <a:pt x="607" y="4569"/>
                  </a:lnTo>
                  <a:cubicBezTo>
                    <a:pt x="607" y="4590"/>
                    <a:pt x="628" y="4611"/>
                    <a:pt x="660" y="4611"/>
                  </a:cubicBezTo>
                  <a:cubicBezTo>
                    <a:pt x="692" y="4611"/>
                    <a:pt x="714" y="4590"/>
                    <a:pt x="714" y="4569"/>
                  </a:cubicBezTo>
                  <a:lnTo>
                    <a:pt x="714" y="2609"/>
                  </a:lnTo>
                  <a:lnTo>
                    <a:pt x="724" y="2609"/>
                  </a:lnTo>
                  <a:lnTo>
                    <a:pt x="1459" y="1864"/>
                  </a:lnTo>
                  <a:cubicBezTo>
                    <a:pt x="1470" y="1853"/>
                    <a:pt x="1480" y="1843"/>
                    <a:pt x="1480" y="1832"/>
                  </a:cubicBezTo>
                  <a:cubicBezTo>
                    <a:pt x="1480" y="1821"/>
                    <a:pt x="1470" y="1811"/>
                    <a:pt x="1459" y="1800"/>
                  </a:cubicBezTo>
                  <a:cubicBezTo>
                    <a:pt x="1448" y="1790"/>
                    <a:pt x="1438" y="1784"/>
                    <a:pt x="1427" y="1784"/>
                  </a:cubicBezTo>
                  <a:cubicBezTo>
                    <a:pt x="1416" y="1784"/>
                    <a:pt x="1406" y="1790"/>
                    <a:pt x="1395" y="1800"/>
                  </a:cubicBezTo>
                  <a:lnTo>
                    <a:pt x="714" y="2482"/>
                  </a:lnTo>
                  <a:lnTo>
                    <a:pt x="714" y="43"/>
                  </a:lnTo>
                  <a:cubicBezTo>
                    <a:pt x="714" y="22"/>
                    <a:pt x="692"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39;p61">
            <a:extLst>
              <a:ext uri="{FF2B5EF4-FFF2-40B4-BE49-F238E27FC236}">
                <a16:creationId xmlns:a16="http://schemas.microsoft.com/office/drawing/2014/main" id="{5BC2E2BA-D11A-4B25-185F-DD7C0CE9121F}"/>
              </a:ext>
            </a:extLst>
          </p:cNvPr>
          <p:cNvSpPr/>
          <p:nvPr/>
        </p:nvSpPr>
        <p:spPr>
          <a:xfrm flipH="1">
            <a:off x="755206" y="377710"/>
            <a:ext cx="1199100" cy="1199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40;p61">
            <a:extLst>
              <a:ext uri="{FF2B5EF4-FFF2-40B4-BE49-F238E27FC236}">
                <a16:creationId xmlns:a16="http://schemas.microsoft.com/office/drawing/2014/main" id="{FF210392-CB0F-C810-F9B6-99B4223D1503}"/>
              </a:ext>
            </a:extLst>
          </p:cNvPr>
          <p:cNvGrpSpPr/>
          <p:nvPr/>
        </p:nvGrpSpPr>
        <p:grpSpPr>
          <a:xfrm>
            <a:off x="1364966" y="1343324"/>
            <a:ext cx="815895" cy="355039"/>
            <a:chOff x="6962189" y="2471318"/>
            <a:chExt cx="524219" cy="228116"/>
          </a:xfrm>
        </p:grpSpPr>
        <p:sp>
          <p:nvSpPr>
            <p:cNvPr id="62" name="Google Shape;641;p61">
              <a:extLst>
                <a:ext uri="{FF2B5EF4-FFF2-40B4-BE49-F238E27FC236}">
                  <a16:creationId xmlns:a16="http://schemas.microsoft.com/office/drawing/2014/main" id="{D974132C-B85F-7DB6-A110-B32689A13328}"/>
                </a:ext>
              </a:extLst>
            </p:cNvPr>
            <p:cNvSpPr/>
            <p:nvPr/>
          </p:nvSpPr>
          <p:spPr>
            <a:xfrm>
              <a:off x="7060518" y="2471318"/>
              <a:ext cx="216243" cy="217258"/>
            </a:xfrm>
            <a:custGeom>
              <a:avLst/>
              <a:gdLst/>
              <a:ahLst/>
              <a:cxnLst/>
              <a:rect l="l" t="t" r="r" b="b"/>
              <a:pathLst>
                <a:path w="2131" h="2141" extrusionOk="0">
                  <a:moveTo>
                    <a:pt x="1065" y="0"/>
                  </a:moveTo>
                  <a:cubicBezTo>
                    <a:pt x="469" y="0"/>
                    <a:pt x="0" y="480"/>
                    <a:pt x="0" y="1065"/>
                  </a:cubicBezTo>
                  <a:cubicBezTo>
                    <a:pt x="0" y="1662"/>
                    <a:pt x="469" y="2141"/>
                    <a:pt x="1065" y="2141"/>
                  </a:cubicBezTo>
                  <a:cubicBezTo>
                    <a:pt x="1651" y="2141"/>
                    <a:pt x="2130" y="1662"/>
                    <a:pt x="2130" y="1065"/>
                  </a:cubicBezTo>
                  <a:cubicBezTo>
                    <a:pt x="2130" y="480"/>
                    <a:pt x="1651" y="0"/>
                    <a:pt x="10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42;p61">
              <a:extLst>
                <a:ext uri="{FF2B5EF4-FFF2-40B4-BE49-F238E27FC236}">
                  <a16:creationId xmlns:a16="http://schemas.microsoft.com/office/drawing/2014/main" id="{69F19F90-62A6-5D7D-B8DF-D568F2CC1F78}"/>
                </a:ext>
              </a:extLst>
            </p:cNvPr>
            <p:cNvSpPr/>
            <p:nvPr/>
          </p:nvSpPr>
          <p:spPr>
            <a:xfrm>
              <a:off x="7352259" y="2632359"/>
              <a:ext cx="134150" cy="67075"/>
            </a:xfrm>
            <a:custGeom>
              <a:avLst/>
              <a:gdLst/>
              <a:ahLst/>
              <a:cxnLst/>
              <a:rect l="l" t="t" r="r" b="b"/>
              <a:pathLst>
                <a:path w="1322" h="661" extrusionOk="0">
                  <a:moveTo>
                    <a:pt x="661" y="0"/>
                  </a:moveTo>
                  <a:cubicBezTo>
                    <a:pt x="299" y="0"/>
                    <a:pt x="1" y="288"/>
                    <a:pt x="1" y="660"/>
                  </a:cubicBezTo>
                  <a:lnTo>
                    <a:pt x="1321" y="660"/>
                  </a:lnTo>
                  <a:cubicBezTo>
                    <a:pt x="1321" y="288"/>
                    <a:pt x="1034"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43;p61">
              <a:extLst>
                <a:ext uri="{FF2B5EF4-FFF2-40B4-BE49-F238E27FC236}">
                  <a16:creationId xmlns:a16="http://schemas.microsoft.com/office/drawing/2014/main" id="{E33A5C73-C5A4-B1EE-48CD-86A16E771242}"/>
                </a:ext>
              </a:extLst>
            </p:cNvPr>
            <p:cNvSpPr/>
            <p:nvPr/>
          </p:nvSpPr>
          <p:spPr>
            <a:xfrm>
              <a:off x="6993545" y="2647479"/>
              <a:ext cx="459276" cy="51955"/>
            </a:xfrm>
            <a:custGeom>
              <a:avLst/>
              <a:gdLst/>
              <a:ahLst/>
              <a:cxnLst/>
              <a:rect l="l" t="t" r="r" b="b"/>
              <a:pathLst>
                <a:path w="4526" h="512" extrusionOk="0">
                  <a:moveTo>
                    <a:pt x="0" y="0"/>
                  </a:moveTo>
                  <a:lnTo>
                    <a:pt x="0" y="511"/>
                  </a:lnTo>
                  <a:lnTo>
                    <a:pt x="4526" y="511"/>
                  </a:lnTo>
                  <a:lnTo>
                    <a:pt x="4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44;p61">
              <a:extLst>
                <a:ext uri="{FF2B5EF4-FFF2-40B4-BE49-F238E27FC236}">
                  <a16:creationId xmlns:a16="http://schemas.microsoft.com/office/drawing/2014/main" id="{41F0F3F1-CF19-662C-9190-80C243941545}"/>
                </a:ext>
              </a:extLst>
            </p:cNvPr>
            <p:cNvSpPr/>
            <p:nvPr/>
          </p:nvSpPr>
          <p:spPr>
            <a:xfrm>
              <a:off x="7239926" y="2597756"/>
              <a:ext cx="136179" cy="101678"/>
            </a:xfrm>
            <a:custGeom>
              <a:avLst/>
              <a:gdLst/>
              <a:ahLst/>
              <a:cxnLst/>
              <a:rect l="l" t="t" r="r" b="b"/>
              <a:pathLst>
                <a:path w="1342" h="1002" extrusionOk="0">
                  <a:moveTo>
                    <a:pt x="671" y="0"/>
                  </a:moveTo>
                  <a:cubicBezTo>
                    <a:pt x="298" y="0"/>
                    <a:pt x="0" y="299"/>
                    <a:pt x="0" y="671"/>
                  </a:cubicBezTo>
                  <a:cubicBezTo>
                    <a:pt x="0" y="799"/>
                    <a:pt x="32" y="906"/>
                    <a:pt x="96" y="1001"/>
                  </a:cubicBezTo>
                  <a:lnTo>
                    <a:pt x="1257" y="1001"/>
                  </a:lnTo>
                  <a:cubicBezTo>
                    <a:pt x="1310" y="906"/>
                    <a:pt x="1342" y="799"/>
                    <a:pt x="1342" y="671"/>
                  </a:cubicBezTo>
                  <a:cubicBezTo>
                    <a:pt x="1342" y="299"/>
                    <a:pt x="1044"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645;p61">
              <a:extLst>
                <a:ext uri="{FF2B5EF4-FFF2-40B4-BE49-F238E27FC236}">
                  <a16:creationId xmlns:a16="http://schemas.microsoft.com/office/drawing/2014/main" id="{79580574-AFDB-D741-3911-6DD0989CF016}"/>
                </a:ext>
              </a:extLst>
            </p:cNvPr>
            <p:cNvSpPr/>
            <p:nvPr/>
          </p:nvSpPr>
          <p:spPr>
            <a:xfrm>
              <a:off x="6962189" y="2582636"/>
              <a:ext cx="152415" cy="116798"/>
            </a:xfrm>
            <a:custGeom>
              <a:avLst/>
              <a:gdLst/>
              <a:ahLst/>
              <a:cxnLst/>
              <a:rect l="l" t="t" r="r" b="b"/>
              <a:pathLst>
                <a:path w="1502" h="1151" extrusionOk="0">
                  <a:moveTo>
                    <a:pt x="746" y="0"/>
                  </a:moveTo>
                  <a:cubicBezTo>
                    <a:pt x="330" y="0"/>
                    <a:pt x="0" y="330"/>
                    <a:pt x="0" y="746"/>
                  </a:cubicBezTo>
                  <a:cubicBezTo>
                    <a:pt x="0" y="895"/>
                    <a:pt x="43" y="1033"/>
                    <a:pt x="128" y="1150"/>
                  </a:cubicBezTo>
                  <a:lnTo>
                    <a:pt x="1374" y="1150"/>
                  </a:lnTo>
                  <a:cubicBezTo>
                    <a:pt x="1449" y="1033"/>
                    <a:pt x="1502" y="895"/>
                    <a:pt x="1502" y="746"/>
                  </a:cubicBezTo>
                  <a:cubicBezTo>
                    <a:pt x="1502" y="330"/>
                    <a:pt x="1161" y="0"/>
                    <a:pt x="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46;p61">
            <a:extLst>
              <a:ext uri="{FF2B5EF4-FFF2-40B4-BE49-F238E27FC236}">
                <a16:creationId xmlns:a16="http://schemas.microsoft.com/office/drawing/2014/main" id="{14022E21-2176-E860-89D8-1B4E7EB62CA7}"/>
              </a:ext>
            </a:extLst>
          </p:cNvPr>
          <p:cNvGrpSpPr/>
          <p:nvPr/>
        </p:nvGrpSpPr>
        <p:grpSpPr>
          <a:xfrm flipH="1">
            <a:off x="362515" y="605811"/>
            <a:ext cx="650189" cy="282886"/>
            <a:chOff x="6962189" y="2471318"/>
            <a:chExt cx="524219" cy="228116"/>
          </a:xfrm>
        </p:grpSpPr>
        <p:sp>
          <p:nvSpPr>
            <p:cNvPr id="653" name="Google Shape;647;p61">
              <a:extLst>
                <a:ext uri="{FF2B5EF4-FFF2-40B4-BE49-F238E27FC236}">
                  <a16:creationId xmlns:a16="http://schemas.microsoft.com/office/drawing/2014/main" id="{7199B80D-FE8E-0114-526A-51A705EA94E1}"/>
                </a:ext>
              </a:extLst>
            </p:cNvPr>
            <p:cNvSpPr/>
            <p:nvPr/>
          </p:nvSpPr>
          <p:spPr>
            <a:xfrm>
              <a:off x="7060518" y="2471318"/>
              <a:ext cx="216243" cy="217258"/>
            </a:xfrm>
            <a:custGeom>
              <a:avLst/>
              <a:gdLst/>
              <a:ahLst/>
              <a:cxnLst/>
              <a:rect l="l" t="t" r="r" b="b"/>
              <a:pathLst>
                <a:path w="2131" h="2141" extrusionOk="0">
                  <a:moveTo>
                    <a:pt x="1065" y="0"/>
                  </a:moveTo>
                  <a:cubicBezTo>
                    <a:pt x="469" y="0"/>
                    <a:pt x="0" y="480"/>
                    <a:pt x="0" y="1065"/>
                  </a:cubicBezTo>
                  <a:cubicBezTo>
                    <a:pt x="0" y="1662"/>
                    <a:pt x="469" y="2141"/>
                    <a:pt x="1065" y="2141"/>
                  </a:cubicBezTo>
                  <a:cubicBezTo>
                    <a:pt x="1651" y="2141"/>
                    <a:pt x="2130" y="1662"/>
                    <a:pt x="2130" y="1065"/>
                  </a:cubicBezTo>
                  <a:cubicBezTo>
                    <a:pt x="2130" y="480"/>
                    <a:pt x="1651" y="0"/>
                    <a:pt x="10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48;p61">
              <a:extLst>
                <a:ext uri="{FF2B5EF4-FFF2-40B4-BE49-F238E27FC236}">
                  <a16:creationId xmlns:a16="http://schemas.microsoft.com/office/drawing/2014/main" id="{85C9F6C5-7E8B-E5CC-B16B-FC12D8A4A204}"/>
                </a:ext>
              </a:extLst>
            </p:cNvPr>
            <p:cNvSpPr/>
            <p:nvPr/>
          </p:nvSpPr>
          <p:spPr>
            <a:xfrm>
              <a:off x="7352259" y="2632359"/>
              <a:ext cx="134150" cy="67075"/>
            </a:xfrm>
            <a:custGeom>
              <a:avLst/>
              <a:gdLst/>
              <a:ahLst/>
              <a:cxnLst/>
              <a:rect l="l" t="t" r="r" b="b"/>
              <a:pathLst>
                <a:path w="1322" h="661" extrusionOk="0">
                  <a:moveTo>
                    <a:pt x="661" y="0"/>
                  </a:moveTo>
                  <a:cubicBezTo>
                    <a:pt x="299" y="0"/>
                    <a:pt x="1" y="288"/>
                    <a:pt x="1" y="660"/>
                  </a:cubicBezTo>
                  <a:lnTo>
                    <a:pt x="1321" y="660"/>
                  </a:lnTo>
                  <a:cubicBezTo>
                    <a:pt x="1321" y="288"/>
                    <a:pt x="1034"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49;p61">
              <a:extLst>
                <a:ext uri="{FF2B5EF4-FFF2-40B4-BE49-F238E27FC236}">
                  <a16:creationId xmlns:a16="http://schemas.microsoft.com/office/drawing/2014/main" id="{46CDDEA5-46F0-3E7C-FA9F-57D55232B121}"/>
                </a:ext>
              </a:extLst>
            </p:cNvPr>
            <p:cNvSpPr/>
            <p:nvPr/>
          </p:nvSpPr>
          <p:spPr>
            <a:xfrm>
              <a:off x="6993545" y="2647479"/>
              <a:ext cx="459276" cy="51955"/>
            </a:xfrm>
            <a:custGeom>
              <a:avLst/>
              <a:gdLst/>
              <a:ahLst/>
              <a:cxnLst/>
              <a:rect l="l" t="t" r="r" b="b"/>
              <a:pathLst>
                <a:path w="4526" h="512" extrusionOk="0">
                  <a:moveTo>
                    <a:pt x="0" y="0"/>
                  </a:moveTo>
                  <a:lnTo>
                    <a:pt x="0" y="511"/>
                  </a:lnTo>
                  <a:lnTo>
                    <a:pt x="4526" y="511"/>
                  </a:lnTo>
                  <a:lnTo>
                    <a:pt x="4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0;p61">
              <a:extLst>
                <a:ext uri="{FF2B5EF4-FFF2-40B4-BE49-F238E27FC236}">
                  <a16:creationId xmlns:a16="http://schemas.microsoft.com/office/drawing/2014/main" id="{0793A9A1-CF7F-A6B6-66E7-C801210EDC60}"/>
                </a:ext>
              </a:extLst>
            </p:cNvPr>
            <p:cNvSpPr/>
            <p:nvPr/>
          </p:nvSpPr>
          <p:spPr>
            <a:xfrm>
              <a:off x="7239926" y="2597756"/>
              <a:ext cx="136179" cy="101678"/>
            </a:xfrm>
            <a:custGeom>
              <a:avLst/>
              <a:gdLst/>
              <a:ahLst/>
              <a:cxnLst/>
              <a:rect l="l" t="t" r="r" b="b"/>
              <a:pathLst>
                <a:path w="1342" h="1002" extrusionOk="0">
                  <a:moveTo>
                    <a:pt x="671" y="0"/>
                  </a:moveTo>
                  <a:cubicBezTo>
                    <a:pt x="298" y="0"/>
                    <a:pt x="0" y="299"/>
                    <a:pt x="0" y="671"/>
                  </a:cubicBezTo>
                  <a:cubicBezTo>
                    <a:pt x="0" y="799"/>
                    <a:pt x="32" y="906"/>
                    <a:pt x="96" y="1001"/>
                  </a:cubicBezTo>
                  <a:lnTo>
                    <a:pt x="1257" y="1001"/>
                  </a:lnTo>
                  <a:cubicBezTo>
                    <a:pt x="1310" y="906"/>
                    <a:pt x="1342" y="799"/>
                    <a:pt x="1342" y="671"/>
                  </a:cubicBezTo>
                  <a:cubicBezTo>
                    <a:pt x="1342" y="299"/>
                    <a:pt x="1044"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1;p61">
              <a:extLst>
                <a:ext uri="{FF2B5EF4-FFF2-40B4-BE49-F238E27FC236}">
                  <a16:creationId xmlns:a16="http://schemas.microsoft.com/office/drawing/2014/main" id="{1C57B9BB-E839-2157-82A3-4B2649376F58}"/>
                </a:ext>
              </a:extLst>
            </p:cNvPr>
            <p:cNvSpPr/>
            <p:nvPr/>
          </p:nvSpPr>
          <p:spPr>
            <a:xfrm>
              <a:off x="6962189" y="2582636"/>
              <a:ext cx="152415" cy="116798"/>
            </a:xfrm>
            <a:custGeom>
              <a:avLst/>
              <a:gdLst/>
              <a:ahLst/>
              <a:cxnLst/>
              <a:rect l="l" t="t" r="r" b="b"/>
              <a:pathLst>
                <a:path w="1502" h="1151" extrusionOk="0">
                  <a:moveTo>
                    <a:pt x="746" y="0"/>
                  </a:moveTo>
                  <a:cubicBezTo>
                    <a:pt x="330" y="0"/>
                    <a:pt x="0" y="330"/>
                    <a:pt x="0" y="746"/>
                  </a:cubicBezTo>
                  <a:cubicBezTo>
                    <a:pt x="0" y="895"/>
                    <a:pt x="43" y="1033"/>
                    <a:pt x="128" y="1150"/>
                  </a:cubicBezTo>
                  <a:lnTo>
                    <a:pt x="1374" y="1150"/>
                  </a:lnTo>
                  <a:cubicBezTo>
                    <a:pt x="1449" y="1033"/>
                    <a:pt x="1502" y="895"/>
                    <a:pt x="1502" y="746"/>
                  </a:cubicBezTo>
                  <a:cubicBezTo>
                    <a:pt x="1502" y="330"/>
                    <a:pt x="1161" y="0"/>
                    <a:pt x="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1" name="TextBox 10">
            <a:extLst>
              <a:ext uri="{FF2B5EF4-FFF2-40B4-BE49-F238E27FC236}">
                <a16:creationId xmlns:a16="http://schemas.microsoft.com/office/drawing/2014/main" id="{8B01CEEA-FD6A-C559-0F0E-D5AD4EAFD51F}"/>
              </a:ext>
            </a:extLst>
          </p:cNvPr>
          <p:cNvSpPr txBox="1"/>
          <p:nvPr/>
        </p:nvSpPr>
        <p:spPr>
          <a:xfrm>
            <a:off x="214541" y="191396"/>
            <a:ext cx="6261651" cy="338554"/>
          </a:xfrm>
          <a:prstGeom prst="rect">
            <a:avLst/>
          </a:prstGeom>
          <a:solidFill>
            <a:schemeClr val="tx2">
              <a:lumMod val="60000"/>
              <a:lumOff val="40000"/>
            </a:schemeClr>
          </a:solidFill>
        </p:spPr>
        <p:txBody>
          <a:bodyPr wrap="none" rtlCol="0">
            <a:spAutoFit/>
          </a:bodyPr>
          <a:lstStyle/>
          <a:p>
            <a:pPr algn="ctr"/>
            <a:r>
              <a:rPr lang="en-US" sz="1600" dirty="0">
                <a:latin typeface="Cambria" panose="02040503050406030204" pitchFamily="18" charset="0"/>
              </a:rPr>
              <a:t>Ex 4: Listen to a talk about Singapore and fill the missing information.</a:t>
            </a:r>
            <a:endParaRPr lang="en-VN" sz="1600" dirty="0">
              <a:latin typeface="Cambria" panose="02040503050406030204" pitchFamily="18" charset="0"/>
            </a:endParaRPr>
          </a:p>
        </p:txBody>
      </p:sp>
      <p:pic>
        <p:nvPicPr>
          <p:cNvPr id="12" name="Picture 2">
            <a:extLst>
              <a:ext uri="{FF2B5EF4-FFF2-40B4-BE49-F238E27FC236}">
                <a16:creationId xmlns:a16="http://schemas.microsoft.com/office/drawing/2014/main" id="{423AB206-4CDF-3CC3-3452-A0AB23EA5F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41" y="687075"/>
            <a:ext cx="2694094" cy="1784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BD32C1B-61C4-3CAB-0EEB-443DD62C74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541" y="2919331"/>
            <a:ext cx="2694094" cy="17956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99B27BB-0F73-8C6E-9615-2E43AF1793C0}"/>
              </a:ext>
            </a:extLst>
          </p:cNvPr>
          <p:cNvSpPr txBox="1"/>
          <p:nvPr/>
        </p:nvSpPr>
        <p:spPr>
          <a:xfrm>
            <a:off x="864923" y="2510694"/>
            <a:ext cx="1393330" cy="369332"/>
          </a:xfrm>
          <a:prstGeom prst="rect">
            <a:avLst/>
          </a:prstGeom>
          <a:solidFill>
            <a:schemeClr val="accent2">
              <a:lumMod val="20000"/>
              <a:lumOff val="80000"/>
            </a:schemeClr>
          </a:solidFill>
        </p:spPr>
        <p:txBody>
          <a:bodyPr wrap="none" rtlCol="0">
            <a:spAutoFit/>
          </a:bodyPr>
          <a:lstStyle/>
          <a:p>
            <a:pPr algn="ctr"/>
            <a:r>
              <a:rPr lang="en-US" sz="1800" dirty="0">
                <a:latin typeface="Calibri" panose="020F0502020204030204" pitchFamily="34" charset="0"/>
                <a:cs typeface="Calibri" panose="020F0502020204030204" pitchFamily="34" charset="0"/>
              </a:rPr>
              <a:t>Merlion Park</a:t>
            </a:r>
            <a:endParaRPr lang="en-VN" sz="1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1CC86F-C068-0CC3-DF19-247677400079}"/>
              </a:ext>
            </a:extLst>
          </p:cNvPr>
          <p:cNvSpPr txBox="1"/>
          <p:nvPr/>
        </p:nvSpPr>
        <p:spPr>
          <a:xfrm>
            <a:off x="549131" y="4754330"/>
            <a:ext cx="2024913" cy="369332"/>
          </a:xfrm>
          <a:prstGeom prst="rect">
            <a:avLst/>
          </a:prstGeom>
          <a:solidFill>
            <a:schemeClr val="accent2">
              <a:lumMod val="20000"/>
              <a:lumOff val="80000"/>
            </a:schemeClr>
          </a:solidFill>
        </p:spPr>
        <p:txBody>
          <a:bodyPr wrap="none" rtlCol="0">
            <a:spAutoFit/>
          </a:bodyPr>
          <a:lstStyle/>
          <a:p>
            <a:pPr algn="ctr"/>
            <a:r>
              <a:rPr lang="en-US" sz="1800" dirty="0">
                <a:latin typeface="Calibri" panose="020F0502020204030204" pitchFamily="34" charset="0"/>
                <a:cs typeface="Calibri" panose="020F0502020204030204" pitchFamily="34" charset="0"/>
              </a:rPr>
              <a:t>Hop-on hop-off bus</a:t>
            </a:r>
            <a:endParaRPr lang="en-VN" sz="1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5C557E5-741F-9771-DC9F-B18E8BE5DC7F}"/>
              </a:ext>
            </a:extLst>
          </p:cNvPr>
          <p:cNvSpPr txBox="1"/>
          <p:nvPr/>
        </p:nvSpPr>
        <p:spPr>
          <a:xfrm>
            <a:off x="3186338" y="687075"/>
            <a:ext cx="5381191" cy="2585323"/>
          </a:xfrm>
          <a:prstGeom prst="rect">
            <a:avLst/>
          </a:prstGeom>
          <a:solidFill>
            <a:schemeClr val="bg1"/>
          </a:solidFill>
        </p:spPr>
        <p:txBody>
          <a:bodyPr wrap="square">
            <a:spAutoFit/>
          </a:bodyPr>
          <a:lstStyle/>
          <a:p>
            <a:pPr>
              <a:tabLst>
                <a:tab pos="4087813" algn="l"/>
              </a:tabLst>
            </a:pPr>
            <a:r>
              <a:rPr lang="en-VN" sz="1800" dirty="0">
                <a:latin typeface="Calibri" panose="020F0502020204030204" pitchFamily="34" charset="0"/>
                <a:cs typeface="Calibri" panose="020F0502020204030204" pitchFamily="34" charset="0"/>
              </a:rPr>
              <a:t>Singapore attracts millions of (1) </a:t>
            </a:r>
            <a:r>
              <a:rPr lang="en-VN" sz="1800" u="sng" dirty="0">
                <a:latin typeface="Calibri" panose="020F0502020204030204" pitchFamily="34" charset="0"/>
                <a:cs typeface="Calibri" panose="020F0502020204030204" pitchFamily="34" charset="0"/>
              </a:rPr>
              <a:t>	</a:t>
            </a:r>
            <a:r>
              <a:rPr lang="en-VN" sz="1800" dirty="0">
                <a:latin typeface="Calibri" panose="020F0502020204030204" pitchFamily="34" charset="0"/>
                <a:cs typeface="Calibri" panose="020F0502020204030204" pitchFamily="34" charset="0"/>
              </a:rPr>
              <a:t> every year.</a:t>
            </a:r>
          </a:p>
          <a:p>
            <a:endParaRPr lang="en-VN" sz="1800" dirty="0">
              <a:latin typeface="Calibri" panose="020F0502020204030204" pitchFamily="34" charset="0"/>
              <a:cs typeface="Calibri" panose="020F0502020204030204" pitchFamily="34" charset="0"/>
            </a:endParaRPr>
          </a:p>
          <a:p>
            <a:pPr>
              <a:tabLst>
                <a:tab pos="2976563" algn="l"/>
              </a:tabLst>
            </a:pPr>
            <a:r>
              <a:rPr lang="en-VN" sz="1800" dirty="0">
                <a:latin typeface="Calibri" panose="020F0502020204030204" pitchFamily="34" charset="0"/>
                <a:cs typeface="Calibri" panose="020F0502020204030204" pitchFamily="34" charset="0"/>
              </a:rPr>
              <a:t>A hop-on hop-off  bus goes (2) </a:t>
            </a:r>
            <a:r>
              <a:rPr lang="en-VN" sz="1800" u="sng" dirty="0">
                <a:latin typeface="Calibri" panose="020F0502020204030204" pitchFamily="34" charset="0"/>
                <a:cs typeface="Calibri" panose="020F0502020204030204" pitchFamily="34" charset="0"/>
              </a:rPr>
              <a:t>		</a:t>
            </a:r>
            <a:r>
              <a:rPr lang="en-VN" sz="1800" dirty="0">
                <a:latin typeface="Calibri" panose="020F0502020204030204" pitchFamily="34" charset="0"/>
                <a:cs typeface="Calibri" panose="020F0502020204030204" pitchFamily="34" charset="0"/>
              </a:rPr>
              <a:t> around the city.</a:t>
            </a:r>
          </a:p>
          <a:p>
            <a:endParaRPr lang="en-VN" sz="1800" dirty="0">
              <a:latin typeface="Calibri" panose="020F0502020204030204" pitchFamily="34" charset="0"/>
              <a:cs typeface="Calibri" panose="020F0502020204030204" pitchFamily="34" charset="0"/>
            </a:endParaRPr>
          </a:p>
          <a:p>
            <a:pPr>
              <a:tabLst>
                <a:tab pos="3016250" algn="l"/>
              </a:tabLst>
            </a:pPr>
            <a:r>
              <a:rPr lang="en-VN" sz="1800" dirty="0">
                <a:latin typeface="Calibri" panose="020F0502020204030204" pitchFamily="34" charset="0"/>
                <a:cs typeface="Calibri" panose="020F0502020204030204" pitchFamily="34" charset="0"/>
              </a:rPr>
              <a:t>The cost of the tour is (3) </a:t>
            </a:r>
            <a:r>
              <a:rPr lang="en-VN" sz="1800" u="sng" dirty="0">
                <a:latin typeface="Calibri" panose="020F0502020204030204" pitchFamily="34" charset="0"/>
                <a:cs typeface="Calibri" panose="020F0502020204030204" pitchFamily="34" charset="0"/>
              </a:rPr>
              <a:t>	</a:t>
            </a:r>
            <a:r>
              <a:rPr lang="en-VN" sz="1800" dirty="0">
                <a:latin typeface="Calibri" panose="020F0502020204030204" pitchFamily="34" charset="0"/>
                <a:cs typeface="Calibri" panose="020F0502020204030204" pitchFamily="34" charset="0"/>
              </a:rPr>
              <a:t> dollars.</a:t>
            </a:r>
          </a:p>
          <a:p>
            <a:endParaRPr lang="en-VN" sz="1800" dirty="0">
              <a:latin typeface="Calibri" panose="020F0502020204030204" pitchFamily="34" charset="0"/>
              <a:cs typeface="Calibri" panose="020F0502020204030204" pitchFamily="34" charset="0"/>
            </a:endParaRPr>
          </a:p>
          <a:p>
            <a:pPr>
              <a:tabLst>
                <a:tab pos="2976563" algn="l"/>
              </a:tabLst>
            </a:pPr>
            <a:r>
              <a:rPr lang="en-VN" sz="1800" dirty="0">
                <a:latin typeface="Calibri" panose="020F0502020204030204" pitchFamily="34" charset="0"/>
                <a:cs typeface="Calibri" panose="020F0502020204030204" pitchFamily="34" charset="0"/>
              </a:rPr>
              <a:t>The bus comes every (4) </a:t>
            </a:r>
            <a:r>
              <a:rPr lang="en-VN" sz="1800" u="sng" dirty="0">
                <a:latin typeface="Calibri" panose="020F0502020204030204" pitchFamily="34" charset="0"/>
                <a:cs typeface="Calibri" panose="020F0502020204030204" pitchFamily="34" charset="0"/>
              </a:rPr>
              <a:t>	</a:t>
            </a:r>
            <a:r>
              <a:rPr lang="en-VN" sz="1800" dirty="0">
                <a:latin typeface="Calibri" panose="020F0502020204030204" pitchFamily="34" charset="0"/>
                <a:cs typeface="Calibri" panose="020F0502020204030204" pitchFamily="34" charset="0"/>
              </a:rPr>
              <a:t> minutes.</a:t>
            </a:r>
          </a:p>
          <a:p>
            <a:endParaRPr lang="en-VN" sz="1800" dirty="0">
              <a:latin typeface="Calibri" panose="020F0502020204030204" pitchFamily="34" charset="0"/>
              <a:cs typeface="Calibri" panose="020F0502020204030204" pitchFamily="34" charset="0"/>
            </a:endParaRPr>
          </a:p>
          <a:p>
            <a:pPr>
              <a:tabLst>
                <a:tab pos="4087813" algn="l"/>
              </a:tabLst>
            </a:pPr>
            <a:r>
              <a:rPr lang="en-VN" sz="1800" dirty="0">
                <a:latin typeface="Calibri" panose="020F0502020204030204" pitchFamily="34" charset="0"/>
                <a:cs typeface="Calibri" panose="020F0502020204030204" pitchFamily="34" charset="0"/>
              </a:rPr>
              <a:t>This tour is good for people with (5) </a:t>
            </a:r>
            <a:r>
              <a:rPr lang="en-VN" sz="1800" u="sng" dirty="0">
                <a:latin typeface="Calibri" panose="020F0502020204030204" pitchFamily="34" charset="0"/>
                <a:cs typeface="Calibri" panose="020F0502020204030204" pitchFamily="34" charset="0"/>
              </a:rPr>
              <a:t>	</a:t>
            </a:r>
            <a:r>
              <a:rPr lang="en-VN" sz="1800" dirty="0">
                <a:latin typeface="Calibri" panose="020F0502020204030204" pitchFamily="34" charset="0"/>
                <a:cs typeface="Calibri" panose="020F0502020204030204" pitchFamily="34" charset="0"/>
              </a:rPr>
              <a:t> time.</a:t>
            </a:r>
          </a:p>
        </p:txBody>
      </p:sp>
      <p:sp>
        <p:nvSpPr>
          <p:cNvPr id="18" name="TextBox 17">
            <a:extLst>
              <a:ext uri="{FF2B5EF4-FFF2-40B4-BE49-F238E27FC236}">
                <a16:creationId xmlns:a16="http://schemas.microsoft.com/office/drawing/2014/main" id="{782B8AB5-7103-99C9-E699-B534215F0F0B}"/>
              </a:ext>
            </a:extLst>
          </p:cNvPr>
          <p:cNvSpPr txBox="1"/>
          <p:nvPr/>
        </p:nvSpPr>
        <p:spPr>
          <a:xfrm>
            <a:off x="6406909" y="715633"/>
            <a:ext cx="855677" cy="369332"/>
          </a:xfrm>
          <a:prstGeom prst="rect">
            <a:avLst/>
          </a:prstGeom>
          <a:solidFill>
            <a:schemeClr val="accent1">
              <a:lumMod val="40000"/>
              <a:lumOff val="60000"/>
            </a:schemeClr>
          </a:solidFill>
        </p:spPr>
        <p:txBody>
          <a:bodyPr wrap="square" rtlCol="0">
            <a:spAutoFit/>
          </a:bodyPr>
          <a:lstStyle/>
          <a:p>
            <a:pPr algn="ctr"/>
            <a:r>
              <a:rPr lang="en-US" sz="1800" b="0" i="0" dirty="0">
                <a:solidFill>
                  <a:srgbClr val="FF0000"/>
                </a:solidFill>
                <a:effectLst/>
                <a:latin typeface="Calibri" panose="020F0502020204030204" pitchFamily="34" charset="0"/>
                <a:cs typeface="Calibri" panose="020F0502020204030204" pitchFamily="34" charset="0"/>
              </a:rPr>
              <a:t>visitors</a:t>
            </a:r>
            <a:endParaRPr lang="en-VN" sz="1800" dirty="0">
              <a:solidFill>
                <a:srgbClr val="FF000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CADDF3A-7606-03B5-A232-09895EA5D345}"/>
              </a:ext>
            </a:extLst>
          </p:cNvPr>
          <p:cNvSpPr txBox="1"/>
          <p:nvPr/>
        </p:nvSpPr>
        <p:spPr>
          <a:xfrm>
            <a:off x="5678152" y="2329636"/>
            <a:ext cx="418704" cy="369332"/>
          </a:xfrm>
          <a:prstGeom prst="rect">
            <a:avLst/>
          </a:prstGeom>
          <a:solidFill>
            <a:schemeClr val="accent1">
              <a:lumMod val="40000"/>
              <a:lumOff val="60000"/>
            </a:schemeClr>
          </a:solidFill>
        </p:spPr>
        <p:txBody>
          <a:bodyPr wrap="none" rtlCol="0">
            <a:spAutoFit/>
          </a:bodyPr>
          <a:lstStyle/>
          <a:p>
            <a:pPr algn="ctr"/>
            <a:r>
              <a:rPr lang="en-VN" sz="1800" b="0" i="0" dirty="0">
                <a:solidFill>
                  <a:srgbClr val="FF0000"/>
                </a:solidFill>
                <a:effectLst/>
                <a:latin typeface="Calibri" panose="020F0502020204030204" pitchFamily="34" charset="0"/>
                <a:cs typeface="Calibri" panose="020F0502020204030204" pitchFamily="34" charset="0"/>
              </a:rPr>
              <a:t>30</a:t>
            </a:r>
            <a:endParaRPr lang="en-VN" sz="1800"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4061FF7-EFA2-33C3-5C93-D8462B22BC3F}"/>
              </a:ext>
            </a:extLst>
          </p:cNvPr>
          <p:cNvSpPr txBox="1"/>
          <p:nvPr/>
        </p:nvSpPr>
        <p:spPr>
          <a:xfrm>
            <a:off x="6155404" y="1229237"/>
            <a:ext cx="771365" cy="369332"/>
          </a:xfrm>
          <a:prstGeom prst="rect">
            <a:avLst/>
          </a:prstGeom>
          <a:solidFill>
            <a:schemeClr val="accent1">
              <a:lumMod val="40000"/>
              <a:lumOff val="60000"/>
            </a:schemeClr>
          </a:solidFill>
        </p:spPr>
        <p:txBody>
          <a:bodyPr wrap="none" rtlCol="0">
            <a:spAutoFit/>
          </a:bodyPr>
          <a:lstStyle/>
          <a:p>
            <a:pPr algn="ctr"/>
            <a:r>
              <a:rPr lang="en-US" sz="1800" b="0" i="0" dirty="0">
                <a:solidFill>
                  <a:srgbClr val="FF0000"/>
                </a:solidFill>
                <a:effectLst/>
                <a:latin typeface="Calibri" panose="020F0502020204030204" pitchFamily="34" charset="0"/>
                <a:cs typeface="Calibri" panose="020F0502020204030204" pitchFamily="34" charset="0"/>
              </a:rPr>
              <a:t>slowly</a:t>
            </a:r>
            <a:endParaRPr lang="en-VN" sz="1800" dirty="0">
              <a:solidFill>
                <a:srgbClr val="FF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5E0C6F96-5172-94A9-63DA-24BEC0546618}"/>
              </a:ext>
            </a:extLst>
          </p:cNvPr>
          <p:cNvSpPr txBox="1"/>
          <p:nvPr/>
        </p:nvSpPr>
        <p:spPr>
          <a:xfrm>
            <a:off x="5759605" y="1768438"/>
            <a:ext cx="418704" cy="369332"/>
          </a:xfrm>
          <a:prstGeom prst="rect">
            <a:avLst/>
          </a:prstGeom>
          <a:solidFill>
            <a:schemeClr val="accent1">
              <a:lumMod val="40000"/>
              <a:lumOff val="60000"/>
            </a:schemeClr>
          </a:solidFill>
        </p:spPr>
        <p:txBody>
          <a:bodyPr wrap="none" rtlCol="0">
            <a:spAutoFit/>
          </a:bodyPr>
          <a:lstStyle/>
          <a:p>
            <a:pPr algn="ctr"/>
            <a:r>
              <a:rPr lang="en-VN" sz="1800" b="0" i="0" dirty="0">
                <a:solidFill>
                  <a:srgbClr val="FF0000"/>
                </a:solidFill>
                <a:effectLst/>
                <a:latin typeface="Calibri" panose="020F0502020204030204" pitchFamily="34" charset="0"/>
                <a:cs typeface="Calibri" panose="020F0502020204030204" pitchFamily="34" charset="0"/>
              </a:rPr>
              <a:t>35</a:t>
            </a:r>
            <a:endParaRPr lang="en-VN" sz="1800" dirty="0">
              <a:solidFill>
                <a:srgbClr val="FF0000"/>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A055A2BA-5FF3-2F53-4B25-D9747C80EE02}"/>
              </a:ext>
            </a:extLst>
          </p:cNvPr>
          <p:cNvSpPr txBox="1"/>
          <p:nvPr/>
        </p:nvSpPr>
        <p:spPr>
          <a:xfrm>
            <a:off x="6687823" y="2866106"/>
            <a:ext cx="612668" cy="369332"/>
          </a:xfrm>
          <a:prstGeom prst="rect">
            <a:avLst/>
          </a:prstGeom>
          <a:solidFill>
            <a:schemeClr val="accent1">
              <a:lumMod val="40000"/>
              <a:lumOff val="60000"/>
            </a:schemeClr>
          </a:solidFill>
        </p:spPr>
        <p:txBody>
          <a:bodyPr wrap="none" rtlCol="0">
            <a:spAutoFit/>
          </a:bodyPr>
          <a:lstStyle/>
          <a:p>
            <a:pPr algn="ctr"/>
            <a:r>
              <a:rPr lang="en-US" sz="1800" b="0" i="0" dirty="0">
                <a:solidFill>
                  <a:srgbClr val="FF0000"/>
                </a:solidFill>
                <a:effectLst/>
                <a:latin typeface="Calibri" panose="020F0502020204030204" pitchFamily="34" charset="0"/>
                <a:cs typeface="Calibri" panose="020F0502020204030204" pitchFamily="34" charset="0"/>
              </a:rPr>
              <a:t>little</a:t>
            </a:r>
            <a:endParaRPr lang="en-VN" sz="1800" dirty="0">
              <a:solidFill>
                <a:srgbClr val="FF0000"/>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F50F501C-64CE-7663-B2BD-22D336ADFFA7}"/>
              </a:ext>
            </a:extLst>
          </p:cNvPr>
          <p:cNvSpPr txBox="1"/>
          <p:nvPr/>
        </p:nvSpPr>
        <p:spPr>
          <a:xfrm>
            <a:off x="3708061" y="3464264"/>
            <a:ext cx="4358886" cy="400110"/>
          </a:xfrm>
          <a:prstGeom prst="rect">
            <a:avLst/>
          </a:prstGeom>
          <a:solidFill>
            <a:srgbClr val="FAFAAC"/>
          </a:solidFill>
        </p:spPr>
        <p:txBody>
          <a:bodyPr wrap="none" rtlCol="0">
            <a:spAutoFit/>
          </a:bodyPr>
          <a:lstStyle/>
          <a:p>
            <a:pPr algn="ctr"/>
            <a:r>
              <a:rPr lang="en-US" sz="2000" dirty="0">
                <a:solidFill>
                  <a:srgbClr val="FF0000"/>
                </a:solidFill>
                <a:latin typeface="Calibri" panose="020F0502020204030204" pitchFamily="34" charset="0"/>
                <a:cs typeface="Calibri" panose="020F0502020204030204" pitchFamily="34" charset="0"/>
              </a:rPr>
              <a:t>It attracts millions of visitors every year.</a:t>
            </a:r>
            <a:endParaRPr lang="en-VN" sz="2000" dirty="0">
              <a:solidFill>
                <a:srgbClr val="FF0000"/>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13F062A2-E20A-2F1D-5D8A-F02D77026615}"/>
              </a:ext>
            </a:extLst>
          </p:cNvPr>
          <p:cNvSpPr txBox="1"/>
          <p:nvPr/>
        </p:nvSpPr>
        <p:spPr>
          <a:xfrm>
            <a:off x="3906833" y="3464686"/>
            <a:ext cx="3961341" cy="400110"/>
          </a:xfrm>
          <a:prstGeom prst="rect">
            <a:avLst/>
          </a:prstGeom>
          <a:solidFill>
            <a:srgbClr val="FAFAAC"/>
          </a:solidFill>
        </p:spPr>
        <p:txBody>
          <a:bodyPr wrap="none" rtlCol="0">
            <a:spAutoFit/>
          </a:bodyPr>
          <a:lstStyle/>
          <a:p>
            <a:pPr algn="ctr"/>
            <a:r>
              <a:rPr lang="en-US" sz="2000" dirty="0">
                <a:solidFill>
                  <a:srgbClr val="FF0000"/>
                </a:solidFill>
                <a:latin typeface="Calibri" panose="020F0502020204030204" pitchFamily="34" charset="0"/>
                <a:cs typeface="Calibri" panose="020F0502020204030204" pitchFamily="34" charset="0"/>
              </a:rPr>
              <a:t>The bus goes slowly around the city.</a:t>
            </a:r>
            <a:endParaRPr lang="en-VN" sz="2000"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B1DDB2AF-8BF9-F18C-B453-C6EEA245A52C}"/>
              </a:ext>
            </a:extLst>
          </p:cNvPr>
          <p:cNvSpPr txBox="1"/>
          <p:nvPr/>
        </p:nvSpPr>
        <p:spPr>
          <a:xfrm>
            <a:off x="4615360" y="3464264"/>
            <a:ext cx="2743060" cy="400110"/>
          </a:xfrm>
          <a:prstGeom prst="rect">
            <a:avLst/>
          </a:prstGeom>
          <a:solidFill>
            <a:srgbClr val="FAFAAC"/>
          </a:solidFill>
        </p:spPr>
        <p:txBody>
          <a:bodyPr wrap="none" rtlCol="0">
            <a:spAutoFit/>
          </a:bodyPr>
          <a:lstStyle/>
          <a:p>
            <a:pPr algn="ctr"/>
            <a:r>
              <a:rPr lang="en-US" sz="2000" dirty="0">
                <a:solidFill>
                  <a:srgbClr val="FF0000"/>
                </a:solidFill>
                <a:latin typeface="Calibri" panose="020F0502020204030204" pitchFamily="34" charset="0"/>
                <a:cs typeface="Calibri" panose="020F0502020204030204" pitchFamily="34" charset="0"/>
              </a:rPr>
              <a:t>The tour costs 35 dollars</a:t>
            </a:r>
            <a:endParaRPr lang="en-VN" sz="2000" dirty="0">
              <a:solidFill>
                <a:srgbClr val="FF0000"/>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10F10C3D-1C48-D67F-71D6-A5FFA5E71CF8}"/>
              </a:ext>
            </a:extLst>
          </p:cNvPr>
          <p:cNvSpPr txBox="1"/>
          <p:nvPr/>
        </p:nvSpPr>
        <p:spPr>
          <a:xfrm>
            <a:off x="4104955" y="3463842"/>
            <a:ext cx="3565096" cy="400110"/>
          </a:xfrm>
          <a:prstGeom prst="rect">
            <a:avLst/>
          </a:prstGeom>
          <a:solidFill>
            <a:srgbClr val="FAFAAC"/>
          </a:solid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There is a bus every 30 minutes.</a:t>
            </a:r>
            <a:endParaRPr lang="en-VN" sz="2000" dirty="0">
              <a:solidFill>
                <a:srgbClr val="FF0000"/>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580C8E1-8A12-BD17-C1C4-972F5249EC75}"/>
              </a:ext>
            </a:extLst>
          </p:cNvPr>
          <p:cNvSpPr txBox="1"/>
          <p:nvPr/>
        </p:nvSpPr>
        <p:spPr>
          <a:xfrm>
            <a:off x="4091479" y="3463235"/>
            <a:ext cx="3754956" cy="707886"/>
          </a:xfrm>
          <a:prstGeom prst="rect">
            <a:avLst/>
          </a:prstGeom>
          <a:solidFill>
            <a:srgbClr val="FAFAAC"/>
          </a:solidFill>
        </p:spPr>
        <p:txBody>
          <a:bodyPr wrap="square" rtlCol="0">
            <a:spAutoFit/>
          </a:bodyPr>
          <a:lstStyle/>
          <a:p>
            <a:pPr algn="ctr"/>
            <a:r>
              <a:rPr lang="en-US" sz="2000" dirty="0">
                <a:solidFill>
                  <a:srgbClr val="FF0000"/>
                </a:solidFill>
                <a:latin typeface="Calibri" panose="020F0502020204030204" pitchFamily="34" charset="0"/>
                <a:cs typeface="Calibri" panose="020F0502020204030204" pitchFamily="34" charset="0"/>
              </a:rPr>
              <a:t>This kind of sightseeing is good for people with little time in the city</a:t>
            </a:r>
            <a:endParaRPr lang="en-VN" sz="2000" dirty="0">
              <a:solidFill>
                <a:srgbClr val="FF0000"/>
              </a:solidFill>
              <a:latin typeface="Calibri" panose="020F0502020204030204" pitchFamily="34" charset="0"/>
              <a:cs typeface="Calibri" panose="020F0502020204030204" pitchFamily="34" charset="0"/>
            </a:endParaRPr>
          </a:p>
        </p:txBody>
      </p:sp>
      <p:grpSp>
        <p:nvGrpSpPr>
          <p:cNvPr id="40" name="Google Shape;2262;p87">
            <a:extLst>
              <a:ext uri="{FF2B5EF4-FFF2-40B4-BE49-F238E27FC236}">
                <a16:creationId xmlns:a16="http://schemas.microsoft.com/office/drawing/2014/main" id="{13E7D4DA-01DD-97D7-0499-CFC197978DC2}"/>
              </a:ext>
            </a:extLst>
          </p:cNvPr>
          <p:cNvGrpSpPr/>
          <p:nvPr/>
        </p:nvGrpSpPr>
        <p:grpSpPr>
          <a:xfrm rot="5400000" flipH="1">
            <a:off x="8067213" y="4052571"/>
            <a:ext cx="1055312" cy="1292412"/>
            <a:chOff x="494016" y="0"/>
            <a:chExt cx="1161854" cy="1422891"/>
          </a:xfrm>
        </p:grpSpPr>
        <p:sp>
          <p:nvSpPr>
            <p:cNvPr id="41" name="Google Shape;2263;p87">
              <a:extLst>
                <a:ext uri="{FF2B5EF4-FFF2-40B4-BE49-F238E27FC236}">
                  <a16:creationId xmlns:a16="http://schemas.microsoft.com/office/drawing/2014/main" id="{70BE28EB-6CCF-2B0F-02EE-9C3156F2B8D9}"/>
                </a:ext>
              </a:extLst>
            </p:cNvPr>
            <p:cNvSpPr/>
            <p:nvPr/>
          </p:nvSpPr>
          <p:spPr>
            <a:xfrm>
              <a:off x="494016" y="0"/>
              <a:ext cx="509210" cy="946095"/>
            </a:xfrm>
            <a:custGeom>
              <a:avLst/>
              <a:gdLst/>
              <a:ahLst/>
              <a:cxnLst/>
              <a:rect l="l" t="t" r="r" b="b"/>
              <a:pathLst>
                <a:path w="5027" h="9340" extrusionOk="0">
                  <a:moveTo>
                    <a:pt x="91" y="0"/>
                  </a:moveTo>
                  <a:cubicBezTo>
                    <a:pt x="67" y="0"/>
                    <a:pt x="42" y="12"/>
                    <a:pt x="22" y="33"/>
                  </a:cubicBezTo>
                  <a:cubicBezTo>
                    <a:pt x="0" y="65"/>
                    <a:pt x="11" y="107"/>
                    <a:pt x="43" y="129"/>
                  </a:cubicBezTo>
                  <a:cubicBezTo>
                    <a:pt x="2673" y="2013"/>
                    <a:pt x="3493" y="4622"/>
                    <a:pt x="3738" y="6007"/>
                  </a:cubicBezTo>
                  <a:cubicBezTo>
                    <a:pt x="3962" y="7253"/>
                    <a:pt x="4260" y="8083"/>
                    <a:pt x="4473" y="8562"/>
                  </a:cubicBezTo>
                  <a:cubicBezTo>
                    <a:pt x="4707" y="9084"/>
                    <a:pt x="4877" y="9308"/>
                    <a:pt x="4888" y="9318"/>
                  </a:cubicBezTo>
                  <a:cubicBezTo>
                    <a:pt x="4899" y="9329"/>
                    <a:pt x="4920" y="9340"/>
                    <a:pt x="4941" y="9340"/>
                  </a:cubicBezTo>
                  <a:cubicBezTo>
                    <a:pt x="4963" y="9340"/>
                    <a:pt x="4973" y="9340"/>
                    <a:pt x="4984" y="9329"/>
                  </a:cubicBezTo>
                  <a:cubicBezTo>
                    <a:pt x="5016" y="9297"/>
                    <a:pt x="5027" y="9254"/>
                    <a:pt x="4995" y="9223"/>
                  </a:cubicBezTo>
                  <a:cubicBezTo>
                    <a:pt x="4995" y="9223"/>
                    <a:pt x="4302" y="8328"/>
                    <a:pt x="3876" y="5975"/>
                  </a:cubicBezTo>
                  <a:cubicBezTo>
                    <a:pt x="3621" y="4569"/>
                    <a:pt x="2801" y="1928"/>
                    <a:pt x="128" y="11"/>
                  </a:cubicBezTo>
                  <a:cubicBezTo>
                    <a:pt x="117" y="4"/>
                    <a:pt x="104"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64;p87">
              <a:extLst>
                <a:ext uri="{FF2B5EF4-FFF2-40B4-BE49-F238E27FC236}">
                  <a16:creationId xmlns:a16="http://schemas.microsoft.com/office/drawing/2014/main" id="{4E5B54F7-C93E-F732-00C6-B0AD1FA82670}"/>
                </a:ext>
              </a:extLst>
            </p:cNvPr>
            <p:cNvSpPr/>
            <p:nvPr/>
          </p:nvSpPr>
          <p:spPr>
            <a:xfrm>
              <a:off x="878025" y="634917"/>
              <a:ext cx="392721" cy="139686"/>
            </a:xfrm>
            <a:custGeom>
              <a:avLst/>
              <a:gdLst/>
              <a:ahLst/>
              <a:cxnLst/>
              <a:rect l="l" t="t" r="r" b="b"/>
              <a:pathLst>
                <a:path w="3877" h="1379" extrusionOk="0">
                  <a:moveTo>
                    <a:pt x="92" y="1"/>
                  </a:moveTo>
                  <a:cubicBezTo>
                    <a:pt x="66" y="1"/>
                    <a:pt x="38" y="13"/>
                    <a:pt x="22" y="37"/>
                  </a:cubicBezTo>
                  <a:cubicBezTo>
                    <a:pt x="0" y="69"/>
                    <a:pt x="11" y="111"/>
                    <a:pt x="54" y="133"/>
                  </a:cubicBezTo>
                  <a:cubicBezTo>
                    <a:pt x="54" y="133"/>
                    <a:pt x="607" y="452"/>
                    <a:pt x="1342" y="761"/>
                  </a:cubicBezTo>
                  <a:cubicBezTo>
                    <a:pt x="2332" y="1176"/>
                    <a:pt x="3163" y="1379"/>
                    <a:pt x="3813" y="1379"/>
                  </a:cubicBezTo>
                  <a:cubicBezTo>
                    <a:pt x="3845" y="1379"/>
                    <a:pt x="3876" y="1347"/>
                    <a:pt x="3876" y="1315"/>
                  </a:cubicBezTo>
                  <a:cubicBezTo>
                    <a:pt x="3876" y="1272"/>
                    <a:pt x="3845" y="1240"/>
                    <a:pt x="3813" y="1240"/>
                  </a:cubicBezTo>
                  <a:cubicBezTo>
                    <a:pt x="2311" y="1240"/>
                    <a:pt x="139" y="26"/>
                    <a:pt x="117" y="5"/>
                  </a:cubicBezTo>
                  <a:cubicBezTo>
                    <a:pt x="109" y="2"/>
                    <a:pt x="101"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65;p87">
              <a:extLst>
                <a:ext uri="{FF2B5EF4-FFF2-40B4-BE49-F238E27FC236}">
                  <a16:creationId xmlns:a16="http://schemas.microsoft.com/office/drawing/2014/main" id="{B1335BFB-EDC9-E73A-53DC-A38E605B9FAF}"/>
                </a:ext>
              </a:extLst>
            </p:cNvPr>
            <p:cNvSpPr/>
            <p:nvPr/>
          </p:nvSpPr>
          <p:spPr>
            <a:xfrm>
              <a:off x="878025" y="634917"/>
              <a:ext cx="418652" cy="367296"/>
            </a:xfrm>
            <a:custGeom>
              <a:avLst/>
              <a:gdLst/>
              <a:ahLst/>
              <a:cxnLst/>
              <a:rect l="l" t="t" r="r" b="b"/>
              <a:pathLst>
                <a:path w="4133" h="3626" extrusionOk="0">
                  <a:moveTo>
                    <a:pt x="92" y="1"/>
                  </a:moveTo>
                  <a:cubicBezTo>
                    <a:pt x="66" y="1"/>
                    <a:pt x="38" y="13"/>
                    <a:pt x="22" y="37"/>
                  </a:cubicBezTo>
                  <a:cubicBezTo>
                    <a:pt x="0" y="69"/>
                    <a:pt x="11" y="111"/>
                    <a:pt x="43" y="133"/>
                  </a:cubicBezTo>
                  <a:cubicBezTo>
                    <a:pt x="75" y="154"/>
                    <a:pt x="3269" y="2071"/>
                    <a:pt x="3983" y="3583"/>
                  </a:cubicBezTo>
                  <a:cubicBezTo>
                    <a:pt x="3994" y="3604"/>
                    <a:pt x="4026" y="3625"/>
                    <a:pt x="4047" y="3625"/>
                  </a:cubicBezTo>
                  <a:cubicBezTo>
                    <a:pt x="4057" y="3625"/>
                    <a:pt x="4068" y="3625"/>
                    <a:pt x="4079" y="3615"/>
                  </a:cubicBezTo>
                  <a:cubicBezTo>
                    <a:pt x="4111" y="3604"/>
                    <a:pt x="4132" y="3562"/>
                    <a:pt x="4111" y="3519"/>
                  </a:cubicBezTo>
                  <a:cubicBezTo>
                    <a:pt x="3802" y="2869"/>
                    <a:pt x="3035" y="2081"/>
                    <a:pt x="1832" y="1176"/>
                  </a:cubicBezTo>
                  <a:cubicBezTo>
                    <a:pt x="937" y="505"/>
                    <a:pt x="128" y="15"/>
                    <a:pt x="117" y="5"/>
                  </a:cubicBezTo>
                  <a:cubicBezTo>
                    <a:pt x="109" y="2"/>
                    <a:pt x="101"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6;p87">
              <a:extLst>
                <a:ext uri="{FF2B5EF4-FFF2-40B4-BE49-F238E27FC236}">
                  <a16:creationId xmlns:a16="http://schemas.microsoft.com/office/drawing/2014/main" id="{797C7091-03EC-5535-674B-3E9100D1C805}"/>
                </a:ext>
              </a:extLst>
            </p:cNvPr>
            <p:cNvSpPr/>
            <p:nvPr/>
          </p:nvSpPr>
          <p:spPr>
            <a:xfrm>
              <a:off x="677360" y="171290"/>
              <a:ext cx="68070" cy="386542"/>
            </a:xfrm>
            <a:custGeom>
              <a:avLst/>
              <a:gdLst/>
              <a:ahLst/>
              <a:cxnLst/>
              <a:rect l="l" t="t" r="r" b="b"/>
              <a:pathLst>
                <a:path w="672" h="3816" extrusionOk="0">
                  <a:moveTo>
                    <a:pt x="82" y="0"/>
                  </a:moveTo>
                  <a:cubicBezTo>
                    <a:pt x="76" y="0"/>
                    <a:pt x="70" y="1"/>
                    <a:pt x="65" y="3"/>
                  </a:cubicBezTo>
                  <a:cubicBezTo>
                    <a:pt x="22" y="14"/>
                    <a:pt x="1" y="45"/>
                    <a:pt x="11" y="88"/>
                  </a:cubicBezTo>
                  <a:cubicBezTo>
                    <a:pt x="22" y="99"/>
                    <a:pt x="533" y="1984"/>
                    <a:pt x="448" y="3741"/>
                  </a:cubicBezTo>
                  <a:cubicBezTo>
                    <a:pt x="448" y="3783"/>
                    <a:pt x="480" y="3815"/>
                    <a:pt x="512" y="3815"/>
                  </a:cubicBezTo>
                  <a:lnTo>
                    <a:pt x="522" y="3815"/>
                  </a:lnTo>
                  <a:cubicBezTo>
                    <a:pt x="554" y="3815"/>
                    <a:pt x="586" y="3783"/>
                    <a:pt x="586" y="3751"/>
                  </a:cubicBezTo>
                  <a:cubicBezTo>
                    <a:pt x="671" y="1962"/>
                    <a:pt x="150" y="67"/>
                    <a:pt x="150" y="45"/>
                  </a:cubicBezTo>
                  <a:cubicBezTo>
                    <a:pt x="141" y="19"/>
                    <a:pt x="111"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7;p87">
              <a:extLst>
                <a:ext uri="{FF2B5EF4-FFF2-40B4-BE49-F238E27FC236}">
                  <a16:creationId xmlns:a16="http://schemas.microsoft.com/office/drawing/2014/main" id="{713E4D75-F3C4-ACA4-0536-9CD918CD5709}"/>
                </a:ext>
              </a:extLst>
            </p:cNvPr>
            <p:cNvSpPr/>
            <p:nvPr/>
          </p:nvSpPr>
          <p:spPr>
            <a:xfrm>
              <a:off x="738846" y="255770"/>
              <a:ext cx="176962" cy="92786"/>
            </a:xfrm>
            <a:custGeom>
              <a:avLst/>
              <a:gdLst/>
              <a:ahLst/>
              <a:cxnLst/>
              <a:rect l="l" t="t" r="r" b="b"/>
              <a:pathLst>
                <a:path w="1747" h="916" extrusionOk="0">
                  <a:moveTo>
                    <a:pt x="86" y="1"/>
                  </a:moveTo>
                  <a:cubicBezTo>
                    <a:pt x="69" y="1"/>
                    <a:pt x="53" y="6"/>
                    <a:pt x="43" y="21"/>
                  </a:cubicBezTo>
                  <a:cubicBezTo>
                    <a:pt x="11" y="42"/>
                    <a:pt x="1" y="85"/>
                    <a:pt x="33" y="117"/>
                  </a:cubicBezTo>
                  <a:cubicBezTo>
                    <a:pt x="54" y="149"/>
                    <a:pt x="661" y="862"/>
                    <a:pt x="1672" y="915"/>
                  </a:cubicBezTo>
                  <a:lnTo>
                    <a:pt x="1683" y="915"/>
                  </a:lnTo>
                  <a:cubicBezTo>
                    <a:pt x="1715" y="915"/>
                    <a:pt x="1747" y="883"/>
                    <a:pt x="1747" y="841"/>
                  </a:cubicBezTo>
                  <a:cubicBezTo>
                    <a:pt x="1747" y="809"/>
                    <a:pt x="1715" y="766"/>
                    <a:pt x="1683" y="766"/>
                  </a:cubicBezTo>
                  <a:cubicBezTo>
                    <a:pt x="735" y="724"/>
                    <a:pt x="139" y="31"/>
                    <a:pt x="139" y="21"/>
                  </a:cubicBezTo>
                  <a:cubicBezTo>
                    <a:pt x="127" y="9"/>
                    <a:pt x="106"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68;p87">
              <a:extLst>
                <a:ext uri="{FF2B5EF4-FFF2-40B4-BE49-F238E27FC236}">
                  <a16:creationId xmlns:a16="http://schemas.microsoft.com/office/drawing/2014/main" id="{2F0EDA88-0BFA-D2BF-C17C-49BD6F04033F}"/>
                </a:ext>
              </a:extLst>
            </p:cNvPr>
            <p:cNvSpPr/>
            <p:nvPr/>
          </p:nvSpPr>
          <p:spPr>
            <a:xfrm>
              <a:off x="1327775" y="1009607"/>
              <a:ext cx="233080" cy="234194"/>
            </a:xfrm>
            <a:custGeom>
              <a:avLst/>
              <a:gdLst/>
              <a:ahLst/>
              <a:cxnLst/>
              <a:rect l="l" t="t" r="r" b="b"/>
              <a:pathLst>
                <a:path w="2301" h="2312" extrusionOk="0">
                  <a:moveTo>
                    <a:pt x="704" y="1"/>
                  </a:moveTo>
                  <a:lnTo>
                    <a:pt x="1" y="725"/>
                  </a:lnTo>
                  <a:cubicBezTo>
                    <a:pt x="555" y="1183"/>
                    <a:pt x="799" y="2312"/>
                    <a:pt x="799" y="2312"/>
                  </a:cubicBezTo>
                  <a:cubicBezTo>
                    <a:pt x="1151" y="1928"/>
                    <a:pt x="1034" y="1513"/>
                    <a:pt x="1034" y="1513"/>
                  </a:cubicBezTo>
                  <a:lnTo>
                    <a:pt x="1034" y="1513"/>
                  </a:lnTo>
                  <a:lnTo>
                    <a:pt x="1715" y="1662"/>
                  </a:lnTo>
                  <a:lnTo>
                    <a:pt x="1556" y="1023"/>
                  </a:lnTo>
                  <a:cubicBezTo>
                    <a:pt x="2024" y="1002"/>
                    <a:pt x="2301" y="704"/>
                    <a:pt x="2301" y="704"/>
                  </a:cubicBezTo>
                  <a:cubicBezTo>
                    <a:pt x="1428" y="651"/>
                    <a:pt x="704" y="1"/>
                    <a:pt x="704" y="1"/>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69;p87">
              <a:extLst>
                <a:ext uri="{FF2B5EF4-FFF2-40B4-BE49-F238E27FC236}">
                  <a16:creationId xmlns:a16="http://schemas.microsoft.com/office/drawing/2014/main" id="{F17008D5-2870-9E42-D7EC-65030A47952A}"/>
                </a:ext>
              </a:extLst>
            </p:cNvPr>
            <p:cNvSpPr/>
            <p:nvPr/>
          </p:nvSpPr>
          <p:spPr>
            <a:xfrm>
              <a:off x="1211285" y="889876"/>
              <a:ext cx="216974" cy="216974"/>
            </a:xfrm>
            <a:custGeom>
              <a:avLst/>
              <a:gdLst/>
              <a:ahLst/>
              <a:cxnLst/>
              <a:rect l="l" t="t" r="r" b="b"/>
              <a:pathLst>
                <a:path w="2142" h="2142" extrusionOk="0">
                  <a:moveTo>
                    <a:pt x="1066" y="1"/>
                  </a:moveTo>
                  <a:cubicBezTo>
                    <a:pt x="480" y="1"/>
                    <a:pt x="1" y="480"/>
                    <a:pt x="1" y="1076"/>
                  </a:cubicBezTo>
                  <a:cubicBezTo>
                    <a:pt x="1" y="1662"/>
                    <a:pt x="480" y="2141"/>
                    <a:pt x="1066" y="2141"/>
                  </a:cubicBezTo>
                  <a:cubicBezTo>
                    <a:pt x="1662" y="2141"/>
                    <a:pt x="2141" y="1662"/>
                    <a:pt x="2141" y="1076"/>
                  </a:cubicBezTo>
                  <a:cubicBezTo>
                    <a:pt x="2141" y="480"/>
                    <a:pt x="1662"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0;p87">
              <a:extLst>
                <a:ext uri="{FF2B5EF4-FFF2-40B4-BE49-F238E27FC236}">
                  <a16:creationId xmlns:a16="http://schemas.microsoft.com/office/drawing/2014/main" id="{0EF977DD-8472-9834-0182-30777ADCD911}"/>
                </a:ext>
              </a:extLst>
            </p:cNvPr>
            <p:cNvSpPr/>
            <p:nvPr/>
          </p:nvSpPr>
          <p:spPr>
            <a:xfrm>
              <a:off x="1215641" y="724968"/>
              <a:ext cx="440228" cy="140395"/>
            </a:xfrm>
            <a:custGeom>
              <a:avLst/>
              <a:gdLst/>
              <a:ahLst/>
              <a:cxnLst/>
              <a:rect l="l" t="t" r="r" b="b"/>
              <a:pathLst>
                <a:path w="4346" h="1386" extrusionOk="0">
                  <a:moveTo>
                    <a:pt x="1880" y="0"/>
                  </a:moveTo>
                  <a:cubicBezTo>
                    <a:pt x="857" y="0"/>
                    <a:pt x="0" y="436"/>
                    <a:pt x="0" y="436"/>
                  </a:cubicBezTo>
                  <a:cubicBezTo>
                    <a:pt x="0" y="436"/>
                    <a:pt x="1309" y="1385"/>
                    <a:pt x="2861" y="1385"/>
                  </a:cubicBezTo>
                  <a:cubicBezTo>
                    <a:pt x="3343" y="1385"/>
                    <a:pt x="3848" y="1294"/>
                    <a:pt x="4345" y="1054"/>
                  </a:cubicBezTo>
                  <a:cubicBezTo>
                    <a:pt x="4345" y="1054"/>
                    <a:pt x="3568" y="191"/>
                    <a:pt x="2343" y="32"/>
                  </a:cubicBezTo>
                  <a:cubicBezTo>
                    <a:pt x="2186" y="10"/>
                    <a:pt x="2031"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1;p87">
              <a:extLst>
                <a:ext uri="{FF2B5EF4-FFF2-40B4-BE49-F238E27FC236}">
                  <a16:creationId xmlns:a16="http://schemas.microsoft.com/office/drawing/2014/main" id="{41964DC0-D1FA-7CB2-40DD-65AB9DCDF89D}"/>
                </a:ext>
              </a:extLst>
            </p:cNvPr>
            <p:cNvSpPr/>
            <p:nvPr/>
          </p:nvSpPr>
          <p:spPr>
            <a:xfrm>
              <a:off x="963214" y="879139"/>
              <a:ext cx="417538" cy="543752"/>
            </a:xfrm>
            <a:custGeom>
              <a:avLst/>
              <a:gdLst/>
              <a:ahLst/>
              <a:cxnLst/>
              <a:rect l="l" t="t" r="r" b="b"/>
              <a:pathLst>
                <a:path w="4122" h="5368" extrusionOk="0">
                  <a:moveTo>
                    <a:pt x="1" y="0"/>
                  </a:moveTo>
                  <a:cubicBezTo>
                    <a:pt x="1" y="1"/>
                    <a:pt x="86" y="2620"/>
                    <a:pt x="3238" y="5367"/>
                  </a:cubicBezTo>
                  <a:cubicBezTo>
                    <a:pt x="3238" y="5367"/>
                    <a:pt x="4122" y="232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2;p87">
              <a:extLst>
                <a:ext uri="{FF2B5EF4-FFF2-40B4-BE49-F238E27FC236}">
                  <a16:creationId xmlns:a16="http://schemas.microsoft.com/office/drawing/2014/main" id="{81A08454-8714-7D0F-F53E-BBAC3883C9CB}"/>
                </a:ext>
              </a:extLst>
            </p:cNvPr>
            <p:cNvSpPr/>
            <p:nvPr/>
          </p:nvSpPr>
          <p:spPr>
            <a:xfrm>
              <a:off x="607263" y="473554"/>
              <a:ext cx="369018" cy="635424"/>
            </a:xfrm>
            <a:custGeom>
              <a:avLst/>
              <a:gdLst/>
              <a:ahLst/>
              <a:cxnLst/>
              <a:rect l="l" t="t" r="r" b="b"/>
              <a:pathLst>
                <a:path w="3643" h="6273" extrusionOk="0">
                  <a:moveTo>
                    <a:pt x="1246" y="1"/>
                  </a:moveTo>
                  <a:lnTo>
                    <a:pt x="1246" y="1"/>
                  </a:lnTo>
                  <a:cubicBezTo>
                    <a:pt x="1246" y="1"/>
                    <a:pt x="0" y="2311"/>
                    <a:pt x="1353" y="6273"/>
                  </a:cubicBezTo>
                  <a:cubicBezTo>
                    <a:pt x="1353" y="6273"/>
                    <a:pt x="3642" y="4068"/>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3;p87">
              <a:extLst>
                <a:ext uri="{FF2B5EF4-FFF2-40B4-BE49-F238E27FC236}">
                  <a16:creationId xmlns:a16="http://schemas.microsoft.com/office/drawing/2014/main" id="{80B15202-DE10-8528-6344-908D17C51629}"/>
                </a:ext>
              </a:extLst>
            </p:cNvPr>
            <p:cNvSpPr/>
            <p:nvPr/>
          </p:nvSpPr>
          <p:spPr>
            <a:xfrm>
              <a:off x="847839" y="249186"/>
              <a:ext cx="162984" cy="162984"/>
            </a:xfrm>
            <a:custGeom>
              <a:avLst/>
              <a:gdLst/>
              <a:ahLst/>
              <a:cxnLst/>
              <a:rect l="l" t="t" r="r" b="b"/>
              <a:pathLst>
                <a:path w="1609" h="1609" extrusionOk="0">
                  <a:moveTo>
                    <a:pt x="799" y="1"/>
                  </a:moveTo>
                  <a:cubicBezTo>
                    <a:pt x="352" y="1"/>
                    <a:pt x="0" y="363"/>
                    <a:pt x="0" y="810"/>
                  </a:cubicBezTo>
                  <a:cubicBezTo>
                    <a:pt x="0" y="1246"/>
                    <a:pt x="352" y="1609"/>
                    <a:pt x="799" y="1609"/>
                  </a:cubicBezTo>
                  <a:cubicBezTo>
                    <a:pt x="1246" y="1609"/>
                    <a:pt x="1608" y="1246"/>
                    <a:pt x="1608" y="810"/>
                  </a:cubicBezTo>
                  <a:cubicBezTo>
                    <a:pt x="1608" y="363"/>
                    <a:pt x="1246"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4;p87">
              <a:extLst>
                <a:ext uri="{FF2B5EF4-FFF2-40B4-BE49-F238E27FC236}">
                  <a16:creationId xmlns:a16="http://schemas.microsoft.com/office/drawing/2014/main" id="{FE69CCF8-8765-A364-11E4-A093AEAABD6F}"/>
                </a:ext>
              </a:extLst>
            </p:cNvPr>
            <p:cNvSpPr/>
            <p:nvPr/>
          </p:nvSpPr>
          <p:spPr>
            <a:xfrm>
              <a:off x="858576" y="462817"/>
              <a:ext cx="455321" cy="192055"/>
            </a:xfrm>
            <a:custGeom>
              <a:avLst/>
              <a:gdLst/>
              <a:ahLst/>
              <a:cxnLst/>
              <a:rect l="l" t="t" r="r" b="b"/>
              <a:pathLst>
                <a:path w="4495" h="1896" extrusionOk="0">
                  <a:moveTo>
                    <a:pt x="1" y="0"/>
                  </a:moveTo>
                  <a:cubicBezTo>
                    <a:pt x="1" y="0"/>
                    <a:pt x="341" y="1384"/>
                    <a:pt x="1843" y="1576"/>
                  </a:cubicBezTo>
                  <a:cubicBezTo>
                    <a:pt x="3334" y="1778"/>
                    <a:pt x="3919" y="1629"/>
                    <a:pt x="4494" y="1896"/>
                  </a:cubicBezTo>
                  <a:cubicBezTo>
                    <a:pt x="4494" y="1896"/>
                    <a:pt x="4232" y="177"/>
                    <a:pt x="2387" y="177"/>
                  </a:cubicBezTo>
                  <a:cubicBezTo>
                    <a:pt x="2338" y="177"/>
                    <a:pt x="2288" y="179"/>
                    <a:pt x="2237" y="181"/>
                  </a:cubicBezTo>
                  <a:cubicBezTo>
                    <a:pt x="1927" y="198"/>
                    <a:pt x="1660" y="205"/>
                    <a:pt x="1429" y="205"/>
                  </a:cubicBezTo>
                  <a:cubicBezTo>
                    <a:pt x="183" y="20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B2_22">
            <a:hlinkClick r:id="" action="ppaction://media"/>
            <a:extLst>
              <a:ext uri="{FF2B5EF4-FFF2-40B4-BE49-F238E27FC236}">
                <a16:creationId xmlns:a16="http://schemas.microsoft.com/office/drawing/2014/main" id="{DBD548E2-475E-ACE6-43F0-C904FFDF59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83087" y="154544"/>
            <a:ext cx="487363" cy="487363"/>
          </a:xfrm>
          <a:prstGeom prst="rect">
            <a:avLst/>
          </a:prstGeom>
        </p:spPr>
      </p:pic>
    </p:spTree>
    <p:extLst>
      <p:ext uri="{BB962C8B-B14F-4D97-AF65-F5344CB8AC3E}">
        <p14:creationId xmlns:p14="http://schemas.microsoft.com/office/powerpoint/2010/main" val="38651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8"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checkerboard(across)">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xit" presetSubtype="4" fill="hold" grpId="1" nodeType="clickEffect">
                                  <p:stCondLst>
                                    <p:cond delay="0"/>
                                  </p:stCondLst>
                                  <p:childTnLst>
                                    <p:anim calcmode="lin" valueType="num">
                                      <p:cBhvr additive="base">
                                        <p:cTn id="20" dur="500"/>
                                        <p:tgtEl>
                                          <p:spTgt spid="31"/>
                                        </p:tgtEl>
                                        <p:attrNameLst>
                                          <p:attrName>ppt_y</p:attrName>
                                        </p:attrNameLst>
                                      </p:cBhvr>
                                      <p:tavLst>
                                        <p:tav tm="0">
                                          <p:val>
                                            <p:strVal val="#ppt_y"/>
                                          </p:val>
                                        </p:tav>
                                        <p:tav tm="100000">
                                          <p:val>
                                            <p:strVal val="#ppt_y+#ppt_h*1.125000"/>
                                          </p:val>
                                        </p:tav>
                                      </p:tavLst>
                                    </p:anim>
                                    <p:animEffect transition="out" filter="wipe(down)">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1" nodeType="clickEffect">
                                  <p:stCondLst>
                                    <p:cond delay="0"/>
                                  </p:stCondLst>
                                  <p:childTnLst>
                                    <p:anim calcmode="lin" valueType="num">
                                      <p:cBhvr additive="base">
                                        <p:cTn id="36" dur="500"/>
                                        <p:tgtEl>
                                          <p:spTgt spid="33"/>
                                        </p:tgtEl>
                                        <p:attrNameLst>
                                          <p:attrName>ppt_y</p:attrName>
                                        </p:attrNameLst>
                                      </p:cBhvr>
                                      <p:tavLst>
                                        <p:tav tm="0">
                                          <p:val>
                                            <p:strVal val="#ppt_y"/>
                                          </p:val>
                                        </p:tav>
                                        <p:tav tm="100000">
                                          <p:val>
                                            <p:strVal val="#ppt_y+#ppt_h*1.125000"/>
                                          </p:val>
                                        </p:tav>
                                      </p:tavLst>
                                    </p:anim>
                                    <p:animEffect transition="out" filter="wipe(down)">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checkerboard(across)">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dissolv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xit" presetSubtype="4" fill="hold" grpId="1" nodeType="clickEffect">
                                  <p:stCondLst>
                                    <p:cond delay="0"/>
                                  </p:stCondLst>
                                  <p:childTnLst>
                                    <p:anim calcmode="lin" valueType="num">
                                      <p:cBhvr additive="base">
                                        <p:cTn id="52" dur="500"/>
                                        <p:tgtEl>
                                          <p:spTgt spid="35"/>
                                        </p:tgtEl>
                                        <p:attrNameLst>
                                          <p:attrName>ppt_y</p:attrName>
                                        </p:attrNameLst>
                                      </p:cBhvr>
                                      <p:tavLst>
                                        <p:tav tm="0">
                                          <p:val>
                                            <p:strVal val="#ppt_y"/>
                                          </p:val>
                                        </p:tav>
                                        <p:tav tm="100000">
                                          <p:val>
                                            <p:strVal val="#ppt_y+#ppt_h*1.125000"/>
                                          </p:val>
                                        </p:tav>
                                      </p:tavLst>
                                    </p:anim>
                                    <p:animEffect transition="out" filter="wipe(down)">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checkerboard(across)">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dissolv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xit" presetSubtype="4" fill="hold" grpId="1" nodeType="clickEffect">
                                  <p:stCondLst>
                                    <p:cond delay="0"/>
                                  </p:stCondLst>
                                  <p:childTnLst>
                                    <p:anim calcmode="lin" valueType="num">
                                      <p:cBhvr additive="base">
                                        <p:cTn id="68" dur="500"/>
                                        <p:tgtEl>
                                          <p:spTgt spid="36"/>
                                        </p:tgtEl>
                                        <p:attrNameLst>
                                          <p:attrName>ppt_y</p:attrName>
                                        </p:attrNameLst>
                                      </p:cBhvr>
                                      <p:tavLst>
                                        <p:tav tm="0">
                                          <p:val>
                                            <p:strVal val="#ppt_y"/>
                                          </p:val>
                                        </p:tav>
                                        <p:tav tm="100000">
                                          <p:val>
                                            <p:strVal val="#ppt_y+#ppt_h*1.125000"/>
                                          </p:val>
                                        </p:tav>
                                      </p:tavLst>
                                    </p:anim>
                                    <p:animEffect transition="out" filter="wipe(down)">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 presetClass="entr" presetSubtype="1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heckerboard(across)">
                                      <p:cBhvr>
                                        <p:cTn id="75" dur="500"/>
                                        <p:tgtEl>
                                          <p:spTgt spid="37"/>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dissolve">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53"/>
                </p:tgtEl>
              </p:cMediaNode>
            </p:audio>
          </p:childTnLst>
        </p:cTn>
      </p:par>
    </p:tnLst>
    <p:bldLst>
      <p:bldP spid="18" grpId="0" animBg="1"/>
      <p:bldP spid="21" grpId="0" animBg="1"/>
      <p:bldP spid="26" grpId="0" animBg="1"/>
      <p:bldP spid="27" grpId="0" animBg="1"/>
      <p:bldP spid="28" grpId="0" animBg="1"/>
      <p:bldP spid="31" grpId="0" animBg="1"/>
      <p:bldP spid="31" grpId="1" animBg="1"/>
      <p:bldP spid="33" grpId="0" animBg="1"/>
      <p:bldP spid="33" grpId="1" animBg="1"/>
      <p:bldP spid="35" grpId="0" animBg="1"/>
      <p:bldP spid="35" grpId="1" animBg="1"/>
      <p:bldP spid="36" grpId="0" animBg="1"/>
      <p:bldP spid="36" grpId="1"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172"/>
        <p:cNvGrpSpPr/>
        <p:nvPr/>
      </p:nvGrpSpPr>
      <p:grpSpPr>
        <a:xfrm>
          <a:off x="0" y="0"/>
          <a:ext cx="0" cy="0"/>
          <a:chOff x="0" y="0"/>
          <a:chExt cx="0" cy="0"/>
        </a:xfrm>
      </p:grpSpPr>
      <p:grpSp>
        <p:nvGrpSpPr>
          <p:cNvPr id="1183" name="Google Shape;1183;p71"/>
          <p:cNvGrpSpPr/>
          <p:nvPr/>
        </p:nvGrpSpPr>
        <p:grpSpPr>
          <a:xfrm rot="-1800044">
            <a:off x="7689508" y="3078931"/>
            <a:ext cx="1234539" cy="1915280"/>
            <a:chOff x="955385" y="3227066"/>
            <a:chExt cx="1234566" cy="1915322"/>
          </a:xfrm>
        </p:grpSpPr>
        <p:sp>
          <p:nvSpPr>
            <p:cNvPr id="1184" name="Google Shape;1184;p71"/>
            <p:cNvSpPr/>
            <p:nvPr/>
          </p:nvSpPr>
          <p:spPr>
            <a:xfrm>
              <a:off x="955385" y="3676284"/>
              <a:ext cx="196135" cy="196135"/>
            </a:xfrm>
            <a:custGeom>
              <a:avLst/>
              <a:gdLst/>
              <a:ahLst/>
              <a:cxnLst/>
              <a:rect l="l" t="t" r="r" b="b"/>
              <a:pathLst>
                <a:path w="1939" h="1939" extrusionOk="0">
                  <a:moveTo>
                    <a:pt x="970" y="0"/>
                  </a:moveTo>
                  <a:cubicBezTo>
                    <a:pt x="437" y="0"/>
                    <a:pt x="1" y="437"/>
                    <a:pt x="1" y="969"/>
                  </a:cubicBezTo>
                  <a:cubicBezTo>
                    <a:pt x="1" y="1502"/>
                    <a:pt x="437" y="1939"/>
                    <a:pt x="970" y="1939"/>
                  </a:cubicBezTo>
                  <a:cubicBezTo>
                    <a:pt x="1502" y="1939"/>
                    <a:pt x="1939" y="1502"/>
                    <a:pt x="1939" y="969"/>
                  </a:cubicBezTo>
                  <a:cubicBezTo>
                    <a:pt x="1939" y="437"/>
                    <a:pt x="1502" y="0"/>
                    <a:pt x="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71"/>
            <p:cNvSpPr/>
            <p:nvPr/>
          </p:nvSpPr>
          <p:spPr>
            <a:xfrm>
              <a:off x="1042679" y="4417327"/>
              <a:ext cx="107829" cy="106716"/>
            </a:xfrm>
            <a:custGeom>
              <a:avLst/>
              <a:gdLst/>
              <a:ahLst/>
              <a:cxnLst/>
              <a:rect l="l" t="t" r="r" b="b"/>
              <a:pathLst>
                <a:path w="1066" h="1055" extrusionOk="0">
                  <a:moveTo>
                    <a:pt x="533" y="1"/>
                  </a:moveTo>
                  <a:cubicBezTo>
                    <a:pt x="245" y="1"/>
                    <a:pt x="0" y="235"/>
                    <a:pt x="0" y="523"/>
                  </a:cubicBezTo>
                  <a:cubicBezTo>
                    <a:pt x="0" y="821"/>
                    <a:pt x="245" y="1055"/>
                    <a:pt x="533" y="1055"/>
                  </a:cubicBezTo>
                  <a:cubicBezTo>
                    <a:pt x="820" y="1055"/>
                    <a:pt x="1065" y="821"/>
                    <a:pt x="1065" y="523"/>
                  </a:cubicBezTo>
                  <a:cubicBezTo>
                    <a:pt x="1065" y="235"/>
                    <a:pt x="820" y="1"/>
                    <a:pt x="5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71"/>
            <p:cNvSpPr/>
            <p:nvPr/>
          </p:nvSpPr>
          <p:spPr>
            <a:xfrm>
              <a:off x="1539237" y="4008873"/>
              <a:ext cx="547235" cy="1133515"/>
            </a:xfrm>
            <a:custGeom>
              <a:avLst/>
              <a:gdLst/>
              <a:ahLst/>
              <a:cxnLst/>
              <a:rect l="l" t="t" r="r" b="b"/>
              <a:pathLst>
                <a:path w="5410" h="11206" extrusionOk="0">
                  <a:moveTo>
                    <a:pt x="81" y="0"/>
                  </a:moveTo>
                  <a:cubicBezTo>
                    <a:pt x="75" y="0"/>
                    <a:pt x="70" y="1"/>
                    <a:pt x="64" y="3"/>
                  </a:cubicBezTo>
                  <a:cubicBezTo>
                    <a:pt x="22" y="14"/>
                    <a:pt x="0" y="56"/>
                    <a:pt x="11" y="88"/>
                  </a:cubicBezTo>
                  <a:cubicBezTo>
                    <a:pt x="11" y="99"/>
                    <a:pt x="96" y="429"/>
                    <a:pt x="416" y="1015"/>
                  </a:cubicBezTo>
                  <a:cubicBezTo>
                    <a:pt x="714" y="1547"/>
                    <a:pt x="1278" y="2420"/>
                    <a:pt x="2290" y="3506"/>
                  </a:cubicBezTo>
                  <a:cubicBezTo>
                    <a:pt x="3408" y="4720"/>
                    <a:pt x="5271" y="7340"/>
                    <a:pt x="5154" y="11141"/>
                  </a:cubicBezTo>
                  <a:cubicBezTo>
                    <a:pt x="5154" y="11173"/>
                    <a:pt x="5186" y="11205"/>
                    <a:pt x="5229" y="11205"/>
                  </a:cubicBezTo>
                  <a:cubicBezTo>
                    <a:pt x="5271" y="11205"/>
                    <a:pt x="5293" y="11184"/>
                    <a:pt x="5303" y="11141"/>
                  </a:cubicBezTo>
                  <a:cubicBezTo>
                    <a:pt x="5410" y="7287"/>
                    <a:pt x="3525" y="4646"/>
                    <a:pt x="2386" y="3410"/>
                  </a:cubicBezTo>
                  <a:cubicBezTo>
                    <a:pt x="490" y="1345"/>
                    <a:pt x="149" y="67"/>
                    <a:pt x="149" y="56"/>
                  </a:cubicBezTo>
                  <a:cubicBezTo>
                    <a:pt x="141" y="21"/>
                    <a:pt x="110"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71"/>
            <p:cNvSpPr/>
            <p:nvPr/>
          </p:nvSpPr>
          <p:spPr>
            <a:xfrm>
              <a:off x="1740631" y="3879398"/>
              <a:ext cx="164879" cy="455085"/>
            </a:xfrm>
            <a:custGeom>
              <a:avLst/>
              <a:gdLst/>
              <a:ahLst/>
              <a:cxnLst/>
              <a:rect l="l" t="t" r="r" b="b"/>
              <a:pathLst>
                <a:path w="1630" h="4499" extrusionOk="0">
                  <a:moveTo>
                    <a:pt x="1550" y="1"/>
                  </a:moveTo>
                  <a:cubicBezTo>
                    <a:pt x="1530" y="1"/>
                    <a:pt x="1509" y="9"/>
                    <a:pt x="1491" y="26"/>
                  </a:cubicBezTo>
                  <a:cubicBezTo>
                    <a:pt x="1044" y="623"/>
                    <a:pt x="650" y="1549"/>
                    <a:pt x="341" y="2774"/>
                  </a:cubicBezTo>
                  <a:cubicBezTo>
                    <a:pt x="107" y="3679"/>
                    <a:pt x="1" y="4414"/>
                    <a:pt x="1" y="4424"/>
                  </a:cubicBezTo>
                  <a:cubicBezTo>
                    <a:pt x="1" y="4456"/>
                    <a:pt x="22" y="4499"/>
                    <a:pt x="65" y="4499"/>
                  </a:cubicBezTo>
                  <a:lnTo>
                    <a:pt x="75" y="4499"/>
                  </a:lnTo>
                  <a:cubicBezTo>
                    <a:pt x="107" y="4499"/>
                    <a:pt x="139" y="4478"/>
                    <a:pt x="139" y="4446"/>
                  </a:cubicBezTo>
                  <a:cubicBezTo>
                    <a:pt x="150" y="4414"/>
                    <a:pt x="544" y="1507"/>
                    <a:pt x="1609" y="112"/>
                  </a:cubicBezTo>
                  <a:cubicBezTo>
                    <a:pt x="1630" y="80"/>
                    <a:pt x="1630" y="37"/>
                    <a:pt x="1598" y="16"/>
                  </a:cubicBezTo>
                  <a:cubicBezTo>
                    <a:pt x="1584" y="6"/>
                    <a:pt x="1567" y="1"/>
                    <a:pt x="15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71"/>
            <p:cNvSpPr/>
            <p:nvPr/>
          </p:nvSpPr>
          <p:spPr>
            <a:xfrm>
              <a:off x="1695416" y="3695705"/>
              <a:ext cx="92757" cy="638778"/>
            </a:xfrm>
            <a:custGeom>
              <a:avLst/>
              <a:gdLst/>
              <a:ahLst/>
              <a:cxnLst/>
              <a:rect l="l" t="t" r="r" b="b"/>
              <a:pathLst>
                <a:path w="917" h="6315" extrusionOk="0">
                  <a:moveTo>
                    <a:pt x="77" y="0"/>
                  </a:moveTo>
                  <a:cubicBezTo>
                    <a:pt x="65" y="0"/>
                    <a:pt x="54" y="4"/>
                    <a:pt x="43" y="11"/>
                  </a:cubicBezTo>
                  <a:cubicBezTo>
                    <a:pt x="11" y="21"/>
                    <a:pt x="0" y="64"/>
                    <a:pt x="11" y="107"/>
                  </a:cubicBezTo>
                  <a:cubicBezTo>
                    <a:pt x="916" y="1853"/>
                    <a:pt x="448" y="6198"/>
                    <a:pt x="448" y="6240"/>
                  </a:cubicBezTo>
                  <a:cubicBezTo>
                    <a:pt x="448" y="6283"/>
                    <a:pt x="469" y="6315"/>
                    <a:pt x="512" y="6315"/>
                  </a:cubicBezTo>
                  <a:lnTo>
                    <a:pt x="522" y="6315"/>
                  </a:lnTo>
                  <a:cubicBezTo>
                    <a:pt x="554" y="6315"/>
                    <a:pt x="586" y="6294"/>
                    <a:pt x="586" y="6251"/>
                  </a:cubicBezTo>
                  <a:cubicBezTo>
                    <a:pt x="586" y="6240"/>
                    <a:pt x="714" y="5143"/>
                    <a:pt x="714" y="3834"/>
                  </a:cubicBezTo>
                  <a:cubicBezTo>
                    <a:pt x="725" y="2066"/>
                    <a:pt x="533" y="788"/>
                    <a:pt x="139" y="43"/>
                  </a:cubicBezTo>
                  <a:cubicBezTo>
                    <a:pt x="125" y="14"/>
                    <a:pt x="101"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71"/>
            <p:cNvSpPr/>
            <p:nvPr/>
          </p:nvSpPr>
          <p:spPr>
            <a:xfrm>
              <a:off x="1713724" y="4531528"/>
              <a:ext cx="332893" cy="320047"/>
            </a:xfrm>
            <a:custGeom>
              <a:avLst/>
              <a:gdLst/>
              <a:ahLst/>
              <a:cxnLst/>
              <a:rect l="l" t="t" r="r" b="b"/>
              <a:pathLst>
                <a:path w="3291" h="3164" extrusionOk="0">
                  <a:moveTo>
                    <a:pt x="81" y="0"/>
                  </a:moveTo>
                  <a:cubicBezTo>
                    <a:pt x="58" y="0"/>
                    <a:pt x="35" y="12"/>
                    <a:pt x="22" y="32"/>
                  </a:cubicBezTo>
                  <a:cubicBezTo>
                    <a:pt x="0" y="64"/>
                    <a:pt x="11" y="107"/>
                    <a:pt x="43" y="128"/>
                  </a:cubicBezTo>
                  <a:cubicBezTo>
                    <a:pt x="1747" y="1300"/>
                    <a:pt x="3142" y="3110"/>
                    <a:pt x="3152" y="3131"/>
                  </a:cubicBezTo>
                  <a:cubicBezTo>
                    <a:pt x="3163" y="3153"/>
                    <a:pt x="3184" y="3163"/>
                    <a:pt x="3206" y="3163"/>
                  </a:cubicBezTo>
                  <a:cubicBezTo>
                    <a:pt x="3227" y="3163"/>
                    <a:pt x="3238" y="3153"/>
                    <a:pt x="3248" y="3142"/>
                  </a:cubicBezTo>
                  <a:cubicBezTo>
                    <a:pt x="3280" y="3121"/>
                    <a:pt x="3291" y="3078"/>
                    <a:pt x="3270" y="3046"/>
                  </a:cubicBezTo>
                  <a:cubicBezTo>
                    <a:pt x="3248" y="3025"/>
                    <a:pt x="1843" y="1193"/>
                    <a:pt x="118" y="11"/>
                  </a:cubicBezTo>
                  <a:cubicBezTo>
                    <a:pt x="106" y="4"/>
                    <a:pt x="94" y="0"/>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71"/>
            <p:cNvSpPr/>
            <p:nvPr/>
          </p:nvSpPr>
          <p:spPr>
            <a:xfrm>
              <a:off x="1971157" y="4513219"/>
              <a:ext cx="81934" cy="219804"/>
            </a:xfrm>
            <a:custGeom>
              <a:avLst/>
              <a:gdLst/>
              <a:ahLst/>
              <a:cxnLst/>
              <a:rect l="l" t="t" r="r" b="b"/>
              <a:pathLst>
                <a:path w="810" h="2173" extrusionOk="0">
                  <a:moveTo>
                    <a:pt x="731" y="0"/>
                  </a:moveTo>
                  <a:cubicBezTo>
                    <a:pt x="708" y="0"/>
                    <a:pt x="685" y="12"/>
                    <a:pt x="671" y="32"/>
                  </a:cubicBezTo>
                  <a:cubicBezTo>
                    <a:pt x="0" y="1001"/>
                    <a:pt x="235" y="2077"/>
                    <a:pt x="245" y="2120"/>
                  </a:cubicBezTo>
                  <a:cubicBezTo>
                    <a:pt x="256" y="2152"/>
                    <a:pt x="277" y="2173"/>
                    <a:pt x="309" y="2173"/>
                  </a:cubicBezTo>
                  <a:lnTo>
                    <a:pt x="331" y="2173"/>
                  </a:lnTo>
                  <a:cubicBezTo>
                    <a:pt x="373" y="2162"/>
                    <a:pt x="394" y="2130"/>
                    <a:pt x="384" y="2088"/>
                  </a:cubicBezTo>
                  <a:cubicBezTo>
                    <a:pt x="384" y="2077"/>
                    <a:pt x="150" y="1023"/>
                    <a:pt x="788" y="107"/>
                  </a:cubicBezTo>
                  <a:cubicBezTo>
                    <a:pt x="810" y="75"/>
                    <a:pt x="799" y="32"/>
                    <a:pt x="767" y="11"/>
                  </a:cubicBezTo>
                  <a:cubicBezTo>
                    <a:pt x="756" y="4"/>
                    <a:pt x="743" y="0"/>
                    <a:pt x="7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71"/>
            <p:cNvSpPr/>
            <p:nvPr/>
          </p:nvSpPr>
          <p:spPr>
            <a:xfrm>
              <a:off x="1556432" y="3373636"/>
              <a:ext cx="259760" cy="229515"/>
            </a:xfrm>
            <a:custGeom>
              <a:avLst/>
              <a:gdLst/>
              <a:ahLst/>
              <a:cxnLst/>
              <a:rect l="l" t="t" r="r" b="b"/>
              <a:pathLst>
                <a:path w="2568" h="2269" extrusionOk="0">
                  <a:moveTo>
                    <a:pt x="1257" y="0"/>
                  </a:moveTo>
                  <a:lnTo>
                    <a:pt x="916" y="746"/>
                  </a:lnTo>
                  <a:cubicBezTo>
                    <a:pt x="916" y="746"/>
                    <a:pt x="651" y="398"/>
                    <a:pt x="129" y="398"/>
                  </a:cubicBezTo>
                  <a:cubicBezTo>
                    <a:pt x="88" y="398"/>
                    <a:pt x="45" y="400"/>
                    <a:pt x="1" y="405"/>
                  </a:cubicBezTo>
                  <a:cubicBezTo>
                    <a:pt x="1" y="405"/>
                    <a:pt x="874" y="1427"/>
                    <a:pt x="916" y="2268"/>
                  </a:cubicBezTo>
                  <a:lnTo>
                    <a:pt x="2088" y="2130"/>
                  </a:lnTo>
                  <a:cubicBezTo>
                    <a:pt x="2088" y="2130"/>
                    <a:pt x="1992" y="990"/>
                    <a:pt x="2567" y="139"/>
                  </a:cubicBezTo>
                  <a:lnTo>
                    <a:pt x="2567" y="139"/>
                  </a:lnTo>
                  <a:cubicBezTo>
                    <a:pt x="2567" y="139"/>
                    <a:pt x="2088" y="192"/>
                    <a:pt x="1736" y="607"/>
                  </a:cubicBezTo>
                  <a:lnTo>
                    <a:pt x="1257" y="0"/>
                  </a:ln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71"/>
            <p:cNvSpPr/>
            <p:nvPr/>
          </p:nvSpPr>
          <p:spPr>
            <a:xfrm>
              <a:off x="1594162" y="3543774"/>
              <a:ext cx="255410" cy="254297"/>
            </a:xfrm>
            <a:custGeom>
              <a:avLst/>
              <a:gdLst/>
              <a:ahLst/>
              <a:cxnLst/>
              <a:rect l="l" t="t" r="r" b="b"/>
              <a:pathLst>
                <a:path w="2525" h="2514" extrusionOk="0">
                  <a:moveTo>
                    <a:pt x="1268" y="1"/>
                  </a:moveTo>
                  <a:cubicBezTo>
                    <a:pt x="565" y="1"/>
                    <a:pt x="0" y="565"/>
                    <a:pt x="0" y="1257"/>
                  </a:cubicBezTo>
                  <a:cubicBezTo>
                    <a:pt x="0" y="1949"/>
                    <a:pt x="565" y="2514"/>
                    <a:pt x="1268" y="2514"/>
                  </a:cubicBezTo>
                  <a:cubicBezTo>
                    <a:pt x="1960" y="2514"/>
                    <a:pt x="2524" y="1949"/>
                    <a:pt x="2524" y="1257"/>
                  </a:cubicBezTo>
                  <a:cubicBezTo>
                    <a:pt x="2524" y="565"/>
                    <a:pt x="1960" y="1"/>
                    <a:pt x="12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71"/>
            <p:cNvSpPr/>
            <p:nvPr/>
          </p:nvSpPr>
          <p:spPr>
            <a:xfrm>
              <a:off x="1862317" y="3474889"/>
              <a:ext cx="279080" cy="455692"/>
            </a:xfrm>
            <a:custGeom>
              <a:avLst/>
              <a:gdLst/>
              <a:ahLst/>
              <a:cxnLst/>
              <a:rect l="l" t="t" r="r" b="b"/>
              <a:pathLst>
                <a:path w="2759" h="4505" extrusionOk="0">
                  <a:moveTo>
                    <a:pt x="2514" y="0"/>
                  </a:moveTo>
                  <a:cubicBezTo>
                    <a:pt x="75" y="1246"/>
                    <a:pt x="1" y="4505"/>
                    <a:pt x="1" y="4505"/>
                  </a:cubicBezTo>
                  <a:cubicBezTo>
                    <a:pt x="1" y="4505"/>
                    <a:pt x="1332" y="3855"/>
                    <a:pt x="2046" y="2598"/>
                  </a:cubicBezTo>
                  <a:cubicBezTo>
                    <a:pt x="2759" y="1342"/>
                    <a:pt x="2514" y="0"/>
                    <a:pt x="2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71"/>
            <p:cNvSpPr/>
            <p:nvPr/>
          </p:nvSpPr>
          <p:spPr>
            <a:xfrm>
              <a:off x="1306586" y="3396193"/>
              <a:ext cx="350089" cy="691681"/>
            </a:xfrm>
            <a:custGeom>
              <a:avLst/>
              <a:gdLst/>
              <a:ahLst/>
              <a:cxnLst/>
              <a:rect l="l" t="t" r="r" b="b"/>
              <a:pathLst>
                <a:path w="3461" h="6838" extrusionOk="0">
                  <a:moveTo>
                    <a:pt x="0" y="1"/>
                  </a:moveTo>
                  <a:cubicBezTo>
                    <a:pt x="320" y="4899"/>
                    <a:pt x="2716" y="6837"/>
                    <a:pt x="2716" y="6837"/>
                  </a:cubicBezTo>
                  <a:cubicBezTo>
                    <a:pt x="3461" y="1353"/>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71"/>
            <p:cNvSpPr/>
            <p:nvPr/>
          </p:nvSpPr>
          <p:spPr>
            <a:xfrm>
              <a:off x="1211806" y="4127828"/>
              <a:ext cx="584965" cy="461963"/>
            </a:xfrm>
            <a:custGeom>
              <a:avLst/>
              <a:gdLst/>
              <a:ahLst/>
              <a:cxnLst/>
              <a:rect l="l" t="t" r="r" b="b"/>
              <a:pathLst>
                <a:path w="5783" h="4567" extrusionOk="0">
                  <a:moveTo>
                    <a:pt x="339" y="0"/>
                  </a:moveTo>
                  <a:cubicBezTo>
                    <a:pt x="124" y="0"/>
                    <a:pt x="0" y="20"/>
                    <a:pt x="0" y="20"/>
                  </a:cubicBezTo>
                  <a:cubicBezTo>
                    <a:pt x="2737" y="4087"/>
                    <a:pt x="5782" y="4567"/>
                    <a:pt x="5782" y="4567"/>
                  </a:cubicBezTo>
                  <a:cubicBezTo>
                    <a:pt x="4069" y="384"/>
                    <a:pt x="1298"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71"/>
            <p:cNvSpPr/>
            <p:nvPr/>
          </p:nvSpPr>
          <p:spPr>
            <a:xfrm>
              <a:off x="1972270" y="4413078"/>
              <a:ext cx="190672" cy="190672"/>
            </a:xfrm>
            <a:custGeom>
              <a:avLst/>
              <a:gdLst/>
              <a:ahLst/>
              <a:cxnLst/>
              <a:rect l="l" t="t" r="r" b="b"/>
              <a:pathLst>
                <a:path w="1885" h="1885" extrusionOk="0">
                  <a:moveTo>
                    <a:pt x="948" y="0"/>
                  </a:moveTo>
                  <a:cubicBezTo>
                    <a:pt x="426" y="0"/>
                    <a:pt x="0" y="426"/>
                    <a:pt x="0" y="937"/>
                  </a:cubicBezTo>
                  <a:cubicBezTo>
                    <a:pt x="0" y="1459"/>
                    <a:pt x="426" y="1885"/>
                    <a:pt x="948" y="1885"/>
                  </a:cubicBezTo>
                  <a:cubicBezTo>
                    <a:pt x="1470" y="1885"/>
                    <a:pt x="1885" y="1459"/>
                    <a:pt x="1885" y="937"/>
                  </a:cubicBezTo>
                  <a:cubicBezTo>
                    <a:pt x="1885" y="426"/>
                    <a:pt x="1470" y="0"/>
                    <a:pt x="9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71"/>
            <p:cNvSpPr/>
            <p:nvPr/>
          </p:nvSpPr>
          <p:spPr>
            <a:xfrm>
              <a:off x="1789083" y="3919758"/>
              <a:ext cx="400867" cy="561295"/>
            </a:xfrm>
            <a:custGeom>
              <a:avLst/>
              <a:gdLst/>
              <a:ahLst/>
              <a:cxnLst/>
              <a:rect l="l" t="t" r="r" b="b"/>
              <a:pathLst>
                <a:path w="3963" h="5549" extrusionOk="0">
                  <a:moveTo>
                    <a:pt x="2461" y="0"/>
                  </a:moveTo>
                  <a:cubicBezTo>
                    <a:pt x="2312" y="724"/>
                    <a:pt x="1758" y="1171"/>
                    <a:pt x="874" y="2705"/>
                  </a:cubicBezTo>
                  <a:cubicBezTo>
                    <a:pt x="1" y="4249"/>
                    <a:pt x="1055" y="5548"/>
                    <a:pt x="1055" y="5548"/>
                  </a:cubicBezTo>
                  <a:cubicBezTo>
                    <a:pt x="1055" y="5548"/>
                    <a:pt x="970" y="5101"/>
                    <a:pt x="2461" y="3322"/>
                  </a:cubicBezTo>
                  <a:cubicBezTo>
                    <a:pt x="3962" y="1544"/>
                    <a:pt x="2461" y="0"/>
                    <a:pt x="2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71"/>
            <p:cNvSpPr/>
            <p:nvPr/>
          </p:nvSpPr>
          <p:spPr>
            <a:xfrm>
              <a:off x="1235476" y="4675670"/>
              <a:ext cx="388931" cy="132206"/>
            </a:xfrm>
            <a:custGeom>
              <a:avLst/>
              <a:gdLst/>
              <a:ahLst/>
              <a:cxnLst/>
              <a:rect l="l" t="t" r="r" b="b"/>
              <a:pathLst>
                <a:path w="3845" h="1307" extrusionOk="0">
                  <a:moveTo>
                    <a:pt x="975" y="1"/>
                  </a:moveTo>
                  <a:cubicBezTo>
                    <a:pt x="804" y="1"/>
                    <a:pt x="642" y="39"/>
                    <a:pt x="490" y="130"/>
                  </a:cubicBezTo>
                  <a:cubicBezTo>
                    <a:pt x="0" y="418"/>
                    <a:pt x="309" y="1089"/>
                    <a:pt x="1693" y="1270"/>
                  </a:cubicBezTo>
                  <a:cubicBezTo>
                    <a:pt x="1891" y="1296"/>
                    <a:pt x="2076" y="1307"/>
                    <a:pt x="2249" y="1307"/>
                  </a:cubicBezTo>
                  <a:cubicBezTo>
                    <a:pt x="3281" y="1307"/>
                    <a:pt x="3845" y="908"/>
                    <a:pt x="3845" y="908"/>
                  </a:cubicBezTo>
                  <a:cubicBezTo>
                    <a:pt x="2734" y="803"/>
                    <a:pt x="1760" y="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71"/>
            <p:cNvSpPr/>
            <p:nvPr/>
          </p:nvSpPr>
          <p:spPr>
            <a:xfrm>
              <a:off x="1006062" y="3227066"/>
              <a:ext cx="94881" cy="94982"/>
            </a:xfrm>
            <a:custGeom>
              <a:avLst/>
              <a:gdLst/>
              <a:ahLst/>
              <a:cxnLst/>
              <a:rect l="l" t="t" r="r" b="b"/>
              <a:pathLst>
                <a:path w="938" h="939" extrusionOk="0">
                  <a:moveTo>
                    <a:pt x="469" y="1"/>
                  </a:moveTo>
                  <a:cubicBezTo>
                    <a:pt x="213" y="1"/>
                    <a:pt x="0" y="214"/>
                    <a:pt x="0" y="469"/>
                  </a:cubicBezTo>
                  <a:cubicBezTo>
                    <a:pt x="0" y="736"/>
                    <a:pt x="213" y="938"/>
                    <a:pt x="469" y="938"/>
                  </a:cubicBezTo>
                  <a:cubicBezTo>
                    <a:pt x="724" y="938"/>
                    <a:pt x="937" y="736"/>
                    <a:pt x="937" y="469"/>
                  </a:cubicBezTo>
                  <a:cubicBezTo>
                    <a:pt x="937" y="214"/>
                    <a:pt x="724" y="1"/>
                    <a:pt x="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71"/>
          <p:cNvGrpSpPr/>
          <p:nvPr/>
        </p:nvGrpSpPr>
        <p:grpSpPr>
          <a:xfrm rot="1636443">
            <a:off x="114222" y="83098"/>
            <a:ext cx="1835648" cy="1253804"/>
            <a:chOff x="7711732" y="1971714"/>
            <a:chExt cx="1118740" cy="764092"/>
          </a:xfrm>
        </p:grpSpPr>
        <p:sp>
          <p:nvSpPr>
            <p:cNvPr id="1227" name="Google Shape;1227;p71"/>
            <p:cNvSpPr/>
            <p:nvPr/>
          </p:nvSpPr>
          <p:spPr>
            <a:xfrm>
              <a:off x="8515850" y="1971714"/>
              <a:ext cx="123839" cy="124800"/>
            </a:xfrm>
            <a:custGeom>
              <a:avLst/>
              <a:gdLst/>
              <a:ahLst/>
              <a:cxnLst/>
              <a:rect l="l" t="t" r="r" b="b"/>
              <a:pathLst>
                <a:path w="1417" h="1428" extrusionOk="0">
                  <a:moveTo>
                    <a:pt x="703" y="0"/>
                  </a:moveTo>
                  <a:cubicBezTo>
                    <a:pt x="320" y="0"/>
                    <a:pt x="0" y="320"/>
                    <a:pt x="0" y="714"/>
                  </a:cubicBezTo>
                  <a:cubicBezTo>
                    <a:pt x="0" y="1108"/>
                    <a:pt x="320" y="1427"/>
                    <a:pt x="703" y="1427"/>
                  </a:cubicBezTo>
                  <a:cubicBezTo>
                    <a:pt x="1097" y="1427"/>
                    <a:pt x="1416" y="1108"/>
                    <a:pt x="1416" y="714"/>
                  </a:cubicBezTo>
                  <a:cubicBezTo>
                    <a:pt x="1416" y="320"/>
                    <a:pt x="1097" y="0"/>
                    <a:pt x="703" y="0"/>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71"/>
            <p:cNvSpPr/>
            <p:nvPr/>
          </p:nvSpPr>
          <p:spPr>
            <a:xfrm>
              <a:off x="8103522" y="2027559"/>
              <a:ext cx="68081" cy="67993"/>
            </a:xfrm>
            <a:custGeom>
              <a:avLst/>
              <a:gdLst/>
              <a:ahLst/>
              <a:cxnLst/>
              <a:rect l="l" t="t" r="r" b="b"/>
              <a:pathLst>
                <a:path w="779" h="778" extrusionOk="0">
                  <a:moveTo>
                    <a:pt x="395" y="0"/>
                  </a:moveTo>
                  <a:cubicBezTo>
                    <a:pt x="182" y="0"/>
                    <a:pt x="1" y="170"/>
                    <a:pt x="1" y="383"/>
                  </a:cubicBezTo>
                  <a:cubicBezTo>
                    <a:pt x="1" y="596"/>
                    <a:pt x="182" y="777"/>
                    <a:pt x="395" y="777"/>
                  </a:cubicBezTo>
                  <a:cubicBezTo>
                    <a:pt x="608" y="777"/>
                    <a:pt x="778" y="596"/>
                    <a:pt x="778" y="383"/>
                  </a:cubicBezTo>
                  <a:cubicBezTo>
                    <a:pt x="778" y="170"/>
                    <a:pt x="608" y="0"/>
                    <a:pt x="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71"/>
            <p:cNvSpPr/>
            <p:nvPr/>
          </p:nvSpPr>
          <p:spPr>
            <a:xfrm>
              <a:off x="7711732" y="2340257"/>
              <a:ext cx="719523" cy="340666"/>
            </a:xfrm>
            <a:custGeom>
              <a:avLst/>
              <a:gdLst/>
              <a:ahLst/>
              <a:cxnLst/>
              <a:rect l="l" t="t" r="r" b="b"/>
              <a:pathLst>
                <a:path w="8233" h="3898" extrusionOk="0">
                  <a:moveTo>
                    <a:pt x="8147" y="0"/>
                  </a:moveTo>
                  <a:cubicBezTo>
                    <a:pt x="8136" y="11"/>
                    <a:pt x="7902" y="64"/>
                    <a:pt x="7465" y="309"/>
                  </a:cubicBezTo>
                  <a:cubicBezTo>
                    <a:pt x="7071" y="522"/>
                    <a:pt x="6443" y="937"/>
                    <a:pt x="5644" y="1672"/>
                  </a:cubicBezTo>
                  <a:cubicBezTo>
                    <a:pt x="4774" y="2470"/>
                    <a:pt x="2945" y="3773"/>
                    <a:pt x="294" y="3773"/>
                  </a:cubicBezTo>
                  <a:cubicBezTo>
                    <a:pt x="222" y="3773"/>
                    <a:pt x="149" y="3772"/>
                    <a:pt x="75" y="3770"/>
                  </a:cubicBezTo>
                  <a:cubicBezTo>
                    <a:pt x="33" y="3770"/>
                    <a:pt x="1" y="3791"/>
                    <a:pt x="1" y="3834"/>
                  </a:cubicBezTo>
                  <a:cubicBezTo>
                    <a:pt x="1" y="3866"/>
                    <a:pt x="33" y="3897"/>
                    <a:pt x="64" y="3897"/>
                  </a:cubicBezTo>
                  <a:lnTo>
                    <a:pt x="309" y="3897"/>
                  </a:lnTo>
                  <a:cubicBezTo>
                    <a:pt x="2993" y="3897"/>
                    <a:pt x="4846" y="2577"/>
                    <a:pt x="5730" y="1768"/>
                  </a:cubicBezTo>
                  <a:cubicBezTo>
                    <a:pt x="7231" y="383"/>
                    <a:pt x="8158" y="128"/>
                    <a:pt x="8179" y="128"/>
                  </a:cubicBezTo>
                  <a:cubicBezTo>
                    <a:pt x="8211" y="117"/>
                    <a:pt x="8232" y="85"/>
                    <a:pt x="8221" y="53"/>
                  </a:cubicBezTo>
                  <a:cubicBezTo>
                    <a:pt x="8211" y="21"/>
                    <a:pt x="8179" y="0"/>
                    <a:pt x="81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71"/>
            <p:cNvSpPr/>
            <p:nvPr/>
          </p:nvSpPr>
          <p:spPr>
            <a:xfrm>
              <a:off x="8221767" y="2466805"/>
              <a:ext cx="291375" cy="106185"/>
            </a:xfrm>
            <a:custGeom>
              <a:avLst/>
              <a:gdLst/>
              <a:ahLst/>
              <a:cxnLst/>
              <a:rect l="l" t="t" r="r" b="b"/>
              <a:pathLst>
                <a:path w="3334" h="1215" extrusionOk="0">
                  <a:moveTo>
                    <a:pt x="85" y="0"/>
                  </a:moveTo>
                  <a:cubicBezTo>
                    <a:pt x="43" y="0"/>
                    <a:pt x="11" y="22"/>
                    <a:pt x="11" y="64"/>
                  </a:cubicBezTo>
                  <a:cubicBezTo>
                    <a:pt x="0" y="96"/>
                    <a:pt x="32" y="128"/>
                    <a:pt x="64" y="128"/>
                  </a:cubicBezTo>
                  <a:cubicBezTo>
                    <a:pt x="85" y="139"/>
                    <a:pt x="2204" y="426"/>
                    <a:pt x="3227" y="1204"/>
                  </a:cubicBezTo>
                  <a:cubicBezTo>
                    <a:pt x="3237" y="1214"/>
                    <a:pt x="3248" y="1214"/>
                    <a:pt x="3259" y="1214"/>
                  </a:cubicBezTo>
                  <a:cubicBezTo>
                    <a:pt x="3280" y="1214"/>
                    <a:pt x="3301" y="1204"/>
                    <a:pt x="3312" y="1193"/>
                  </a:cubicBezTo>
                  <a:cubicBezTo>
                    <a:pt x="3333" y="1161"/>
                    <a:pt x="3333" y="1118"/>
                    <a:pt x="3301" y="1097"/>
                  </a:cubicBezTo>
                  <a:cubicBezTo>
                    <a:pt x="2865" y="767"/>
                    <a:pt x="2183" y="479"/>
                    <a:pt x="1289" y="256"/>
                  </a:cubicBezTo>
                  <a:cubicBezTo>
                    <a:pt x="628" y="85"/>
                    <a:pt x="85" y="11"/>
                    <a:pt x="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71"/>
            <p:cNvSpPr/>
            <p:nvPr/>
          </p:nvSpPr>
          <p:spPr>
            <a:xfrm>
              <a:off x="8222641" y="2438838"/>
              <a:ext cx="406824" cy="47543"/>
            </a:xfrm>
            <a:custGeom>
              <a:avLst/>
              <a:gdLst/>
              <a:ahLst/>
              <a:cxnLst/>
              <a:rect l="l" t="t" r="r" b="b"/>
              <a:pathLst>
                <a:path w="4655" h="544" extrusionOk="0">
                  <a:moveTo>
                    <a:pt x="4584" y="0"/>
                  </a:moveTo>
                  <a:cubicBezTo>
                    <a:pt x="4572" y="0"/>
                    <a:pt x="4559" y="4"/>
                    <a:pt x="4548" y="11"/>
                  </a:cubicBezTo>
                  <a:cubicBezTo>
                    <a:pt x="3929" y="334"/>
                    <a:pt x="2853" y="418"/>
                    <a:pt x="1910" y="418"/>
                  </a:cubicBezTo>
                  <a:cubicBezTo>
                    <a:pt x="922" y="418"/>
                    <a:pt x="81" y="326"/>
                    <a:pt x="65" y="320"/>
                  </a:cubicBezTo>
                  <a:cubicBezTo>
                    <a:pt x="33" y="320"/>
                    <a:pt x="1" y="342"/>
                    <a:pt x="1" y="384"/>
                  </a:cubicBezTo>
                  <a:cubicBezTo>
                    <a:pt x="1" y="416"/>
                    <a:pt x="22" y="448"/>
                    <a:pt x="54" y="448"/>
                  </a:cubicBezTo>
                  <a:cubicBezTo>
                    <a:pt x="65" y="448"/>
                    <a:pt x="874" y="544"/>
                    <a:pt x="1832" y="544"/>
                  </a:cubicBezTo>
                  <a:lnTo>
                    <a:pt x="1896" y="544"/>
                  </a:lnTo>
                  <a:cubicBezTo>
                    <a:pt x="3153" y="544"/>
                    <a:pt x="4069" y="405"/>
                    <a:pt x="4612" y="118"/>
                  </a:cubicBezTo>
                  <a:cubicBezTo>
                    <a:pt x="4644" y="107"/>
                    <a:pt x="4654" y="65"/>
                    <a:pt x="4633" y="33"/>
                  </a:cubicBezTo>
                  <a:cubicBezTo>
                    <a:pt x="4626" y="12"/>
                    <a:pt x="4606" y="0"/>
                    <a:pt x="45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71"/>
            <p:cNvSpPr/>
            <p:nvPr/>
          </p:nvSpPr>
          <p:spPr>
            <a:xfrm>
              <a:off x="7896047" y="2450899"/>
              <a:ext cx="204766" cy="211409"/>
            </a:xfrm>
            <a:custGeom>
              <a:avLst/>
              <a:gdLst/>
              <a:ahLst/>
              <a:cxnLst/>
              <a:rect l="l" t="t" r="r" b="b"/>
              <a:pathLst>
                <a:path w="2343" h="2419" extrusionOk="0">
                  <a:moveTo>
                    <a:pt x="2275" y="0"/>
                  </a:moveTo>
                  <a:cubicBezTo>
                    <a:pt x="2256" y="0"/>
                    <a:pt x="2239" y="9"/>
                    <a:pt x="2226" y="23"/>
                  </a:cubicBezTo>
                  <a:cubicBezTo>
                    <a:pt x="1363" y="1279"/>
                    <a:pt x="43" y="2291"/>
                    <a:pt x="32" y="2301"/>
                  </a:cubicBezTo>
                  <a:cubicBezTo>
                    <a:pt x="0" y="2323"/>
                    <a:pt x="0" y="2365"/>
                    <a:pt x="21" y="2387"/>
                  </a:cubicBezTo>
                  <a:cubicBezTo>
                    <a:pt x="32" y="2408"/>
                    <a:pt x="43" y="2419"/>
                    <a:pt x="64" y="2419"/>
                  </a:cubicBezTo>
                  <a:cubicBezTo>
                    <a:pt x="85" y="2419"/>
                    <a:pt x="96" y="2408"/>
                    <a:pt x="107" y="2397"/>
                  </a:cubicBezTo>
                  <a:cubicBezTo>
                    <a:pt x="117" y="2397"/>
                    <a:pt x="1459" y="1364"/>
                    <a:pt x="2332" y="97"/>
                  </a:cubicBezTo>
                  <a:cubicBezTo>
                    <a:pt x="2343" y="76"/>
                    <a:pt x="2343" y="33"/>
                    <a:pt x="2311" y="12"/>
                  </a:cubicBezTo>
                  <a:cubicBezTo>
                    <a:pt x="2299" y="4"/>
                    <a:pt x="2286" y="0"/>
                    <a:pt x="2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71"/>
            <p:cNvSpPr/>
            <p:nvPr/>
          </p:nvSpPr>
          <p:spPr>
            <a:xfrm>
              <a:off x="7970420" y="2625426"/>
              <a:ext cx="142541" cy="40639"/>
            </a:xfrm>
            <a:custGeom>
              <a:avLst/>
              <a:gdLst/>
              <a:ahLst/>
              <a:cxnLst/>
              <a:rect l="l" t="t" r="r" b="b"/>
              <a:pathLst>
                <a:path w="1631" h="465" extrusionOk="0">
                  <a:moveTo>
                    <a:pt x="435" y="1"/>
                  </a:moveTo>
                  <a:cubicBezTo>
                    <a:pt x="215" y="1"/>
                    <a:pt x="68" y="34"/>
                    <a:pt x="54" y="38"/>
                  </a:cubicBezTo>
                  <a:cubicBezTo>
                    <a:pt x="22" y="49"/>
                    <a:pt x="1" y="81"/>
                    <a:pt x="12" y="113"/>
                  </a:cubicBezTo>
                  <a:cubicBezTo>
                    <a:pt x="12" y="145"/>
                    <a:pt x="44" y="166"/>
                    <a:pt x="86" y="166"/>
                  </a:cubicBezTo>
                  <a:cubicBezTo>
                    <a:pt x="86" y="161"/>
                    <a:pt x="223" y="130"/>
                    <a:pt x="431" y="130"/>
                  </a:cubicBezTo>
                  <a:cubicBezTo>
                    <a:pt x="716" y="130"/>
                    <a:pt x="1136" y="189"/>
                    <a:pt x="1524" y="453"/>
                  </a:cubicBezTo>
                  <a:cubicBezTo>
                    <a:pt x="1534" y="464"/>
                    <a:pt x="1545" y="464"/>
                    <a:pt x="1556" y="464"/>
                  </a:cubicBezTo>
                  <a:cubicBezTo>
                    <a:pt x="1577" y="464"/>
                    <a:pt x="1598" y="453"/>
                    <a:pt x="1609" y="432"/>
                  </a:cubicBezTo>
                  <a:cubicBezTo>
                    <a:pt x="1630" y="411"/>
                    <a:pt x="1620" y="368"/>
                    <a:pt x="1598" y="347"/>
                  </a:cubicBezTo>
                  <a:cubicBezTo>
                    <a:pt x="1179" y="63"/>
                    <a:pt x="738"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71"/>
            <p:cNvSpPr/>
            <p:nvPr/>
          </p:nvSpPr>
          <p:spPr>
            <a:xfrm>
              <a:off x="8686095" y="2351356"/>
              <a:ext cx="144377" cy="164827"/>
            </a:xfrm>
            <a:custGeom>
              <a:avLst/>
              <a:gdLst/>
              <a:ahLst/>
              <a:cxnLst/>
              <a:rect l="l" t="t" r="r" b="b"/>
              <a:pathLst>
                <a:path w="1652" h="1886" extrusionOk="0">
                  <a:moveTo>
                    <a:pt x="1364" y="1"/>
                  </a:moveTo>
                  <a:lnTo>
                    <a:pt x="1364" y="1"/>
                  </a:lnTo>
                  <a:cubicBezTo>
                    <a:pt x="1364" y="1"/>
                    <a:pt x="608" y="640"/>
                    <a:pt x="1" y="672"/>
                  </a:cubicBezTo>
                  <a:lnTo>
                    <a:pt x="97" y="1534"/>
                  </a:lnTo>
                  <a:cubicBezTo>
                    <a:pt x="97" y="1534"/>
                    <a:pt x="143" y="1531"/>
                    <a:pt x="223" y="1531"/>
                  </a:cubicBezTo>
                  <a:cubicBezTo>
                    <a:pt x="480" y="1531"/>
                    <a:pt x="1083" y="1568"/>
                    <a:pt x="1556" y="1886"/>
                  </a:cubicBezTo>
                  <a:cubicBezTo>
                    <a:pt x="1556" y="1886"/>
                    <a:pt x="1513" y="1534"/>
                    <a:pt x="1215" y="1279"/>
                  </a:cubicBezTo>
                  <a:lnTo>
                    <a:pt x="1651" y="927"/>
                  </a:lnTo>
                  <a:lnTo>
                    <a:pt x="1119" y="672"/>
                  </a:lnTo>
                  <a:cubicBezTo>
                    <a:pt x="1119" y="672"/>
                    <a:pt x="1407" y="448"/>
                    <a:pt x="1364" y="1"/>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71"/>
            <p:cNvSpPr/>
            <p:nvPr/>
          </p:nvSpPr>
          <p:spPr>
            <a:xfrm>
              <a:off x="8562344" y="2375564"/>
              <a:ext cx="161069" cy="161069"/>
            </a:xfrm>
            <a:custGeom>
              <a:avLst/>
              <a:gdLst/>
              <a:ahLst/>
              <a:cxnLst/>
              <a:rect l="l" t="t" r="r" b="b"/>
              <a:pathLst>
                <a:path w="1843" h="1843" extrusionOk="0">
                  <a:moveTo>
                    <a:pt x="927" y="1"/>
                  </a:moveTo>
                  <a:cubicBezTo>
                    <a:pt x="416" y="1"/>
                    <a:pt x="1" y="416"/>
                    <a:pt x="1" y="927"/>
                  </a:cubicBezTo>
                  <a:cubicBezTo>
                    <a:pt x="1" y="1438"/>
                    <a:pt x="416" y="1843"/>
                    <a:pt x="927" y="1843"/>
                  </a:cubicBezTo>
                  <a:cubicBezTo>
                    <a:pt x="1428" y="1843"/>
                    <a:pt x="1843" y="1438"/>
                    <a:pt x="1843" y="927"/>
                  </a:cubicBezTo>
                  <a:cubicBezTo>
                    <a:pt x="1843" y="416"/>
                    <a:pt x="1428"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71"/>
            <p:cNvSpPr/>
            <p:nvPr/>
          </p:nvSpPr>
          <p:spPr>
            <a:xfrm>
              <a:off x="8479494" y="2545897"/>
              <a:ext cx="286743" cy="162817"/>
            </a:xfrm>
            <a:custGeom>
              <a:avLst/>
              <a:gdLst/>
              <a:ahLst/>
              <a:cxnLst/>
              <a:rect l="l" t="t" r="r" b="b"/>
              <a:pathLst>
                <a:path w="3281" h="1863" extrusionOk="0">
                  <a:moveTo>
                    <a:pt x="1" y="0"/>
                  </a:moveTo>
                  <a:cubicBezTo>
                    <a:pt x="1" y="0"/>
                    <a:pt x="469" y="969"/>
                    <a:pt x="1385" y="1491"/>
                  </a:cubicBezTo>
                  <a:cubicBezTo>
                    <a:pt x="1932" y="1799"/>
                    <a:pt x="2494" y="1862"/>
                    <a:pt x="2862" y="1862"/>
                  </a:cubicBezTo>
                  <a:cubicBezTo>
                    <a:pt x="3118" y="1862"/>
                    <a:pt x="3281" y="1832"/>
                    <a:pt x="3281" y="1832"/>
                  </a:cubicBezTo>
                  <a:cubicBezTo>
                    <a:pt x="2376" y="43"/>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71"/>
            <p:cNvSpPr/>
            <p:nvPr/>
          </p:nvSpPr>
          <p:spPr>
            <a:xfrm>
              <a:off x="8379951" y="2194133"/>
              <a:ext cx="436538" cy="180034"/>
            </a:xfrm>
            <a:custGeom>
              <a:avLst/>
              <a:gdLst/>
              <a:ahLst/>
              <a:cxnLst/>
              <a:rect l="l" t="t" r="r" b="b"/>
              <a:pathLst>
                <a:path w="4995" h="2060" extrusionOk="0">
                  <a:moveTo>
                    <a:pt x="4995" y="0"/>
                  </a:moveTo>
                  <a:lnTo>
                    <a:pt x="4995" y="0"/>
                  </a:lnTo>
                  <a:cubicBezTo>
                    <a:pt x="1417" y="234"/>
                    <a:pt x="0" y="1981"/>
                    <a:pt x="0" y="1981"/>
                  </a:cubicBezTo>
                  <a:cubicBezTo>
                    <a:pt x="396" y="2035"/>
                    <a:pt x="762" y="2060"/>
                    <a:pt x="1100" y="2060"/>
                  </a:cubicBezTo>
                  <a:cubicBezTo>
                    <a:pt x="4198" y="2060"/>
                    <a:pt x="4995" y="0"/>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71"/>
            <p:cNvSpPr/>
            <p:nvPr/>
          </p:nvSpPr>
          <p:spPr>
            <a:xfrm>
              <a:off x="8062621" y="2134530"/>
              <a:ext cx="327644" cy="368632"/>
            </a:xfrm>
            <a:custGeom>
              <a:avLst/>
              <a:gdLst/>
              <a:ahLst/>
              <a:cxnLst/>
              <a:rect l="l" t="t" r="r" b="b"/>
              <a:pathLst>
                <a:path w="3749" h="4218" extrusionOk="0">
                  <a:moveTo>
                    <a:pt x="3323" y="1"/>
                  </a:moveTo>
                  <a:cubicBezTo>
                    <a:pt x="341" y="1992"/>
                    <a:pt x="0" y="4218"/>
                    <a:pt x="0" y="4218"/>
                  </a:cubicBezTo>
                  <a:cubicBezTo>
                    <a:pt x="3748" y="2684"/>
                    <a:pt x="3323" y="1"/>
                    <a:pt x="3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71"/>
            <p:cNvSpPr/>
            <p:nvPr/>
          </p:nvSpPr>
          <p:spPr>
            <a:xfrm>
              <a:off x="8053270" y="2614764"/>
              <a:ext cx="121129" cy="121042"/>
            </a:xfrm>
            <a:custGeom>
              <a:avLst/>
              <a:gdLst/>
              <a:ahLst/>
              <a:cxnLst/>
              <a:rect l="l" t="t" r="r" b="b"/>
              <a:pathLst>
                <a:path w="1386" h="1385" extrusionOk="0">
                  <a:moveTo>
                    <a:pt x="693" y="0"/>
                  </a:moveTo>
                  <a:cubicBezTo>
                    <a:pt x="310" y="0"/>
                    <a:pt x="1" y="309"/>
                    <a:pt x="1" y="693"/>
                  </a:cubicBezTo>
                  <a:cubicBezTo>
                    <a:pt x="1" y="1076"/>
                    <a:pt x="310" y="1385"/>
                    <a:pt x="693" y="1385"/>
                  </a:cubicBezTo>
                  <a:cubicBezTo>
                    <a:pt x="1076" y="1385"/>
                    <a:pt x="1385" y="1076"/>
                    <a:pt x="1385" y="693"/>
                  </a:cubicBezTo>
                  <a:cubicBezTo>
                    <a:pt x="1385" y="309"/>
                    <a:pt x="1076"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71"/>
            <p:cNvSpPr/>
            <p:nvPr/>
          </p:nvSpPr>
          <p:spPr>
            <a:xfrm>
              <a:off x="8131488" y="2532525"/>
              <a:ext cx="354649" cy="165876"/>
            </a:xfrm>
            <a:custGeom>
              <a:avLst/>
              <a:gdLst/>
              <a:ahLst/>
              <a:cxnLst/>
              <a:rect l="l" t="t" r="r" b="b"/>
              <a:pathLst>
                <a:path w="4058" h="1898" extrusionOk="0">
                  <a:moveTo>
                    <a:pt x="1146" y="1"/>
                  </a:moveTo>
                  <a:cubicBezTo>
                    <a:pt x="472" y="1"/>
                    <a:pt x="0" y="388"/>
                    <a:pt x="0" y="388"/>
                  </a:cubicBezTo>
                  <a:cubicBezTo>
                    <a:pt x="0" y="388"/>
                    <a:pt x="4" y="387"/>
                    <a:pt x="12" y="387"/>
                  </a:cubicBezTo>
                  <a:cubicBezTo>
                    <a:pt x="78" y="387"/>
                    <a:pt x="458" y="438"/>
                    <a:pt x="1629" y="1410"/>
                  </a:cubicBezTo>
                  <a:cubicBezTo>
                    <a:pt x="2063" y="1776"/>
                    <a:pt x="2477" y="1897"/>
                    <a:pt x="2836" y="1897"/>
                  </a:cubicBezTo>
                  <a:cubicBezTo>
                    <a:pt x="3556" y="1897"/>
                    <a:pt x="4057" y="1410"/>
                    <a:pt x="4057" y="1410"/>
                  </a:cubicBezTo>
                  <a:cubicBezTo>
                    <a:pt x="3525" y="1303"/>
                    <a:pt x="3205" y="899"/>
                    <a:pt x="2077" y="260"/>
                  </a:cubicBezTo>
                  <a:cubicBezTo>
                    <a:pt x="1744" y="68"/>
                    <a:pt x="1427" y="1"/>
                    <a:pt x="11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71"/>
            <p:cNvSpPr/>
            <p:nvPr/>
          </p:nvSpPr>
          <p:spPr>
            <a:xfrm>
              <a:off x="7915536" y="2166604"/>
              <a:ext cx="117371" cy="228625"/>
            </a:xfrm>
            <a:custGeom>
              <a:avLst/>
              <a:gdLst/>
              <a:ahLst/>
              <a:cxnLst/>
              <a:rect l="l" t="t" r="r" b="b"/>
              <a:pathLst>
                <a:path w="1343" h="2616" extrusionOk="0">
                  <a:moveTo>
                    <a:pt x="730" y="0"/>
                  </a:moveTo>
                  <a:cubicBezTo>
                    <a:pt x="503" y="0"/>
                    <a:pt x="230" y="321"/>
                    <a:pt x="139" y="1039"/>
                  </a:cubicBezTo>
                  <a:cubicBezTo>
                    <a:pt x="1" y="2051"/>
                    <a:pt x="395" y="2615"/>
                    <a:pt x="395" y="2615"/>
                  </a:cubicBezTo>
                  <a:cubicBezTo>
                    <a:pt x="491" y="1625"/>
                    <a:pt x="1342" y="784"/>
                    <a:pt x="970" y="155"/>
                  </a:cubicBezTo>
                  <a:cubicBezTo>
                    <a:pt x="908" y="54"/>
                    <a:pt x="823" y="0"/>
                    <a:pt x="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1D162CA7-1CAA-885F-87D5-EDE12625D171}"/>
              </a:ext>
            </a:extLst>
          </p:cNvPr>
          <p:cNvSpPr txBox="1"/>
          <p:nvPr/>
        </p:nvSpPr>
        <p:spPr>
          <a:xfrm>
            <a:off x="3711885" y="807518"/>
            <a:ext cx="1680268" cy="461665"/>
          </a:xfrm>
          <a:prstGeom prst="rect">
            <a:avLst/>
          </a:prstGeom>
          <a:solidFill>
            <a:srgbClr val="FAFAAC"/>
          </a:solidFill>
        </p:spPr>
        <p:txBody>
          <a:bodyPr wrap="none" rtlCol="0">
            <a:spAutoFit/>
          </a:bodyPr>
          <a:lstStyle/>
          <a:p>
            <a:pPr algn="ctr"/>
            <a:r>
              <a:rPr lang="en-VN" sz="2400" dirty="0">
                <a:latin typeface="Calibri" panose="020F0502020204030204" pitchFamily="34" charset="0"/>
                <a:cs typeface="Calibri" panose="020F0502020204030204" pitchFamily="34" charset="0"/>
              </a:rPr>
              <a:t>Audio script</a:t>
            </a:r>
          </a:p>
        </p:txBody>
      </p:sp>
      <p:sp>
        <p:nvSpPr>
          <p:cNvPr id="17" name="TextBox 16">
            <a:extLst>
              <a:ext uri="{FF2B5EF4-FFF2-40B4-BE49-F238E27FC236}">
                <a16:creationId xmlns:a16="http://schemas.microsoft.com/office/drawing/2014/main" id="{366BE859-27D2-8E12-4B69-20E9DD85300B}"/>
              </a:ext>
            </a:extLst>
          </p:cNvPr>
          <p:cNvSpPr txBox="1"/>
          <p:nvPr/>
        </p:nvSpPr>
        <p:spPr>
          <a:xfrm>
            <a:off x="1480828" y="1439156"/>
            <a:ext cx="6142383" cy="2554545"/>
          </a:xfrm>
          <a:prstGeom prst="rect">
            <a:avLst/>
          </a:prstGeom>
          <a:solidFill>
            <a:schemeClr val="bg1"/>
          </a:solidFill>
        </p:spPr>
        <p:txBody>
          <a:bodyPr wrap="square" rtlCol="0">
            <a:spAutoFit/>
          </a:bodyPr>
          <a:lstStyle/>
          <a:p>
            <a:pPr algn="just"/>
            <a:r>
              <a:rPr lang="en-US" sz="2000" dirty="0">
                <a:latin typeface="Calibri" panose="020F0502020204030204" pitchFamily="34" charset="0"/>
                <a:cs typeface="Calibri" panose="020F0502020204030204" pitchFamily="34" charset="0"/>
              </a:rPr>
              <a:t>Singapore is a small island city-state. It attracts millions of visitors every year. A good way to see the city is by taking a hop-on hop-off bus. The bus goes slowly around the city. It stops at different attractions like Chinatown and Merlion Park. You can get off the bus at any place, and then get on the next bus. The tour costs 35 dollars, and there is a bus every 30 minutes. This kind of sightseeing is good for people with little time in the city.</a:t>
            </a:r>
            <a:endParaRPr lang="en-VN" sz="2000" dirty="0">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9"/>
        <p:cNvGrpSpPr/>
        <p:nvPr/>
      </p:nvGrpSpPr>
      <p:grpSpPr>
        <a:xfrm>
          <a:off x="0" y="0"/>
          <a:ext cx="0" cy="0"/>
          <a:chOff x="0" y="0"/>
          <a:chExt cx="0" cy="0"/>
        </a:xfrm>
      </p:grpSpPr>
      <p:sp>
        <p:nvSpPr>
          <p:cNvPr id="3450" name="Google Shape;3450;p100"/>
          <p:cNvSpPr txBox="1">
            <a:spLocks noGrp="1"/>
          </p:cNvSpPr>
          <p:nvPr>
            <p:ph type="title"/>
          </p:nvPr>
        </p:nvSpPr>
        <p:spPr>
          <a:xfrm>
            <a:off x="1103120" y="2779570"/>
            <a:ext cx="6936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Writing</a:t>
            </a:r>
            <a:endParaRPr dirty="0"/>
          </a:p>
        </p:txBody>
      </p:sp>
      <p:sp>
        <p:nvSpPr>
          <p:cNvPr id="3451" name="Google Shape;3451;p100"/>
          <p:cNvSpPr txBox="1">
            <a:spLocks noGrp="1"/>
          </p:cNvSpPr>
          <p:nvPr>
            <p:ph type="title" idx="2"/>
          </p:nvPr>
        </p:nvSpPr>
        <p:spPr>
          <a:xfrm>
            <a:off x="3058670" y="1042870"/>
            <a:ext cx="3025800" cy="19956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dirty="0"/>
              <a:t>04</a:t>
            </a:r>
            <a:endParaRPr dirty="0"/>
          </a:p>
        </p:txBody>
      </p:sp>
      <p:grpSp>
        <p:nvGrpSpPr>
          <p:cNvPr id="3453" name="Google Shape;3453;p100"/>
          <p:cNvGrpSpPr/>
          <p:nvPr/>
        </p:nvGrpSpPr>
        <p:grpSpPr>
          <a:xfrm>
            <a:off x="4319074" y="4202986"/>
            <a:ext cx="505852" cy="137397"/>
            <a:chOff x="4321205" y="3564811"/>
            <a:chExt cx="505852" cy="137397"/>
          </a:xfrm>
        </p:grpSpPr>
        <p:sp>
          <p:nvSpPr>
            <p:cNvPr id="3454" name="Google Shape;3454;p100"/>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0"/>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0"/>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7" name="Google Shape;3457;p100"/>
          <p:cNvGrpSpPr/>
          <p:nvPr/>
        </p:nvGrpSpPr>
        <p:grpSpPr>
          <a:xfrm rot="-131045">
            <a:off x="7294510" y="2744500"/>
            <a:ext cx="1224713" cy="2185829"/>
            <a:chOff x="7058125" y="1774475"/>
            <a:chExt cx="1774686" cy="3167404"/>
          </a:xfrm>
        </p:grpSpPr>
        <p:sp>
          <p:nvSpPr>
            <p:cNvPr id="3458" name="Google Shape;3458;p100"/>
            <p:cNvSpPr/>
            <p:nvPr/>
          </p:nvSpPr>
          <p:spPr>
            <a:xfrm>
              <a:off x="8207873" y="2323318"/>
              <a:ext cx="624938" cy="2618560"/>
            </a:xfrm>
            <a:custGeom>
              <a:avLst/>
              <a:gdLst/>
              <a:ahLst/>
              <a:cxnLst/>
              <a:rect l="l" t="t" r="r" b="b"/>
              <a:pathLst>
                <a:path w="11630" h="48731" extrusionOk="0">
                  <a:moveTo>
                    <a:pt x="5862" y="0"/>
                  </a:moveTo>
                  <a:cubicBezTo>
                    <a:pt x="5169" y="0"/>
                    <a:pt x="4310" y="696"/>
                    <a:pt x="3106" y="5267"/>
                  </a:cubicBezTo>
                  <a:cubicBezTo>
                    <a:pt x="3062" y="5428"/>
                    <a:pt x="3018" y="5589"/>
                    <a:pt x="2989" y="5765"/>
                  </a:cubicBezTo>
                  <a:cubicBezTo>
                    <a:pt x="2622" y="7142"/>
                    <a:pt x="2300" y="8489"/>
                    <a:pt x="2007" y="9924"/>
                  </a:cubicBezTo>
                  <a:cubicBezTo>
                    <a:pt x="1773" y="11067"/>
                    <a:pt x="1553" y="12253"/>
                    <a:pt x="1363" y="13542"/>
                  </a:cubicBezTo>
                  <a:cubicBezTo>
                    <a:pt x="1158" y="14831"/>
                    <a:pt x="982" y="16222"/>
                    <a:pt x="821" y="17789"/>
                  </a:cubicBezTo>
                  <a:cubicBezTo>
                    <a:pt x="689" y="19048"/>
                    <a:pt x="572" y="20425"/>
                    <a:pt x="455" y="21948"/>
                  </a:cubicBezTo>
                  <a:cubicBezTo>
                    <a:pt x="426" y="22431"/>
                    <a:pt x="382" y="22944"/>
                    <a:pt x="352" y="23471"/>
                  </a:cubicBezTo>
                  <a:cubicBezTo>
                    <a:pt x="294" y="24291"/>
                    <a:pt x="250" y="25170"/>
                    <a:pt x="206" y="26093"/>
                  </a:cubicBezTo>
                  <a:cubicBezTo>
                    <a:pt x="147" y="27352"/>
                    <a:pt x="103" y="28670"/>
                    <a:pt x="59" y="30018"/>
                  </a:cubicBezTo>
                  <a:cubicBezTo>
                    <a:pt x="30" y="31365"/>
                    <a:pt x="16" y="32742"/>
                    <a:pt x="1" y="34104"/>
                  </a:cubicBezTo>
                  <a:cubicBezTo>
                    <a:pt x="1" y="35319"/>
                    <a:pt x="1" y="36535"/>
                    <a:pt x="30" y="37692"/>
                  </a:cubicBezTo>
                  <a:cubicBezTo>
                    <a:pt x="45" y="39201"/>
                    <a:pt x="103" y="40650"/>
                    <a:pt x="177" y="41954"/>
                  </a:cubicBezTo>
                  <a:cubicBezTo>
                    <a:pt x="367" y="45410"/>
                    <a:pt x="733" y="47944"/>
                    <a:pt x="1319" y="48369"/>
                  </a:cubicBezTo>
                  <a:cubicBezTo>
                    <a:pt x="1667" y="48616"/>
                    <a:pt x="2012" y="48731"/>
                    <a:pt x="2352" y="48731"/>
                  </a:cubicBezTo>
                  <a:cubicBezTo>
                    <a:pt x="3744" y="48731"/>
                    <a:pt x="5072" y="46816"/>
                    <a:pt x="6342" y="44239"/>
                  </a:cubicBezTo>
                  <a:cubicBezTo>
                    <a:pt x="9023" y="38805"/>
                    <a:pt x="11000" y="31043"/>
                    <a:pt x="11307" y="25873"/>
                  </a:cubicBezTo>
                  <a:cubicBezTo>
                    <a:pt x="11629" y="20689"/>
                    <a:pt x="11512" y="14904"/>
                    <a:pt x="10751" y="11198"/>
                  </a:cubicBezTo>
                  <a:cubicBezTo>
                    <a:pt x="9154" y="3436"/>
                    <a:pt x="8437" y="302"/>
                    <a:pt x="6006" y="9"/>
                  </a:cubicBezTo>
                  <a:cubicBezTo>
                    <a:pt x="5958" y="4"/>
                    <a:pt x="5911" y="0"/>
                    <a:pt x="58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0"/>
            <p:cNvSpPr/>
            <p:nvPr/>
          </p:nvSpPr>
          <p:spPr>
            <a:xfrm>
              <a:off x="8306192" y="2633043"/>
              <a:ext cx="351212" cy="374103"/>
            </a:xfrm>
            <a:custGeom>
              <a:avLst/>
              <a:gdLst/>
              <a:ahLst/>
              <a:cxnLst/>
              <a:rect l="l" t="t" r="r" b="b"/>
              <a:pathLst>
                <a:path w="6536" h="6962" extrusionOk="0">
                  <a:moveTo>
                    <a:pt x="982" y="1"/>
                  </a:moveTo>
                  <a:cubicBezTo>
                    <a:pt x="615" y="1378"/>
                    <a:pt x="293" y="2725"/>
                    <a:pt x="0" y="4160"/>
                  </a:cubicBezTo>
                  <a:cubicBezTo>
                    <a:pt x="454" y="4190"/>
                    <a:pt x="879" y="4219"/>
                    <a:pt x="1216" y="4263"/>
                  </a:cubicBezTo>
                  <a:cubicBezTo>
                    <a:pt x="3750" y="4614"/>
                    <a:pt x="4716" y="6840"/>
                    <a:pt x="5624" y="6958"/>
                  </a:cubicBezTo>
                  <a:cubicBezTo>
                    <a:pt x="5648" y="6961"/>
                    <a:pt x="5670" y="6962"/>
                    <a:pt x="5692" y="6962"/>
                  </a:cubicBezTo>
                  <a:cubicBezTo>
                    <a:pt x="6535" y="6962"/>
                    <a:pt x="6308" y="4800"/>
                    <a:pt x="5566" y="3487"/>
                  </a:cubicBezTo>
                  <a:cubicBezTo>
                    <a:pt x="5126" y="2725"/>
                    <a:pt x="4921" y="2051"/>
                    <a:pt x="3325" y="982"/>
                  </a:cubicBezTo>
                  <a:cubicBezTo>
                    <a:pt x="2666" y="543"/>
                    <a:pt x="1831" y="221"/>
                    <a:pt x="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0"/>
            <p:cNvSpPr/>
            <p:nvPr/>
          </p:nvSpPr>
          <p:spPr>
            <a:xfrm>
              <a:off x="8242463" y="3050936"/>
              <a:ext cx="339444" cy="377972"/>
            </a:xfrm>
            <a:custGeom>
              <a:avLst/>
              <a:gdLst/>
              <a:ahLst/>
              <a:cxnLst/>
              <a:rect l="l" t="t" r="r" b="b"/>
              <a:pathLst>
                <a:path w="6317" h="7034" extrusionOk="0">
                  <a:moveTo>
                    <a:pt x="542" y="1"/>
                  </a:moveTo>
                  <a:cubicBezTo>
                    <a:pt x="337" y="1290"/>
                    <a:pt x="161" y="2695"/>
                    <a:pt x="0" y="4248"/>
                  </a:cubicBezTo>
                  <a:cubicBezTo>
                    <a:pt x="381" y="4263"/>
                    <a:pt x="718" y="4292"/>
                    <a:pt x="996" y="4321"/>
                  </a:cubicBezTo>
                  <a:cubicBezTo>
                    <a:pt x="3530" y="4687"/>
                    <a:pt x="4496" y="6913"/>
                    <a:pt x="5404" y="7031"/>
                  </a:cubicBezTo>
                  <a:cubicBezTo>
                    <a:pt x="5425" y="7033"/>
                    <a:pt x="5445" y="7034"/>
                    <a:pt x="5464" y="7034"/>
                  </a:cubicBezTo>
                  <a:cubicBezTo>
                    <a:pt x="6317" y="7034"/>
                    <a:pt x="6090" y="4877"/>
                    <a:pt x="5346" y="3560"/>
                  </a:cubicBezTo>
                  <a:cubicBezTo>
                    <a:pt x="4906" y="2798"/>
                    <a:pt x="4701" y="2110"/>
                    <a:pt x="3105" y="1055"/>
                  </a:cubicBezTo>
                  <a:cubicBezTo>
                    <a:pt x="2402" y="572"/>
                    <a:pt x="1479" y="250"/>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0"/>
            <p:cNvSpPr/>
            <p:nvPr/>
          </p:nvSpPr>
          <p:spPr>
            <a:xfrm>
              <a:off x="8209363" y="3502681"/>
              <a:ext cx="293769" cy="368568"/>
            </a:xfrm>
            <a:custGeom>
              <a:avLst/>
              <a:gdLst/>
              <a:ahLst/>
              <a:cxnLst/>
              <a:rect l="l" t="t" r="r" b="b"/>
              <a:pathLst>
                <a:path w="5467" h="6859" extrusionOk="0">
                  <a:moveTo>
                    <a:pt x="250" y="0"/>
                  </a:moveTo>
                  <a:cubicBezTo>
                    <a:pt x="221" y="483"/>
                    <a:pt x="177" y="996"/>
                    <a:pt x="147" y="1523"/>
                  </a:cubicBezTo>
                  <a:cubicBezTo>
                    <a:pt x="89" y="2343"/>
                    <a:pt x="45" y="3222"/>
                    <a:pt x="1" y="4145"/>
                  </a:cubicBezTo>
                  <a:cubicBezTo>
                    <a:pt x="45" y="4145"/>
                    <a:pt x="103" y="4159"/>
                    <a:pt x="147" y="4159"/>
                  </a:cubicBezTo>
                  <a:cubicBezTo>
                    <a:pt x="2696" y="4511"/>
                    <a:pt x="3648" y="6752"/>
                    <a:pt x="4570" y="6854"/>
                  </a:cubicBezTo>
                  <a:cubicBezTo>
                    <a:pt x="4593" y="6857"/>
                    <a:pt x="4616" y="6859"/>
                    <a:pt x="4637" y="6859"/>
                  </a:cubicBezTo>
                  <a:cubicBezTo>
                    <a:pt x="5467" y="6859"/>
                    <a:pt x="5239" y="4697"/>
                    <a:pt x="4497" y="3398"/>
                  </a:cubicBezTo>
                  <a:cubicBezTo>
                    <a:pt x="4058" y="2622"/>
                    <a:pt x="3853" y="1948"/>
                    <a:pt x="2256" y="879"/>
                  </a:cubicBezTo>
                  <a:cubicBezTo>
                    <a:pt x="1700" y="513"/>
                    <a:pt x="982" y="22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0"/>
            <p:cNvSpPr/>
            <p:nvPr/>
          </p:nvSpPr>
          <p:spPr>
            <a:xfrm>
              <a:off x="8198348" y="3936264"/>
              <a:ext cx="241861" cy="354436"/>
            </a:xfrm>
            <a:custGeom>
              <a:avLst/>
              <a:gdLst/>
              <a:ahLst/>
              <a:cxnLst/>
              <a:rect l="l" t="t" r="r" b="b"/>
              <a:pathLst>
                <a:path w="4501" h="6596" extrusionOk="0">
                  <a:moveTo>
                    <a:pt x="59" y="1"/>
                  </a:moveTo>
                  <a:cubicBezTo>
                    <a:pt x="30" y="1348"/>
                    <a:pt x="16" y="2725"/>
                    <a:pt x="1" y="4087"/>
                  </a:cubicBezTo>
                  <a:cubicBezTo>
                    <a:pt x="1949" y="4731"/>
                    <a:pt x="2784" y="6489"/>
                    <a:pt x="3604" y="6591"/>
                  </a:cubicBezTo>
                  <a:cubicBezTo>
                    <a:pt x="3627" y="6594"/>
                    <a:pt x="3649" y="6596"/>
                    <a:pt x="3670" y="6596"/>
                  </a:cubicBezTo>
                  <a:cubicBezTo>
                    <a:pt x="4500" y="6596"/>
                    <a:pt x="4273" y="4434"/>
                    <a:pt x="3530" y="3120"/>
                  </a:cubicBezTo>
                  <a:cubicBezTo>
                    <a:pt x="3091" y="2359"/>
                    <a:pt x="2886" y="1685"/>
                    <a:pt x="1290" y="616"/>
                  </a:cubicBezTo>
                  <a:cubicBezTo>
                    <a:pt x="938" y="382"/>
                    <a:pt x="513" y="177"/>
                    <a:pt x="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0"/>
            <p:cNvSpPr/>
            <p:nvPr/>
          </p:nvSpPr>
          <p:spPr>
            <a:xfrm>
              <a:off x="8199960" y="4348676"/>
              <a:ext cx="163086" cy="315048"/>
            </a:xfrm>
            <a:custGeom>
              <a:avLst/>
              <a:gdLst/>
              <a:ahLst/>
              <a:cxnLst/>
              <a:rect l="l" t="t" r="r" b="b"/>
              <a:pathLst>
                <a:path w="3035" h="5863" extrusionOk="0">
                  <a:moveTo>
                    <a:pt x="0" y="0"/>
                  </a:moveTo>
                  <a:cubicBezTo>
                    <a:pt x="15" y="1509"/>
                    <a:pt x="73" y="2958"/>
                    <a:pt x="147" y="4262"/>
                  </a:cubicBezTo>
                  <a:cubicBezTo>
                    <a:pt x="1025" y="4994"/>
                    <a:pt x="1582" y="5800"/>
                    <a:pt x="2124" y="5858"/>
                  </a:cubicBezTo>
                  <a:cubicBezTo>
                    <a:pt x="2147" y="5861"/>
                    <a:pt x="2170" y="5863"/>
                    <a:pt x="2192" y="5863"/>
                  </a:cubicBezTo>
                  <a:cubicBezTo>
                    <a:pt x="3035" y="5863"/>
                    <a:pt x="2808" y="3701"/>
                    <a:pt x="2065" y="2402"/>
                  </a:cubicBezTo>
                  <a:cubicBezTo>
                    <a:pt x="1640" y="1655"/>
                    <a:pt x="1435" y="99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0"/>
            <p:cNvSpPr/>
            <p:nvPr/>
          </p:nvSpPr>
          <p:spPr>
            <a:xfrm>
              <a:off x="7708952" y="2338740"/>
              <a:ext cx="616287" cy="2549350"/>
            </a:xfrm>
            <a:custGeom>
              <a:avLst/>
              <a:gdLst/>
              <a:ahLst/>
              <a:cxnLst/>
              <a:rect l="l" t="t" r="r" b="b"/>
              <a:pathLst>
                <a:path w="11469" h="47443" extrusionOk="0">
                  <a:moveTo>
                    <a:pt x="5083" y="1"/>
                  </a:moveTo>
                  <a:lnTo>
                    <a:pt x="4907" y="2900"/>
                  </a:lnTo>
                  <a:cubicBezTo>
                    <a:pt x="4907" y="2900"/>
                    <a:pt x="4702" y="10531"/>
                    <a:pt x="4511" y="12142"/>
                  </a:cubicBezTo>
                  <a:cubicBezTo>
                    <a:pt x="4336" y="13753"/>
                    <a:pt x="3750" y="13958"/>
                    <a:pt x="2695" y="14836"/>
                  </a:cubicBezTo>
                  <a:cubicBezTo>
                    <a:pt x="1626" y="15715"/>
                    <a:pt x="894" y="17077"/>
                    <a:pt x="586" y="18805"/>
                  </a:cubicBezTo>
                  <a:cubicBezTo>
                    <a:pt x="425" y="19772"/>
                    <a:pt x="250" y="28501"/>
                    <a:pt x="132" y="35882"/>
                  </a:cubicBezTo>
                  <a:cubicBezTo>
                    <a:pt x="59" y="41345"/>
                    <a:pt x="1" y="46075"/>
                    <a:pt x="1" y="46427"/>
                  </a:cubicBezTo>
                  <a:cubicBezTo>
                    <a:pt x="220" y="46515"/>
                    <a:pt x="455" y="46588"/>
                    <a:pt x="689" y="46676"/>
                  </a:cubicBezTo>
                  <a:cubicBezTo>
                    <a:pt x="1450" y="46910"/>
                    <a:pt x="2271" y="47115"/>
                    <a:pt x="3120" y="47247"/>
                  </a:cubicBezTo>
                  <a:cubicBezTo>
                    <a:pt x="3971" y="47380"/>
                    <a:pt x="4805" y="47443"/>
                    <a:pt x="5608" y="47443"/>
                  </a:cubicBezTo>
                  <a:cubicBezTo>
                    <a:pt x="6131" y="47443"/>
                    <a:pt x="6641" y="47416"/>
                    <a:pt x="7133" y="47364"/>
                  </a:cubicBezTo>
                  <a:cubicBezTo>
                    <a:pt x="8041" y="47276"/>
                    <a:pt x="8876" y="47100"/>
                    <a:pt x="9652" y="46851"/>
                  </a:cubicBezTo>
                  <a:cubicBezTo>
                    <a:pt x="9652" y="46822"/>
                    <a:pt x="9945" y="42795"/>
                    <a:pt x="10282" y="37830"/>
                  </a:cubicBezTo>
                  <a:cubicBezTo>
                    <a:pt x="10809" y="30185"/>
                    <a:pt x="11468" y="20314"/>
                    <a:pt x="11380" y="19259"/>
                  </a:cubicBezTo>
                  <a:cubicBezTo>
                    <a:pt x="11219" y="17517"/>
                    <a:pt x="10604" y="16096"/>
                    <a:pt x="9608" y="15129"/>
                  </a:cubicBezTo>
                  <a:cubicBezTo>
                    <a:pt x="8627" y="14163"/>
                    <a:pt x="8070" y="13914"/>
                    <a:pt x="8026" y="12288"/>
                  </a:cubicBezTo>
                  <a:cubicBezTo>
                    <a:pt x="7982" y="10662"/>
                    <a:pt x="8407" y="3047"/>
                    <a:pt x="8407" y="3047"/>
                  </a:cubicBezTo>
                  <a:lnTo>
                    <a:pt x="8480" y="147"/>
                  </a:lnTo>
                  <a:lnTo>
                    <a:pt x="6840" y="74"/>
                  </a:lnTo>
                  <a:lnTo>
                    <a:pt x="6708" y="74"/>
                  </a:lnTo>
                  <a:lnTo>
                    <a:pt x="50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0"/>
            <p:cNvSpPr/>
            <p:nvPr/>
          </p:nvSpPr>
          <p:spPr>
            <a:xfrm>
              <a:off x="7745921" y="3298652"/>
              <a:ext cx="409299" cy="1589428"/>
            </a:xfrm>
            <a:custGeom>
              <a:avLst/>
              <a:gdLst/>
              <a:ahLst/>
              <a:cxnLst/>
              <a:rect l="l" t="t" r="r" b="b"/>
              <a:pathLst>
                <a:path w="7617" h="29579" extrusionOk="0">
                  <a:moveTo>
                    <a:pt x="4296" y="0"/>
                  </a:moveTo>
                  <a:cubicBezTo>
                    <a:pt x="2579" y="0"/>
                    <a:pt x="1156" y="1390"/>
                    <a:pt x="1085" y="3138"/>
                  </a:cubicBezTo>
                  <a:lnTo>
                    <a:pt x="1" y="28812"/>
                  </a:lnTo>
                  <a:cubicBezTo>
                    <a:pt x="762" y="29046"/>
                    <a:pt x="1583" y="29251"/>
                    <a:pt x="2432" y="29383"/>
                  </a:cubicBezTo>
                  <a:cubicBezTo>
                    <a:pt x="3283" y="29516"/>
                    <a:pt x="4117" y="29579"/>
                    <a:pt x="4920" y="29579"/>
                  </a:cubicBezTo>
                  <a:cubicBezTo>
                    <a:pt x="5443" y="29579"/>
                    <a:pt x="5953" y="29552"/>
                    <a:pt x="6445" y="29500"/>
                  </a:cubicBezTo>
                  <a:lnTo>
                    <a:pt x="7543" y="3416"/>
                  </a:lnTo>
                  <a:cubicBezTo>
                    <a:pt x="7617" y="1600"/>
                    <a:pt x="6240" y="77"/>
                    <a:pt x="4453" y="4"/>
                  </a:cubicBezTo>
                  <a:cubicBezTo>
                    <a:pt x="4401" y="1"/>
                    <a:pt x="4348" y="0"/>
                    <a:pt x="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0"/>
            <p:cNvSpPr/>
            <p:nvPr/>
          </p:nvSpPr>
          <p:spPr>
            <a:xfrm>
              <a:off x="7933238" y="2410314"/>
              <a:ext cx="263678" cy="125310"/>
            </a:xfrm>
            <a:custGeom>
              <a:avLst/>
              <a:gdLst/>
              <a:ahLst/>
              <a:cxnLst/>
              <a:rect l="l" t="t" r="r" b="b"/>
              <a:pathLst>
                <a:path w="4907" h="2332" extrusionOk="0">
                  <a:moveTo>
                    <a:pt x="944" y="1"/>
                  </a:moveTo>
                  <a:cubicBezTo>
                    <a:pt x="456" y="1"/>
                    <a:pt x="44" y="465"/>
                    <a:pt x="15" y="1070"/>
                  </a:cubicBezTo>
                  <a:cubicBezTo>
                    <a:pt x="1" y="1671"/>
                    <a:pt x="381" y="2183"/>
                    <a:pt x="879" y="2198"/>
                  </a:cubicBezTo>
                  <a:lnTo>
                    <a:pt x="3940" y="2330"/>
                  </a:lnTo>
                  <a:cubicBezTo>
                    <a:pt x="3955" y="2331"/>
                    <a:pt x="3969" y="2331"/>
                    <a:pt x="3983" y="2331"/>
                  </a:cubicBezTo>
                  <a:cubicBezTo>
                    <a:pt x="4462" y="2331"/>
                    <a:pt x="4864" y="1859"/>
                    <a:pt x="4892" y="1275"/>
                  </a:cubicBezTo>
                  <a:cubicBezTo>
                    <a:pt x="4907" y="660"/>
                    <a:pt x="4526" y="162"/>
                    <a:pt x="4028" y="133"/>
                  </a:cubicBezTo>
                  <a:lnTo>
                    <a:pt x="967" y="1"/>
                  </a:lnTo>
                  <a:cubicBezTo>
                    <a:pt x="960" y="1"/>
                    <a:pt x="952"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0"/>
            <p:cNvSpPr/>
            <p:nvPr/>
          </p:nvSpPr>
          <p:spPr>
            <a:xfrm>
              <a:off x="7119543" y="1966522"/>
              <a:ext cx="530472" cy="2647416"/>
            </a:xfrm>
            <a:custGeom>
              <a:avLst/>
              <a:gdLst/>
              <a:ahLst/>
              <a:cxnLst/>
              <a:rect l="l" t="t" r="r" b="b"/>
              <a:pathLst>
                <a:path w="9872" h="49268" extrusionOk="0">
                  <a:moveTo>
                    <a:pt x="8114" y="0"/>
                  </a:moveTo>
                  <a:cubicBezTo>
                    <a:pt x="8084" y="73"/>
                    <a:pt x="5155" y="7074"/>
                    <a:pt x="4247" y="10838"/>
                  </a:cubicBezTo>
                  <a:cubicBezTo>
                    <a:pt x="3412" y="14324"/>
                    <a:pt x="2812" y="17414"/>
                    <a:pt x="2417" y="21983"/>
                  </a:cubicBezTo>
                  <a:cubicBezTo>
                    <a:pt x="1889" y="27856"/>
                    <a:pt x="2753" y="33363"/>
                    <a:pt x="3852" y="37654"/>
                  </a:cubicBezTo>
                  <a:cubicBezTo>
                    <a:pt x="2343" y="34256"/>
                    <a:pt x="981" y="30009"/>
                    <a:pt x="688" y="25352"/>
                  </a:cubicBezTo>
                  <a:cubicBezTo>
                    <a:pt x="439" y="21324"/>
                    <a:pt x="586" y="18556"/>
                    <a:pt x="908" y="15393"/>
                  </a:cubicBezTo>
                  <a:cubicBezTo>
                    <a:pt x="1260" y="12010"/>
                    <a:pt x="3134" y="5478"/>
                    <a:pt x="3149" y="5404"/>
                  </a:cubicBezTo>
                  <a:lnTo>
                    <a:pt x="2724" y="5287"/>
                  </a:lnTo>
                  <a:cubicBezTo>
                    <a:pt x="2709" y="5361"/>
                    <a:pt x="820" y="11922"/>
                    <a:pt x="469" y="15349"/>
                  </a:cubicBezTo>
                  <a:cubicBezTo>
                    <a:pt x="146" y="18527"/>
                    <a:pt x="0" y="21309"/>
                    <a:pt x="249" y="25366"/>
                  </a:cubicBezTo>
                  <a:cubicBezTo>
                    <a:pt x="615" y="31224"/>
                    <a:pt x="2636" y="36409"/>
                    <a:pt x="4555" y="40114"/>
                  </a:cubicBezTo>
                  <a:cubicBezTo>
                    <a:pt x="4731" y="40715"/>
                    <a:pt x="4906" y="41271"/>
                    <a:pt x="5082" y="41784"/>
                  </a:cubicBezTo>
                  <a:cubicBezTo>
                    <a:pt x="5975" y="45138"/>
                    <a:pt x="7103" y="47788"/>
                    <a:pt x="7821" y="49268"/>
                  </a:cubicBezTo>
                  <a:lnTo>
                    <a:pt x="8216" y="49077"/>
                  </a:lnTo>
                  <a:cubicBezTo>
                    <a:pt x="7748" y="48096"/>
                    <a:pt x="7088" y="46602"/>
                    <a:pt x="6444" y="44727"/>
                  </a:cubicBezTo>
                  <a:lnTo>
                    <a:pt x="6634" y="44640"/>
                  </a:lnTo>
                  <a:cubicBezTo>
                    <a:pt x="6386" y="44024"/>
                    <a:pt x="6063" y="43219"/>
                    <a:pt x="5712" y="42252"/>
                  </a:cubicBezTo>
                  <a:lnTo>
                    <a:pt x="5712" y="42252"/>
                  </a:lnTo>
                  <a:cubicBezTo>
                    <a:pt x="6327" y="43292"/>
                    <a:pt x="6883" y="44142"/>
                    <a:pt x="7308" y="44757"/>
                  </a:cubicBezTo>
                  <a:lnTo>
                    <a:pt x="7674" y="44508"/>
                  </a:lnTo>
                  <a:cubicBezTo>
                    <a:pt x="7045" y="43614"/>
                    <a:pt x="6151" y="42208"/>
                    <a:pt x="5199" y="40422"/>
                  </a:cubicBezTo>
                  <a:cubicBezTo>
                    <a:pt x="4423" y="37083"/>
                    <a:pt x="3940" y="33158"/>
                    <a:pt x="4320" y="29057"/>
                  </a:cubicBezTo>
                  <a:cubicBezTo>
                    <a:pt x="4701" y="25029"/>
                    <a:pt x="5287" y="22320"/>
                    <a:pt x="6093" y="19259"/>
                  </a:cubicBezTo>
                  <a:cubicBezTo>
                    <a:pt x="6971" y="15964"/>
                    <a:pt x="9842" y="9813"/>
                    <a:pt x="9871" y="9754"/>
                  </a:cubicBezTo>
                  <a:lnTo>
                    <a:pt x="9476" y="9564"/>
                  </a:lnTo>
                  <a:cubicBezTo>
                    <a:pt x="9446" y="9622"/>
                    <a:pt x="6547" y="15817"/>
                    <a:pt x="5668" y="19142"/>
                  </a:cubicBezTo>
                  <a:cubicBezTo>
                    <a:pt x="4848" y="22232"/>
                    <a:pt x="4262" y="24956"/>
                    <a:pt x="3881" y="29013"/>
                  </a:cubicBezTo>
                  <a:cubicBezTo>
                    <a:pt x="3632" y="31678"/>
                    <a:pt x="3749" y="34271"/>
                    <a:pt x="4071" y="36687"/>
                  </a:cubicBezTo>
                  <a:cubicBezTo>
                    <a:pt x="3076" y="32572"/>
                    <a:pt x="2373" y="27446"/>
                    <a:pt x="2856" y="22027"/>
                  </a:cubicBezTo>
                  <a:cubicBezTo>
                    <a:pt x="3251" y="17472"/>
                    <a:pt x="3852" y="14411"/>
                    <a:pt x="4687" y="10940"/>
                  </a:cubicBezTo>
                  <a:cubicBezTo>
                    <a:pt x="5565" y="7220"/>
                    <a:pt x="8494" y="235"/>
                    <a:pt x="8524" y="176"/>
                  </a:cubicBezTo>
                  <a:lnTo>
                    <a:pt x="81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0"/>
            <p:cNvSpPr/>
            <p:nvPr/>
          </p:nvSpPr>
          <p:spPr>
            <a:xfrm>
              <a:off x="7427224" y="2273399"/>
              <a:ext cx="424238" cy="423486"/>
            </a:xfrm>
            <a:custGeom>
              <a:avLst/>
              <a:gdLst/>
              <a:ahLst/>
              <a:cxnLst/>
              <a:rect l="l" t="t" r="r" b="b"/>
              <a:pathLst>
                <a:path w="7895" h="7881" extrusionOk="0">
                  <a:moveTo>
                    <a:pt x="4109" y="1"/>
                  </a:moveTo>
                  <a:cubicBezTo>
                    <a:pt x="3819" y="1"/>
                    <a:pt x="3559" y="874"/>
                    <a:pt x="3515" y="1963"/>
                  </a:cubicBezTo>
                  <a:cubicBezTo>
                    <a:pt x="3501" y="2242"/>
                    <a:pt x="3501" y="2520"/>
                    <a:pt x="3515" y="2754"/>
                  </a:cubicBezTo>
                  <a:cubicBezTo>
                    <a:pt x="3369" y="2564"/>
                    <a:pt x="3193" y="2344"/>
                    <a:pt x="3003" y="2125"/>
                  </a:cubicBezTo>
                  <a:cubicBezTo>
                    <a:pt x="2370" y="1442"/>
                    <a:pt x="1726" y="980"/>
                    <a:pt x="1411" y="980"/>
                  </a:cubicBezTo>
                  <a:cubicBezTo>
                    <a:pt x="1354" y="980"/>
                    <a:pt x="1308" y="995"/>
                    <a:pt x="1275" y="1026"/>
                  </a:cubicBezTo>
                  <a:cubicBezTo>
                    <a:pt x="1055" y="1217"/>
                    <a:pt x="1494" y="2037"/>
                    <a:pt x="2227" y="2842"/>
                  </a:cubicBezTo>
                  <a:cubicBezTo>
                    <a:pt x="2446" y="3077"/>
                    <a:pt x="2666" y="3282"/>
                    <a:pt x="2856" y="3443"/>
                  </a:cubicBezTo>
                  <a:cubicBezTo>
                    <a:pt x="2607" y="3399"/>
                    <a:pt x="2314" y="3369"/>
                    <a:pt x="2022" y="3355"/>
                  </a:cubicBezTo>
                  <a:cubicBezTo>
                    <a:pt x="1922" y="3351"/>
                    <a:pt x="1824" y="3349"/>
                    <a:pt x="1728" y="3349"/>
                  </a:cubicBezTo>
                  <a:cubicBezTo>
                    <a:pt x="768" y="3349"/>
                    <a:pt x="28" y="3543"/>
                    <a:pt x="15" y="3809"/>
                  </a:cubicBezTo>
                  <a:cubicBezTo>
                    <a:pt x="0" y="4087"/>
                    <a:pt x="879" y="4365"/>
                    <a:pt x="1978" y="4409"/>
                  </a:cubicBezTo>
                  <a:cubicBezTo>
                    <a:pt x="2061" y="4414"/>
                    <a:pt x="2144" y="4416"/>
                    <a:pt x="2225" y="4416"/>
                  </a:cubicBezTo>
                  <a:cubicBezTo>
                    <a:pt x="2389" y="4416"/>
                    <a:pt x="2549" y="4409"/>
                    <a:pt x="2695" y="4409"/>
                  </a:cubicBezTo>
                  <a:cubicBezTo>
                    <a:pt x="2519" y="4526"/>
                    <a:pt x="2344" y="4688"/>
                    <a:pt x="2168" y="4849"/>
                  </a:cubicBezTo>
                  <a:cubicBezTo>
                    <a:pt x="1362" y="5596"/>
                    <a:pt x="865" y="6372"/>
                    <a:pt x="1055" y="6577"/>
                  </a:cubicBezTo>
                  <a:cubicBezTo>
                    <a:pt x="1091" y="6615"/>
                    <a:pt x="1145" y="6634"/>
                    <a:pt x="1215" y="6634"/>
                  </a:cubicBezTo>
                  <a:cubicBezTo>
                    <a:pt x="1542" y="6634"/>
                    <a:pt x="2207" y="6229"/>
                    <a:pt x="2871" y="5625"/>
                  </a:cubicBezTo>
                  <a:cubicBezTo>
                    <a:pt x="3076" y="5434"/>
                    <a:pt x="3266" y="5244"/>
                    <a:pt x="3428" y="5054"/>
                  </a:cubicBezTo>
                  <a:lnTo>
                    <a:pt x="3428" y="5054"/>
                  </a:lnTo>
                  <a:cubicBezTo>
                    <a:pt x="3384" y="5303"/>
                    <a:pt x="3354" y="5581"/>
                    <a:pt x="3340" y="5874"/>
                  </a:cubicBezTo>
                  <a:cubicBezTo>
                    <a:pt x="3296" y="6972"/>
                    <a:pt x="3501" y="7866"/>
                    <a:pt x="3779" y="7880"/>
                  </a:cubicBezTo>
                  <a:cubicBezTo>
                    <a:pt x="3781" y="7880"/>
                    <a:pt x="3784" y="7880"/>
                    <a:pt x="3786" y="7880"/>
                  </a:cubicBezTo>
                  <a:cubicBezTo>
                    <a:pt x="4076" y="7880"/>
                    <a:pt x="4351" y="7007"/>
                    <a:pt x="4394" y="5918"/>
                  </a:cubicBezTo>
                  <a:cubicBezTo>
                    <a:pt x="4409" y="5639"/>
                    <a:pt x="4394" y="5361"/>
                    <a:pt x="4379" y="5112"/>
                  </a:cubicBezTo>
                  <a:lnTo>
                    <a:pt x="4379" y="5112"/>
                  </a:lnTo>
                  <a:cubicBezTo>
                    <a:pt x="4526" y="5317"/>
                    <a:pt x="4687" y="5522"/>
                    <a:pt x="4877" y="5727"/>
                  </a:cubicBezTo>
                  <a:cubicBezTo>
                    <a:pt x="5511" y="6410"/>
                    <a:pt x="6165" y="6872"/>
                    <a:pt x="6474" y="6872"/>
                  </a:cubicBezTo>
                  <a:cubicBezTo>
                    <a:pt x="6530" y="6872"/>
                    <a:pt x="6574" y="6857"/>
                    <a:pt x="6606" y="6826"/>
                  </a:cubicBezTo>
                  <a:cubicBezTo>
                    <a:pt x="6825" y="6635"/>
                    <a:pt x="6401" y="5815"/>
                    <a:pt x="5654" y="5010"/>
                  </a:cubicBezTo>
                  <a:cubicBezTo>
                    <a:pt x="5478" y="4819"/>
                    <a:pt x="5302" y="4658"/>
                    <a:pt x="5141" y="4497"/>
                  </a:cubicBezTo>
                  <a:lnTo>
                    <a:pt x="5141" y="4497"/>
                  </a:lnTo>
                  <a:cubicBezTo>
                    <a:pt x="5361" y="4541"/>
                    <a:pt x="5624" y="4556"/>
                    <a:pt x="5888" y="4570"/>
                  </a:cubicBezTo>
                  <a:cubicBezTo>
                    <a:pt x="5994" y="4575"/>
                    <a:pt x="6098" y="4577"/>
                    <a:pt x="6199" y="4577"/>
                  </a:cubicBezTo>
                  <a:cubicBezTo>
                    <a:pt x="7150" y="4577"/>
                    <a:pt x="7881" y="4396"/>
                    <a:pt x="7894" y="4131"/>
                  </a:cubicBezTo>
                  <a:cubicBezTo>
                    <a:pt x="7894" y="3838"/>
                    <a:pt x="7030" y="3574"/>
                    <a:pt x="5932" y="3531"/>
                  </a:cubicBezTo>
                  <a:cubicBezTo>
                    <a:pt x="5798" y="3524"/>
                    <a:pt x="5670" y="3521"/>
                    <a:pt x="5547" y="3521"/>
                  </a:cubicBezTo>
                  <a:cubicBezTo>
                    <a:pt x="5372" y="3521"/>
                    <a:pt x="5208" y="3528"/>
                    <a:pt x="5053" y="3545"/>
                  </a:cubicBezTo>
                  <a:cubicBezTo>
                    <a:pt x="5273" y="3384"/>
                    <a:pt x="5522" y="3194"/>
                    <a:pt x="5756" y="2974"/>
                  </a:cubicBezTo>
                  <a:cubicBezTo>
                    <a:pt x="6562" y="2227"/>
                    <a:pt x="7060" y="1451"/>
                    <a:pt x="6869" y="1246"/>
                  </a:cubicBezTo>
                  <a:cubicBezTo>
                    <a:pt x="6833" y="1207"/>
                    <a:pt x="6777" y="1188"/>
                    <a:pt x="6706" y="1188"/>
                  </a:cubicBezTo>
                  <a:cubicBezTo>
                    <a:pt x="6377" y="1188"/>
                    <a:pt x="5715" y="1584"/>
                    <a:pt x="5053" y="2198"/>
                  </a:cubicBezTo>
                  <a:cubicBezTo>
                    <a:pt x="4833" y="2388"/>
                    <a:pt x="4643" y="2593"/>
                    <a:pt x="4482" y="2784"/>
                  </a:cubicBezTo>
                  <a:cubicBezTo>
                    <a:pt x="4526" y="2549"/>
                    <a:pt x="4541" y="2286"/>
                    <a:pt x="4555" y="2007"/>
                  </a:cubicBezTo>
                  <a:cubicBezTo>
                    <a:pt x="4599" y="909"/>
                    <a:pt x="4409" y="16"/>
                    <a:pt x="4116" y="1"/>
                  </a:cubicBezTo>
                  <a:cubicBezTo>
                    <a:pt x="4113" y="1"/>
                    <a:pt x="4111" y="1"/>
                    <a:pt x="4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0"/>
            <p:cNvSpPr/>
            <p:nvPr/>
          </p:nvSpPr>
          <p:spPr>
            <a:xfrm>
              <a:off x="7353232" y="1774475"/>
              <a:ext cx="425044" cy="422680"/>
            </a:xfrm>
            <a:custGeom>
              <a:avLst/>
              <a:gdLst/>
              <a:ahLst/>
              <a:cxnLst/>
              <a:rect l="l" t="t" r="r" b="b"/>
              <a:pathLst>
                <a:path w="7910" h="7866" extrusionOk="0">
                  <a:moveTo>
                    <a:pt x="4109" y="1"/>
                  </a:moveTo>
                  <a:cubicBezTo>
                    <a:pt x="3819" y="1"/>
                    <a:pt x="3559" y="874"/>
                    <a:pt x="3516" y="1949"/>
                  </a:cubicBezTo>
                  <a:cubicBezTo>
                    <a:pt x="3501" y="2242"/>
                    <a:pt x="3501" y="2505"/>
                    <a:pt x="3516" y="2754"/>
                  </a:cubicBezTo>
                  <a:cubicBezTo>
                    <a:pt x="3369" y="2549"/>
                    <a:pt x="3208" y="2329"/>
                    <a:pt x="3003" y="2124"/>
                  </a:cubicBezTo>
                  <a:cubicBezTo>
                    <a:pt x="2376" y="1435"/>
                    <a:pt x="1717" y="971"/>
                    <a:pt x="1403" y="971"/>
                  </a:cubicBezTo>
                  <a:cubicBezTo>
                    <a:pt x="1350" y="971"/>
                    <a:pt x="1307" y="984"/>
                    <a:pt x="1275" y="1011"/>
                  </a:cubicBezTo>
                  <a:cubicBezTo>
                    <a:pt x="1070" y="1216"/>
                    <a:pt x="1495" y="2022"/>
                    <a:pt x="2227" y="2827"/>
                  </a:cubicBezTo>
                  <a:cubicBezTo>
                    <a:pt x="2447" y="3062"/>
                    <a:pt x="2666" y="3267"/>
                    <a:pt x="2871" y="3442"/>
                  </a:cubicBezTo>
                  <a:cubicBezTo>
                    <a:pt x="2608" y="3399"/>
                    <a:pt x="2315" y="3369"/>
                    <a:pt x="2022" y="3355"/>
                  </a:cubicBezTo>
                  <a:cubicBezTo>
                    <a:pt x="1916" y="3350"/>
                    <a:pt x="1812" y="3348"/>
                    <a:pt x="1711" y="3348"/>
                  </a:cubicBezTo>
                  <a:cubicBezTo>
                    <a:pt x="759" y="3348"/>
                    <a:pt x="29" y="3529"/>
                    <a:pt x="15" y="3794"/>
                  </a:cubicBezTo>
                  <a:cubicBezTo>
                    <a:pt x="1" y="4087"/>
                    <a:pt x="880" y="4350"/>
                    <a:pt x="1978" y="4394"/>
                  </a:cubicBezTo>
                  <a:cubicBezTo>
                    <a:pt x="2102" y="4402"/>
                    <a:pt x="2227" y="4405"/>
                    <a:pt x="2350" y="4405"/>
                  </a:cubicBezTo>
                  <a:cubicBezTo>
                    <a:pt x="2472" y="4405"/>
                    <a:pt x="2593" y="4402"/>
                    <a:pt x="2710" y="4394"/>
                  </a:cubicBezTo>
                  <a:lnTo>
                    <a:pt x="2710" y="4394"/>
                  </a:lnTo>
                  <a:cubicBezTo>
                    <a:pt x="2534" y="4526"/>
                    <a:pt x="2344" y="4673"/>
                    <a:pt x="2168" y="4834"/>
                  </a:cubicBezTo>
                  <a:cubicBezTo>
                    <a:pt x="1363" y="5581"/>
                    <a:pt x="865" y="6357"/>
                    <a:pt x="1055" y="6562"/>
                  </a:cubicBezTo>
                  <a:cubicBezTo>
                    <a:pt x="1092" y="6601"/>
                    <a:pt x="1148" y="6620"/>
                    <a:pt x="1219" y="6620"/>
                  </a:cubicBezTo>
                  <a:cubicBezTo>
                    <a:pt x="1548" y="6620"/>
                    <a:pt x="2210" y="6224"/>
                    <a:pt x="2871" y="5610"/>
                  </a:cubicBezTo>
                  <a:cubicBezTo>
                    <a:pt x="3076" y="5420"/>
                    <a:pt x="3267" y="5229"/>
                    <a:pt x="3428" y="5039"/>
                  </a:cubicBezTo>
                  <a:lnTo>
                    <a:pt x="3428" y="5039"/>
                  </a:lnTo>
                  <a:cubicBezTo>
                    <a:pt x="3384" y="5288"/>
                    <a:pt x="3355" y="5581"/>
                    <a:pt x="3340" y="5874"/>
                  </a:cubicBezTo>
                  <a:cubicBezTo>
                    <a:pt x="3296" y="6957"/>
                    <a:pt x="3501" y="7865"/>
                    <a:pt x="3794" y="7865"/>
                  </a:cubicBezTo>
                  <a:cubicBezTo>
                    <a:pt x="3796" y="7866"/>
                    <a:pt x="3799" y="7866"/>
                    <a:pt x="3801" y="7866"/>
                  </a:cubicBezTo>
                  <a:cubicBezTo>
                    <a:pt x="4077" y="7866"/>
                    <a:pt x="4351" y="6992"/>
                    <a:pt x="4394" y="5918"/>
                  </a:cubicBezTo>
                  <a:cubicBezTo>
                    <a:pt x="4409" y="5625"/>
                    <a:pt x="4409" y="5346"/>
                    <a:pt x="4380" y="5097"/>
                  </a:cubicBezTo>
                  <a:lnTo>
                    <a:pt x="4380" y="5097"/>
                  </a:lnTo>
                  <a:cubicBezTo>
                    <a:pt x="4526" y="5302"/>
                    <a:pt x="4702" y="5507"/>
                    <a:pt x="4878" y="5713"/>
                  </a:cubicBezTo>
                  <a:cubicBezTo>
                    <a:pt x="5517" y="6402"/>
                    <a:pt x="6178" y="6866"/>
                    <a:pt x="6484" y="6866"/>
                  </a:cubicBezTo>
                  <a:cubicBezTo>
                    <a:pt x="6535" y="6866"/>
                    <a:pt x="6576" y="6853"/>
                    <a:pt x="6606" y="6826"/>
                  </a:cubicBezTo>
                  <a:cubicBezTo>
                    <a:pt x="6826" y="6621"/>
                    <a:pt x="6401" y="5815"/>
                    <a:pt x="5654" y="5010"/>
                  </a:cubicBezTo>
                  <a:cubicBezTo>
                    <a:pt x="5478" y="4819"/>
                    <a:pt x="5302" y="4643"/>
                    <a:pt x="5141" y="4497"/>
                  </a:cubicBezTo>
                  <a:lnTo>
                    <a:pt x="5141" y="4497"/>
                  </a:lnTo>
                  <a:cubicBezTo>
                    <a:pt x="5361" y="4526"/>
                    <a:pt x="5625" y="4556"/>
                    <a:pt x="5888" y="4570"/>
                  </a:cubicBezTo>
                  <a:cubicBezTo>
                    <a:pt x="5988" y="4574"/>
                    <a:pt x="6087" y="4576"/>
                    <a:pt x="6183" y="4576"/>
                  </a:cubicBezTo>
                  <a:cubicBezTo>
                    <a:pt x="7142" y="4576"/>
                    <a:pt x="7881" y="4384"/>
                    <a:pt x="7895" y="4131"/>
                  </a:cubicBezTo>
                  <a:cubicBezTo>
                    <a:pt x="7909" y="3838"/>
                    <a:pt x="7031" y="3560"/>
                    <a:pt x="5932" y="3516"/>
                  </a:cubicBezTo>
                  <a:cubicBezTo>
                    <a:pt x="5838" y="3511"/>
                    <a:pt x="5746" y="3510"/>
                    <a:pt x="5657" y="3510"/>
                  </a:cubicBezTo>
                  <a:cubicBezTo>
                    <a:pt x="5441" y="3510"/>
                    <a:pt x="5240" y="3520"/>
                    <a:pt x="5053" y="3530"/>
                  </a:cubicBezTo>
                  <a:cubicBezTo>
                    <a:pt x="5273" y="3384"/>
                    <a:pt x="5522" y="3179"/>
                    <a:pt x="5756" y="2959"/>
                  </a:cubicBezTo>
                  <a:cubicBezTo>
                    <a:pt x="6562" y="2227"/>
                    <a:pt x="7060" y="1451"/>
                    <a:pt x="6870" y="1231"/>
                  </a:cubicBezTo>
                  <a:cubicBezTo>
                    <a:pt x="6835" y="1196"/>
                    <a:pt x="6782" y="1179"/>
                    <a:pt x="6716" y="1179"/>
                  </a:cubicBezTo>
                  <a:cubicBezTo>
                    <a:pt x="6390" y="1179"/>
                    <a:pt x="5722" y="1575"/>
                    <a:pt x="5053" y="2183"/>
                  </a:cubicBezTo>
                  <a:cubicBezTo>
                    <a:pt x="4834" y="2388"/>
                    <a:pt x="4643" y="2578"/>
                    <a:pt x="4482" y="2769"/>
                  </a:cubicBezTo>
                  <a:cubicBezTo>
                    <a:pt x="4526" y="2534"/>
                    <a:pt x="4541" y="2271"/>
                    <a:pt x="4556" y="1993"/>
                  </a:cubicBezTo>
                  <a:cubicBezTo>
                    <a:pt x="4599" y="909"/>
                    <a:pt x="4409" y="1"/>
                    <a:pt x="4116" y="1"/>
                  </a:cubicBezTo>
                  <a:cubicBezTo>
                    <a:pt x="4114" y="1"/>
                    <a:pt x="4111" y="1"/>
                    <a:pt x="4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0"/>
            <p:cNvSpPr/>
            <p:nvPr/>
          </p:nvSpPr>
          <p:spPr>
            <a:xfrm>
              <a:off x="7058125" y="2070390"/>
              <a:ext cx="424238" cy="423432"/>
            </a:xfrm>
            <a:custGeom>
              <a:avLst/>
              <a:gdLst/>
              <a:ahLst/>
              <a:cxnLst/>
              <a:rect l="l" t="t" r="r" b="b"/>
              <a:pathLst>
                <a:path w="7895" h="7880" extrusionOk="0">
                  <a:moveTo>
                    <a:pt x="4109" y="0"/>
                  </a:moveTo>
                  <a:cubicBezTo>
                    <a:pt x="3819" y="0"/>
                    <a:pt x="3559" y="874"/>
                    <a:pt x="3516" y="1963"/>
                  </a:cubicBezTo>
                  <a:cubicBezTo>
                    <a:pt x="3501" y="2241"/>
                    <a:pt x="3501" y="2505"/>
                    <a:pt x="3516" y="2754"/>
                  </a:cubicBezTo>
                  <a:cubicBezTo>
                    <a:pt x="3369" y="2549"/>
                    <a:pt x="3193" y="2344"/>
                    <a:pt x="3003" y="2124"/>
                  </a:cubicBezTo>
                  <a:cubicBezTo>
                    <a:pt x="2364" y="1435"/>
                    <a:pt x="1714" y="970"/>
                    <a:pt x="1402" y="970"/>
                  </a:cubicBezTo>
                  <a:cubicBezTo>
                    <a:pt x="1349" y="970"/>
                    <a:pt x="1306" y="984"/>
                    <a:pt x="1275" y="1011"/>
                  </a:cubicBezTo>
                  <a:cubicBezTo>
                    <a:pt x="1055" y="1216"/>
                    <a:pt x="1495" y="2022"/>
                    <a:pt x="2227" y="2827"/>
                  </a:cubicBezTo>
                  <a:cubicBezTo>
                    <a:pt x="2446" y="3061"/>
                    <a:pt x="2666" y="3266"/>
                    <a:pt x="2857" y="3442"/>
                  </a:cubicBezTo>
                  <a:cubicBezTo>
                    <a:pt x="2608" y="3398"/>
                    <a:pt x="2315" y="3369"/>
                    <a:pt x="2022" y="3354"/>
                  </a:cubicBezTo>
                  <a:cubicBezTo>
                    <a:pt x="1916" y="3350"/>
                    <a:pt x="1812" y="3348"/>
                    <a:pt x="1711" y="3348"/>
                  </a:cubicBezTo>
                  <a:cubicBezTo>
                    <a:pt x="759" y="3348"/>
                    <a:pt x="29" y="3529"/>
                    <a:pt x="15" y="3794"/>
                  </a:cubicBezTo>
                  <a:cubicBezTo>
                    <a:pt x="1" y="4087"/>
                    <a:pt x="879" y="4350"/>
                    <a:pt x="1978" y="4409"/>
                  </a:cubicBezTo>
                  <a:cubicBezTo>
                    <a:pt x="2227" y="4409"/>
                    <a:pt x="2476" y="4409"/>
                    <a:pt x="2695" y="4394"/>
                  </a:cubicBezTo>
                  <a:lnTo>
                    <a:pt x="2695" y="4394"/>
                  </a:lnTo>
                  <a:cubicBezTo>
                    <a:pt x="2520" y="4526"/>
                    <a:pt x="2344" y="4672"/>
                    <a:pt x="2168" y="4848"/>
                  </a:cubicBezTo>
                  <a:cubicBezTo>
                    <a:pt x="1363" y="5580"/>
                    <a:pt x="865" y="6357"/>
                    <a:pt x="1055" y="6576"/>
                  </a:cubicBezTo>
                  <a:cubicBezTo>
                    <a:pt x="1090" y="6611"/>
                    <a:pt x="1142" y="6628"/>
                    <a:pt x="1209" y="6628"/>
                  </a:cubicBezTo>
                  <a:cubicBezTo>
                    <a:pt x="1534" y="6628"/>
                    <a:pt x="2203" y="6230"/>
                    <a:pt x="2871" y="5610"/>
                  </a:cubicBezTo>
                  <a:cubicBezTo>
                    <a:pt x="3076" y="5419"/>
                    <a:pt x="3267" y="5229"/>
                    <a:pt x="3428" y="5053"/>
                  </a:cubicBezTo>
                  <a:lnTo>
                    <a:pt x="3428" y="5053"/>
                  </a:lnTo>
                  <a:cubicBezTo>
                    <a:pt x="3384" y="5302"/>
                    <a:pt x="3355" y="5580"/>
                    <a:pt x="3340" y="5873"/>
                  </a:cubicBezTo>
                  <a:cubicBezTo>
                    <a:pt x="3296" y="6972"/>
                    <a:pt x="3501" y="7865"/>
                    <a:pt x="3779" y="7880"/>
                  </a:cubicBezTo>
                  <a:cubicBezTo>
                    <a:pt x="3782" y="7880"/>
                    <a:pt x="3784" y="7880"/>
                    <a:pt x="3786" y="7880"/>
                  </a:cubicBezTo>
                  <a:cubicBezTo>
                    <a:pt x="4077" y="7880"/>
                    <a:pt x="4351" y="7007"/>
                    <a:pt x="4394" y="5917"/>
                  </a:cubicBezTo>
                  <a:cubicBezTo>
                    <a:pt x="4409" y="5624"/>
                    <a:pt x="4394" y="5361"/>
                    <a:pt x="4380" y="5112"/>
                  </a:cubicBezTo>
                  <a:lnTo>
                    <a:pt x="4380" y="5112"/>
                  </a:lnTo>
                  <a:cubicBezTo>
                    <a:pt x="4526" y="5302"/>
                    <a:pt x="4687" y="5507"/>
                    <a:pt x="4878" y="5712"/>
                  </a:cubicBezTo>
                  <a:cubicBezTo>
                    <a:pt x="5517" y="6402"/>
                    <a:pt x="6178" y="6866"/>
                    <a:pt x="6483" y="6866"/>
                  </a:cubicBezTo>
                  <a:cubicBezTo>
                    <a:pt x="6535" y="6866"/>
                    <a:pt x="6576" y="6853"/>
                    <a:pt x="6606" y="6825"/>
                  </a:cubicBezTo>
                  <a:cubicBezTo>
                    <a:pt x="6826" y="6620"/>
                    <a:pt x="6401" y="5815"/>
                    <a:pt x="5654" y="5009"/>
                  </a:cubicBezTo>
                  <a:cubicBezTo>
                    <a:pt x="5478" y="4819"/>
                    <a:pt x="5302" y="4643"/>
                    <a:pt x="5127" y="4497"/>
                  </a:cubicBezTo>
                  <a:lnTo>
                    <a:pt x="5127" y="4497"/>
                  </a:lnTo>
                  <a:cubicBezTo>
                    <a:pt x="5361" y="4526"/>
                    <a:pt x="5625" y="4555"/>
                    <a:pt x="5888" y="4570"/>
                  </a:cubicBezTo>
                  <a:cubicBezTo>
                    <a:pt x="5987" y="4574"/>
                    <a:pt x="6084" y="4576"/>
                    <a:pt x="6180" y="4576"/>
                  </a:cubicBezTo>
                  <a:cubicBezTo>
                    <a:pt x="7130" y="4576"/>
                    <a:pt x="7881" y="4383"/>
                    <a:pt x="7895" y="4130"/>
                  </a:cubicBezTo>
                  <a:cubicBezTo>
                    <a:pt x="7895" y="3838"/>
                    <a:pt x="7031" y="3559"/>
                    <a:pt x="5932" y="3515"/>
                  </a:cubicBezTo>
                  <a:cubicBezTo>
                    <a:pt x="5838" y="3511"/>
                    <a:pt x="5746" y="3509"/>
                    <a:pt x="5657" y="3509"/>
                  </a:cubicBezTo>
                  <a:cubicBezTo>
                    <a:pt x="5441" y="3509"/>
                    <a:pt x="5240" y="3520"/>
                    <a:pt x="5053" y="3530"/>
                  </a:cubicBezTo>
                  <a:cubicBezTo>
                    <a:pt x="5273" y="3384"/>
                    <a:pt x="5522" y="3193"/>
                    <a:pt x="5756" y="2959"/>
                  </a:cubicBezTo>
                  <a:cubicBezTo>
                    <a:pt x="6562" y="2227"/>
                    <a:pt x="7060" y="1450"/>
                    <a:pt x="6869" y="1231"/>
                  </a:cubicBezTo>
                  <a:cubicBezTo>
                    <a:pt x="6835" y="1196"/>
                    <a:pt x="6782" y="1179"/>
                    <a:pt x="6716" y="1179"/>
                  </a:cubicBezTo>
                  <a:cubicBezTo>
                    <a:pt x="6391" y="1179"/>
                    <a:pt x="5722" y="1577"/>
                    <a:pt x="5053" y="2197"/>
                  </a:cubicBezTo>
                  <a:cubicBezTo>
                    <a:pt x="4834" y="2388"/>
                    <a:pt x="4643" y="2593"/>
                    <a:pt x="4482" y="2768"/>
                  </a:cubicBezTo>
                  <a:cubicBezTo>
                    <a:pt x="4526" y="2534"/>
                    <a:pt x="4541" y="2271"/>
                    <a:pt x="4555" y="2007"/>
                  </a:cubicBezTo>
                  <a:cubicBezTo>
                    <a:pt x="4599" y="908"/>
                    <a:pt x="4409" y="15"/>
                    <a:pt x="4116" y="0"/>
                  </a:cubicBezTo>
                  <a:cubicBezTo>
                    <a:pt x="4114" y="0"/>
                    <a:pt x="4111" y="0"/>
                    <a:pt x="41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0"/>
            <p:cNvSpPr/>
            <p:nvPr/>
          </p:nvSpPr>
          <p:spPr>
            <a:xfrm>
              <a:off x="7149419" y="4138521"/>
              <a:ext cx="867283" cy="784692"/>
            </a:xfrm>
            <a:custGeom>
              <a:avLst/>
              <a:gdLst/>
              <a:ahLst/>
              <a:cxnLst/>
              <a:rect l="l" t="t" r="r" b="b"/>
              <a:pathLst>
                <a:path w="16140" h="14603" extrusionOk="0">
                  <a:moveTo>
                    <a:pt x="1143" y="1"/>
                  </a:moveTo>
                  <a:lnTo>
                    <a:pt x="1" y="11688"/>
                  </a:lnTo>
                  <a:lnTo>
                    <a:pt x="13899" y="14602"/>
                  </a:lnTo>
                  <a:lnTo>
                    <a:pt x="16140" y="6782"/>
                  </a:lnTo>
                  <a:lnTo>
                    <a:pt x="11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0"/>
            <p:cNvSpPr/>
            <p:nvPr/>
          </p:nvSpPr>
          <p:spPr>
            <a:xfrm>
              <a:off x="7210783" y="3948086"/>
              <a:ext cx="805918" cy="554868"/>
            </a:xfrm>
            <a:custGeom>
              <a:avLst/>
              <a:gdLst/>
              <a:ahLst/>
              <a:cxnLst/>
              <a:rect l="l" t="t" r="r" b="b"/>
              <a:pathLst>
                <a:path w="14998" h="10326" extrusionOk="0">
                  <a:moveTo>
                    <a:pt x="6240" y="1"/>
                  </a:moveTo>
                  <a:lnTo>
                    <a:pt x="1" y="3545"/>
                  </a:lnTo>
                  <a:lnTo>
                    <a:pt x="14998" y="10326"/>
                  </a:lnTo>
                  <a:lnTo>
                    <a:pt x="6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0"/>
            <p:cNvSpPr/>
            <p:nvPr/>
          </p:nvSpPr>
          <p:spPr>
            <a:xfrm>
              <a:off x="7708146" y="4493383"/>
              <a:ext cx="151963" cy="151264"/>
            </a:xfrm>
            <a:custGeom>
              <a:avLst/>
              <a:gdLst/>
              <a:ahLst/>
              <a:cxnLst/>
              <a:rect l="l" t="t" r="r" b="b"/>
              <a:pathLst>
                <a:path w="2828" h="2815" extrusionOk="0">
                  <a:moveTo>
                    <a:pt x="1412" y="1"/>
                  </a:moveTo>
                  <a:cubicBezTo>
                    <a:pt x="674" y="1"/>
                    <a:pt x="59" y="591"/>
                    <a:pt x="30" y="1349"/>
                  </a:cubicBezTo>
                  <a:cubicBezTo>
                    <a:pt x="1" y="2125"/>
                    <a:pt x="587" y="2770"/>
                    <a:pt x="1348" y="2814"/>
                  </a:cubicBezTo>
                  <a:cubicBezTo>
                    <a:pt x="1366" y="2814"/>
                    <a:pt x="1384" y="2815"/>
                    <a:pt x="1402" y="2815"/>
                  </a:cubicBezTo>
                  <a:cubicBezTo>
                    <a:pt x="2140" y="2815"/>
                    <a:pt x="2755" y="2224"/>
                    <a:pt x="2798" y="1466"/>
                  </a:cubicBezTo>
                  <a:cubicBezTo>
                    <a:pt x="2828" y="690"/>
                    <a:pt x="2227" y="31"/>
                    <a:pt x="1465" y="2"/>
                  </a:cubicBezTo>
                  <a:cubicBezTo>
                    <a:pt x="1448" y="1"/>
                    <a:pt x="1430"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0"/>
            <p:cNvSpPr/>
            <p:nvPr/>
          </p:nvSpPr>
          <p:spPr>
            <a:xfrm>
              <a:off x="7227334" y="4376080"/>
              <a:ext cx="265290" cy="300056"/>
            </a:xfrm>
            <a:custGeom>
              <a:avLst/>
              <a:gdLst/>
              <a:ahLst/>
              <a:cxnLst/>
              <a:rect l="l" t="t" r="r" b="b"/>
              <a:pathLst>
                <a:path w="4937" h="5584" extrusionOk="0">
                  <a:moveTo>
                    <a:pt x="2499" y="1"/>
                  </a:moveTo>
                  <a:cubicBezTo>
                    <a:pt x="1208" y="1"/>
                    <a:pt x="131" y="1181"/>
                    <a:pt x="74" y="2683"/>
                  </a:cubicBezTo>
                  <a:cubicBezTo>
                    <a:pt x="0" y="4221"/>
                    <a:pt x="1026" y="5524"/>
                    <a:pt x="2358" y="5583"/>
                  </a:cubicBezTo>
                  <a:cubicBezTo>
                    <a:pt x="2382" y="5583"/>
                    <a:pt x="2405" y="5584"/>
                    <a:pt x="2428" y="5584"/>
                  </a:cubicBezTo>
                  <a:cubicBezTo>
                    <a:pt x="3716" y="5584"/>
                    <a:pt x="4805" y="4398"/>
                    <a:pt x="4863" y="2888"/>
                  </a:cubicBezTo>
                  <a:cubicBezTo>
                    <a:pt x="4936" y="1350"/>
                    <a:pt x="3911" y="47"/>
                    <a:pt x="2593" y="3"/>
                  </a:cubicBezTo>
                  <a:cubicBezTo>
                    <a:pt x="2561" y="1"/>
                    <a:pt x="2530"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0"/>
            <p:cNvSpPr/>
            <p:nvPr/>
          </p:nvSpPr>
          <p:spPr>
            <a:xfrm>
              <a:off x="7526364" y="4693275"/>
              <a:ext cx="104730" cy="90705"/>
            </a:xfrm>
            <a:custGeom>
              <a:avLst/>
              <a:gdLst/>
              <a:ahLst/>
              <a:cxnLst/>
              <a:rect l="l" t="t" r="r" b="b"/>
              <a:pathLst>
                <a:path w="1949" h="1688" extrusionOk="0">
                  <a:moveTo>
                    <a:pt x="952" y="0"/>
                  </a:moveTo>
                  <a:cubicBezTo>
                    <a:pt x="452" y="0"/>
                    <a:pt x="44" y="356"/>
                    <a:pt x="15" y="807"/>
                  </a:cubicBezTo>
                  <a:cubicBezTo>
                    <a:pt x="1" y="1276"/>
                    <a:pt x="411" y="1671"/>
                    <a:pt x="938" y="1686"/>
                  </a:cubicBezTo>
                  <a:cubicBezTo>
                    <a:pt x="958" y="1687"/>
                    <a:pt x="978" y="1688"/>
                    <a:pt x="997" y="1688"/>
                  </a:cubicBezTo>
                  <a:cubicBezTo>
                    <a:pt x="1498" y="1688"/>
                    <a:pt x="1905" y="1332"/>
                    <a:pt x="1919" y="880"/>
                  </a:cubicBezTo>
                  <a:cubicBezTo>
                    <a:pt x="1949" y="426"/>
                    <a:pt x="1539" y="16"/>
                    <a:pt x="1011" y="2"/>
                  </a:cubicBezTo>
                  <a:cubicBezTo>
                    <a:pt x="992" y="1"/>
                    <a:pt x="972" y="0"/>
                    <a:pt x="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0"/>
            <p:cNvSpPr/>
            <p:nvPr/>
          </p:nvSpPr>
          <p:spPr>
            <a:xfrm>
              <a:off x="7808091" y="4762592"/>
              <a:ext cx="94520" cy="83558"/>
            </a:xfrm>
            <a:custGeom>
              <a:avLst/>
              <a:gdLst/>
              <a:ahLst/>
              <a:cxnLst/>
              <a:rect l="l" t="t" r="r" b="b"/>
              <a:pathLst>
                <a:path w="1759" h="1555" extrusionOk="0">
                  <a:moveTo>
                    <a:pt x="880" y="0"/>
                  </a:moveTo>
                  <a:cubicBezTo>
                    <a:pt x="424" y="0"/>
                    <a:pt x="45" y="332"/>
                    <a:pt x="30" y="747"/>
                  </a:cubicBezTo>
                  <a:cubicBezTo>
                    <a:pt x="1" y="1172"/>
                    <a:pt x="382" y="1538"/>
                    <a:pt x="850" y="1553"/>
                  </a:cubicBezTo>
                  <a:cubicBezTo>
                    <a:pt x="869" y="1554"/>
                    <a:pt x="888" y="1555"/>
                    <a:pt x="907" y="1555"/>
                  </a:cubicBezTo>
                  <a:cubicBezTo>
                    <a:pt x="1351" y="1555"/>
                    <a:pt x="1716" y="1228"/>
                    <a:pt x="1744" y="821"/>
                  </a:cubicBezTo>
                  <a:cubicBezTo>
                    <a:pt x="1758" y="396"/>
                    <a:pt x="1392" y="30"/>
                    <a:pt x="909" y="1"/>
                  </a:cubicBezTo>
                  <a:cubicBezTo>
                    <a:pt x="899" y="0"/>
                    <a:pt x="889"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7" name="Google Shape;3477;p100"/>
          <p:cNvGrpSpPr/>
          <p:nvPr/>
        </p:nvGrpSpPr>
        <p:grpSpPr>
          <a:xfrm>
            <a:off x="1144060" y="-6300"/>
            <a:ext cx="1597084" cy="1450392"/>
            <a:chOff x="599913" y="-6301"/>
            <a:chExt cx="2016774" cy="1831534"/>
          </a:xfrm>
        </p:grpSpPr>
        <p:sp>
          <p:nvSpPr>
            <p:cNvPr id="3478" name="Google Shape;3478;p100"/>
            <p:cNvSpPr/>
            <p:nvPr/>
          </p:nvSpPr>
          <p:spPr>
            <a:xfrm>
              <a:off x="914442" y="-6301"/>
              <a:ext cx="746717" cy="1514781"/>
            </a:xfrm>
            <a:custGeom>
              <a:avLst/>
              <a:gdLst/>
              <a:ahLst/>
              <a:cxnLst/>
              <a:rect l="l" t="t" r="r" b="b"/>
              <a:pathLst>
                <a:path w="7381" h="14973" extrusionOk="0">
                  <a:moveTo>
                    <a:pt x="75" y="1"/>
                  </a:moveTo>
                  <a:cubicBezTo>
                    <a:pt x="32" y="1"/>
                    <a:pt x="1" y="33"/>
                    <a:pt x="1" y="65"/>
                  </a:cubicBezTo>
                  <a:lnTo>
                    <a:pt x="1" y="4548"/>
                  </a:lnTo>
                  <a:cubicBezTo>
                    <a:pt x="1" y="6252"/>
                    <a:pt x="320" y="7859"/>
                    <a:pt x="938" y="9318"/>
                  </a:cubicBezTo>
                  <a:cubicBezTo>
                    <a:pt x="2034" y="11885"/>
                    <a:pt x="3696" y="13290"/>
                    <a:pt x="4910" y="14014"/>
                  </a:cubicBezTo>
                  <a:cubicBezTo>
                    <a:pt x="6219" y="14792"/>
                    <a:pt x="7284" y="14973"/>
                    <a:pt x="7295" y="14973"/>
                  </a:cubicBezTo>
                  <a:lnTo>
                    <a:pt x="7306" y="14973"/>
                  </a:lnTo>
                  <a:cubicBezTo>
                    <a:pt x="7338" y="14973"/>
                    <a:pt x="7370" y="14952"/>
                    <a:pt x="7380" y="14920"/>
                  </a:cubicBezTo>
                  <a:cubicBezTo>
                    <a:pt x="7380" y="14877"/>
                    <a:pt x="7359" y="14845"/>
                    <a:pt x="7316" y="14834"/>
                  </a:cubicBezTo>
                  <a:cubicBezTo>
                    <a:pt x="7306" y="14834"/>
                    <a:pt x="6262" y="14664"/>
                    <a:pt x="4984" y="13887"/>
                  </a:cubicBezTo>
                  <a:cubicBezTo>
                    <a:pt x="3792" y="13173"/>
                    <a:pt x="2141" y="11800"/>
                    <a:pt x="1065" y="9265"/>
                  </a:cubicBezTo>
                  <a:cubicBezTo>
                    <a:pt x="458" y="7817"/>
                    <a:pt x="139" y="6230"/>
                    <a:pt x="139" y="4548"/>
                  </a:cubicBezTo>
                  <a:lnTo>
                    <a:pt x="139" y="65"/>
                  </a:lnTo>
                  <a:cubicBezTo>
                    <a:pt x="139" y="33"/>
                    <a:pt x="107"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0"/>
            <p:cNvSpPr/>
            <p:nvPr/>
          </p:nvSpPr>
          <p:spPr>
            <a:xfrm>
              <a:off x="1501619" y="1083979"/>
              <a:ext cx="714344" cy="741254"/>
            </a:xfrm>
            <a:custGeom>
              <a:avLst/>
              <a:gdLst/>
              <a:ahLst/>
              <a:cxnLst/>
              <a:rect l="l" t="t" r="r" b="b"/>
              <a:pathLst>
                <a:path w="7061" h="7327" extrusionOk="0">
                  <a:moveTo>
                    <a:pt x="6049" y="0"/>
                  </a:moveTo>
                  <a:cubicBezTo>
                    <a:pt x="6049" y="0"/>
                    <a:pt x="5921" y="618"/>
                    <a:pt x="5154" y="1267"/>
                  </a:cubicBezTo>
                  <a:cubicBezTo>
                    <a:pt x="4398" y="1906"/>
                    <a:pt x="1853" y="1704"/>
                    <a:pt x="1172" y="2694"/>
                  </a:cubicBezTo>
                  <a:cubicBezTo>
                    <a:pt x="490" y="3685"/>
                    <a:pt x="0" y="3759"/>
                    <a:pt x="0" y="3759"/>
                  </a:cubicBezTo>
                  <a:cubicBezTo>
                    <a:pt x="0" y="3759"/>
                    <a:pt x="501" y="3812"/>
                    <a:pt x="1203" y="4782"/>
                  </a:cubicBezTo>
                  <a:cubicBezTo>
                    <a:pt x="1917" y="5740"/>
                    <a:pt x="4451" y="5463"/>
                    <a:pt x="5229" y="6091"/>
                  </a:cubicBezTo>
                  <a:cubicBezTo>
                    <a:pt x="6017" y="6709"/>
                    <a:pt x="6155" y="7327"/>
                    <a:pt x="6155" y="7327"/>
                  </a:cubicBezTo>
                  <a:cubicBezTo>
                    <a:pt x="6155" y="7327"/>
                    <a:pt x="7060" y="5846"/>
                    <a:pt x="6283" y="4952"/>
                  </a:cubicBezTo>
                  <a:cubicBezTo>
                    <a:pt x="6283" y="4952"/>
                    <a:pt x="6879" y="4281"/>
                    <a:pt x="6794" y="3653"/>
                  </a:cubicBezTo>
                  <a:cubicBezTo>
                    <a:pt x="6815" y="2918"/>
                    <a:pt x="6240" y="2364"/>
                    <a:pt x="6240" y="2364"/>
                  </a:cubicBezTo>
                  <a:cubicBezTo>
                    <a:pt x="6996" y="1448"/>
                    <a:pt x="6049" y="0"/>
                    <a:pt x="6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0"/>
            <p:cNvSpPr/>
            <p:nvPr/>
          </p:nvSpPr>
          <p:spPr>
            <a:xfrm>
              <a:off x="2117830" y="1507364"/>
              <a:ext cx="149829" cy="6576"/>
            </a:xfrm>
            <a:custGeom>
              <a:avLst/>
              <a:gdLst/>
              <a:ahLst/>
              <a:cxnLst/>
              <a:rect l="l" t="t" r="r" b="b"/>
              <a:pathLst>
                <a:path w="1481" h="65" extrusionOk="0">
                  <a:moveTo>
                    <a:pt x="32" y="0"/>
                  </a:moveTo>
                  <a:cubicBezTo>
                    <a:pt x="11" y="0"/>
                    <a:pt x="0" y="21"/>
                    <a:pt x="0" y="32"/>
                  </a:cubicBezTo>
                  <a:cubicBezTo>
                    <a:pt x="0" y="53"/>
                    <a:pt x="11" y="64"/>
                    <a:pt x="32" y="64"/>
                  </a:cubicBezTo>
                  <a:lnTo>
                    <a:pt x="1448" y="64"/>
                  </a:lnTo>
                  <a:cubicBezTo>
                    <a:pt x="1470" y="64"/>
                    <a:pt x="1480" y="53"/>
                    <a:pt x="1480" y="32"/>
                  </a:cubicBezTo>
                  <a:cubicBezTo>
                    <a:pt x="1480" y="21"/>
                    <a:pt x="1470" y="0"/>
                    <a:pt x="144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0"/>
            <p:cNvSpPr/>
            <p:nvPr/>
          </p:nvSpPr>
          <p:spPr>
            <a:xfrm>
              <a:off x="2113480" y="1442718"/>
              <a:ext cx="169253" cy="6576"/>
            </a:xfrm>
            <a:custGeom>
              <a:avLst/>
              <a:gdLst/>
              <a:ahLst/>
              <a:cxnLst/>
              <a:rect l="l" t="t" r="r" b="b"/>
              <a:pathLst>
                <a:path w="1673" h="65" extrusionOk="0">
                  <a:moveTo>
                    <a:pt x="33" y="0"/>
                  </a:moveTo>
                  <a:cubicBezTo>
                    <a:pt x="11" y="0"/>
                    <a:pt x="1" y="11"/>
                    <a:pt x="1" y="32"/>
                  </a:cubicBezTo>
                  <a:cubicBezTo>
                    <a:pt x="1" y="43"/>
                    <a:pt x="11" y="64"/>
                    <a:pt x="33" y="64"/>
                  </a:cubicBezTo>
                  <a:lnTo>
                    <a:pt x="1641" y="64"/>
                  </a:lnTo>
                  <a:cubicBezTo>
                    <a:pt x="1662" y="64"/>
                    <a:pt x="1673" y="43"/>
                    <a:pt x="1673" y="32"/>
                  </a:cubicBezTo>
                  <a:cubicBezTo>
                    <a:pt x="1673" y="11"/>
                    <a:pt x="1662" y="0"/>
                    <a:pt x="164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0"/>
            <p:cNvSpPr/>
            <p:nvPr/>
          </p:nvSpPr>
          <p:spPr>
            <a:xfrm>
              <a:off x="2110242" y="1378072"/>
              <a:ext cx="149829" cy="5463"/>
            </a:xfrm>
            <a:custGeom>
              <a:avLst/>
              <a:gdLst/>
              <a:ahLst/>
              <a:cxnLst/>
              <a:rect l="l" t="t" r="r" b="b"/>
              <a:pathLst>
                <a:path w="1481" h="54" extrusionOk="0">
                  <a:moveTo>
                    <a:pt x="22" y="0"/>
                  </a:moveTo>
                  <a:cubicBezTo>
                    <a:pt x="11" y="0"/>
                    <a:pt x="1" y="11"/>
                    <a:pt x="1" y="32"/>
                  </a:cubicBezTo>
                  <a:cubicBezTo>
                    <a:pt x="1" y="43"/>
                    <a:pt x="11" y="54"/>
                    <a:pt x="22" y="54"/>
                  </a:cubicBezTo>
                  <a:lnTo>
                    <a:pt x="1449" y="54"/>
                  </a:lnTo>
                  <a:cubicBezTo>
                    <a:pt x="1470" y="54"/>
                    <a:pt x="1481" y="43"/>
                    <a:pt x="1481" y="32"/>
                  </a:cubicBezTo>
                  <a:cubicBezTo>
                    <a:pt x="1481" y="11"/>
                    <a:pt x="1470" y="0"/>
                    <a:pt x="14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0"/>
            <p:cNvSpPr/>
            <p:nvPr/>
          </p:nvSpPr>
          <p:spPr>
            <a:xfrm>
              <a:off x="1685845" y="1509489"/>
              <a:ext cx="339417" cy="52911"/>
            </a:xfrm>
            <a:custGeom>
              <a:avLst/>
              <a:gdLst/>
              <a:ahLst/>
              <a:cxnLst/>
              <a:rect l="l" t="t" r="r" b="b"/>
              <a:pathLst>
                <a:path w="3355" h="523" extrusionOk="0">
                  <a:moveTo>
                    <a:pt x="11" y="0"/>
                  </a:moveTo>
                  <a:cubicBezTo>
                    <a:pt x="11" y="0"/>
                    <a:pt x="0" y="0"/>
                    <a:pt x="0" y="11"/>
                  </a:cubicBezTo>
                  <a:cubicBezTo>
                    <a:pt x="0" y="11"/>
                    <a:pt x="0" y="22"/>
                    <a:pt x="0" y="22"/>
                  </a:cubicBezTo>
                  <a:cubicBezTo>
                    <a:pt x="21" y="32"/>
                    <a:pt x="1246" y="522"/>
                    <a:pt x="2854" y="522"/>
                  </a:cubicBezTo>
                  <a:cubicBezTo>
                    <a:pt x="3014" y="522"/>
                    <a:pt x="3173" y="522"/>
                    <a:pt x="3344" y="512"/>
                  </a:cubicBezTo>
                  <a:cubicBezTo>
                    <a:pt x="3344" y="512"/>
                    <a:pt x="3354" y="501"/>
                    <a:pt x="3354" y="501"/>
                  </a:cubicBezTo>
                  <a:cubicBezTo>
                    <a:pt x="3354" y="490"/>
                    <a:pt x="3344" y="490"/>
                    <a:pt x="3333" y="490"/>
                  </a:cubicBezTo>
                  <a:cubicBezTo>
                    <a:pt x="3169" y="501"/>
                    <a:pt x="3009" y="506"/>
                    <a:pt x="2852" y="506"/>
                  </a:cubicBezTo>
                  <a:cubicBezTo>
                    <a:pt x="1250" y="506"/>
                    <a:pt x="30" y="10"/>
                    <a:pt x="1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0"/>
            <p:cNvSpPr/>
            <p:nvPr/>
          </p:nvSpPr>
          <p:spPr>
            <a:xfrm>
              <a:off x="1685845" y="1463154"/>
              <a:ext cx="308156" cy="2226"/>
            </a:xfrm>
            <a:custGeom>
              <a:avLst/>
              <a:gdLst/>
              <a:ahLst/>
              <a:cxnLst/>
              <a:rect l="l" t="t" r="r" b="b"/>
              <a:pathLst>
                <a:path w="3046" h="22" extrusionOk="0">
                  <a:moveTo>
                    <a:pt x="11" y="1"/>
                  </a:moveTo>
                  <a:cubicBezTo>
                    <a:pt x="0" y="1"/>
                    <a:pt x="0" y="11"/>
                    <a:pt x="0" y="11"/>
                  </a:cubicBezTo>
                  <a:cubicBezTo>
                    <a:pt x="0" y="22"/>
                    <a:pt x="0" y="22"/>
                    <a:pt x="11" y="22"/>
                  </a:cubicBezTo>
                  <a:lnTo>
                    <a:pt x="3035" y="22"/>
                  </a:lnTo>
                  <a:cubicBezTo>
                    <a:pt x="3035" y="22"/>
                    <a:pt x="3046" y="22"/>
                    <a:pt x="3046" y="11"/>
                  </a:cubicBezTo>
                  <a:cubicBezTo>
                    <a:pt x="3046" y="11"/>
                    <a:pt x="3035" y="1"/>
                    <a:pt x="303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0"/>
            <p:cNvSpPr/>
            <p:nvPr/>
          </p:nvSpPr>
          <p:spPr>
            <a:xfrm>
              <a:off x="1685845" y="1369473"/>
              <a:ext cx="339417" cy="47448"/>
            </a:xfrm>
            <a:custGeom>
              <a:avLst/>
              <a:gdLst/>
              <a:ahLst/>
              <a:cxnLst/>
              <a:rect l="l" t="t" r="r" b="b"/>
              <a:pathLst>
                <a:path w="3355" h="469" extrusionOk="0">
                  <a:moveTo>
                    <a:pt x="2298" y="0"/>
                  </a:moveTo>
                  <a:cubicBezTo>
                    <a:pt x="1116" y="0"/>
                    <a:pt x="17" y="439"/>
                    <a:pt x="0" y="447"/>
                  </a:cubicBezTo>
                  <a:cubicBezTo>
                    <a:pt x="0" y="447"/>
                    <a:pt x="0" y="458"/>
                    <a:pt x="0" y="458"/>
                  </a:cubicBezTo>
                  <a:cubicBezTo>
                    <a:pt x="0" y="469"/>
                    <a:pt x="0" y="469"/>
                    <a:pt x="11" y="469"/>
                  </a:cubicBezTo>
                  <a:cubicBezTo>
                    <a:pt x="27" y="460"/>
                    <a:pt x="1121" y="21"/>
                    <a:pt x="2294" y="21"/>
                  </a:cubicBezTo>
                  <a:cubicBezTo>
                    <a:pt x="2642" y="21"/>
                    <a:pt x="2997" y="60"/>
                    <a:pt x="3333" y="160"/>
                  </a:cubicBezTo>
                  <a:cubicBezTo>
                    <a:pt x="3344" y="160"/>
                    <a:pt x="3344" y="149"/>
                    <a:pt x="3354" y="149"/>
                  </a:cubicBezTo>
                  <a:cubicBezTo>
                    <a:pt x="3354" y="139"/>
                    <a:pt x="3344" y="139"/>
                    <a:pt x="3344" y="139"/>
                  </a:cubicBezTo>
                  <a:cubicBezTo>
                    <a:pt x="3005" y="39"/>
                    <a:pt x="2648" y="0"/>
                    <a:pt x="22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0"/>
            <p:cNvSpPr/>
            <p:nvPr/>
          </p:nvSpPr>
          <p:spPr>
            <a:xfrm>
              <a:off x="1258108" y="1287123"/>
              <a:ext cx="162779" cy="256965"/>
            </a:xfrm>
            <a:custGeom>
              <a:avLst/>
              <a:gdLst/>
              <a:ahLst/>
              <a:cxnLst/>
              <a:rect l="l" t="t" r="r" b="b"/>
              <a:pathLst>
                <a:path w="1609" h="2540" extrusionOk="0">
                  <a:moveTo>
                    <a:pt x="82" y="1"/>
                  </a:moveTo>
                  <a:cubicBezTo>
                    <a:pt x="62" y="1"/>
                    <a:pt x="44" y="9"/>
                    <a:pt x="32" y="26"/>
                  </a:cubicBezTo>
                  <a:cubicBezTo>
                    <a:pt x="1" y="47"/>
                    <a:pt x="1" y="90"/>
                    <a:pt x="32" y="122"/>
                  </a:cubicBezTo>
                  <a:cubicBezTo>
                    <a:pt x="43" y="133"/>
                    <a:pt x="1183" y="1219"/>
                    <a:pt x="1459" y="2486"/>
                  </a:cubicBezTo>
                  <a:cubicBezTo>
                    <a:pt x="1459" y="2518"/>
                    <a:pt x="1491" y="2539"/>
                    <a:pt x="1523" y="2539"/>
                  </a:cubicBezTo>
                  <a:lnTo>
                    <a:pt x="1545" y="2539"/>
                  </a:lnTo>
                  <a:cubicBezTo>
                    <a:pt x="1577" y="2529"/>
                    <a:pt x="1608" y="2497"/>
                    <a:pt x="1598" y="2454"/>
                  </a:cubicBezTo>
                  <a:cubicBezTo>
                    <a:pt x="1310" y="1144"/>
                    <a:pt x="182" y="69"/>
                    <a:pt x="128" y="15"/>
                  </a:cubicBezTo>
                  <a:cubicBezTo>
                    <a:pt x="114" y="6"/>
                    <a:pt x="9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0"/>
            <p:cNvSpPr/>
            <p:nvPr/>
          </p:nvSpPr>
          <p:spPr>
            <a:xfrm>
              <a:off x="1357253" y="1518088"/>
              <a:ext cx="126156" cy="126156"/>
            </a:xfrm>
            <a:custGeom>
              <a:avLst/>
              <a:gdLst/>
              <a:ahLst/>
              <a:cxnLst/>
              <a:rect l="l" t="t" r="r" b="b"/>
              <a:pathLst>
                <a:path w="1247" h="1247" extrusionOk="0">
                  <a:moveTo>
                    <a:pt x="618" y="1"/>
                  </a:moveTo>
                  <a:cubicBezTo>
                    <a:pt x="277" y="1"/>
                    <a:pt x="0" y="278"/>
                    <a:pt x="0" y="618"/>
                  </a:cubicBezTo>
                  <a:cubicBezTo>
                    <a:pt x="0" y="959"/>
                    <a:pt x="277" y="1247"/>
                    <a:pt x="618" y="1247"/>
                  </a:cubicBezTo>
                  <a:cubicBezTo>
                    <a:pt x="969" y="1247"/>
                    <a:pt x="1246" y="959"/>
                    <a:pt x="1246" y="618"/>
                  </a:cubicBezTo>
                  <a:cubicBezTo>
                    <a:pt x="1246" y="278"/>
                    <a:pt x="969" y="1"/>
                    <a:pt x="618" y="1"/>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0"/>
            <p:cNvSpPr/>
            <p:nvPr/>
          </p:nvSpPr>
          <p:spPr>
            <a:xfrm>
              <a:off x="1031898" y="978057"/>
              <a:ext cx="325456" cy="194343"/>
            </a:xfrm>
            <a:custGeom>
              <a:avLst/>
              <a:gdLst/>
              <a:ahLst/>
              <a:cxnLst/>
              <a:rect l="l" t="t" r="r" b="b"/>
              <a:pathLst>
                <a:path w="3217" h="1921" extrusionOk="0">
                  <a:moveTo>
                    <a:pt x="80" y="1"/>
                  </a:moveTo>
                  <a:cubicBezTo>
                    <a:pt x="61" y="1"/>
                    <a:pt x="43" y="9"/>
                    <a:pt x="32" y="25"/>
                  </a:cubicBezTo>
                  <a:cubicBezTo>
                    <a:pt x="0" y="46"/>
                    <a:pt x="0" y="89"/>
                    <a:pt x="32" y="121"/>
                  </a:cubicBezTo>
                  <a:cubicBezTo>
                    <a:pt x="85" y="185"/>
                    <a:pt x="1523" y="1654"/>
                    <a:pt x="3120" y="1920"/>
                  </a:cubicBezTo>
                  <a:lnTo>
                    <a:pt x="3142" y="1920"/>
                  </a:lnTo>
                  <a:cubicBezTo>
                    <a:pt x="3174" y="1920"/>
                    <a:pt x="3206" y="1899"/>
                    <a:pt x="3206" y="1867"/>
                  </a:cubicBezTo>
                  <a:cubicBezTo>
                    <a:pt x="3216" y="1825"/>
                    <a:pt x="3184" y="1793"/>
                    <a:pt x="3152" y="1782"/>
                  </a:cubicBezTo>
                  <a:cubicBezTo>
                    <a:pt x="1598" y="1516"/>
                    <a:pt x="139" y="36"/>
                    <a:pt x="128" y="25"/>
                  </a:cubicBezTo>
                  <a:cubicBezTo>
                    <a:pt x="117" y="9"/>
                    <a:pt x="99"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0"/>
            <p:cNvSpPr/>
            <p:nvPr/>
          </p:nvSpPr>
          <p:spPr>
            <a:xfrm>
              <a:off x="1327105" y="1107349"/>
              <a:ext cx="440686" cy="131922"/>
            </a:xfrm>
            <a:custGeom>
              <a:avLst/>
              <a:gdLst/>
              <a:ahLst/>
              <a:cxnLst/>
              <a:rect l="l" t="t" r="r" b="b"/>
              <a:pathLst>
                <a:path w="4356" h="1304" extrusionOk="0">
                  <a:moveTo>
                    <a:pt x="2075" y="1"/>
                  </a:moveTo>
                  <a:cubicBezTo>
                    <a:pt x="1400" y="1"/>
                    <a:pt x="664" y="152"/>
                    <a:pt x="0" y="621"/>
                  </a:cubicBezTo>
                  <a:cubicBezTo>
                    <a:pt x="0" y="621"/>
                    <a:pt x="866" y="1304"/>
                    <a:pt x="2050" y="1304"/>
                  </a:cubicBezTo>
                  <a:cubicBezTo>
                    <a:pt x="2076" y="1304"/>
                    <a:pt x="2103" y="1303"/>
                    <a:pt x="2130" y="1303"/>
                  </a:cubicBezTo>
                  <a:cubicBezTo>
                    <a:pt x="3344" y="1260"/>
                    <a:pt x="4355" y="515"/>
                    <a:pt x="4355" y="515"/>
                  </a:cubicBezTo>
                  <a:cubicBezTo>
                    <a:pt x="4355" y="515"/>
                    <a:pt x="3318" y="1"/>
                    <a:pt x="2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0"/>
            <p:cNvSpPr/>
            <p:nvPr/>
          </p:nvSpPr>
          <p:spPr>
            <a:xfrm>
              <a:off x="1029672" y="971886"/>
              <a:ext cx="125144" cy="358841"/>
            </a:xfrm>
            <a:custGeom>
              <a:avLst/>
              <a:gdLst/>
              <a:ahLst/>
              <a:cxnLst/>
              <a:rect l="l" t="t" r="r" b="b"/>
              <a:pathLst>
                <a:path w="1237" h="3547" extrusionOk="0">
                  <a:moveTo>
                    <a:pt x="80" y="0"/>
                  </a:moveTo>
                  <a:cubicBezTo>
                    <a:pt x="68" y="0"/>
                    <a:pt x="55" y="4"/>
                    <a:pt x="44" y="11"/>
                  </a:cubicBezTo>
                  <a:cubicBezTo>
                    <a:pt x="12" y="22"/>
                    <a:pt x="1" y="75"/>
                    <a:pt x="22" y="107"/>
                  </a:cubicBezTo>
                  <a:cubicBezTo>
                    <a:pt x="33" y="118"/>
                    <a:pt x="1098" y="1896"/>
                    <a:pt x="959" y="3472"/>
                  </a:cubicBezTo>
                  <a:cubicBezTo>
                    <a:pt x="959" y="3504"/>
                    <a:pt x="981" y="3547"/>
                    <a:pt x="1023" y="3547"/>
                  </a:cubicBezTo>
                  <a:lnTo>
                    <a:pt x="1034" y="3547"/>
                  </a:lnTo>
                  <a:cubicBezTo>
                    <a:pt x="1066" y="3547"/>
                    <a:pt x="1098" y="3515"/>
                    <a:pt x="1098" y="3483"/>
                  </a:cubicBezTo>
                  <a:cubicBezTo>
                    <a:pt x="1236" y="1864"/>
                    <a:pt x="182" y="107"/>
                    <a:pt x="139" y="33"/>
                  </a:cubicBezTo>
                  <a:cubicBezTo>
                    <a:pt x="126" y="12"/>
                    <a:pt x="10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0"/>
            <p:cNvSpPr/>
            <p:nvPr/>
          </p:nvSpPr>
          <p:spPr>
            <a:xfrm>
              <a:off x="965127" y="1303715"/>
              <a:ext cx="226312" cy="422374"/>
            </a:xfrm>
            <a:custGeom>
              <a:avLst/>
              <a:gdLst/>
              <a:ahLst/>
              <a:cxnLst/>
              <a:rect l="l" t="t" r="r" b="b"/>
              <a:pathLst>
                <a:path w="2237" h="4175" extrusionOk="0">
                  <a:moveTo>
                    <a:pt x="1778" y="1"/>
                  </a:moveTo>
                  <a:cubicBezTo>
                    <a:pt x="0" y="1491"/>
                    <a:pt x="575" y="4175"/>
                    <a:pt x="575" y="4175"/>
                  </a:cubicBezTo>
                  <a:cubicBezTo>
                    <a:pt x="575" y="4175"/>
                    <a:pt x="1544" y="3398"/>
                    <a:pt x="1885" y="2226"/>
                  </a:cubicBezTo>
                  <a:cubicBezTo>
                    <a:pt x="2236" y="1055"/>
                    <a:pt x="1778" y="1"/>
                    <a:pt x="1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0"/>
            <p:cNvSpPr/>
            <p:nvPr/>
          </p:nvSpPr>
          <p:spPr>
            <a:xfrm>
              <a:off x="859508" y="521590"/>
              <a:ext cx="73346" cy="464460"/>
            </a:xfrm>
            <a:custGeom>
              <a:avLst/>
              <a:gdLst/>
              <a:ahLst/>
              <a:cxnLst/>
              <a:rect l="l" t="t" r="r" b="b"/>
              <a:pathLst>
                <a:path w="725" h="4591" extrusionOk="0">
                  <a:moveTo>
                    <a:pt x="639" y="1"/>
                  </a:moveTo>
                  <a:cubicBezTo>
                    <a:pt x="597" y="1"/>
                    <a:pt x="565" y="33"/>
                    <a:pt x="565" y="75"/>
                  </a:cubicBezTo>
                  <a:cubicBezTo>
                    <a:pt x="565" y="96"/>
                    <a:pt x="575" y="2450"/>
                    <a:pt x="11" y="4494"/>
                  </a:cubicBezTo>
                  <a:cubicBezTo>
                    <a:pt x="0" y="4537"/>
                    <a:pt x="22" y="4580"/>
                    <a:pt x="54" y="4590"/>
                  </a:cubicBezTo>
                  <a:lnTo>
                    <a:pt x="75" y="4590"/>
                  </a:lnTo>
                  <a:cubicBezTo>
                    <a:pt x="107" y="4590"/>
                    <a:pt x="139" y="4569"/>
                    <a:pt x="139" y="4537"/>
                  </a:cubicBezTo>
                  <a:cubicBezTo>
                    <a:pt x="725" y="2471"/>
                    <a:pt x="703" y="96"/>
                    <a:pt x="703" y="75"/>
                  </a:cubicBezTo>
                  <a:cubicBezTo>
                    <a:pt x="703" y="33"/>
                    <a:pt x="671" y="1"/>
                    <a:pt x="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0"/>
            <p:cNvSpPr/>
            <p:nvPr/>
          </p:nvSpPr>
          <p:spPr>
            <a:xfrm>
              <a:off x="599913" y="897629"/>
              <a:ext cx="371689" cy="773527"/>
            </a:xfrm>
            <a:custGeom>
              <a:avLst/>
              <a:gdLst/>
              <a:ahLst/>
              <a:cxnLst/>
              <a:rect l="l" t="t" r="r" b="b"/>
              <a:pathLst>
                <a:path w="3674" h="7646" extrusionOk="0">
                  <a:moveTo>
                    <a:pt x="2801" y="0"/>
                  </a:moveTo>
                  <a:lnTo>
                    <a:pt x="2801" y="0"/>
                  </a:lnTo>
                  <a:cubicBezTo>
                    <a:pt x="0" y="3823"/>
                    <a:pt x="1661" y="7646"/>
                    <a:pt x="1661" y="7646"/>
                  </a:cubicBezTo>
                  <a:cubicBezTo>
                    <a:pt x="3674" y="5101"/>
                    <a:pt x="2801" y="0"/>
                    <a:pt x="2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0"/>
            <p:cNvSpPr/>
            <p:nvPr/>
          </p:nvSpPr>
          <p:spPr>
            <a:xfrm>
              <a:off x="914442" y="413847"/>
              <a:ext cx="185440" cy="316857"/>
            </a:xfrm>
            <a:custGeom>
              <a:avLst/>
              <a:gdLst/>
              <a:ahLst/>
              <a:cxnLst/>
              <a:rect l="l" t="t" r="r" b="b"/>
              <a:pathLst>
                <a:path w="1833" h="3132" extrusionOk="0">
                  <a:moveTo>
                    <a:pt x="64" y="1"/>
                  </a:moveTo>
                  <a:cubicBezTo>
                    <a:pt x="22" y="11"/>
                    <a:pt x="1" y="43"/>
                    <a:pt x="1" y="86"/>
                  </a:cubicBezTo>
                  <a:cubicBezTo>
                    <a:pt x="1" y="107"/>
                    <a:pt x="214" y="2035"/>
                    <a:pt x="1715" y="3110"/>
                  </a:cubicBezTo>
                  <a:cubicBezTo>
                    <a:pt x="1726" y="3121"/>
                    <a:pt x="1736" y="3131"/>
                    <a:pt x="1747" y="3131"/>
                  </a:cubicBezTo>
                  <a:cubicBezTo>
                    <a:pt x="1768" y="3131"/>
                    <a:pt x="1790" y="3121"/>
                    <a:pt x="1811" y="3100"/>
                  </a:cubicBezTo>
                  <a:cubicBezTo>
                    <a:pt x="1832" y="3068"/>
                    <a:pt x="1821" y="3025"/>
                    <a:pt x="1790" y="3004"/>
                  </a:cubicBezTo>
                  <a:cubicBezTo>
                    <a:pt x="352" y="1949"/>
                    <a:pt x="139" y="86"/>
                    <a:pt x="139" y="65"/>
                  </a:cubicBezTo>
                  <a:cubicBezTo>
                    <a:pt x="139" y="33"/>
                    <a:pt x="107"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0"/>
            <p:cNvSpPr/>
            <p:nvPr/>
          </p:nvSpPr>
          <p:spPr>
            <a:xfrm>
              <a:off x="1034022" y="679816"/>
              <a:ext cx="449386" cy="217712"/>
            </a:xfrm>
            <a:custGeom>
              <a:avLst/>
              <a:gdLst/>
              <a:ahLst/>
              <a:cxnLst/>
              <a:rect l="l" t="t" r="r" b="b"/>
              <a:pathLst>
                <a:path w="4442" h="2152" extrusionOk="0">
                  <a:moveTo>
                    <a:pt x="589" y="1"/>
                  </a:moveTo>
                  <a:cubicBezTo>
                    <a:pt x="394" y="1"/>
                    <a:pt x="197" y="21"/>
                    <a:pt x="1" y="66"/>
                  </a:cubicBezTo>
                  <a:cubicBezTo>
                    <a:pt x="1" y="66"/>
                    <a:pt x="1336" y="2151"/>
                    <a:pt x="3829" y="2151"/>
                  </a:cubicBezTo>
                  <a:cubicBezTo>
                    <a:pt x="4026" y="2151"/>
                    <a:pt x="4230" y="2138"/>
                    <a:pt x="4441" y="2110"/>
                  </a:cubicBezTo>
                  <a:cubicBezTo>
                    <a:pt x="4441" y="2110"/>
                    <a:pt x="2579"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00"/>
            <p:cNvSpPr/>
            <p:nvPr/>
          </p:nvSpPr>
          <p:spPr>
            <a:xfrm>
              <a:off x="1735316" y="615372"/>
              <a:ext cx="137992" cy="136880"/>
            </a:xfrm>
            <a:custGeom>
              <a:avLst/>
              <a:gdLst/>
              <a:ahLst/>
              <a:cxnLst/>
              <a:rect l="l" t="t" r="r" b="b"/>
              <a:pathLst>
                <a:path w="1364" h="1353" extrusionOk="0">
                  <a:moveTo>
                    <a:pt x="682" y="0"/>
                  </a:moveTo>
                  <a:cubicBezTo>
                    <a:pt x="310" y="0"/>
                    <a:pt x="1" y="298"/>
                    <a:pt x="1" y="682"/>
                  </a:cubicBezTo>
                  <a:cubicBezTo>
                    <a:pt x="1" y="1054"/>
                    <a:pt x="310" y="1352"/>
                    <a:pt x="682" y="1352"/>
                  </a:cubicBezTo>
                  <a:cubicBezTo>
                    <a:pt x="1055" y="1352"/>
                    <a:pt x="1364" y="1054"/>
                    <a:pt x="1364" y="682"/>
                  </a:cubicBezTo>
                  <a:cubicBezTo>
                    <a:pt x="1364" y="298"/>
                    <a:pt x="1055" y="0"/>
                    <a:pt x="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00"/>
            <p:cNvSpPr/>
            <p:nvPr/>
          </p:nvSpPr>
          <p:spPr>
            <a:xfrm>
              <a:off x="2494881" y="1582734"/>
              <a:ext cx="121806" cy="121806"/>
            </a:xfrm>
            <a:custGeom>
              <a:avLst/>
              <a:gdLst/>
              <a:ahLst/>
              <a:cxnLst/>
              <a:rect l="l" t="t" r="r" b="b"/>
              <a:pathLst>
                <a:path w="1204" h="1204" extrusionOk="0">
                  <a:moveTo>
                    <a:pt x="597" y="1"/>
                  </a:moveTo>
                  <a:cubicBezTo>
                    <a:pt x="267" y="1"/>
                    <a:pt x="0" y="267"/>
                    <a:pt x="0" y="597"/>
                  </a:cubicBezTo>
                  <a:cubicBezTo>
                    <a:pt x="0" y="927"/>
                    <a:pt x="267" y="1204"/>
                    <a:pt x="597" y="1204"/>
                  </a:cubicBezTo>
                  <a:cubicBezTo>
                    <a:pt x="927" y="1204"/>
                    <a:pt x="1204" y="927"/>
                    <a:pt x="1204" y="597"/>
                  </a:cubicBezTo>
                  <a:cubicBezTo>
                    <a:pt x="1204" y="267"/>
                    <a:pt x="927"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8" name="Google Shape;3498;p100">
            <a:hlinkClick r:id="" action="ppaction://noaction"/>
          </p:cNvPr>
          <p:cNvSpPr/>
          <p:nvPr/>
        </p:nvSpPr>
        <p:spPr>
          <a:xfrm>
            <a:off x="540075" y="512925"/>
            <a:ext cx="356100" cy="35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9" name="Google Shape;3499;p100">
            <a:hlinkClick r:id="rId3" action="ppaction://hlinksldjump"/>
          </p:cNvPr>
          <p:cNvPicPr preferRelativeResize="0"/>
          <p:nvPr/>
        </p:nvPicPr>
        <p:blipFill>
          <a:blip r:embed="rId4">
            <a:alphaModFix/>
          </a:blip>
          <a:stretch>
            <a:fillRect/>
          </a:stretch>
        </p:blipFill>
        <p:spPr>
          <a:xfrm>
            <a:off x="610138" y="582988"/>
            <a:ext cx="215974" cy="2159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2" name="TextBox 1">
            <a:extLst>
              <a:ext uri="{FF2B5EF4-FFF2-40B4-BE49-F238E27FC236}">
                <a16:creationId xmlns:a16="http://schemas.microsoft.com/office/drawing/2014/main" id="{A58B808F-9CA2-307E-898D-D351B4C4EB33}"/>
              </a:ext>
            </a:extLst>
          </p:cNvPr>
          <p:cNvSpPr txBox="1"/>
          <p:nvPr/>
        </p:nvSpPr>
        <p:spPr>
          <a:xfrm>
            <a:off x="111404" y="151639"/>
            <a:ext cx="5921648" cy="584775"/>
          </a:xfrm>
          <a:prstGeom prst="rect">
            <a:avLst/>
          </a:prstGeom>
          <a:solidFill>
            <a:schemeClr val="tx2">
              <a:lumMod val="60000"/>
              <a:lumOff val="40000"/>
            </a:schemeClr>
          </a:solidFill>
        </p:spPr>
        <p:txBody>
          <a:bodyPr wrap="square" rtlCol="0">
            <a:spAutoFit/>
          </a:bodyPr>
          <a:lstStyle/>
          <a:p>
            <a:r>
              <a:rPr lang="en-US" sz="1600" dirty="0">
                <a:latin typeface="Cambria" panose="02040503050406030204" pitchFamily="18" charset="0"/>
              </a:rPr>
              <a:t>Ex 5: Look at the information on Mark’s visit to India last summer. Write a paragraph of about 50 words about his visit.</a:t>
            </a:r>
            <a:endParaRPr lang="en-VN" sz="1600" dirty="0">
              <a:latin typeface="Cambria" panose="02040503050406030204" pitchFamily="18" charset="0"/>
            </a:endParaRPr>
          </a:p>
        </p:txBody>
      </p:sp>
      <p:sp>
        <p:nvSpPr>
          <p:cNvPr id="3" name="TextBox 2">
            <a:extLst>
              <a:ext uri="{FF2B5EF4-FFF2-40B4-BE49-F238E27FC236}">
                <a16:creationId xmlns:a16="http://schemas.microsoft.com/office/drawing/2014/main" id="{9B447A18-2915-2D0F-A06F-F673C1CC16B9}"/>
              </a:ext>
            </a:extLst>
          </p:cNvPr>
          <p:cNvSpPr txBox="1"/>
          <p:nvPr/>
        </p:nvSpPr>
        <p:spPr>
          <a:xfrm>
            <a:off x="111404" y="876733"/>
            <a:ext cx="5206032" cy="4199611"/>
          </a:xfrm>
          <a:prstGeom prst="rect">
            <a:avLst/>
          </a:prstGeom>
          <a:solidFill>
            <a:schemeClr val="bg1"/>
          </a:solidFill>
        </p:spPr>
        <p:txBody>
          <a:bodyPr wrap="square" rtlCol="0">
            <a:spAutoFit/>
          </a:bodyPr>
          <a:lstStyle/>
          <a:p>
            <a:pPr algn="just">
              <a:lnSpc>
                <a:spcPct val="150000"/>
              </a:lnSpc>
            </a:pPr>
            <a:r>
              <a:rPr lang="en-US" sz="2000" dirty="0">
                <a:latin typeface="Calibri" panose="020F0502020204030204" pitchFamily="34" charset="0"/>
                <a:cs typeface="Calibri" panose="020F0502020204030204" pitchFamily="34" charset="0"/>
              </a:rPr>
              <a:t>You can start with:</a:t>
            </a:r>
          </a:p>
          <a:p>
            <a:pPr algn="just">
              <a:lnSpc>
                <a:spcPct val="150000"/>
              </a:lnSpc>
            </a:pPr>
            <a:r>
              <a:rPr lang="en-US" sz="2000" i="1" dirty="0">
                <a:latin typeface="Calibri" panose="020F0502020204030204" pitchFamily="34" charset="0"/>
                <a:cs typeface="Calibri" panose="020F0502020204030204" pitchFamily="34" charset="0"/>
              </a:rPr>
              <a:t>Last summer, Mark visited Delhi in India.</a:t>
            </a:r>
          </a:p>
          <a:p>
            <a:pPr algn="just">
              <a:lnSpc>
                <a:spcPct val="150000"/>
              </a:lnSpc>
            </a:pPr>
            <a:r>
              <a:rPr lang="en-US" sz="2000" i="1" dirty="0">
                <a:latin typeface="Calibri" panose="020F0502020204030204" pitchFamily="34" charset="0"/>
                <a:cs typeface="Calibri" panose="020F0502020204030204" pitchFamily="34" charset="0"/>
              </a:rPr>
              <a:t>He </a:t>
            </a:r>
            <a:r>
              <a:rPr lang="en-US" sz="2000" u="sng" dirty="0">
                <a:latin typeface="Calibri" panose="020F0502020204030204" pitchFamily="34" charset="0"/>
                <a:cs typeface="Calibri" panose="020F0502020204030204" pitchFamily="34" charset="0"/>
              </a:rPr>
              <a:t>																																			</a:t>
            </a:r>
            <a:endParaRPr lang="en-VN" sz="2000" dirty="0">
              <a:latin typeface="Calibri" panose="020F0502020204030204" pitchFamily="34" charset="0"/>
              <a:cs typeface="Calibri" panose="020F0502020204030204" pitchFamily="34" charset="0"/>
            </a:endParaRPr>
          </a:p>
        </p:txBody>
      </p:sp>
      <p:graphicFrame>
        <p:nvGraphicFramePr>
          <p:cNvPr id="4" name="Table 4">
            <a:extLst>
              <a:ext uri="{FF2B5EF4-FFF2-40B4-BE49-F238E27FC236}">
                <a16:creationId xmlns:a16="http://schemas.microsoft.com/office/drawing/2014/main" id="{75C00D21-440B-D359-4F48-8DDDF380193C}"/>
              </a:ext>
            </a:extLst>
          </p:cNvPr>
          <p:cNvGraphicFramePr>
            <a:graphicFrameLocks noGrp="1"/>
          </p:cNvGraphicFramePr>
          <p:nvPr>
            <p:extLst>
              <p:ext uri="{D42A27DB-BD31-4B8C-83A1-F6EECF244321}">
                <p14:modId xmlns:p14="http://schemas.microsoft.com/office/powerpoint/2010/main" val="373259319"/>
              </p:ext>
            </p:extLst>
          </p:nvPr>
        </p:nvGraphicFramePr>
        <p:xfrm>
          <a:off x="5469833" y="876733"/>
          <a:ext cx="3462132" cy="3317240"/>
        </p:xfrm>
        <a:graphic>
          <a:graphicData uri="http://schemas.openxmlformats.org/drawingml/2006/table">
            <a:tbl>
              <a:tblPr firstRow="1" bandRow="1">
                <a:tableStyleId>{C996A563-87E8-4066-A2CC-6CEA1A986305}</a:tableStyleId>
              </a:tblPr>
              <a:tblGrid>
                <a:gridCol w="1731066">
                  <a:extLst>
                    <a:ext uri="{9D8B030D-6E8A-4147-A177-3AD203B41FA5}">
                      <a16:colId xmlns:a16="http://schemas.microsoft.com/office/drawing/2014/main" val="2113666840"/>
                    </a:ext>
                  </a:extLst>
                </a:gridCol>
                <a:gridCol w="1731066">
                  <a:extLst>
                    <a:ext uri="{9D8B030D-6E8A-4147-A177-3AD203B41FA5}">
                      <a16:colId xmlns:a16="http://schemas.microsoft.com/office/drawing/2014/main" val="1991341349"/>
                    </a:ext>
                  </a:extLst>
                </a:gridCol>
              </a:tblGrid>
              <a:tr h="370840">
                <a:tc>
                  <a:txBody>
                    <a:bodyPr/>
                    <a:lstStyle/>
                    <a:p>
                      <a:pPr algn="l"/>
                      <a:r>
                        <a:rPr lang="en-US" sz="1800" dirty="0">
                          <a:latin typeface="Calibri" panose="020F0502020204030204" pitchFamily="34" charset="0"/>
                          <a:cs typeface="Calibri" panose="020F0502020204030204" pitchFamily="34" charset="0"/>
                        </a:rPr>
                        <a:t>Country</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dirty="0">
                          <a:latin typeface="Calibri" panose="020F0502020204030204" pitchFamily="34" charset="0"/>
                          <a:cs typeface="Calibri" panose="020F0502020204030204" pitchFamily="34" charset="0"/>
                        </a:rPr>
                        <a:t>India</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1790225919"/>
                  </a:ext>
                </a:extLst>
              </a:tr>
              <a:tr h="370840">
                <a:tc>
                  <a:txBody>
                    <a:bodyPr/>
                    <a:lstStyle/>
                    <a:p>
                      <a:pPr algn="l"/>
                      <a:r>
                        <a:rPr lang="en-US" sz="1800" dirty="0">
                          <a:latin typeface="Calibri" panose="020F0502020204030204" pitchFamily="34" charset="0"/>
                          <a:cs typeface="Calibri" panose="020F0502020204030204" pitchFamily="34" charset="0"/>
                        </a:rPr>
                        <a:t>Time</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dirty="0">
                          <a:latin typeface="Calibri" panose="020F0502020204030204" pitchFamily="34" charset="0"/>
                          <a:cs typeface="Calibri" panose="020F0502020204030204" pitchFamily="34" charset="0"/>
                        </a:rPr>
                        <a:t>7 days</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559086473"/>
                  </a:ext>
                </a:extLst>
              </a:tr>
              <a:tr h="370840">
                <a:tc>
                  <a:txBody>
                    <a:bodyPr/>
                    <a:lstStyle/>
                    <a:p>
                      <a:pPr algn="l"/>
                      <a:r>
                        <a:rPr lang="en-US" sz="1800" dirty="0">
                          <a:latin typeface="Calibri" panose="020F0502020204030204" pitchFamily="34" charset="0"/>
                          <a:cs typeface="Calibri" panose="020F0502020204030204" pitchFamily="34" charset="0"/>
                        </a:rPr>
                        <a:t>City</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Delhi</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272184903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Calibri" panose="020F0502020204030204" pitchFamily="34" charset="0"/>
                          <a:cs typeface="Calibri" panose="020F0502020204030204" pitchFamily="34" charset="0"/>
                        </a:rPr>
                        <a:t>Activities</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watch a snake performance</a:t>
                      </a:r>
                      <a:br>
                        <a:rPr lang="en-US" sz="1800" dirty="0">
                          <a:latin typeface="Calibri" panose="020F0502020204030204" pitchFamily="34" charset="0"/>
                          <a:cs typeface="Calibri" panose="020F0502020204030204" pitchFamily="34" charset="0"/>
                        </a:rPr>
                      </a:br>
                      <a:r>
                        <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visit temples</a:t>
                      </a:r>
                      <a:br>
                        <a:rPr lang="en-US" sz="1800" dirty="0">
                          <a:latin typeface="Calibri" panose="020F0502020204030204" pitchFamily="34" charset="0"/>
                          <a:cs typeface="Calibri" panose="020F0502020204030204" pitchFamily="34" charset="0"/>
                        </a:rPr>
                      </a:br>
                      <a:r>
                        <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eat street food</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2435639153"/>
                  </a:ext>
                </a:extLst>
              </a:tr>
              <a:tr h="370840">
                <a:tc>
                  <a:txBody>
                    <a:bodyPr/>
                    <a:lstStyle/>
                    <a:p>
                      <a:pPr algn="l"/>
                      <a:r>
                        <a:rPr lang="en-US" sz="1800" dirty="0">
                          <a:latin typeface="Calibri" panose="020F0502020204030204" pitchFamily="34" charset="0"/>
                          <a:cs typeface="Calibri" panose="020F0502020204030204" pitchFamily="34" charset="0"/>
                        </a:rPr>
                        <a:t>People</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friendly</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550471559"/>
                  </a:ext>
                </a:extLst>
              </a:tr>
              <a:tr h="370840">
                <a:tc>
                  <a:txBody>
                    <a:bodyPr/>
                    <a:lstStyle/>
                    <a:p>
                      <a:pPr algn="l"/>
                      <a:r>
                        <a:rPr lang="en-US" sz="1800" dirty="0">
                          <a:latin typeface="Calibri" panose="020F0502020204030204" pitchFamily="34" charset="0"/>
                          <a:cs typeface="Calibri" panose="020F0502020204030204" pitchFamily="34" charset="0"/>
                        </a:rPr>
                        <a:t>Weather</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tc>
                  <a:txBody>
                    <a:bodyPr/>
                    <a:lstStyle/>
                    <a:p>
                      <a:pPr algn="l"/>
                      <a:r>
                        <a:rPr lang="en-US" sz="1800" dirty="0">
                          <a:latin typeface="Calibri" panose="020F0502020204030204" pitchFamily="34" charset="0"/>
                          <a:cs typeface="Calibri" panose="020F0502020204030204" pitchFamily="34" charset="0"/>
                        </a:rPr>
                        <a:t>hot</a:t>
                      </a:r>
                      <a:endParaRPr lang="en-VN" sz="1800" dirty="0">
                        <a:latin typeface="Calibri" panose="020F0502020204030204" pitchFamily="34" charset="0"/>
                        <a:cs typeface="Calibri" panose="020F0502020204030204" pitchFamily="34" charset="0"/>
                      </a:endParaRPr>
                    </a:p>
                  </a:txBody>
                  <a:tcPr anchor="ctr">
                    <a:solidFill>
                      <a:schemeClr val="accent6">
                        <a:lumMod val="40000"/>
                        <a:lumOff val="60000"/>
                      </a:schemeClr>
                    </a:solidFill>
                  </a:tcPr>
                </a:tc>
                <a:extLst>
                  <a:ext uri="{0D108BD9-81ED-4DB2-BD59-A6C34878D82A}">
                    <a16:rowId xmlns:a16="http://schemas.microsoft.com/office/drawing/2014/main" val="47515021"/>
                  </a:ext>
                </a:extLst>
              </a:tr>
            </a:tbl>
          </a:graphicData>
        </a:graphic>
      </p:graphicFrame>
      <p:sp>
        <p:nvSpPr>
          <p:cNvPr id="5" name="TextBox 4">
            <a:extLst>
              <a:ext uri="{FF2B5EF4-FFF2-40B4-BE49-F238E27FC236}">
                <a16:creationId xmlns:a16="http://schemas.microsoft.com/office/drawing/2014/main" id="{938EDD25-0080-589F-DD22-CD5EDF7FBAAA}"/>
              </a:ext>
            </a:extLst>
          </p:cNvPr>
          <p:cNvSpPr txBox="1"/>
          <p:nvPr/>
        </p:nvSpPr>
        <p:spPr>
          <a:xfrm>
            <a:off x="564373" y="1715579"/>
            <a:ext cx="4326604" cy="3276282"/>
          </a:xfrm>
          <a:prstGeom prst="rect">
            <a:avLst/>
          </a:prstGeom>
          <a:noFill/>
        </p:spPr>
        <p:txBody>
          <a:bodyPr wrap="square" rtlCol="0">
            <a:spAutoFit/>
          </a:bodyPr>
          <a:lstStyle/>
          <a:p>
            <a:pPr algn="just">
              <a:lnSpc>
                <a:spcPct val="150000"/>
              </a:lnSpc>
            </a:pPr>
            <a:r>
              <a:rPr lang="en-US" sz="2000" b="0" i="0" dirty="0">
                <a:solidFill>
                  <a:srgbClr val="008000"/>
                </a:solidFill>
                <a:effectLst/>
                <a:latin typeface="Calibri" panose="020F0502020204030204" pitchFamily="34" charset="0"/>
                <a:cs typeface="Calibri" panose="020F0502020204030204" pitchFamily="34" charset="0"/>
              </a:rPr>
              <a:t>spent seven days there. During his holiday, he went sightseeing around the city. He watched a snake performance, visited some temples, and ate street food. The people he met were friendly and helpful. The only thing he didn't like was the weather. It was very hot.</a:t>
            </a:r>
            <a:endParaRPr lang="en-VN"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309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grpSp>
        <p:nvGrpSpPr>
          <p:cNvPr id="678" name="Google Shape;678;p63"/>
          <p:cNvGrpSpPr/>
          <p:nvPr/>
        </p:nvGrpSpPr>
        <p:grpSpPr>
          <a:xfrm>
            <a:off x="-8394" y="95247"/>
            <a:ext cx="7465652" cy="4590634"/>
            <a:chOff x="-8394" y="95247"/>
            <a:chExt cx="7465652" cy="4590634"/>
          </a:xfrm>
        </p:grpSpPr>
        <p:sp>
          <p:nvSpPr>
            <p:cNvPr id="679" name="Google Shape;679;p63"/>
            <p:cNvSpPr/>
            <p:nvPr/>
          </p:nvSpPr>
          <p:spPr>
            <a:xfrm>
              <a:off x="5700342" y="620099"/>
              <a:ext cx="43858" cy="503840"/>
            </a:xfrm>
            <a:custGeom>
              <a:avLst/>
              <a:gdLst/>
              <a:ahLst/>
              <a:cxnLst/>
              <a:rect l="l" t="t" r="r" b="b"/>
              <a:pathLst>
                <a:path w="1371" h="12800" extrusionOk="0">
                  <a:moveTo>
                    <a:pt x="680" y="1"/>
                  </a:moveTo>
                  <a:cubicBezTo>
                    <a:pt x="299" y="1"/>
                    <a:pt x="1" y="310"/>
                    <a:pt x="1" y="691"/>
                  </a:cubicBezTo>
                  <a:lnTo>
                    <a:pt x="1" y="12109"/>
                  </a:lnTo>
                  <a:cubicBezTo>
                    <a:pt x="1" y="12490"/>
                    <a:pt x="299" y="12800"/>
                    <a:pt x="680" y="12800"/>
                  </a:cubicBezTo>
                  <a:cubicBezTo>
                    <a:pt x="1061" y="12800"/>
                    <a:pt x="1370" y="12490"/>
                    <a:pt x="1370" y="12109"/>
                  </a:cubicBezTo>
                  <a:lnTo>
                    <a:pt x="1370" y="691"/>
                  </a:lnTo>
                  <a:cubicBezTo>
                    <a:pt x="1370" y="310"/>
                    <a:pt x="1061"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3"/>
            <p:cNvSpPr/>
            <p:nvPr/>
          </p:nvSpPr>
          <p:spPr>
            <a:xfrm>
              <a:off x="3399850" y="620099"/>
              <a:ext cx="44210" cy="503840"/>
            </a:xfrm>
            <a:custGeom>
              <a:avLst/>
              <a:gdLst/>
              <a:ahLst/>
              <a:cxnLst/>
              <a:rect l="l" t="t" r="r" b="b"/>
              <a:pathLst>
                <a:path w="1382" h="12800" extrusionOk="0">
                  <a:moveTo>
                    <a:pt x="691" y="1"/>
                  </a:moveTo>
                  <a:cubicBezTo>
                    <a:pt x="310" y="1"/>
                    <a:pt x="0" y="310"/>
                    <a:pt x="0" y="691"/>
                  </a:cubicBezTo>
                  <a:lnTo>
                    <a:pt x="0" y="12109"/>
                  </a:lnTo>
                  <a:cubicBezTo>
                    <a:pt x="0" y="12490"/>
                    <a:pt x="310" y="12800"/>
                    <a:pt x="691" y="12800"/>
                  </a:cubicBezTo>
                  <a:cubicBezTo>
                    <a:pt x="1072" y="12800"/>
                    <a:pt x="1381" y="12490"/>
                    <a:pt x="1381" y="12109"/>
                  </a:cubicBezTo>
                  <a:lnTo>
                    <a:pt x="1381" y="691"/>
                  </a:lnTo>
                  <a:cubicBezTo>
                    <a:pt x="1381" y="310"/>
                    <a:pt x="1072"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3"/>
            <p:cNvSpPr/>
            <p:nvPr/>
          </p:nvSpPr>
          <p:spPr>
            <a:xfrm>
              <a:off x="1771537" y="786275"/>
              <a:ext cx="5600927" cy="3899606"/>
            </a:xfrm>
            <a:custGeom>
              <a:avLst/>
              <a:gdLst/>
              <a:ahLst/>
              <a:cxnLst/>
              <a:rect l="l" t="t" r="r" b="b"/>
              <a:pathLst>
                <a:path w="45929" h="37274" extrusionOk="0">
                  <a:moveTo>
                    <a:pt x="22672" y="0"/>
                  </a:moveTo>
                  <a:cubicBezTo>
                    <a:pt x="20680" y="0"/>
                    <a:pt x="10282" y="528"/>
                    <a:pt x="1773" y="11146"/>
                  </a:cubicBezTo>
                  <a:lnTo>
                    <a:pt x="1568" y="11395"/>
                  </a:lnTo>
                  <a:lnTo>
                    <a:pt x="1568" y="14192"/>
                  </a:lnTo>
                  <a:cubicBezTo>
                    <a:pt x="1333" y="14543"/>
                    <a:pt x="821" y="15232"/>
                    <a:pt x="469" y="16169"/>
                  </a:cubicBezTo>
                  <a:cubicBezTo>
                    <a:pt x="440" y="16242"/>
                    <a:pt x="411" y="16330"/>
                    <a:pt x="396" y="16389"/>
                  </a:cubicBezTo>
                  <a:lnTo>
                    <a:pt x="367" y="16447"/>
                  </a:lnTo>
                  <a:cubicBezTo>
                    <a:pt x="176" y="17004"/>
                    <a:pt x="59" y="17560"/>
                    <a:pt x="15" y="18117"/>
                  </a:cubicBezTo>
                  <a:lnTo>
                    <a:pt x="15" y="18161"/>
                  </a:lnTo>
                  <a:cubicBezTo>
                    <a:pt x="15" y="18278"/>
                    <a:pt x="15" y="18380"/>
                    <a:pt x="15" y="18454"/>
                  </a:cubicBezTo>
                  <a:cubicBezTo>
                    <a:pt x="0" y="18498"/>
                    <a:pt x="15" y="18556"/>
                    <a:pt x="15" y="18600"/>
                  </a:cubicBezTo>
                  <a:lnTo>
                    <a:pt x="15" y="18659"/>
                  </a:lnTo>
                  <a:cubicBezTo>
                    <a:pt x="15" y="18717"/>
                    <a:pt x="0" y="18761"/>
                    <a:pt x="15" y="18805"/>
                  </a:cubicBezTo>
                  <a:cubicBezTo>
                    <a:pt x="15" y="18893"/>
                    <a:pt x="15" y="18981"/>
                    <a:pt x="15" y="19098"/>
                  </a:cubicBezTo>
                  <a:lnTo>
                    <a:pt x="15" y="19142"/>
                  </a:lnTo>
                  <a:cubicBezTo>
                    <a:pt x="59" y="19698"/>
                    <a:pt x="176" y="20255"/>
                    <a:pt x="367" y="20812"/>
                  </a:cubicBezTo>
                  <a:lnTo>
                    <a:pt x="396" y="20885"/>
                  </a:lnTo>
                  <a:cubicBezTo>
                    <a:pt x="411" y="20943"/>
                    <a:pt x="440" y="21017"/>
                    <a:pt x="469" y="21090"/>
                  </a:cubicBezTo>
                  <a:cubicBezTo>
                    <a:pt x="821" y="22027"/>
                    <a:pt x="1289" y="22715"/>
                    <a:pt x="1568" y="23067"/>
                  </a:cubicBezTo>
                  <a:lnTo>
                    <a:pt x="1568" y="25864"/>
                  </a:lnTo>
                  <a:lnTo>
                    <a:pt x="1773" y="26113"/>
                  </a:lnTo>
                  <a:cubicBezTo>
                    <a:pt x="10282" y="36731"/>
                    <a:pt x="20680" y="37273"/>
                    <a:pt x="22686" y="37273"/>
                  </a:cubicBezTo>
                  <a:cubicBezTo>
                    <a:pt x="22789" y="37273"/>
                    <a:pt x="22877" y="37273"/>
                    <a:pt x="22965" y="37258"/>
                  </a:cubicBezTo>
                  <a:cubicBezTo>
                    <a:pt x="23038" y="37273"/>
                    <a:pt x="23140" y="37273"/>
                    <a:pt x="23243" y="37273"/>
                  </a:cubicBezTo>
                  <a:cubicBezTo>
                    <a:pt x="25249" y="37273"/>
                    <a:pt x="35619" y="36731"/>
                    <a:pt x="44128" y="26113"/>
                  </a:cubicBezTo>
                  <a:lnTo>
                    <a:pt x="44318" y="25864"/>
                  </a:lnTo>
                  <a:lnTo>
                    <a:pt x="44318" y="23067"/>
                  </a:lnTo>
                  <a:cubicBezTo>
                    <a:pt x="44640" y="22701"/>
                    <a:pt x="45080" y="22027"/>
                    <a:pt x="45446" y="21104"/>
                  </a:cubicBezTo>
                  <a:cubicBezTo>
                    <a:pt x="45475" y="21017"/>
                    <a:pt x="45519" y="20943"/>
                    <a:pt x="45534" y="20870"/>
                  </a:cubicBezTo>
                  <a:lnTo>
                    <a:pt x="45548" y="20812"/>
                  </a:lnTo>
                  <a:cubicBezTo>
                    <a:pt x="45753" y="20255"/>
                    <a:pt x="45870" y="19698"/>
                    <a:pt x="45900" y="19142"/>
                  </a:cubicBezTo>
                  <a:lnTo>
                    <a:pt x="45914" y="19098"/>
                  </a:lnTo>
                  <a:cubicBezTo>
                    <a:pt x="45914" y="19010"/>
                    <a:pt x="45914" y="18908"/>
                    <a:pt x="45929" y="18805"/>
                  </a:cubicBezTo>
                  <a:cubicBezTo>
                    <a:pt x="45929" y="18761"/>
                    <a:pt x="45929" y="18732"/>
                    <a:pt x="45929" y="18688"/>
                  </a:cubicBezTo>
                  <a:lnTo>
                    <a:pt x="45929" y="18659"/>
                  </a:lnTo>
                  <a:lnTo>
                    <a:pt x="45929" y="18571"/>
                  </a:lnTo>
                  <a:cubicBezTo>
                    <a:pt x="45929" y="18541"/>
                    <a:pt x="45929" y="18498"/>
                    <a:pt x="45929" y="18454"/>
                  </a:cubicBezTo>
                  <a:cubicBezTo>
                    <a:pt x="45914" y="18351"/>
                    <a:pt x="45914" y="18249"/>
                    <a:pt x="45914" y="18161"/>
                  </a:cubicBezTo>
                  <a:lnTo>
                    <a:pt x="45900" y="18131"/>
                  </a:lnTo>
                  <a:cubicBezTo>
                    <a:pt x="45856" y="17560"/>
                    <a:pt x="45739" y="17004"/>
                    <a:pt x="45548" y="16447"/>
                  </a:cubicBezTo>
                  <a:lnTo>
                    <a:pt x="45534" y="16389"/>
                  </a:lnTo>
                  <a:cubicBezTo>
                    <a:pt x="45504" y="16330"/>
                    <a:pt x="45475" y="16242"/>
                    <a:pt x="45446" y="16169"/>
                  </a:cubicBezTo>
                  <a:cubicBezTo>
                    <a:pt x="45080" y="15232"/>
                    <a:pt x="44640" y="14558"/>
                    <a:pt x="44318" y="14192"/>
                  </a:cubicBezTo>
                  <a:lnTo>
                    <a:pt x="44318" y="11395"/>
                  </a:lnTo>
                  <a:lnTo>
                    <a:pt x="44128" y="11146"/>
                  </a:lnTo>
                  <a:cubicBezTo>
                    <a:pt x="35619" y="528"/>
                    <a:pt x="25235" y="0"/>
                    <a:pt x="23243" y="0"/>
                  </a:cubicBezTo>
                  <a:close/>
                </a:path>
              </a:pathLst>
            </a:custGeom>
            <a:solidFill>
              <a:srgbClr val="DB7E8E"/>
            </a:solid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3"/>
            <p:cNvSpPr/>
            <p:nvPr/>
          </p:nvSpPr>
          <p:spPr>
            <a:xfrm>
              <a:off x="1882264" y="881267"/>
              <a:ext cx="5377763" cy="3708047"/>
            </a:xfrm>
            <a:custGeom>
              <a:avLst/>
              <a:gdLst/>
              <a:ahLst/>
              <a:cxnLst/>
              <a:rect l="l" t="t" r="r" b="b"/>
              <a:pathLst>
                <a:path w="44099" h="35443" extrusionOk="0">
                  <a:moveTo>
                    <a:pt x="21764" y="0"/>
                  </a:moveTo>
                  <a:cubicBezTo>
                    <a:pt x="19845" y="0"/>
                    <a:pt x="9842" y="528"/>
                    <a:pt x="1597" y="10809"/>
                  </a:cubicBezTo>
                  <a:lnTo>
                    <a:pt x="1597" y="13606"/>
                  </a:lnTo>
                  <a:lnTo>
                    <a:pt x="1524" y="13709"/>
                  </a:lnTo>
                  <a:cubicBezTo>
                    <a:pt x="1363" y="13884"/>
                    <a:pt x="821" y="14573"/>
                    <a:pt x="425" y="15583"/>
                  </a:cubicBezTo>
                  <a:cubicBezTo>
                    <a:pt x="396" y="15656"/>
                    <a:pt x="367" y="15730"/>
                    <a:pt x="352" y="15788"/>
                  </a:cubicBezTo>
                  <a:lnTo>
                    <a:pt x="323" y="15847"/>
                  </a:lnTo>
                  <a:cubicBezTo>
                    <a:pt x="162" y="16315"/>
                    <a:pt x="59" y="16799"/>
                    <a:pt x="30" y="17282"/>
                  </a:cubicBezTo>
                  <a:lnTo>
                    <a:pt x="15" y="17311"/>
                  </a:lnTo>
                  <a:cubicBezTo>
                    <a:pt x="15" y="17399"/>
                    <a:pt x="15" y="17487"/>
                    <a:pt x="15" y="17575"/>
                  </a:cubicBezTo>
                  <a:cubicBezTo>
                    <a:pt x="15" y="17619"/>
                    <a:pt x="15" y="17648"/>
                    <a:pt x="15" y="17692"/>
                  </a:cubicBezTo>
                  <a:lnTo>
                    <a:pt x="15" y="17751"/>
                  </a:lnTo>
                  <a:lnTo>
                    <a:pt x="0" y="17751"/>
                  </a:lnTo>
                  <a:cubicBezTo>
                    <a:pt x="0" y="17795"/>
                    <a:pt x="15" y="17839"/>
                    <a:pt x="15" y="17868"/>
                  </a:cubicBezTo>
                  <a:cubicBezTo>
                    <a:pt x="15" y="17956"/>
                    <a:pt x="15" y="18044"/>
                    <a:pt x="15" y="18131"/>
                  </a:cubicBezTo>
                  <a:lnTo>
                    <a:pt x="30" y="18161"/>
                  </a:lnTo>
                  <a:cubicBezTo>
                    <a:pt x="59" y="18644"/>
                    <a:pt x="162" y="19127"/>
                    <a:pt x="323" y="19611"/>
                  </a:cubicBezTo>
                  <a:lnTo>
                    <a:pt x="352" y="19655"/>
                  </a:lnTo>
                  <a:cubicBezTo>
                    <a:pt x="367" y="19728"/>
                    <a:pt x="396" y="19786"/>
                    <a:pt x="425" y="19860"/>
                  </a:cubicBezTo>
                  <a:cubicBezTo>
                    <a:pt x="821" y="20885"/>
                    <a:pt x="1363" y="21558"/>
                    <a:pt x="1524" y="21749"/>
                  </a:cubicBezTo>
                  <a:lnTo>
                    <a:pt x="1597" y="21837"/>
                  </a:lnTo>
                  <a:lnTo>
                    <a:pt x="1597" y="24634"/>
                  </a:lnTo>
                  <a:cubicBezTo>
                    <a:pt x="9842" y="34930"/>
                    <a:pt x="19845" y="35442"/>
                    <a:pt x="21778" y="35442"/>
                  </a:cubicBezTo>
                  <a:lnTo>
                    <a:pt x="22335" y="35442"/>
                  </a:lnTo>
                  <a:cubicBezTo>
                    <a:pt x="24268" y="35442"/>
                    <a:pt x="34271" y="34930"/>
                    <a:pt x="42517" y="24634"/>
                  </a:cubicBezTo>
                  <a:lnTo>
                    <a:pt x="42517" y="21837"/>
                  </a:lnTo>
                  <a:lnTo>
                    <a:pt x="42590" y="21749"/>
                  </a:lnTo>
                  <a:cubicBezTo>
                    <a:pt x="42751" y="21558"/>
                    <a:pt x="43293" y="20885"/>
                    <a:pt x="43688" y="19860"/>
                  </a:cubicBezTo>
                  <a:cubicBezTo>
                    <a:pt x="43718" y="19786"/>
                    <a:pt x="43747" y="19728"/>
                    <a:pt x="43761" y="19655"/>
                  </a:cubicBezTo>
                  <a:lnTo>
                    <a:pt x="43776" y="19611"/>
                  </a:lnTo>
                  <a:cubicBezTo>
                    <a:pt x="43952" y="19127"/>
                    <a:pt x="44054" y="18644"/>
                    <a:pt x="44084" y="18161"/>
                  </a:cubicBezTo>
                  <a:lnTo>
                    <a:pt x="44084" y="18131"/>
                  </a:lnTo>
                  <a:cubicBezTo>
                    <a:pt x="44098" y="18044"/>
                    <a:pt x="44098" y="17956"/>
                    <a:pt x="44098" y="17868"/>
                  </a:cubicBezTo>
                  <a:cubicBezTo>
                    <a:pt x="44098" y="17824"/>
                    <a:pt x="44098" y="17780"/>
                    <a:pt x="44098" y="17736"/>
                  </a:cubicBezTo>
                  <a:lnTo>
                    <a:pt x="44098" y="17707"/>
                  </a:lnTo>
                  <a:cubicBezTo>
                    <a:pt x="44098" y="17663"/>
                    <a:pt x="44098" y="17619"/>
                    <a:pt x="44098" y="17575"/>
                  </a:cubicBezTo>
                  <a:cubicBezTo>
                    <a:pt x="44098" y="17487"/>
                    <a:pt x="44098" y="17399"/>
                    <a:pt x="44084" y="17311"/>
                  </a:cubicBezTo>
                  <a:lnTo>
                    <a:pt x="44084" y="17282"/>
                  </a:lnTo>
                  <a:cubicBezTo>
                    <a:pt x="44054" y="16799"/>
                    <a:pt x="43952" y="16315"/>
                    <a:pt x="43776" y="15832"/>
                  </a:cubicBezTo>
                  <a:lnTo>
                    <a:pt x="43761" y="15788"/>
                  </a:lnTo>
                  <a:cubicBezTo>
                    <a:pt x="43747" y="15730"/>
                    <a:pt x="43718" y="15656"/>
                    <a:pt x="43688" y="15583"/>
                  </a:cubicBezTo>
                  <a:cubicBezTo>
                    <a:pt x="43293" y="14573"/>
                    <a:pt x="42751" y="13884"/>
                    <a:pt x="42590" y="13694"/>
                  </a:cubicBezTo>
                  <a:lnTo>
                    <a:pt x="42517" y="13606"/>
                  </a:lnTo>
                  <a:lnTo>
                    <a:pt x="42517" y="10809"/>
                  </a:lnTo>
                  <a:cubicBezTo>
                    <a:pt x="34271" y="528"/>
                    <a:pt x="24268" y="0"/>
                    <a:pt x="22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3"/>
            <p:cNvSpPr/>
            <p:nvPr/>
          </p:nvSpPr>
          <p:spPr>
            <a:xfrm>
              <a:off x="1857406" y="881267"/>
              <a:ext cx="5133014" cy="2134457"/>
            </a:xfrm>
            <a:custGeom>
              <a:avLst/>
              <a:gdLst/>
              <a:ahLst/>
              <a:cxnLst/>
              <a:rect l="l" t="t" r="r" b="b"/>
              <a:pathLst>
                <a:path w="42092" h="20402" extrusionOk="0">
                  <a:moveTo>
                    <a:pt x="21749" y="0"/>
                  </a:moveTo>
                  <a:cubicBezTo>
                    <a:pt x="19816" y="0"/>
                    <a:pt x="9974" y="528"/>
                    <a:pt x="1553" y="10809"/>
                  </a:cubicBezTo>
                  <a:lnTo>
                    <a:pt x="1553" y="13606"/>
                  </a:lnTo>
                  <a:lnTo>
                    <a:pt x="1494" y="13709"/>
                  </a:lnTo>
                  <a:cubicBezTo>
                    <a:pt x="1333" y="13884"/>
                    <a:pt x="791" y="14573"/>
                    <a:pt x="396" y="15583"/>
                  </a:cubicBezTo>
                  <a:cubicBezTo>
                    <a:pt x="366" y="15656"/>
                    <a:pt x="352" y="15730"/>
                    <a:pt x="322" y="15788"/>
                  </a:cubicBezTo>
                  <a:lnTo>
                    <a:pt x="308" y="15847"/>
                  </a:lnTo>
                  <a:cubicBezTo>
                    <a:pt x="147" y="16315"/>
                    <a:pt x="44" y="16799"/>
                    <a:pt x="15" y="17282"/>
                  </a:cubicBezTo>
                  <a:lnTo>
                    <a:pt x="0" y="17311"/>
                  </a:lnTo>
                  <a:cubicBezTo>
                    <a:pt x="0" y="17399"/>
                    <a:pt x="44" y="17487"/>
                    <a:pt x="44" y="17575"/>
                  </a:cubicBezTo>
                  <a:cubicBezTo>
                    <a:pt x="44" y="17619"/>
                    <a:pt x="88" y="17648"/>
                    <a:pt x="88" y="17692"/>
                  </a:cubicBezTo>
                  <a:lnTo>
                    <a:pt x="88" y="17751"/>
                  </a:lnTo>
                  <a:cubicBezTo>
                    <a:pt x="88" y="17795"/>
                    <a:pt x="44" y="17839"/>
                    <a:pt x="44" y="17868"/>
                  </a:cubicBezTo>
                  <a:cubicBezTo>
                    <a:pt x="44" y="17956"/>
                    <a:pt x="29" y="18044"/>
                    <a:pt x="29" y="18131"/>
                  </a:cubicBezTo>
                  <a:lnTo>
                    <a:pt x="15" y="18161"/>
                  </a:lnTo>
                  <a:cubicBezTo>
                    <a:pt x="59" y="18644"/>
                    <a:pt x="161" y="19127"/>
                    <a:pt x="322" y="19611"/>
                  </a:cubicBezTo>
                  <a:lnTo>
                    <a:pt x="337" y="19655"/>
                  </a:lnTo>
                  <a:cubicBezTo>
                    <a:pt x="352" y="19728"/>
                    <a:pt x="381" y="19786"/>
                    <a:pt x="410" y="19860"/>
                  </a:cubicBezTo>
                  <a:cubicBezTo>
                    <a:pt x="483" y="20050"/>
                    <a:pt x="557" y="20240"/>
                    <a:pt x="645" y="20401"/>
                  </a:cubicBezTo>
                  <a:cubicBezTo>
                    <a:pt x="6151" y="13460"/>
                    <a:pt x="17135" y="8729"/>
                    <a:pt x="29775" y="8729"/>
                  </a:cubicBezTo>
                  <a:cubicBezTo>
                    <a:pt x="34124" y="8729"/>
                    <a:pt x="38284" y="9286"/>
                    <a:pt x="42092" y="10311"/>
                  </a:cubicBezTo>
                  <a:cubicBezTo>
                    <a:pt x="33934" y="513"/>
                    <a:pt x="24224" y="0"/>
                    <a:pt x="22320" y="0"/>
                  </a:cubicBezTo>
                  <a:close/>
                </a:path>
              </a:pathLst>
            </a:cu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3"/>
            <p:cNvSpPr/>
            <p:nvPr/>
          </p:nvSpPr>
          <p:spPr>
            <a:xfrm>
              <a:off x="-8394" y="95247"/>
              <a:ext cx="117339" cy="644886"/>
            </a:xfrm>
            <a:custGeom>
              <a:avLst/>
              <a:gdLst/>
              <a:ahLst/>
              <a:cxnLst/>
              <a:rect l="l" t="t" r="r" b="b"/>
              <a:pathLst>
                <a:path w="3668" h="20159" extrusionOk="0">
                  <a:moveTo>
                    <a:pt x="0" y="1"/>
                  </a:moveTo>
                  <a:lnTo>
                    <a:pt x="0" y="20158"/>
                  </a:lnTo>
                  <a:lnTo>
                    <a:pt x="3667" y="20158"/>
                  </a:lnTo>
                  <a:lnTo>
                    <a:pt x="36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3"/>
            <p:cNvSpPr/>
            <p:nvPr/>
          </p:nvSpPr>
          <p:spPr>
            <a:xfrm>
              <a:off x="53677" y="124198"/>
              <a:ext cx="276547" cy="586985"/>
            </a:xfrm>
            <a:custGeom>
              <a:avLst/>
              <a:gdLst/>
              <a:ahLst/>
              <a:cxnLst/>
              <a:rect l="l" t="t" r="r" b="b"/>
              <a:pathLst>
                <a:path w="6918" h="18349" extrusionOk="0">
                  <a:moveTo>
                    <a:pt x="0" y="1"/>
                  </a:moveTo>
                  <a:lnTo>
                    <a:pt x="0" y="18348"/>
                  </a:lnTo>
                  <a:cubicBezTo>
                    <a:pt x="0" y="18348"/>
                    <a:pt x="6918" y="15979"/>
                    <a:pt x="6918" y="9062"/>
                  </a:cubicBezTo>
                  <a:cubicBezTo>
                    <a:pt x="6918" y="2156"/>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3"/>
            <p:cNvSpPr/>
            <p:nvPr/>
          </p:nvSpPr>
          <p:spPr>
            <a:xfrm>
              <a:off x="267743" y="366458"/>
              <a:ext cx="6551552" cy="102464"/>
            </a:xfrm>
            <a:custGeom>
              <a:avLst/>
              <a:gdLst/>
              <a:ahLst/>
              <a:cxnLst/>
              <a:rect l="l" t="t" r="r" b="b"/>
              <a:pathLst>
                <a:path w="204800" h="3203" extrusionOk="0">
                  <a:moveTo>
                    <a:pt x="0" y="0"/>
                  </a:moveTo>
                  <a:lnTo>
                    <a:pt x="0" y="3203"/>
                  </a:lnTo>
                  <a:lnTo>
                    <a:pt x="204799" y="3203"/>
                  </a:lnTo>
                  <a:lnTo>
                    <a:pt x="2047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3"/>
            <p:cNvSpPr/>
            <p:nvPr/>
          </p:nvSpPr>
          <p:spPr>
            <a:xfrm>
              <a:off x="6731662" y="265690"/>
              <a:ext cx="587336" cy="304001"/>
            </a:xfrm>
            <a:custGeom>
              <a:avLst/>
              <a:gdLst/>
              <a:ahLst/>
              <a:cxnLst/>
              <a:rect l="l" t="t" r="r" b="b"/>
              <a:pathLst>
                <a:path w="18360" h="9503" extrusionOk="0">
                  <a:moveTo>
                    <a:pt x="9180" y="1"/>
                  </a:moveTo>
                  <a:cubicBezTo>
                    <a:pt x="4120" y="1"/>
                    <a:pt x="0" y="2120"/>
                    <a:pt x="0" y="4752"/>
                  </a:cubicBezTo>
                  <a:cubicBezTo>
                    <a:pt x="0" y="7371"/>
                    <a:pt x="4120" y="9502"/>
                    <a:pt x="9180" y="9502"/>
                  </a:cubicBezTo>
                  <a:cubicBezTo>
                    <a:pt x="14252" y="9502"/>
                    <a:pt x="18359" y="7371"/>
                    <a:pt x="18359" y="4752"/>
                  </a:cubicBezTo>
                  <a:cubicBezTo>
                    <a:pt x="18359" y="2120"/>
                    <a:pt x="14252" y="1"/>
                    <a:pt x="9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3"/>
            <p:cNvSpPr/>
            <p:nvPr/>
          </p:nvSpPr>
          <p:spPr>
            <a:xfrm>
              <a:off x="7180705" y="366458"/>
              <a:ext cx="276554" cy="102464"/>
            </a:xfrm>
            <a:custGeom>
              <a:avLst/>
              <a:gdLst/>
              <a:ahLst/>
              <a:cxnLst/>
              <a:rect l="l" t="t" r="r" b="b"/>
              <a:pathLst>
                <a:path w="8645" h="3203" extrusionOk="0">
                  <a:moveTo>
                    <a:pt x="1608" y="0"/>
                  </a:moveTo>
                  <a:cubicBezTo>
                    <a:pt x="715" y="0"/>
                    <a:pt x="0" y="715"/>
                    <a:pt x="0" y="1608"/>
                  </a:cubicBezTo>
                  <a:cubicBezTo>
                    <a:pt x="0" y="2489"/>
                    <a:pt x="715" y="3203"/>
                    <a:pt x="1608" y="3203"/>
                  </a:cubicBezTo>
                  <a:lnTo>
                    <a:pt x="7037" y="3203"/>
                  </a:lnTo>
                  <a:cubicBezTo>
                    <a:pt x="7918" y="3203"/>
                    <a:pt x="8644" y="2489"/>
                    <a:pt x="8644" y="1608"/>
                  </a:cubicBezTo>
                  <a:cubicBezTo>
                    <a:pt x="8644" y="715"/>
                    <a:pt x="7918" y="0"/>
                    <a:pt x="70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3"/>
            <p:cNvSpPr/>
            <p:nvPr/>
          </p:nvSpPr>
          <p:spPr>
            <a:xfrm>
              <a:off x="5594095" y="454430"/>
              <a:ext cx="256336" cy="256368"/>
            </a:xfrm>
            <a:custGeom>
              <a:avLst/>
              <a:gdLst/>
              <a:ahLst/>
              <a:cxnLst/>
              <a:rect l="l" t="t" r="r" b="b"/>
              <a:pathLst>
                <a:path w="8013" h="8014" extrusionOk="0">
                  <a:moveTo>
                    <a:pt x="4001" y="1941"/>
                  </a:moveTo>
                  <a:cubicBezTo>
                    <a:pt x="5144" y="1941"/>
                    <a:pt x="6072" y="2870"/>
                    <a:pt x="6072" y="4013"/>
                  </a:cubicBezTo>
                  <a:cubicBezTo>
                    <a:pt x="6072" y="5144"/>
                    <a:pt x="5144" y="6073"/>
                    <a:pt x="4001" y="6073"/>
                  </a:cubicBezTo>
                  <a:cubicBezTo>
                    <a:pt x="2869" y="6073"/>
                    <a:pt x="1941" y="5144"/>
                    <a:pt x="1941" y="4013"/>
                  </a:cubicBezTo>
                  <a:cubicBezTo>
                    <a:pt x="1941" y="2870"/>
                    <a:pt x="2869" y="1941"/>
                    <a:pt x="4001" y="1941"/>
                  </a:cubicBezTo>
                  <a:close/>
                  <a:moveTo>
                    <a:pt x="4001" y="0"/>
                  </a:moveTo>
                  <a:cubicBezTo>
                    <a:pt x="1798" y="0"/>
                    <a:pt x="0" y="1798"/>
                    <a:pt x="0" y="4013"/>
                  </a:cubicBezTo>
                  <a:cubicBezTo>
                    <a:pt x="0" y="6215"/>
                    <a:pt x="1798" y="8013"/>
                    <a:pt x="4001" y="8013"/>
                  </a:cubicBezTo>
                  <a:cubicBezTo>
                    <a:pt x="6215" y="8013"/>
                    <a:pt x="8013" y="6215"/>
                    <a:pt x="8013" y="4013"/>
                  </a:cubicBezTo>
                  <a:cubicBezTo>
                    <a:pt x="8013" y="1798"/>
                    <a:pt x="6215" y="0"/>
                    <a:pt x="4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3"/>
            <p:cNvSpPr/>
            <p:nvPr/>
          </p:nvSpPr>
          <p:spPr>
            <a:xfrm>
              <a:off x="3293571" y="454430"/>
              <a:ext cx="256752" cy="256368"/>
            </a:xfrm>
            <a:custGeom>
              <a:avLst/>
              <a:gdLst/>
              <a:ahLst/>
              <a:cxnLst/>
              <a:rect l="l" t="t" r="r" b="b"/>
              <a:pathLst>
                <a:path w="8026" h="8014" extrusionOk="0">
                  <a:moveTo>
                    <a:pt x="4013" y="1941"/>
                  </a:moveTo>
                  <a:cubicBezTo>
                    <a:pt x="5156" y="1941"/>
                    <a:pt x="6072" y="2870"/>
                    <a:pt x="6072" y="4013"/>
                  </a:cubicBezTo>
                  <a:cubicBezTo>
                    <a:pt x="6072" y="5144"/>
                    <a:pt x="5156" y="6073"/>
                    <a:pt x="4013" y="6073"/>
                  </a:cubicBezTo>
                  <a:cubicBezTo>
                    <a:pt x="2870" y="6073"/>
                    <a:pt x="1953" y="5144"/>
                    <a:pt x="1953" y="4013"/>
                  </a:cubicBezTo>
                  <a:cubicBezTo>
                    <a:pt x="1953" y="2870"/>
                    <a:pt x="2870" y="1941"/>
                    <a:pt x="4013" y="1941"/>
                  </a:cubicBezTo>
                  <a:close/>
                  <a:moveTo>
                    <a:pt x="4013" y="0"/>
                  </a:moveTo>
                  <a:cubicBezTo>
                    <a:pt x="1798" y="0"/>
                    <a:pt x="0" y="1798"/>
                    <a:pt x="0" y="4013"/>
                  </a:cubicBezTo>
                  <a:cubicBezTo>
                    <a:pt x="0" y="6215"/>
                    <a:pt x="1798" y="8013"/>
                    <a:pt x="4013" y="8013"/>
                  </a:cubicBezTo>
                  <a:cubicBezTo>
                    <a:pt x="6227" y="8013"/>
                    <a:pt x="8025" y="6215"/>
                    <a:pt x="8025" y="4013"/>
                  </a:cubicBezTo>
                  <a:cubicBezTo>
                    <a:pt x="8025" y="1798"/>
                    <a:pt x="6227" y="0"/>
                    <a:pt x="4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 name="Google Shape;691;p63"/>
            <p:cNvGrpSpPr/>
            <p:nvPr/>
          </p:nvGrpSpPr>
          <p:grpSpPr>
            <a:xfrm>
              <a:off x="4322195" y="4001271"/>
              <a:ext cx="499612" cy="136206"/>
              <a:chOff x="4239145" y="4001271"/>
              <a:chExt cx="499612" cy="136206"/>
            </a:xfrm>
          </p:grpSpPr>
          <p:sp>
            <p:nvSpPr>
              <p:cNvPr id="692" name="Google Shape;692;p63"/>
              <p:cNvSpPr/>
              <p:nvPr/>
            </p:nvSpPr>
            <p:spPr>
              <a:xfrm>
                <a:off x="4420848" y="4001271"/>
                <a:ext cx="136206" cy="136206"/>
              </a:xfrm>
              <a:custGeom>
                <a:avLst/>
                <a:gdLst/>
                <a:ahLst/>
                <a:cxnLst/>
                <a:rect l="l" t="t" r="r" b="b"/>
                <a:pathLst>
                  <a:path w="4311" h="4311" extrusionOk="0">
                    <a:moveTo>
                      <a:pt x="2155" y="0"/>
                    </a:moveTo>
                    <a:lnTo>
                      <a:pt x="0" y="2155"/>
                    </a:lnTo>
                    <a:lnTo>
                      <a:pt x="2155" y="4310"/>
                    </a:lnTo>
                    <a:lnTo>
                      <a:pt x="4310" y="2155"/>
                    </a:lnTo>
                    <a:lnTo>
                      <a:pt x="215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3"/>
              <p:cNvSpPr/>
              <p:nvPr/>
            </p:nvSpPr>
            <p:spPr>
              <a:xfrm>
                <a:off x="4239145" y="4024209"/>
                <a:ext cx="90330" cy="90330"/>
              </a:xfrm>
              <a:custGeom>
                <a:avLst/>
                <a:gdLst/>
                <a:ahLst/>
                <a:cxnLst/>
                <a:rect l="l" t="t" r="r" b="b"/>
                <a:pathLst>
                  <a:path w="2859" h="2859" extrusionOk="0">
                    <a:moveTo>
                      <a:pt x="1429" y="1"/>
                    </a:moveTo>
                    <a:lnTo>
                      <a:pt x="1" y="1429"/>
                    </a:lnTo>
                    <a:lnTo>
                      <a:pt x="1429" y="2858"/>
                    </a:lnTo>
                    <a:lnTo>
                      <a:pt x="2858" y="1429"/>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3"/>
              <p:cNvSpPr/>
              <p:nvPr/>
            </p:nvSpPr>
            <p:spPr>
              <a:xfrm>
                <a:off x="4648048" y="4024209"/>
                <a:ext cx="90709" cy="90330"/>
              </a:xfrm>
              <a:custGeom>
                <a:avLst/>
                <a:gdLst/>
                <a:ahLst/>
                <a:cxnLst/>
                <a:rect l="l" t="t" r="r" b="b"/>
                <a:pathLst>
                  <a:path w="2871" h="2859" extrusionOk="0">
                    <a:moveTo>
                      <a:pt x="1429" y="1"/>
                    </a:moveTo>
                    <a:lnTo>
                      <a:pt x="1" y="1429"/>
                    </a:lnTo>
                    <a:lnTo>
                      <a:pt x="1429" y="2858"/>
                    </a:lnTo>
                    <a:lnTo>
                      <a:pt x="2870" y="1429"/>
                    </a:lnTo>
                    <a:lnTo>
                      <a:pt x="1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4228;p120">
            <a:extLst>
              <a:ext uri="{FF2B5EF4-FFF2-40B4-BE49-F238E27FC236}">
                <a16:creationId xmlns:a16="http://schemas.microsoft.com/office/drawing/2014/main" id="{79CC09D7-F50D-D0A4-4B69-0920AEEE8919}"/>
              </a:ext>
            </a:extLst>
          </p:cNvPr>
          <p:cNvSpPr txBox="1">
            <a:spLocks/>
          </p:cNvSpPr>
          <p:nvPr/>
        </p:nvSpPr>
        <p:spPr>
          <a:xfrm>
            <a:off x="2913795" y="1549526"/>
            <a:ext cx="3314700" cy="12291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0000"/>
              <a:buFont typeface="Medula One"/>
              <a:buNone/>
              <a:defRPr sz="7200" b="0" i="0" u="none" strike="noStrike" cap="none">
                <a:solidFill>
                  <a:schemeClr val="dk1"/>
                </a:solidFill>
                <a:latin typeface="Medula One"/>
                <a:ea typeface="Medula One"/>
                <a:cs typeface="Medula One"/>
                <a:sym typeface="Medula One"/>
              </a:defRPr>
            </a:lvl1pPr>
            <a:lvl2pPr marR="0" lvl="1"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2pPr>
            <a:lvl3pPr marR="0" lvl="2"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3pPr>
            <a:lvl4pPr marR="0" lvl="3"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4pPr>
            <a:lvl5pPr marR="0" lvl="4"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5pPr>
            <a:lvl6pPr marR="0" lvl="5"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6pPr>
            <a:lvl7pPr marR="0" lvl="6"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7pPr>
            <a:lvl8pPr marR="0" lvl="7"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8pPr>
            <a:lvl9pPr marR="0" lvl="8" algn="ctr" rtl="0">
              <a:lnSpc>
                <a:spcPct val="100000"/>
              </a:lnSpc>
              <a:spcBef>
                <a:spcPts val="0"/>
              </a:spcBef>
              <a:spcAft>
                <a:spcPts val="0"/>
              </a:spcAft>
              <a:buClr>
                <a:schemeClr val="dk1"/>
              </a:buClr>
              <a:buSzPts val="3600"/>
              <a:buFont typeface="Sacramento"/>
              <a:buNone/>
              <a:defRPr sz="3600" b="1" i="0" u="none" strike="noStrike" cap="none">
                <a:solidFill>
                  <a:schemeClr val="dk1"/>
                </a:solidFill>
                <a:latin typeface="Sacramento"/>
                <a:ea typeface="Sacramento"/>
                <a:cs typeface="Sacramento"/>
                <a:sym typeface="Sacramento"/>
              </a:defRPr>
            </a:lvl9pPr>
          </a:lstStyle>
          <a:p>
            <a:r>
              <a:rPr lang="en-US" sz="9600" dirty="0"/>
              <a:t>THANKS!</a:t>
            </a:r>
          </a:p>
        </p:txBody>
      </p:sp>
      <p:sp>
        <p:nvSpPr>
          <p:cNvPr id="7" name="Google Shape;4229;p120">
            <a:extLst>
              <a:ext uri="{FF2B5EF4-FFF2-40B4-BE49-F238E27FC236}">
                <a16:creationId xmlns:a16="http://schemas.microsoft.com/office/drawing/2014/main" id="{05E97F73-EB69-57AF-F8DB-F1060A79E32F}"/>
              </a:ext>
            </a:extLst>
          </p:cNvPr>
          <p:cNvSpPr txBox="1">
            <a:spLocks noGrp="1"/>
          </p:cNvSpPr>
          <p:nvPr>
            <p:ph type="subTitle" idx="1"/>
          </p:nvPr>
        </p:nvSpPr>
        <p:spPr>
          <a:xfrm>
            <a:off x="3102835" y="3075369"/>
            <a:ext cx="2936620" cy="332547"/>
          </a:xfrm>
          <a:prstGeom prst="rect">
            <a:avLst/>
          </a:prstGeom>
        </p:spPr>
        <p:txBody>
          <a:bodyPr spcFirstLastPara="1" wrap="square" lIns="91425" tIns="0" rIns="91425" bIns="91425" anchor="t" anchorCtr="0">
            <a:noAutofit/>
          </a:bodyPr>
          <a:lstStyle/>
          <a:p>
            <a:pPr marL="0" lvl="0" indent="0" algn="ctr" rtl="0">
              <a:spcBef>
                <a:spcPts val="0"/>
              </a:spcBef>
              <a:spcAft>
                <a:spcPts val="0"/>
              </a:spcAft>
              <a:buNone/>
            </a:pPr>
            <a:r>
              <a:rPr lang="en" dirty="0">
                <a:solidFill>
                  <a:schemeClr val="accent2"/>
                </a:solidFill>
              </a:rPr>
              <a:t>Do you have any questions?</a:t>
            </a:r>
            <a:endParaRPr dirty="0">
              <a:solidFill>
                <a:schemeClr val="accen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4"/>
          <p:cNvSpPr txBox="1">
            <a:spLocks noGrp="1"/>
          </p:cNvSpPr>
          <p:nvPr>
            <p:ph type="title" idx="3"/>
          </p:nvPr>
        </p:nvSpPr>
        <p:spPr>
          <a:xfrm>
            <a:off x="3443744" y="386207"/>
            <a:ext cx="2266788" cy="531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5400" dirty="0"/>
              <a:t>Objective</a:t>
            </a:r>
            <a:endParaRPr sz="5400" dirty="0"/>
          </a:p>
        </p:txBody>
      </p:sp>
      <p:sp>
        <p:nvSpPr>
          <p:cNvPr id="702" name="Google Shape;702;p64">
            <a:hlinkClick r:id="rId3" action="ppaction://hlinksldjump"/>
          </p:cNvPr>
          <p:cNvSpPr txBox="1">
            <a:spLocks noGrp="1"/>
          </p:cNvSpPr>
          <p:nvPr>
            <p:ph type="title"/>
          </p:nvPr>
        </p:nvSpPr>
        <p:spPr>
          <a:xfrm>
            <a:off x="2886407" y="1540944"/>
            <a:ext cx="1733400" cy="2427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uFill>
                  <a:noFill/>
                </a:uFill>
                <a:hlinkClick r:id="rId3" action="ppaction://hlinksldjump"/>
              </a:rPr>
              <a:t>01</a:t>
            </a:r>
            <a:endParaRPr/>
          </a:p>
        </p:txBody>
      </p:sp>
      <p:sp>
        <p:nvSpPr>
          <p:cNvPr id="703" name="Google Shape;703;p64">
            <a:hlinkClick r:id="rId3" action="ppaction://hlinksldjump"/>
          </p:cNvPr>
          <p:cNvSpPr txBox="1">
            <a:spLocks noGrp="1"/>
          </p:cNvSpPr>
          <p:nvPr>
            <p:ph type="subTitle" idx="1"/>
          </p:nvPr>
        </p:nvSpPr>
        <p:spPr>
          <a:xfrm>
            <a:off x="2886407" y="1718275"/>
            <a:ext cx="2567100" cy="299700"/>
          </a:xfrm>
          <a:prstGeom prst="rect">
            <a:avLst/>
          </a:prstGeom>
        </p:spPr>
        <p:txBody>
          <a:bodyPr spcFirstLastPara="1" wrap="square" lIns="91425" tIns="0" rIns="91425" bIns="91425" anchor="t" anchorCtr="0">
            <a:noAutofit/>
          </a:bodyPr>
          <a:lstStyle/>
          <a:p>
            <a:pPr marL="0" lvl="0" indent="0" algn="l" rtl="0">
              <a:spcBef>
                <a:spcPts val="0"/>
              </a:spcBef>
              <a:spcAft>
                <a:spcPts val="1600"/>
              </a:spcAft>
              <a:buNone/>
            </a:pPr>
            <a:r>
              <a:rPr lang="en" dirty="0">
                <a:uFill>
                  <a:noFill/>
                </a:uFill>
              </a:rPr>
              <a:t>Reading</a:t>
            </a:r>
            <a:endParaRPr dirty="0"/>
          </a:p>
        </p:txBody>
      </p:sp>
      <p:sp>
        <p:nvSpPr>
          <p:cNvPr id="705" name="Google Shape;705;p64">
            <a:hlinkClick r:id="" action="ppaction://noaction"/>
          </p:cNvPr>
          <p:cNvSpPr txBox="1">
            <a:spLocks noGrp="1"/>
          </p:cNvSpPr>
          <p:nvPr>
            <p:ph type="title" idx="4"/>
          </p:nvPr>
        </p:nvSpPr>
        <p:spPr>
          <a:xfrm>
            <a:off x="2886407" y="3418419"/>
            <a:ext cx="1733400" cy="2427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uFill>
                  <a:noFill/>
                </a:uFill>
                <a:hlinkClick r:id="" action="ppaction://noaction"/>
              </a:rPr>
              <a:t>02</a:t>
            </a:r>
            <a:endParaRPr/>
          </a:p>
        </p:txBody>
      </p:sp>
      <p:sp>
        <p:nvSpPr>
          <p:cNvPr id="706" name="Google Shape;706;p64">
            <a:hlinkClick r:id="" action="ppaction://noaction"/>
          </p:cNvPr>
          <p:cNvSpPr txBox="1">
            <a:spLocks noGrp="1"/>
          </p:cNvSpPr>
          <p:nvPr>
            <p:ph type="subTitle" idx="5"/>
          </p:nvPr>
        </p:nvSpPr>
        <p:spPr>
          <a:xfrm>
            <a:off x="2886407" y="3595750"/>
            <a:ext cx="2567100" cy="299700"/>
          </a:xfrm>
          <a:prstGeom prst="rect">
            <a:avLst/>
          </a:prstGeom>
        </p:spPr>
        <p:txBody>
          <a:bodyPr spcFirstLastPara="1" wrap="square" lIns="91425" tIns="0" rIns="91425" bIns="91425" anchor="t" anchorCtr="0">
            <a:noAutofit/>
          </a:bodyPr>
          <a:lstStyle/>
          <a:p>
            <a:pPr marL="0" lvl="0" indent="0" algn="l" rtl="0">
              <a:spcBef>
                <a:spcPts val="0"/>
              </a:spcBef>
              <a:spcAft>
                <a:spcPts val="1600"/>
              </a:spcAft>
              <a:buNone/>
            </a:pPr>
            <a:r>
              <a:rPr lang="en-US" dirty="0"/>
              <a:t>Speaking</a:t>
            </a:r>
            <a:endParaRPr dirty="0"/>
          </a:p>
        </p:txBody>
      </p:sp>
      <p:sp>
        <p:nvSpPr>
          <p:cNvPr id="708" name="Google Shape;708;p64">
            <a:hlinkClick r:id="rId4" action="ppaction://hlinksldjump"/>
          </p:cNvPr>
          <p:cNvSpPr txBox="1">
            <a:spLocks noGrp="1"/>
          </p:cNvSpPr>
          <p:nvPr>
            <p:ph type="title" idx="7"/>
          </p:nvPr>
        </p:nvSpPr>
        <p:spPr>
          <a:xfrm>
            <a:off x="5710532" y="1540944"/>
            <a:ext cx="1733400" cy="2427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uFill>
                  <a:noFill/>
                </a:uFill>
                <a:hlinkClick r:id="rId4" action="ppaction://hlinksldjump"/>
              </a:rPr>
              <a:t>03</a:t>
            </a:r>
            <a:endParaRPr/>
          </a:p>
        </p:txBody>
      </p:sp>
      <p:sp>
        <p:nvSpPr>
          <p:cNvPr id="709" name="Google Shape;709;p64">
            <a:hlinkClick r:id="rId4" action="ppaction://hlinksldjump"/>
          </p:cNvPr>
          <p:cNvSpPr txBox="1">
            <a:spLocks noGrp="1"/>
          </p:cNvSpPr>
          <p:nvPr>
            <p:ph type="subTitle" idx="8"/>
          </p:nvPr>
        </p:nvSpPr>
        <p:spPr>
          <a:xfrm>
            <a:off x="5710532" y="1718275"/>
            <a:ext cx="2567100" cy="299700"/>
          </a:xfrm>
          <a:prstGeom prst="rect">
            <a:avLst/>
          </a:prstGeom>
        </p:spPr>
        <p:txBody>
          <a:bodyPr spcFirstLastPara="1" wrap="square" lIns="91425" tIns="0" rIns="91425" bIns="91425" anchor="t" anchorCtr="0">
            <a:noAutofit/>
          </a:bodyPr>
          <a:lstStyle/>
          <a:p>
            <a:pPr marL="0" lvl="0" indent="0" algn="l" rtl="0">
              <a:spcBef>
                <a:spcPts val="0"/>
              </a:spcBef>
              <a:spcAft>
                <a:spcPts val="1600"/>
              </a:spcAft>
              <a:buNone/>
            </a:pPr>
            <a:r>
              <a:rPr lang="en-US" dirty="0"/>
              <a:t>Listening</a:t>
            </a:r>
            <a:endParaRPr dirty="0"/>
          </a:p>
        </p:txBody>
      </p:sp>
      <p:sp>
        <p:nvSpPr>
          <p:cNvPr id="711" name="Google Shape;711;p64">
            <a:hlinkClick r:id="rId5" action="ppaction://hlinksldjump"/>
          </p:cNvPr>
          <p:cNvSpPr txBox="1">
            <a:spLocks noGrp="1"/>
          </p:cNvSpPr>
          <p:nvPr>
            <p:ph type="title" idx="13"/>
          </p:nvPr>
        </p:nvSpPr>
        <p:spPr>
          <a:xfrm>
            <a:off x="5710532" y="3418419"/>
            <a:ext cx="1733400" cy="2427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a:uFill>
                  <a:noFill/>
                </a:uFill>
                <a:hlinkClick r:id="rId5" action="ppaction://hlinksldjump"/>
              </a:rPr>
              <a:t>04</a:t>
            </a:r>
            <a:endParaRPr/>
          </a:p>
        </p:txBody>
      </p:sp>
      <p:sp>
        <p:nvSpPr>
          <p:cNvPr id="712" name="Google Shape;712;p64">
            <a:hlinkClick r:id="rId5" action="ppaction://hlinksldjump"/>
          </p:cNvPr>
          <p:cNvSpPr txBox="1">
            <a:spLocks noGrp="1"/>
          </p:cNvSpPr>
          <p:nvPr>
            <p:ph type="subTitle" idx="14"/>
          </p:nvPr>
        </p:nvSpPr>
        <p:spPr>
          <a:xfrm>
            <a:off x="5710532" y="3595750"/>
            <a:ext cx="2567100" cy="299700"/>
          </a:xfrm>
          <a:prstGeom prst="rect">
            <a:avLst/>
          </a:prstGeom>
        </p:spPr>
        <p:txBody>
          <a:bodyPr spcFirstLastPara="1" wrap="square" lIns="91425" tIns="0" rIns="91425" bIns="91425" anchor="t" anchorCtr="0">
            <a:noAutofit/>
          </a:bodyPr>
          <a:lstStyle/>
          <a:p>
            <a:pPr marL="0" lvl="0" indent="0" algn="l" rtl="0">
              <a:spcBef>
                <a:spcPts val="0"/>
              </a:spcBef>
              <a:spcAft>
                <a:spcPts val="1600"/>
              </a:spcAft>
              <a:buNone/>
            </a:pPr>
            <a:r>
              <a:rPr lang="en-US" dirty="0"/>
              <a:t>Writing</a:t>
            </a:r>
            <a:endParaRPr dirty="0"/>
          </a:p>
        </p:txBody>
      </p:sp>
      <p:grpSp>
        <p:nvGrpSpPr>
          <p:cNvPr id="714" name="Google Shape;714;p64"/>
          <p:cNvGrpSpPr/>
          <p:nvPr/>
        </p:nvGrpSpPr>
        <p:grpSpPr>
          <a:xfrm>
            <a:off x="217375" y="1905000"/>
            <a:ext cx="2159947" cy="3238506"/>
            <a:chOff x="217375" y="1905000"/>
            <a:chExt cx="2159947" cy="3238506"/>
          </a:xfrm>
        </p:grpSpPr>
        <p:sp>
          <p:nvSpPr>
            <p:cNvPr id="715" name="Google Shape;715;p64"/>
            <p:cNvSpPr/>
            <p:nvPr/>
          </p:nvSpPr>
          <p:spPr>
            <a:xfrm>
              <a:off x="866563" y="2633449"/>
              <a:ext cx="880738" cy="1668063"/>
            </a:xfrm>
            <a:custGeom>
              <a:avLst/>
              <a:gdLst/>
              <a:ahLst/>
              <a:cxnLst/>
              <a:rect l="l" t="t" r="r" b="b"/>
              <a:pathLst>
                <a:path w="5789" h="10964" extrusionOk="0">
                  <a:moveTo>
                    <a:pt x="1015" y="0"/>
                  </a:moveTo>
                  <a:lnTo>
                    <a:pt x="1015" y="5176"/>
                  </a:lnTo>
                  <a:lnTo>
                    <a:pt x="1" y="5176"/>
                  </a:lnTo>
                  <a:lnTo>
                    <a:pt x="1" y="10964"/>
                  </a:lnTo>
                  <a:lnTo>
                    <a:pt x="5789" y="10964"/>
                  </a:lnTo>
                  <a:lnTo>
                    <a:pt x="5789" y="5176"/>
                  </a:lnTo>
                  <a:lnTo>
                    <a:pt x="4859" y="5176"/>
                  </a:lnTo>
                  <a:lnTo>
                    <a:pt x="4859" y="0"/>
                  </a:lnTo>
                  <a:close/>
                </a:path>
              </a:pathLst>
            </a:custGeom>
            <a:solidFill>
              <a:srgbClr val="E75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4"/>
            <p:cNvSpPr/>
            <p:nvPr/>
          </p:nvSpPr>
          <p:spPr>
            <a:xfrm>
              <a:off x="844046" y="2344230"/>
              <a:ext cx="916187" cy="2641759"/>
            </a:xfrm>
            <a:custGeom>
              <a:avLst/>
              <a:gdLst/>
              <a:ahLst/>
              <a:cxnLst/>
              <a:rect l="l" t="t" r="r" b="b"/>
              <a:pathLst>
                <a:path w="6022" h="17364" extrusionOk="0">
                  <a:moveTo>
                    <a:pt x="2388" y="0"/>
                  </a:moveTo>
                  <a:cubicBezTo>
                    <a:pt x="2325" y="211"/>
                    <a:pt x="2240" y="444"/>
                    <a:pt x="2113" y="655"/>
                  </a:cubicBezTo>
                  <a:cubicBezTo>
                    <a:pt x="1775" y="1225"/>
                    <a:pt x="1290" y="1606"/>
                    <a:pt x="825" y="1711"/>
                  </a:cubicBezTo>
                  <a:lnTo>
                    <a:pt x="825" y="6844"/>
                  </a:lnTo>
                  <a:lnTo>
                    <a:pt x="1" y="6844"/>
                  </a:lnTo>
                  <a:lnTo>
                    <a:pt x="1" y="17364"/>
                  </a:lnTo>
                  <a:lnTo>
                    <a:pt x="6021" y="17364"/>
                  </a:lnTo>
                  <a:lnTo>
                    <a:pt x="6021" y="6844"/>
                  </a:lnTo>
                  <a:lnTo>
                    <a:pt x="5197" y="6844"/>
                  </a:lnTo>
                  <a:lnTo>
                    <a:pt x="5197" y="1669"/>
                  </a:lnTo>
                  <a:cubicBezTo>
                    <a:pt x="4733" y="1606"/>
                    <a:pt x="4205" y="1204"/>
                    <a:pt x="3867" y="613"/>
                  </a:cubicBezTo>
                  <a:cubicBezTo>
                    <a:pt x="3740" y="401"/>
                    <a:pt x="3655" y="211"/>
                    <a:pt x="3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4"/>
            <p:cNvSpPr/>
            <p:nvPr/>
          </p:nvSpPr>
          <p:spPr>
            <a:xfrm>
              <a:off x="969410" y="2344230"/>
              <a:ext cx="665460" cy="308540"/>
            </a:xfrm>
            <a:custGeom>
              <a:avLst/>
              <a:gdLst/>
              <a:ahLst/>
              <a:cxnLst/>
              <a:rect l="l" t="t" r="r" b="b"/>
              <a:pathLst>
                <a:path w="4374" h="2028" extrusionOk="0">
                  <a:moveTo>
                    <a:pt x="1564" y="0"/>
                  </a:moveTo>
                  <a:cubicBezTo>
                    <a:pt x="1501" y="211"/>
                    <a:pt x="1416" y="444"/>
                    <a:pt x="1289" y="655"/>
                  </a:cubicBezTo>
                  <a:cubicBezTo>
                    <a:pt x="951" y="1225"/>
                    <a:pt x="466" y="1606"/>
                    <a:pt x="1" y="1711"/>
                  </a:cubicBezTo>
                  <a:lnTo>
                    <a:pt x="1" y="2028"/>
                  </a:lnTo>
                  <a:lnTo>
                    <a:pt x="4373" y="2028"/>
                  </a:lnTo>
                  <a:lnTo>
                    <a:pt x="4373" y="1669"/>
                  </a:lnTo>
                  <a:cubicBezTo>
                    <a:pt x="3909" y="1606"/>
                    <a:pt x="3381" y="1204"/>
                    <a:pt x="3043" y="613"/>
                  </a:cubicBezTo>
                  <a:cubicBezTo>
                    <a:pt x="2916" y="401"/>
                    <a:pt x="2831" y="211"/>
                    <a:pt x="2789" y="0"/>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4"/>
            <p:cNvSpPr/>
            <p:nvPr/>
          </p:nvSpPr>
          <p:spPr>
            <a:xfrm>
              <a:off x="1175105" y="2199544"/>
              <a:ext cx="254074" cy="212235"/>
            </a:xfrm>
            <a:custGeom>
              <a:avLst/>
              <a:gdLst/>
              <a:ahLst/>
              <a:cxnLst/>
              <a:rect l="l" t="t" r="r" b="b"/>
              <a:pathLst>
                <a:path w="1670" h="1395" extrusionOk="0">
                  <a:moveTo>
                    <a:pt x="825" y="1"/>
                  </a:moveTo>
                  <a:cubicBezTo>
                    <a:pt x="782" y="1"/>
                    <a:pt x="719" y="22"/>
                    <a:pt x="698" y="85"/>
                  </a:cubicBezTo>
                  <a:cubicBezTo>
                    <a:pt x="465" y="465"/>
                    <a:pt x="1" y="803"/>
                    <a:pt x="1" y="1078"/>
                  </a:cubicBezTo>
                  <a:cubicBezTo>
                    <a:pt x="1" y="1205"/>
                    <a:pt x="43" y="1310"/>
                    <a:pt x="85" y="1395"/>
                  </a:cubicBezTo>
                  <a:lnTo>
                    <a:pt x="1585" y="1395"/>
                  </a:lnTo>
                  <a:cubicBezTo>
                    <a:pt x="1627" y="1310"/>
                    <a:pt x="1670" y="1205"/>
                    <a:pt x="1670" y="1078"/>
                  </a:cubicBezTo>
                  <a:cubicBezTo>
                    <a:pt x="1670" y="803"/>
                    <a:pt x="1205" y="465"/>
                    <a:pt x="972" y="85"/>
                  </a:cubicBezTo>
                  <a:cubicBezTo>
                    <a:pt x="951" y="22"/>
                    <a:pt x="888" y="1"/>
                    <a:pt x="846"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4"/>
            <p:cNvSpPr/>
            <p:nvPr/>
          </p:nvSpPr>
          <p:spPr>
            <a:xfrm>
              <a:off x="844050" y="4163225"/>
              <a:ext cx="916172" cy="980281"/>
            </a:xfrm>
            <a:custGeom>
              <a:avLst/>
              <a:gdLst/>
              <a:ahLst/>
              <a:cxnLst/>
              <a:rect l="l" t="t" r="r" b="b"/>
              <a:pathLst>
                <a:path w="6022" h="5408" extrusionOk="0">
                  <a:moveTo>
                    <a:pt x="1" y="0"/>
                  </a:moveTo>
                  <a:lnTo>
                    <a:pt x="1" y="5408"/>
                  </a:lnTo>
                  <a:lnTo>
                    <a:pt x="6021" y="5408"/>
                  </a:lnTo>
                  <a:lnTo>
                    <a:pt x="60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4"/>
            <p:cNvSpPr/>
            <p:nvPr/>
          </p:nvSpPr>
          <p:spPr>
            <a:xfrm>
              <a:off x="844046" y="4163223"/>
              <a:ext cx="916187" cy="54770"/>
            </a:xfrm>
            <a:custGeom>
              <a:avLst/>
              <a:gdLst/>
              <a:ahLst/>
              <a:cxnLst/>
              <a:rect l="l" t="t" r="r" b="b"/>
              <a:pathLst>
                <a:path w="6022" h="360" extrusionOk="0">
                  <a:moveTo>
                    <a:pt x="1" y="0"/>
                  </a:moveTo>
                  <a:lnTo>
                    <a:pt x="1" y="359"/>
                  </a:lnTo>
                  <a:lnTo>
                    <a:pt x="6021" y="359"/>
                  </a:lnTo>
                  <a:lnTo>
                    <a:pt x="6021" y="0"/>
                  </a:lnTo>
                  <a:close/>
                </a:path>
              </a:pathLst>
            </a:custGeom>
            <a:solidFill>
              <a:srgbClr val="000000">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4"/>
            <p:cNvSpPr/>
            <p:nvPr/>
          </p:nvSpPr>
          <p:spPr>
            <a:xfrm>
              <a:off x="808749" y="3356574"/>
              <a:ext cx="977195" cy="29059"/>
            </a:xfrm>
            <a:custGeom>
              <a:avLst/>
              <a:gdLst/>
              <a:ahLst/>
              <a:cxnLst/>
              <a:rect l="l" t="t" r="r" b="b"/>
              <a:pathLst>
                <a:path w="6423" h="191" extrusionOk="0">
                  <a:moveTo>
                    <a:pt x="1" y="0"/>
                  </a:moveTo>
                  <a:lnTo>
                    <a:pt x="1" y="190"/>
                  </a:lnTo>
                  <a:lnTo>
                    <a:pt x="6422" y="190"/>
                  </a:lnTo>
                  <a:lnTo>
                    <a:pt x="6422" y="0"/>
                  </a:ln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4"/>
            <p:cNvSpPr/>
            <p:nvPr/>
          </p:nvSpPr>
          <p:spPr>
            <a:xfrm>
              <a:off x="808749" y="4079698"/>
              <a:ext cx="977195" cy="83677"/>
            </a:xfrm>
            <a:custGeom>
              <a:avLst/>
              <a:gdLst/>
              <a:ahLst/>
              <a:cxnLst/>
              <a:rect l="l" t="t" r="r" b="b"/>
              <a:pathLst>
                <a:path w="6423" h="550" extrusionOk="0">
                  <a:moveTo>
                    <a:pt x="1" y="0"/>
                  </a:moveTo>
                  <a:lnTo>
                    <a:pt x="1" y="549"/>
                  </a:lnTo>
                  <a:lnTo>
                    <a:pt x="6422" y="549"/>
                  </a:lnTo>
                  <a:lnTo>
                    <a:pt x="6422" y="0"/>
                  </a:ln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4"/>
            <p:cNvSpPr/>
            <p:nvPr/>
          </p:nvSpPr>
          <p:spPr>
            <a:xfrm>
              <a:off x="892274" y="2610932"/>
              <a:ext cx="816535" cy="64355"/>
            </a:xfrm>
            <a:custGeom>
              <a:avLst/>
              <a:gdLst/>
              <a:ahLst/>
              <a:cxnLst/>
              <a:rect l="l" t="t" r="r" b="b"/>
              <a:pathLst>
                <a:path w="5367" h="423" extrusionOk="0">
                  <a:moveTo>
                    <a:pt x="1" y="0"/>
                  </a:moveTo>
                  <a:lnTo>
                    <a:pt x="1" y="423"/>
                  </a:lnTo>
                  <a:lnTo>
                    <a:pt x="5366" y="423"/>
                  </a:lnTo>
                  <a:lnTo>
                    <a:pt x="5366" y="0"/>
                  </a:ln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4"/>
            <p:cNvSpPr/>
            <p:nvPr/>
          </p:nvSpPr>
          <p:spPr>
            <a:xfrm>
              <a:off x="1008054" y="3806453"/>
              <a:ext cx="138295" cy="212235"/>
            </a:xfrm>
            <a:custGeom>
              <a:avLst/>
              <a:gdLst/>
              <a:ahLst/>
              <a:cxnLst/>
              <a:rect l="l" t="t" r="r" b="b"/>
              <a:pathLst>
                <a:path w="909" h="1395" extrusionOk="0">
                  <a:moveTo>
                    <a:pt x="465" y="1"/>
                  </a:moveTo>
                  <a:cubicBezTo>
                    <a:pt x="212" y="1"/>
                    <a:pt x="0" y="191"/>
                    <a:pt x="0" y="444"/>
                  </a:cubicBezTo>
                  <a:lnTo>
                    <a:pt x="0" y="1395"/>
                  </a:lnTo>
                  <a:lnTo>
                    <a:pt x="909" y="1395"/>
                  </a:lnTo>
                  <a:lnTo>
                    <a:pt x="909" y="444"/>
                  </a:lnTo>
                  <a:cubicBezTo>
                    <a:pt x="909" y="191"/>
                    <a:pt x="697" y="1"/>
                    <a:pt x="465"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4"/>
            <p:cNvSpPr/>
            <p:nvPr/>
          </p:nvSpPr>
          <p:spPr>
            <a:xfrm>
              <a:off x="1393733" y="3806453"/>
              <a:ext cx="138295" cy="212235"/>
            </a:xfrm>
            <a:custGeom>
              <a:avLst/>
              <a:gdLst/>
              <a:ahLst/>
              <a:cxnLst/>
              <a:rect l="l" t="t" r="r" b="b"/>
              <a:pathLst>
                <a:path w="909" h="1395" extrusionOk="0">
                  <a:moveTo>
                    <a:pt x="444" y="1"/>
                  </a:moveTo>
                  <a:cubicBezTo>
                    <a:pt x="211" y="1"/>
                    <a:pt x="0" y="191"/>
                    <a:pt x="0" y="444"/>
                  </a:cubicBezTo>
                  <a:lnTo>
                    <a:pt x="0" y="1395"/>
                  </a:lnTo>
                  <a:lnTo>
                    <a:pt x="908" y="1395"/>
                  </a:lnTo>
                  <a:lnTo>
                    <a:pt x="908" y="444"/>
                  </a:lnTo>
                  <a:cubicBezTo>
                    <a:pt x="908" y="191"/>
                    <a:pt x="697" y="1"/>
                    <a:pt x="444"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4"/>
            <p:cNvSpPr/>
            <p:nvPr/>
          </p:nvSpPr>
          <p:spPr>
            <a:xfrm>
              <a:off x="1014444" y="3504302"/>
              <a:ext cx="135100" cy="209040"/>
            </a:xfrm>
            <a:custGeom>
              <a:avLst/>
              <a:gdLst/>
              <a:ahLst/>
              <a:cxnLst/>
              <a:rect l="l" t="t" r="r" b="b"/>
              <a:pathLst>
                <a:path w="888" h="1374" extrusionOk="0">
                  <a:moveTo>
                    <a:pt x="444" y="1"/>
                  </a:moveTo>
                  <a:cubicBezTo>
                    <a:pt x="191" y="1"/>
                    <a:pt x="1" y="191"/>
                    <a:pt x="1" y="444"/>
                  </a:cubicBezTo>
                  <a:lnTo>
                    <a:pt x="1" y="1374"/>
                  </a:lnTo>
                  <a:lnTo>
                    <a:pt x="888" y="1374"/>
                  </a:lnTo>
                  <a:lnTo>
                    <a:pt x="888" y="444"/>
                  </a:lnTo>
                  <a:cubicBezTo>
                    <a:pt x="888" y="191"/>
                    <a:pt x="677" y="1"/>
                    <a:pt x="444"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4"/>
            <p:cNvSpPr/>
            <p:nvPr/>
          </p:nvSpPr>
          <p:spPr>
            <a:xfrm>
              <a:off x="1396928" y="3504302"/>
              <a:ext cx="138295" cy="209040"/>
            </a:xfrm>
            <a:custGeom>
              <a:avLst/>
              <a:gdLst/>
              <a:ahLst/>
              <a:cxnLst/>
              <a:rect l="l" t="t" r="r" b="b"/>
              <a:pathLst>
                <a:path w="909" h="1374" extrusionOk="0">
                  <a:moveTo>
                    <a:pt x="444" y="1"/>
                  </a:moveTo>
                  <a:cubicBezTo>
                    <a:pt x="212" y="1"/>
                    <a:pt x="0" y="191"/>
                    <a:pt x="0" y="444"/>
                  </a:cubicBezTo>
                  <a:lnTo>
                    <a:pt x="0" y="1374"/>
                  </a:lnTo>
                  <a:lnTo>
                    <a:pt x="909" y="1374"/>
                  </a:lnTo>
                  <a:lnTo>
                    <a:pt x="909" y="444"/>
                  </a:lnTo>
                  <a:cubicBezTo>
                    <a:pt x="909" y="191"/>
                    <a:pt x="697" y="1"/>
                    <a:pt x="444"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4"/>
            <p:cNvSpPr/>
            <p:nvPr/>
          </p:nvSpPr>
          <p:spPr>
            <a:xfrm>
              <a:off x="1008054" y="3806453"/>
              <a:ext cx="138295" cy="212235"/>
            </a:xfrm>
            <a:custGeom>
              <a:avLst/>
              <a:gdLst/>
              <a:ahLst/>
              <a:cxnLst/>
              <a:rect l="l" t="t" r="r" b="b"/>
              <a:pathLst>
                <a:path w="909" h="1395" extrusionOk="0">
                  <a:moveTo>
                    <a:pt x="465" y="85"/>
                  </a:moveTo>
                  <a:cubicBezTo>
                    <a:pt x="655" y="85"/>
                    <a:pt x="824" y="254"/>
                    <a:pt x="824" y="444"/>
                  </a:cubicBezTo>
                  <a:lnTo>
                    <a:pt x="824" y="1310"/>
                  </a:lnTo>
                  <a:lnTo>
                    <a:pt x="85" y="1310"/>
                  </a:lnTo>
                  <a:lnTo>
                    <a:pt x="85" y="444"/>
                  </a:lnTo>
                  <a:cubicBezTo>
                    <a:pt x="85" y="254"/>
                    <a:pt x="254" y="85"/>
                    <a:pt x="465" y="85"/>
                  </a:cubicBezTo>
                  <a:close/>
                  <a:moveTo>
                    <a:pt x="465" y="1"/>
                  </a:moveTo>
                  <a:cubicBezTo>
                    <a:pt x="212" y="1"/>
                    <a:pt x="0" y="191"/>
                    <a:pt x="0" y="444"/>
                  </a:cubicBezTo>
                  <a:lnTo>
                    <a:pt x="0" y="1395"/>
                  </a:lnTo>
                  <a:lnTo>
                    <a:pt x="909" y="1395"/>
                  </a:lnTo>
                  <a:lnTo>
                    <a:pt x="909" y="444"/>
                  </a:lnTo>
                  <a:cubicBezTo>
                    <a:pt x="909" y="191"/>
                    <a:pt x="697" y="1"/>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4"/>
            <p:cNvSpPr/>
            <p:nvPr/>
          </p:nvSpPr>
          <p:spPr>
            <a:xfrm>
              <a:off x="1072258" y="3806453"/>
              <a:ext cx="13084" cy="212235"/>
            </a:xfrm>
            <a:custGeom>
              <a:avLst/>
              <a:gdLst/>
              <a:ahLst/>
              <a:cxnLst/>
              <a:rect l="l" t="t" r="r" b="b"/>
              <a:pathLst>
                <a:path w="86" h="1395" extrusionOk="0">
                  <a:moveTo>
                    <a:pt x="43" y="1"/>
                  </a:moveTo>
                  <a:cubicBezTo>
                    <a:pt x="22" y="1"/>
                    <a:pt x="1" y="22"/>
                    <a:pt x="1" y="43"/>
                  </a:cubicBezTo>
                  <a:lnTo>
                    <a:pt x="1" y="1352"/>
                  </a:lnTo>
                  <a:cubicBezTo>
                    <a:pt x="1" y="1374"/>
                    <a:pt x="22" y="1395"/>
                    <a:pt x="43" y="1395"/>
                  </a:cubicBezTo>
                  <a:cubicBezTo>
                    <a:pt x="64" y="1395"/>
                    <a:pt x="85" y="1374"/>
                    <a:pt x="85" y="1352"/>
                  </a:cubicBezTo>
                  <a:lnTo>
                    <a:pt x="85" y="43"/>
                  </a:lnTo>
                  <a:cubicBezTo>
                    <a:pt x="85" y="22"/>
                    <a:pt x="64"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4"/>
            <p:cNvSpPr/>
            <p:nvPr/>
          </p:nvSpPr>
          <p:spPr>
            <a:xfrm>
              <a:off x="1008054" y="3944597"/>
              <a:ext cx="138295" cy="13084"/>
            </a:xfrm>
            <a:custGeom>
              <a:avLst/>
              <a:gdLst/>
              <a:ahLst/>
              <a:cxnLst/>
              <a:rect l="l" t="t" r="r" b="b"/>
              <a:pathLst>
                <a:path w="909" h="86" extrusionOk="0">
                  <a:moveTo>
                    <a:pt x="43" y="1"/>
                  </a:moveTo>
                  <a:cubicBezTo>
                    <a:pt x="21" y="1"/>
                    <a:pt x="0" y="22"/>
                    <a:pt x="0" y="43"/>
                  </a:cubicBezTo>
                  <a:cubicBezTo>
                    <a:pt x="0" y="64"/>
                    <a:pt x="21" y="85"/>
                    <a:pt x="43" y="85"/>
                  </a:cubicBezTo>
                  <a:lnTo>
                    <a:pt x="866" y="85"/>
                  </a:lnTo>
                  <a:cubicBezTo>
                    <a:pt x="888" y="85"/>
                    <a:pt x="909" y="64"/>
                    <a:pt x="909" y="43"/>
                  </a:cubicBezTo>
                  <a:cubicBezTo>
                    <a:pt x="909" y="22"/>
                    <a:pt x="888" y="1"/>
                    <a:pt x="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4"/>
            <p:cNvSpPr/>
            <p:nvPr/>
          </p:nvSpPr>
          <p:spPr>
            <a:xfrm>
              <a:off x="1008054" y="3886784"/>
              <a:ext cx="138295" cy="13084"/>
            </a:xfrm>
            <a:custGeom>
              <a:avLst/>
              <a:gdLst/>
              <a:ahLst/>
              <a:cxnLst/>
              <a:rect l="l" t="t" r="r" b="b"/>
              <a:pathLst>
                <a:path w="909" h="86" extrusionOk="0">
                  <a:moveTo>
                    <a:pt x="43" y="1"/>
                  </a:moveTo>
                  <a:cubicBezTo>
                    <a:pt x="21" y="1"/>
                    <a:pt x="0" y="22"/>
                    <a:pt x="0" y="43"/>
                  </a:cubicBezTo>
                  <a:cubicBezTo>
                    <a:pt x="0" y="64"/>
                    <a:pt x="21" y="85"/>
                    <a:pt x="43" y="85"/>
                  </a:cubicBezTo>
                  <a:lnTo>
                    <a:pt x="866" y="85"/>
                  </a:lnTo>
                  <a:cubicBezTo>
                    <a:pt x="888" y="85"/>
                    <a:pt x="909" y="64"/>
                    <a:pt x="909" y="43"/>
                  </a:cubicBezTo>
                  <a:cubicBezTo>
                    <a:pt x="909" y="22"/>
                    <a:pt x="888" y="1"/>
                    <a:pt x="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4"/>
            <p:cNvSpPr/>
            <p:nvPr/>
          </p:nvSpPr>
          <p:spPr>
            <a:xfrm>
              <a:off x="1393733" y="3806453"/>
              <a:ext cx="138295" cy="212235"/>
            </a:xfrm>
            <a:custGeom>
              <a:avLst/>
              <a:gdLst/>
              <a:ahLst/>
              <a:cxnLst/>
              <a:rect l="l" t="t" r="r" b="b"/>
              <a:pathLst>
                <a:path w="909" h="1395" extrusionOk="0">
                  <a:moveTo>
                    <a:pt x="444" y="85"/>
                  </a:moveTo>
                  <a:cubicBezTo>
                    <a:pt x="655" y="85"/>
                    <a:pt x="824" y="254"/>
                    <a:pt x="824" y="444"/>
                  </a:cubicBezTo>
                  <a:lnTo>
                    <a:pt x="824" y="1310"/>
                  </a:lnTo>
                  <a:lnTo>
                    <a:pt x="85" y="1310"/>
                  </a:lnTo>
                  <a:lnTo>
                    <a:pt x="85" y="444"/>
                  </a:lnTo>
                  <a:cubicBezTo>
                    <a:pt x="85" y="254"/>
                    <a:pt x="254" y="85"/>
                    <a:pt x="444" y="85"/>
                  </a:cubicBezTo>
                  <a:close/>
                  <a:moveTo>
                    <a:pt x="444" y="1"/>
                  </a:moveTo>
                  <a:cubicBezTo>
                    <a:pt x="211" y="1"/>
                    <a:pt x="0" y="191"/>
                    <a:pt x="0" y="444"/>
                  </a:cubicBezTo>
                  <a:lnTo>
                    <a:pt x="0" y="1395"/>
                  </a:lnTo>
                  <a:lnTo>
                    <a:pt x="908" y="1395"/>
                  </a:lnTo>
                  <a:lnTo>
                    <a:pt x="908" y="444"/>
                  </a:lnTo>
                  <a:cubicBezTo>
                    <a:pt x="908" y="191"/>
                    <a:pt x="697" y="1"/>
                    <a:pt x="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4"/>
            <p:cNvSpPr/>
            <p:nvPr/>
          </p:nvSpPr>
          <p:spPr>
            <a:xfrm>
              <a:off x="1454741" y="3806453"/>
              <a:ext cx="13084" cy="212235"/>
            </a:xfrm>
            <a:custGeom>
              <a:avLst/>
              <a:gdLst/>
              <a:ahLst/>
              <a:cxnLst/>
              <a:rect l="l" t="t" r="r" b="b"/>
              <a:pathLst>
                <a:path w="86" h="1395" extrusionOk="0">
                  <a:moveTo>
                    <a:pt x="43" y="1"/>
                  </a:moveTo>
                  <a:cubicBezTo>
                    <a:pt x="22" y="1"/>
                    <a:pt x="1" y="22"/>
                    <a:pt x="1" y="43"/>
                  </a:cubicBezTo>
                  <a:lnTo>
                    <a:pt x="1" y="1352"/>
                  </a:lnTo>
                  <a:cubicBezTo>
                    <a:pt x="1" y="1374"/>
                    <a:pt x="22" y="1395"/>
                    <a:pt x="43" y="1395"/>
                  </a:cubicBezTo>
                  <a:cubicBezTo>
                    <a:pt x="64" y="1395"/>
                    <a:pt x="85" y="1374"/>
                    <a:pt x="85" y="1352"/>
                  </a:cubicBezTo>
                  <a:lnTo>
                    <a:pt x="85" y="43"/>
                  </a:lnTo>
                  <a:cubicBezTo>
                    <a:pt x="85" y="22"/>
                    <a:pt x="64"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4"/>
            <p:cNvSpPr/>
            <p:nvPr/>
          </p:nvSpPr>
          <p:spPr>
            <a:xfrm>
              <a:off x="1393733" y="3944597"/>
              <a:ext cx="135100" cy="13084"/>
            </a:xfrm>
            <a:custGeom>
              <a:avLst/>
              <a:gdLst/>
              <a:ahLst/>
              <a:cxnLst/>
              <a:rect l="l" t="t" r="r" b="b"/>
              <a:pathLst>
                <a:path w="888" h="86" extrusionOk="0">
                  <a:moveTo>
                    <a:pt x="42" y="1"/>
                  </a:moveTo>
                  <a:cubicBezTo>
                    <a:pt x="21" y="1"/>
                    <a:pt x="0" y="22"/>
                    <a:pt x="0" y="43"/>
                  </a:cubicBezTo>
                  <a:cubicBezTo>
                    <a:pt x="0" y="64"/>
                    <a:pt x="21" y="85"/>
                    <a:pt x="42" y="85"/>
                  </a:cubicBezTo>
                  <a:lnTo>
                    <a:pt x="845" y="85"/>
                  </a:lnTo>
                  <a:cubicBezTo>
                    <a:pt x="866" y="85"/>
                    <a:pt x="887" y="64"/>
                    <a:pt x="887" y="43"/>
                  </a:cubicBezTo>
                  <a:cubicBezTo>
                    <a:pt x="887" y="22"/>
                    <a:pt x="866"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64"/>
            <p:cNvSpPr/>
            <p:nvPr/>
          </p:nvSpPr>
          <p:spPr>
            <a:xfrm>
              <a:off x="1393733" y="3886784"/>
              <a:ext cx="135100" cy="13084"/>
            </a:xfrm>
            <a:custGeom>
              <a:avLst/>
              <a:gdLst/>
              <a:ahLst/>
              <a:cxnLst/>
              <a:rect l="l" t="t" r="r" b="b"/>
              <a:pathLst>
                <a:path w="888" h="86" extrusionOk="0">
                  <a:moveTo>
                    <a:pt x="42" y="1"/>
                  </a:moveTo>
                  <a:cubicBezTo>
                    <a:pt x="21" y="1"/>
                    <a:pt x="0" y="22"/>
                    <a:pt x="0" y="43"/>
                  </a:cubicBezTo>
                  <a:cubicBezTo>
                    <a:pt x="0" y="64"/>
                    <a:pt x="21" y="85"/>
                    <a:pt x="42" y="85"/>
                  </a:cubicBezTo>
                  <a:lnTo>
                    <a:pt x="845" y="85"/>
                  </a:lnTo>
                  <a:cubicBezTo>
                    <a:pt x="866" y="85"/>
                    <a:pt x="887" y="64"/>
                    <a:pt x="887" y="43"/>
                  </a:cubicBezTo>
                  <a:cubicBezTo>
                    <a:pt x="887" y="22"/>
                    <a:pt x="866"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64"/>
            <p:cNvSpPr/>
            <p:nvPr/>
          </p:nvSpPr>
          <p:spPr>
            <a:xfrm>
              <a:off x="1014444" y="3504302"/>
              <a:ext cx="135100" cy="209040"/>
            </a:xfrm>
            <a:custGeom>
              <a:avLst/>
              <a:gdLst/>
              <a:ahLst/>
              <a:cxnLst/>
              <a:rect l="l" t="t" r="r" b="b"/>
              <a:pathLst>
                <a:path w="888" h="1374" extrusionOk="0">
                  <a:moveTo>
                    <a:pt x="444" y="64"/>
                  </a:moveTo>
                  <a:cubicBezTo>
                    <a:pt x="634" y="64"/>
                    <a:pt x="803" y="233"/>
                    <a:pt x="803" y="444"/>
                  </a:cubicBezTo>
                  <a:lnTo>
                    <a:pt x="803" y="1289"/>
                  </a:lnTo>
                  <a:lnTo>
                    <a:pt x="85" y="1289"/>
                  </a:lnTo>
                  <a:lnTo>
                    <a:pt x="85" y="444"/>
                  </a:lnTo>
                  <a:cubicBezTo>
                    <a:pt x="85" y="233"/>
                    <a:pt x="233" y="64"/>
                    <a:pt x="444" y="64"/>
                  </a:cubicBezTo>
                  <a:close/>
                  <a:moveTo>
                    <a:pt x="444" y="1"/>
                  </a:moveTo>
                  <a:cubicBezTo>
                    <a:pt x="191" y="1"/>
                    <a:pt x="1" y="191"/>
                    <a:pt x="1" y="444"/>
                  </a:cubicBezTo>
                  <a:lnTo>
                    <a:pt x="1" y="1374"/>
                  </a:lnTo>
                  <a:lnTo>
                    <a:pt x="888" y="1374"/>
                  </a:lnTo>
                  <a:lnTo>
                    <a:pt x="888" y="444"/>
                  </a:lnTo>
                  <a:cubicBezTo>
                    <a:pt x="888" y="191"/>
                    <a:pt x="677" y="1"/>
                    <a:pt x="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4"/>
            <p:cNvSpPr/>
            <p:nvPr/>
          </p:nvSpPr>
          <p:spPr>
            <a:xfrm>
              <a:off x="1075453" y="3504302"/>
              <a:ext cx="13084" cy="209040"/>
            </a:xfrm>
            <a:custGeom>
              <a:avLst/>
              <a:gdLst/>
              <a:ahLst/>
              <a:cxnLst/>
              <a:rect l="l" t="t" r="r" b="b"/>
              <a:pathLst>
                <a:path w="86" h="1374" extrusionOk="0">
                  <a:moveTo>
                    <a:pt x="43" y="1"/>
                  </a:moveTo>
                  <a:cubicBezTo>
                    <a:pt x="22" y="1"/>
                    <a:pt x="1" y="22"/>
                    <a:pt x="1" y="43"/>
                  </a:cubicBezTo>
                  <a:lnTo>
                    <a:pt x="1" y="1332"/>
                  </a:lnTo>
                  <a:cubicBezTo>
                    <a:pt x="1" y="1374"/>
                    <a:pt x="22" y="1374"/>
                    <a:pt x="43" y="1374"/>
                  </a:cubicBezTo>
                  <a:cubicBezTo>
                    <a:pt x="64" y="1374"/>
                    <a:pt x="85" y="1374"/>
                    <a:pt x="85" y="1332"/>
                  </a:cubicBezTo>
                  <a:lnTo>
                    <a:pt x="85" y="43"/>
                  </a:lnTo>
                  <a:cubicBezTo>
                    <a:pt x="85" y="22"/>
                    <a:pt x="64"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4"/>
            <p:cNvSpPr/>
            <p:nvPr/>
          </p:nvSpPr>
          <p:spPr>
            <a:xfrm>
              <a:off x="1011249" y="3642598"/>
              <a:ext cx="138295" cy="12932"/>
            </a:xfrm>
            <a:custGeom>
              <a:avLst/>
              <a:gdLst/>
              <a:ahLst/>
              <a:cxnLst/>
              <a:rect l="l" t="t" r="r" b="b"/>
              <a:pathLst>
                <a:path w="909" h="85" extrusionOk="0">
                  <a:moveTo>
                    <a:pt x="43" y="0"/>
                  </a:moveTo>
                  <a:cubicBezTo>
                    <a:pt x="22" y="0"/>
                    <a:pt x="0" y="21"/>
                    <a:pt x="0" y="42"/>
                  </a:cubicBezTo>
                  <a:cubicBezTo>
                    <a:pt x="0" y="64"/>
                    <a:pt x="22" y="85"/>
                    <a:pt x="43" y="85"/>
                  </a:cubicBezTo>
                  <a:lnTo>
                    <a:pt x="867" y="85"/>
                  </a:lnTo>
                  <a:cubicBezTo>
                    <a:pt x="888" y="85"/>
                    <a:pt x="909" y="64"/>
                    <a:pt x="909" y="42"/>
                  </a:cubicBezTo>
                  <a:cubicBezTo>
                    <a:pt x="909" y="21"/>
                    <a:pt x="888" y="0"/>
                    <a:pt x="8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4"/>
            <p:cNvSpPr/>
            <p:nvPr/>
          </p:nvSpPr>
          <p:spPr>
            <a:xfrm>
              <a:off x="1011249" y="3584632"/>
              <a:ext cx="138295" cy="13084"/>
            </a:xfrm>
            <a:custGeom>
              <a:avLst/>
              <a:gdLst/>
              <a:ahLst/>
              <a:cxnLst/>
              <a:rect l="l" t="t" r="r" b="b"/>
              <a:pathLst>
                <a:path w="909" h="86" extrusionOk="0">
                  <a:moveTo>
                    <a:pt x="43" y="1"/>
                  </a:moveTo>
                  <a:cubicBezTo>
                    <a:pt x="22" y="1"/>
                    <a:pt x="0" y="22"/>
                    <a:pt x="0" y="43"/>
                  </a:cubicBezTo>
                  <a:cubicBezTo>
                    <a:pt x="0" y="64"/>
                    <a:pt x="22" y="85"/>
                    <a:pt x="43" y="85"/>
                  </a:cubicBezTo>
                  <a:lnTo>
                    <a:pt x="867" y="85"/>
                  </a:lnTo>
                  <a:cubicBezTo>
                    <a:pt x="888" y="85"/>
                    <a:pt x="909" y="64"/>
                    <a:pt x="909" y="43"/>
                  </a:cubicBezTo>
                  <a:cubicBezTo>
                    <a:pt x="909" y="22"/>
                    <a:pt x="888" y="1"/>
                    <a:pt x="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4"/>
            <p:cNvSpPr/>
            <p:nvPr/>
          </p:nvSpPr>
          <p:spPr>
            <a:xfrm>
              <a:off x="1396928" y="3504302"/>
              <a:ext cx="138295" cy="209040"/>
            </a:xfrm>
            <a:custGeom>
              <a:avLst/>
              <a:gdLst/>
              <a:ahLst/>
              <a:cxnLst/>
              <a:rect l="l" t="t" r="r" b="b"/>
              <a:pathLst>
                <a:path w="909" h="1374" extrusionOk="0">
                  <a:moveTo>
                    <a:pt x="444" y="64"/>
                  </a:moveTo>
                  <a:cubicBezTo>
                    <a:pt x="655" y="64"/>
                    <a:pt x="824" y="233"/>
                    <a:pt x="824" y="444"/>
                  </a:cubicBezTo>
                  <a:lnTo>
                    <a:pt x="824" y="1289"/>
                  </a:lnTo>
                  <a:lnTo>
                    <a:pt x="85" y="1289"/>
                  </a:lnTo>
                  <a:lnTo>
                    <a:pt x="85" y="444"/>
                  </a:lnTo>
                  <a:cubicBezTo>
                    <a:pt x="85" y="233"/>
                    <a:pt x="254" y="64"/>
                    <a:pt x="444" y="64"/>
                  </a:cubicBezTo>
                  <a:close/>
                  <a:moveTo>
                    <a:pt x="444" y="1"/>
                  </a:moveTo>
                  <a:cubicBezTo>
                    <a:pt x="212" y="1"/>
                    <a:pt x="0" y="191"/>
                    <a:pt x="0" y="444"/>
                  </a:cubicBezTo>
                  <a:lnTo>
                    <a:pt x="0" y="1374"/>
                  </a:lnTo>
                  <a:lnTo>
                    <a:pt x="909" y="1374"/>
                  </a:lnTo>
                  <a:lnTo>
                    <a:pt x="909" y="444"/>
                  </a:lnTo>
                  <a:cubicBezTo>
                    <a:pt x="909" y="191"/>
                    <a:pt x="697" y="1"/>
                    <a:pt x="4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4"/>
            <p:cNvSpPr/>
            <p:nvPr/>
          </p:nvSpPr>
          <p:spPr>
            <a:xfrm>
              <a:off x="1457936" y="3504302"/>
              <a:ext cx="13084" cy="209040"/>
            </a:xfrm>
            <a:custGeom>
              <a:avLst/>
              <a:gdLst/>
              <a:ahLst/>
              <a:cxnLst/>
              <a:rect l="l" t="t" r="r" b="b"/>
              <a:pathLst>
                <a:path w="86" h="1374" extrusionOk="0">
                  <a:moveTo>
                    <a:pt x="43" y="1"/>
                  </a:moveTo>
                  <a:cubicBezTo>
                    <a:pt x="22" y="1"/>
                    <a:pt x="1" y="22"/>
                    <a:pt x="1" y="43"/>
                  </a:cubicBezTo>
                  <a:lnTo>
                    <a:pt x="1" y="1332"/>
                  </a:lnTo>
                  <a:cubicBezTo>
                    <a:pt x="1" y="1374"/>
                    <a:pt x="22" y="1374"/>
                    <a:pt x="43" y="1374"/>
                  </a:cubicBezTo>
                  <a:cubicBezTo>
                    <a:pt x="85" y="1374"/>
                    <a:pt x="85" y="1374"/>
                    <a:pt x="85" y="1332"/>
                  </a:cubicBezTo>
                  <a:lnTo>
                    <a:pt x="85" y="43"/>
                  </a:lnTo>
                  <a:cubicBezTo>
                    <a:pt x="85" y="22"/>
                    <a:pt x="85"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64"/>
            <p:cNvSpPr/>
            <p:nvPr/>
          </p:nvSpPr>
          <p:spPr>
            <a:xfrm>
              <a:off x="1396928" y="3642598"/>
              <a:ext cx="135100" cy="12932"/>
            </a:xfrm>
            <a:custGeom>
              <a:avLst/>
              <a:gdLst/>
              <a:ahLst/>
              <a:cxnLst/>
              <a:rect l="l" t="t" r="r" b="b"/>
              <a:pathLst>
                <a:path w="888" h="85" extrusionOk="0">
                  <a:moveTo>
                    <a:pt x="43" y="0"/>
                  </a:moveTo>
                  <a:cubicBezTo>
                    <a:pt x="21" y="0"/>
                    <a:pt x="0" y="21"/>
                    <a:pt x="0" y="42"/>
                  </a:cubicBezTo>
                  <a:cubicBezTo>
                    <a:pt x="0" y="64"/>
                    <a:pt x="21" y="85"/>
                    <a:pt x="43" y="85"/>
                  </a:cubicBezTo>
                  <a:lnTo>
                    <a:pt x="845" y="85"/>
                  </a:lnTo>
                  <a:cubicBezTo>
                    <a:pt x="887" y="85"/>
                    <a:pt x="887" y="64"/>
                    <a:pt x="887" y="42"/>
                  </a:cubicBezTo>
                  <a:cubicBezTo>
                    <a:pt x="887" y="21"/>
                    <a:pt x="887" y="0"/>
                    <a:pt x="8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64"/>
            <p:cNvSpPr/>
            <p:nvPr/>
          </p:nvSpPr>
          <p:spPr>
            <a:xfrm>
              <a:off x="1396928" y="3584632"/>
              <a:ext cx="135100" cy="13084"/>
            </a:xfrm>
            <a:custGeom>
              <a:avLst/>
              <a:gdLst/>
              <a:ahLst/>
              <a:cxnLst/>
              <a:rect l="l" t="t" r="r" b="b"/>
              <a:pathLst>
                <a:path w="888" h="86" extrusionOk="0">
                  <a:moveTo>
                    <a:pt x="43" y="1"/>
                  </a:moveTo>
                  <a:cubicBezTo>
                    <a:pt x="21" y="1"/>
                    <a:pt x="0" y="22"/>
                    <a:pt x="0" y="43"/>
                  </a:cubicBezTo>
                  <a:cubicBezTo>
                    <a:pt x="0" y="64"/>
                    <a:pt x="21" y="85"/>
                    <a:pt x="43" y="85"/>
                  </a:cubicBezTo>
                  <a:lnTo>
                    <a:pt x="845" y="85"/>
                  </a:lnTo>
                  <a:cubicBezTo>
                    <a:pt x="887" y="85"/>
                    <a:pt x="887" y="64"/>
                    <a:pt x="887" y="43"/>
                  </a:cubicBezTo>
                  <a:cubicBezTo>
                    <a:pt x="887" y="22"/>
                    <a:pt x="887"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4"/>
            <p:cNvSpPr/>
            <p:nvPr/>
          </p:nvSpPr>
          <p:spPr>
            <a:xfrm>
              <a:off x="468713" y="2161813"/>
              <a:ext cx="1657717" cy="1642199"/>
            </a:xfrm>
            <a:custGeom>
              <a:avLst/>
              <a:gdLst/>
              <a:ahLst/>
              <a:cxnLst/>
              <a:rect l="l" t="t" r="r" b="b"/>
              <a:pathLst>
                <a:path w="10896" h="10794" extrusionOk="0">
                  <a:moveTo>
                    <a:pt x="158" y="1"/>
                  </a:moveTo>
                  <a:cubicBezTo>
                    <a:pt x="78" y="1"/>
                    <a:pt x="1" y="105"/>
                    <a:pt x="81" y="185"/>
                  </a:cubicBezTo>
                  <a:cubicBezTo>
                    <a:pt x="1919" y="2002"/>
                    <a:pt x="8826" y="8930"/>
                    <a:pt x="10664" y="10768"/>
                  </a:cubicBezTo>
                  <a:cubicBezTo>
                    <a:pt x="10682" y="10786"/>
                    <a:pt x="10703" y="10793"/>
                    <a:pt x="10724" y="10793"/>
                  </a:cubicBezTo>
                  <a:cubicBezTo>
                    <a:pt x="10807" y="10793"/>
                    <a:pt x="10896" y="10683"/>
                    <a:pt x="10812" y="10599"/>
                  </a:cubicBezTo>
                  <a:cubicBezTo>
                    <a:pt x="8974" y="8783"/>
                    <a:pt x="2067" y="1854"/>
                    <a:pt x="229" y="37"/>
                  </a:cubicBezTo>
                  <a:cubicBezTo>
                    <a:pt x="208" y="12"/>
                    <a:pt x="183" y="1"/>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4"/>
            <p:cNvSpPr/>
            <p:nvPr/>
          </p:nvSpPr>
          <p:spPr>
            <a:xfrm>
              <a:off x="468104" y="2154511"/>
              <a:ext cx="1658478" cy="1658478"/>
            </a:xfrm>
            <a:custGeom>
              <a:avLst/>
              <a:gdLst/>
              <a:ahLst/>
              <a:cxnLst/>
              <a:rect l="l" t="t" r="r" b="b"/>
              <a:pathLst>
                <a:path w="10901" h="10901" extrusionOk="0">
                  <a:moveTo>
                    <a:pt x="191" y="106"/>
                  </a:moveTo>
                  <a:lnTo>
                    <a:pt x="10774" y="10690"/>
                  </a:lnTo>
                  <a:cubicBezTo>
                    <a:pt x="10816" y="10732"/>
                    <a:pt x="10774" y="10753"/>
                    <a:pt x="10774" y="10774"/>
                  </a:cubicBezTo>
                  <a:cubicBezTo>
                    <a:pt x="10774" y="10774"/>
                    <a:pt x="10755" y="10783"/>
                    <a:pt x="10736" y="10783"/>
                  </a:cubicBezTo>
                  <a:cubicBezTo>
                    <a:pt x="10727" y="10783"/>
                    <a:pt x="10717" y="10781"/>
                    <a:pt x="10710" y="10774"/>
                  </a:cubicBezTo>
                  <a:lnTo>
                    <a:pt x="127" y="191"/>
                  </a:lnTo>
                  <a:cubicBezTo>
                    <a:pt x="85" y="149"/>
                    <a:pt x="127" y="128"/>
                    <a:pt x="127" y="128"/>
                  </a:cubicBezTo>
                  <a:cubicBezTo>
                    <a:pt x="127" y="106"/>
                    <a:pt x="148" y="106"/>
                    <a:pt x="169" y="106"/>
                  </a:cubicBezTo>
                  <a:close/>
                  <a:moveTo>
                    <a:pt x="148" y="1"/>
                  </a:moveTo>
                  <a:cubicBezTo>
                    <a:pt x="127" y="1"/>
                    <a:pt x="85" y="22"/>
                    <a:pt x="43" y="43"/>
                  </a:cubicBezTo>
                  <a:cubicBezTo>
                    <a:pt x="22" y="64"/>
                    <a:pt x="0" y="106"/>
                    <a:pt x="0" y="149"/>
                  </a:cubicBezTo>
                  <a:cubicBezTo>
                    <a:pt x="0" y="191"/>
                    <a:pt x="22" y="233"/>
                    <a:pt x="43" y="275"/>
                  </a:cubicBezTo>
                  <a:lnTo>
                    <a:pt x="10626" y="10837"/>
                  </a:lnTo>
                  <a:cubicBezTo>
                    <a:pt x="10647" y="10880"/>
                    <a:pt x="10689" y="10901"/>
                    <a:pt x="10731" y="10901"/>
                  </a:cubicBezTo>
                  <a:lnTo>
                    <a:pt x="10753" y="10901"/>
                  </a:lnTo>
                  <a:cubicBezTo>
                    <a:pt x="10795" y="10880"/>
                    <a:pt x="10816" y="10880"/>
                    <a:pt x="10858" y="10837"/>
                  </a:cubicBezTo>
                  <a:cubicBezTo>
                    <a:pt x="10879" y="10816"/>
                    <a:pt x="10900" y="10774"/>
                    <a:pt x="10900" y="10732"/>
                  </a:cubicBezTo>
                  <a:cubicBezTo>
                    <a:pt x="10900" y="10690"/>
                    <a:pt x="10879" y="10647"/>
                    <a:pt x="10858" y="10626"/>
                  </a:cubicBezTo>
                  <a:lnTo>
                    <a:pt x="275" y="43"/>
                  </a:lnTo>
                  <a:cubicBezTo>
                    <a:pt x="233" y="1"/>
                    <a:pt x="191"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4"/>
            <p:cNvSpPr/>
            <p:nvPr/>
          </p:nvSpPr>
          <p:spPr>
            <a:xfrm>
              <a:off x="221331" y="1912911"/>
              <a:ext cx="530208" cy="517276"/>
            </a:xfrm>
            <a:custGeom>
              <a:avLst/>
              <a:gdLst/>
              <a:ahLst/>
              <a:cxnLst/>
              <a:rect l="l" t="t" r="r" b="b"/>
              <a:pathLst>
                <a:path w="3485" h="3400" extrusionOk="0">
                  <a:moveTo>
                    <a:pt x="3318" y="1"/>
                  </a:moveTo>
                  <a:cubicBezTo>
                    <a:pt x="3295" y="1"/>
                    <a:pt x="3271" y="8"/>
                    <a:pt x="3249" y="26"/>
                  </a:cubicBezTo>
                  <a:cubicBezTo>
                    <a:pt x="1432" y="1863"/>
                    <a:pt x="1897" y="1399"/>
                    <a:pt x="80" y="3215"/>
                  </a:cubicBezTo>
                  <a:cubicBezTo>
                    <a:pt x="0" y="3295"/>
                    <a:pt x="66" y="3400"/>
                    <a:pt x="148" y="3400"/>
                  </a:cubicBezTo>
                  <a:cubicBezTo>
                    <a:pt x="175" y="3400"/>
                    <a:pt x="203" y="3389"/>
                    <a:pt x="228" y="3363"/>
                  </a:cubicBezTo>
                  <a:cubicBezTo>
                    <a:pt x="2066" y="1547"/>
                    <a:pt x="1580" y="2011"/>
                    <a:pt x="3418" y="195"/>
                  </a:cubicBezTo>
                  <a:cubicBezTo>
                    <a:pt x="3485" y="111"/>
                    <a:pt x="3406" y="1"/>
                    <a:pt x="3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64"/>
            <p:cNvSpPr/>
            <p:nvPr/>
          </p:nvSpPr>
          <p:spPr>
            <a:xfrm>
              <a:off x="217375" y="1905000"/>
              <a:ext cx="540097" cy="532490"/>
            </a:xfrm>
            <a:custGeom>
              <a:avLst/>
              <a:gdLst/>
              <a:ahLst/>
              <a:cxnLst/>
              <a:rect l="l" t="t" r="r" b="b"/>
              <a:pathLst>
                <a:path w="3550" h="3500" extrusionOk="0">
                  <a:moveTo>
                    <a:pt x="3402" y="120"/>
                  </a:moveTo>
                  <a:cubicBezTo>
                    <a:pt x="3402" y="141"/>
                    <a:pt x="3423" y="162"/>
                    <a:pt x="3402" y="204"/>
                  </a:cubicBezTo>
                  <a:lnTo>
                    <a:pt x="212" y="3373"/>
                  </a:lnTo>
                  <a:cubicBezTo>
                    <a:pt x="203" y="3391"/>
                    <a:pt x="190" y="3397"/>
                    <a:pt x="179" y="3397"/>
                  </a:cubicBezTo>
                  <a:cubicBezTo>
                    <a:pt x="163" y="3397"/>
                    <a:pt x="149" y="3385"/>
                    <a:pt x="149" y="3373"/>
                  </a:cubicBezTo>
                  <a:cubicBezTo>
                    <a:pt x="149" y="3373"/>
                    <a:pt x="106" y="3331"/>
                    <a:pt x="149" y="3310"/>
                  </a:cubicBezTo>
                  <a:lnTo>
                    <a:pt x="3317" y="120"/>
                  </a:lnTo>
                  <a:close/>
                  <a:moveTo>
                    <a:pt x="3359" y="1"/>
                  </a:moveTo>
                  <a:cubicBezTo>
                    <a:pt x="3322" y="1"/>
                    <a:pt x="3283" y="17"/>
                    <a:pt x="3254" y="56"/>
                  </a:cubicBezTo>
                  <a:lnTo>
                    <a:pt x="64" y="3225"/>
                  </a:lnTo>
                  <a:cubicBezTo>
                    <a:pt x="1" y="3310"/>
                    <a:pt x="22" y="3394"/>
                    <a:pt x="64" y="3457"/>
                  </a:cubicBezTo>
                  <a:cubicBezTo>
                    <a:pt x="106" y="3479"/>
                    <a:pt x="149" y="3500"/>
                    <a:pt x="191" y="3500"/>
                  </a:cubicBezTo>
                  <a:cubicBezTo>
                    <a:pt x="212" y="3500"/>
                    <a:pt x="254" y="3500"/>
                    <a:pt x="297" y="3457"/>
                  </a:cubicBezTo>
                  <a:lnTo>
                    <a:pt x="3465" y="268"/>
                  </a:lnTo>
                  <a:cubicBezTo>
                    <a:pt x="3550" y="204"/>
                    <a:pt x="3529" y="99"/>
                    <a:pt x="3465" y="56"/>
                  </a:cubicBezTo>
                  <a:cubicBezTo>
                    <a:pt x="3443" y="23"/>
                    <a:pt x="3402" y="1"/>
                    <a:pt x="3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4"/>
            <p:cNvSpPr/>
            <p:nvPr/>
          </p:nvSpPr>
          <p:spPr>
            <a:xfrm>
              <a:off x="387926" y="2079962"/>
              <a:ext cx="485174" cy="470721"/>
            </a:xfrm>
            <a:custGeom>
              <a:avLst/>
              <a:gdLst/>
              <a:ahLst/>
              <a:cxnLst/>
              <a:rect l="l" t="t" r="r" b="b"/>
              <a:pathLst>
                <a:path w="3189" h="3094" extrusionOk="0">
                  <a:moveTo>
                    <a:pt x="3026" y="1"/>
                  </a:moveTo>
                  <a:cubicBezTo>
                    <a:pt x="3003" y="1"/>
                    <a:pt x="2979" y="8"/>
                    <a:pt x="2957" y="26"/>
                  </a:cubicBezTo>
                  <a:cubicBezTo>
                    <a:pt x="1119" y="1864"/>
                    <a:pt x="1901" y="1082"/>
                    <a:pt x="84" y="2920"/>
                  </a:cubicBezTo>
                  <a:cubicBezTo>
                    <a:pt x="0" y="2987"/>
                    <a:pt x="75" y="3093"/>
                    <a:pt x="162" y="3093"/>
                  </a:cubicBezTo>
                  <a:cubicBezTo>
                    <a:pt x="186" y="3093"/>
                    <a:pt x="210" y="3086"/>
                    <a:pt x="232" y="3068"/>
                  </a:cubicBezTo>
                  <a:lnTo>
                    <a:pt x="3105" y="174"/>
                  </a:lnTo>
                  <a:cubicBezTo>
                    <a:pt x="3188" y="107"/>
                    <a:pt x="3113" y="1"/>
                    <a:pt x="30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4"/>
            <p:cNvSpPr/>
            <p:nvPr/>
          </p:nvSpPr>
          <p:spPr>
            <a:xfrm>
              <a:off x="381383" y="2071594"/>
              <a:ext cx="491869" cy="488065"/>
            </a:xfrm>
            <a:custGeom>
              <a:avLst/>
              <a:gdLst/>
              <a:ahLst/>
              <a:cxnLst/>
              <a:rect l="l" t="t" r="r" b="b"/>
              <a:pathLst>
                <a:path w="3233" h="3208" extrusionOk="0">
                  <a:moveTo>
                    <a:pt x="3084" y="102"/>
                  </a:moveTo>
                  <a:cubicBezTo>
                    <a:pt x="3084" y="102"/>
                    <a:pt x="3105" y="123"/>
                    <a:pt x="3105" y="123"/>
                  </a:cubicBezTo>
                  <a:cubicBezTo>
                    <a:pt x="3126" y="144"/>
                    <a:pt x="3126" y="144"/>
                    <a:pt x="3126" y="166"/>
                  </a:cubicBezTo>
                  <a:cubicBezTo>
                    <a:pt x="3126" y="187"/>
                    <a:pt x="3126" y="187"/>
                    <a:pt x="3105" y="208"/>
                  </a:cubicBezTo>
                  <a:lnTo>
                    <a:pt x="232" y="3081"/>
                  </a:lnTo>
                  <a:cubicBezTo>
                    <a:pt x="218" y="3095"/>
                    <a:pt x="207" y="3099"/>
                    <a:pt x="197" y="3099"/>
                  </a:cubicBezTo>
                  <a:cubicBezTo>
                    <a:pt x="179" y="3099"/>
                    <a:pt x="169" y="3081"/>
                    <a:pt x="169" y="3081"/>
                  </a:cubicBezTo>
                  <a:cubicBezTo>
                    <a:pt x="148" y="3081"/>
                    <a:pt x="127" y="3038"/>
                    <a:pt x="148" y="2996"/>
                  </a:cubicBezTo>
                  <a:lnTo>
                    <a:pt x="3042" y="123"/>
                  </a:lnTo>
                  <a:cubicBezTo>
                    <a:pt x="3042" y="123"/>
                    <a:pt x="3063" y="102"/>
                    <a:pt x="3063" y="102"/>
                  </a:cubicBezTo>
                  <a:close/>
                  <a:moveTo>
                    <a:pt x="3062" y="1"/>
                  </a:moveTo>
                  <a:cubicBezTo>
                    <a:pt x="3028" y="1"/>
                    <a:pt x="2993" y="12"/>
                    <a:pt x="2957" y="39"/>
                  </a:cubicBezTo>
                  <a:lnTo>
                    <a:pt x="85" y="2933"/>
                  </a:lnTo>
                  <a:cubicBezTo>
                    <a:pt x="0" y="2996"/>
                    <a:pt x="21" y="3102"/>
                    <a:pt x="85" y="3144"/>
                  </a:cubicBezTo>
                  <a:cubicBezTo>
                    <a:pt x="106" y="3186"/>
                    <a:pt x="148" y="3207"/>
                    <a:pt x="211" y="3207"/>
                  </a:cubicBezTo>
                  <a:cubicBezTo>
                    <a:pt x="232" y="3207"/>
                    <a:pt x="275" y="3186"/>
                    <a:pt x="317" y="3165"/>
                  </a:cubicBezTo>
                  <a:lnTo>
                    <a:pt x="3190" y="271"/>
                  </a:lnTo>
                  <a:cubicBezTo>
                    <a:pt x="3232" y="250"/>
                    <a:pt x="3232" y="208"/>
                    <a:pt x="3232" y="166"/>
                  </a:cubicBezTo>
                  <a:cubicBezTo>
                    <a:pt x="3232" y="123"/>
                    <a:pt x="3211" y="81"/>
                    <a:pt x="3190" y="60"/>
                  </a:cubicBezTo>
                  <a:cubicBezTo>
                    <a:pt x="3153" y="23"/>
                    <a:pt x="3109" y="1"/>
                    <a:pt x="3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64"/>
            <p:cNvSpPr/>
            <p:nvPr/>
          </p:nvSpPr>
          <p:spPr>
            <a:xfrm>
              <a:off x="554825" y="2245795"/>
              <a:ext cx="437555" cy="425383"/>
            </a:xfrm>
            <a:custGeom>
              <a:avLst/>
              <a:gdLst/>
              <a:ahLst/>
              <a:cxnLst/>
              <a:rect l="l" t="t" r="r" b="b"/>
              <a:pathLst>
                <a:path w="2876" h="2796" extrusionOk="0">
                  <a:moveTo>
                    <a:pt x="2726" y="1"/>
                  </a:moveTo>
                  <a:cubicBezTo>
                    <a:pt x="2704" y="1"/>
                    <a:pt x="2681" y="11"/>
                    <a:pt x="2662" y="34"/>
                  </a:cubicBezTo>
                  <a:cubicBezTo>
                    <a:pt x="825" y="1872"/>
                    <a:pt x="1902" y="795"/>
                    <a:pt x="64" y="2612"/>
                  </a:cubicBezTo>
                  <a:cubicBezTo>
                    <a:pt x="0" y="2692"/>
                    <a:pt x="69" y="2796"/>
                    <a:pt x="153" y="2796"/>
                  </a:cubicBezTo>
                  <a:cubicBezTo>
                    <a:pt x="179" y="2796"/>
                    <a:pt x="208" y="2785"/>
                    <a:pt x="233" y="2759"/>
                  </a:cubicBezTo>
                  <a:cubicBezTo>
                    <a:pt x="2050" y="943"/>
                    <a:pt x="973" y="2020"/>
                    <a:pt x="2810" y="182"/>
                  </a:cubicBezTo>
                  <a:cubicBezTo>
                    <a:pt x="2876" y="117"/>
                    <a:pt x="2802" y="1"/>
                    <a:pt x="27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64"/>
            <p:cNvSpPr/>
            <p:nvPr/>
          </p:nvSpPr>
          <p:spPr>
            <a:xfrm>
              <a:off x="548435" y="2238036"/>
              <a:ext cx="446835" cy="440445"/>
            </a:xfrm>
            <a:custGeom>
              <a:avLst/>
              <a:gdLst/>
              <a:ahLst/>
              <a:cxnLst/>
              <a:rect l="l" t="t" r="r" b="b"/>
              <a:pathLst>
                <a:path w="2937" h="2895" extrusionOk="0">
                  <a:moveTo>
                    <a:pt x="2768" y="107"/>
                  </a:moveTo>
                  <a:cubicBezTo>
                    <a:pt x="2789" y="107"/>
                    <a:pt x="2810" y="128"/>
                    <a:pt x="2831" y="149"/>
                  </a:cubicBezTo>
                  <a:cubicBezTo>
                    <a:pt x="2831" y="170"/>
                    <a:pt x="2831" y="191"/>
                    <a:pt x="2810" y="191"/>
                  </a:cubicBezTo>
                  <a:lnTo>
                    <a:pt x="233" y="2768"/>
                  </a:lnTo>
                  <a:cubicBezTo>
                    <a:pt x="212" y="2789"/>
                    <a:pt x="212" y="2789"/>
                    <a:pt x="191" y="2789"/>
                  </a:cubicBezTo>
                  <a:cubicBezTo>
                    <a:pt x="191" y="2789"/>
                    <a:pt x="170" y="2789"/>
                    <a:pt x="148" y="2768"/>
                  </a:cubicBezTo>
                  <a:cubicBezTo>
                    <a:pt x="148" y="2768"/>
                    <a:pt x="148" y="2747"/>
                    <a:pt x="148" y="2747"/>
                  </a:cubicBezTo>
                  <a:cubicBezTo>
                    <a:pt x="127" y="2726"/>
                    <a:pt x="148" y="2705"/>
                    <a:pt x="148" y="2705"/>
                  </a:cubicBezTo>
                  <a:lnTo>
                    <a:pt x="2726" y="128"/>
                  </a:lnTo>
                  <a:cubicBezTo>
                    <a:pt x="2747" y="107"/>
                    <a:pt x="2747" y="107"/>
                    <a:pt x="2768" y="107"/>
                  </a:cubicBezTo>
                  <a:close/>
                  <a:moveTo>
                    <a:pt x="2810" y="1"/>
                  </a:moveTo>
                  <a:cubicBezTo>
                    <a:pt x="2747" y="1"/>
                    <a:pt x="2704" y="1"/>
                    <a:pt x="2662" y="43"/>
                  </a:cubicBezTo>
                  <a:lnTo>
                    <a:pt x="85" y="2620"/>
                  </a:lnTo>
                  <a:cubicBezTo>
                    <a:pt x="1" y="2705"/>
                    <a:pt x="22" y="2789"/>
                    <a:pt x="85" y="2853"/>
                  </a:cubicBezTo>
                  <a:cubicBezTo>
                    <a:pt x="106" y="2874"/>
                    <a:pt x="148" y="2895"/>
                    <a:pt x="191" y="2895"/>
                  </a:cubicBezTo>
                  <a:cubicBezTo>
                    <a:pt x="233" y="2895"/>
                    <a:pt x="275" y="2895"/>
                    <a:pt x="296" y="2853"/>
                  </a:cubicBezTo>
                  <a:lnTo>
                    <a:pt x="2873" y="276"/>
                  </a:lnTo>
                  <a:cubicBezTo>
                    <a:pt x="2916" y="233"/>
                    <a:pt x="2937" y="191"/>
                    <a:pt x="2916" y="128"/>
                  </a:cubicBezTo>
                  <a:cubicBezTo>
                    <a:pt x="2916" y="64"/>
                    <a:pt x="2852" y="22"/>
                    <a:pt x="2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4"/>
            <p:cNvSpPr/>
            <p:nvPr/>
          </p:nvSpPr>
          <p:spPr>
            <a:xfrm>
              <a:off x="721420" y="2412541"/>
              <a:ext cx="392065" cy="379133"/>
            </a:xfrm>
            <a:custGeom>
              <a:avLst/>
              <a:gdLst/>
              <a:ahLst/>
              <a:cxnLst/>
              <a:rect l="l" t="t" r="r" b="b"/>
              <a:pathLst>
                <a:path w="2577" h="2492" extrusionOk="0">
                  <a:moveTo>
                    <a:pt x="2429" y="1"/>
                  </a:moveTo>
                  <a:cubicBezTo>
                    <a:pt x="2403" y="1"/>
                    <a:pt x="2375" y="11"/>
                    <a:pt x="2349" y="37"/>
                  </a:cubicBezTo>
                  <a:lnTo>
                    <a:pt x="68" y="2318"/>
                  </a:lnTo>
                  <a:cubicBezTo>
                    <a:pt x="1" y="2385"/>
                    <a:pt x="79" y="2491"/>
                    <a:pt x="157" y="2491"/>
                  </a:cubicBezTo>
                  <a:cubicBezTo>
                    <a:pt x="177" y="2491"/>
                    <a:pt x="198" y="2484"/>
                    <a:pt x="216" y="2466"/>
                  </a:cubicBezTo>
                  <a:lnTo>
                    <a:pt x="2497" y="185"/>
                  </a:lnTo>
                  <a:cubicBezTo>
                    <a:pt x="2577" y="105"/>
                    <a:pt x="2511" y="1"/>
                    <a:pt x="2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64"/>
            <p:cNvSpPr/>
            <p:nvPr/>
          </p:nvSpPr>
          <p:spPr>
            <a:xfrm>
              <a:off x="715638" y="2405238"/>
              <a:ext cx="398607" cy="395412"/>
            </a:xfrm>
            <a:custGeom>
              <a:avLst/>
              <a:gdLst/>
              <a:ahLst/>
              <a:cxnLst/>
              <a:rect l="l" t="t" r="r" b="b"/>
              <a:pathLst>
                <a:path w="2620" h="2599" extrusionOk="0">
                  <a:moveTo>
                    <a:pt x="2450" y="106"/>
                  </a:moveTo>
                  <a:cubicBezTo>
                    <a:pt x="2472" y="106"/>
                    <a:pt x="2493" y="127"/>
                    <a:pt x="2493" y="127"/>
                  </a:cubicBezTo>
                  <a:cubicBezTo>
                    <a:pt x="2514" y="127"/>
                    <a:pt x="2535" y="169"/>
                    <a:pt x="2493" y="191"/>
                  </a:cubicBezTo>
                  <a:lnTo>
                    <a:pt x="232" y="2472"/>
                  </a:lnTo>
                  <a:cubicBezTo>
                    <a:pt x="218" y="2486"/>
                    <a:pt x="204" y="2491"/>
                    <a:pt x="192" y="2491"/>
                  </a:cubicBezTo>
                  <a:cubicBezTo>
                    <a:pt x="167" y="2491"/>
                    <a:pt x="148" y="2472"/>
                    <a:pt x="148" y="2472"/>
                  </a:cubicBezTo>
                  <a:cubicBezTo>
                    <a:pt x="148" y="2472"/>
                    <a:pt x="106" y="2430"/>
                    <a:pt x="148" y="2387"/>
                  </a:cubicBezTo>
                  <a:lnTo>
                    <a:pt x="2429" y="127"/>
                  </a:lnTo>
                  <a:cubicBezTo>
                    <a:pt x="2429" y="106"/>
                    <a:pt x="2450" y="106"/>
                    <a:pt x="2450" y="106"/>
                  </a:cubicBezTo>
                  <a:close/>
                  <a:moveTo>
                    <a:pt x="2472" y="0"/>
                  </a:moveTo>
                  <a:cubicBezTo>
                    <a:pt x="2429" y="0"/>
                    <a:pt x="2387" y="0"/>
                    <a:pt x="2345" y="43"/>
                  </a:cubicBezTo>
                  <a:lnTo>
                    <a:pt x="85" y="2324"/>
                  </a:lnTo>
                  <a:cubicBezTo>
                    <a:pt x="0" y="2387"/>
                    <a:pt x="21" y="2493"/>
                    <a:pt x="85" y="2535"/>
                  </a:cubicBezTo>
                  <a:cubicBezTo>
                    <a:pt x="106" y="2578"/>
                    <a:pt x="148" y="2599"/>
                    <a:pt x="190" y="2599"/>
                  </a:cubicBezTo>
                  <a:cubicBezTo>
                    <a:pt x="232" y="2599"/>
                    <a:pt x="275" y="2578"/>
                    <a:pt x="296" y="2556"/>
                  </a:cubicBezTo>
                  <a:lnTo>
                    <a:pt x="2577" y="275"/>
                  </a:lnTo>
                  <a:cubicBezTo>
                    <a:pt x="2619" y="233"/>
                    <a:pt x="2619" y="191"/>
                    <a:pt x="2619" y="148"/>
                  </a:cubicBezTo>
                  <a:cubicBezTo>
                    <a:pt x="2619" y="106"/>
                    <a:pt x="2598" y="85"/>
                    <a:pt x="2577" y="43"/>
                  </a:cubicBezTo>
                  <a:cubicBezTo>
                    <a:pt x="2535" y="22"/>
                    <a:pt x="2514" y="0"/>
                    <a:pt x="24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64"/>
            <p:cNvSpPr/>
            <p:nvPr/>
          </p:nvSpPr>
          <p:spPr>
            <a:xfrm>
              <a:off x="886645" y="2579744"/>
              <a:ext cx="346575" cy="332578"/>
            </a:xfrm>
            <a:custGeom>
              <a:avLst/>
              <a:gdLst/>
              <a:ahLst/>
              <a:cxnLst/>
              <a:rect l="l" t="t" r="r" b="b"/>
              <a:pathLst>
                <a:path w="2278" h="2186" extrusionOk="0">
                  <a:moveTo>
                    <a:pt x="2134" y="0"/>
                  </a:moveTo>
                  <a:cubicBezTo>
                    <a:pt x="2110" y="0"/>
                    <a:pt x="2086" y="11"/>
                    <a:pt x="2066" y="36"/>
                  </a:cubicBezTo>
                  <a:lnTo>
                    <a:pt x="80" y="2001"/>
                  </a:lnTo>
                  <a:cubicBezTo>
                    <a:pt x="0" y="2081"/>
                    <a:pt x="78" y="2185"/>
                    <a:pt x="157" y="2185"/>
                  </a:cubicBezTo>
                  <a:cubicBezTo>
                    <a:pt x="182" y="2185"/>
                    <a:pt x="207" y="2174"/>
                    <a:pt x="228" y="2149"/>
                  </a:cubicBezTo>
                  <a:cubicBezTo>
                    <a:pt x="2066" y="332"/>
                    <a:pt x="376" y="2001"/>
                    <a:pt x="2214" y="184"/>
                  </a:cubicBezTo>
                  <a:cubicBezTo>
                    <a:pt x="2278" y="104"/>
                    <a:pt x="2208" y="0"/>
                    <a:pt x="2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64"/>
            <p:cNvSpPr/>
            <p:nvPr/>
          </p:nvSpPr>
          <p:spPr>
            <a:xfrm>
              <a:off x="882690" y="2570311"/>
              <a:ext cx="353726" cy="349313"/>
            </a:xfrm>
            <a:custGeom>
              <a:avLst/>
              <a:gdLst/>
              <a:ahLst/>
              <a:cxnLst/>
              <a:rect l="l" t="t" r="r" b="b"/>
              <a:pathLst>
                <a:path w="2325" h="2296" extrusionOk="0">
                  <a:moveTo>
                    <a:pt x="2155" y="120"/>
                  </a:moveTo>
                  <a:cubicBezTo>
                    <a:pt x="2176" y="120"/>
                    <a:pt x="2197" y="120"/>
                    <a:pt x="2197" y="141"/>
                  </a:cubicBezTo>
                  <a:cubicBezTo>
                    <a:pt x="2197" y="141"/>
                    <a:pt x="2218" y="162"/>
                    <a:pt x="2197" y="204"/>
                  </a:cubicBezTo>
                  <a:lnTo>
                    <a:pt x="212" y="2169"/>
                  </a:lnTo>
                  <a:cubicBezTo>
                    <a:pt x="212" y="2190"/>
                    <a:pt x="191" y="2190"/>
                    <a:pt x="191" y="2190"/>
                  </a:cubicBezTo>
                  <a:cubicBezTo>
                    <a:pt x="169" y="2190"/>
                    <a:pt x="148" y="2190"/>
                    <a:pt x="148" y="2169"/>
                  </a:cubicBezTo>
                  <a:cubicBezTo>
                    <a:pt x="127" y="2169"/>
                    <a:pt x="127" y="2147"/>
                    <a:pt x="127" y="2147"/>
                  </a:cubicBezTo>
                  <a:cubicBezTo>
                    <a:pt x="127" y="2126"/>
                    <a:pt x="127" y="2105"/>
                    <a:pt x="148" y="2105"/>
                  </a:cubicBezTo>
                  <a:lnTo>
                    <a:pt x="2113" y="120"/>
                  </a:lnTo>
                  <a:close/>
                  <a:moveTo>
                    <a:pt x="2155" y="0"/>
                  </a:moveTo>
                  <a:cubicBezTo>
                    <a:pt x="2118" y="0"/>
                    <a:pt x="2079" y="17"/>
                    <a:pt x="2049" y="56"/>
                  </a:cubicBezTo>
                  <a:lnTo>
                    <a:pt x="64" y="2021"/>
                  </a:lnTo>
                  <a:cubicBezTo>
                    <a:pt x="0" y="2105"/>
                    <a:pt x="22" y="2190"/>
                    <a:pt x="64" y="2253"/>
                  </a:cubicBezTo>
                  <a:cubicBezTo>
                    <a:pt x="106" y="2274"/>
                    <a:pt x="148" y="2295"/>
                    <a:pt x="191" y="2295"/>
                  </a:cubicBezTo>
                  <a:cubicBezTo>
                    <a:pt x="233" y="2295"/>
                    <a:pt x="254" y="2295"/>
                    <a:pt x="296" y="2253"/>
                  </a:cubicBezTo>
                  <a:lnTo>
                    <a:pt x="2261" y="289"/>
                  </a:lnTo>
                  <a:cubicBezTo>
                    <a:pt x="2303" y="246"/>
                    <a:pt x="2324" y="204"/>
                    <a:pt x="2324" y="162"/>
                  </a:cubicBezTo>
                  <a:cubicBezTo>
                    <a:pt x="2324" y="120"/>
                    <a:pt x="2303" y="77"/>
                    <a:pt x="2261" y="56"/>
                  </a:cubicBezTo>
                  <a:cubicBezTo>
                    <a:pt x="2238" y="22"/>
                    <a:pt x="2197" y="0"/>
                    <a:pt x="2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64"/>
            <p:cNvSpPr/>
            <p:nvPr/>
          </p:nvSpPr>
          <p:spPr>
            <a:xfrm>
              <a:off x="1843159" y="3534578"/>
              <a:ext cx="530512" cy="516972"/>
            </a:xfrm>
            <a:custGeom>
              <a:avLst/>
              <a:gdLst/>
              <a:ahLst/>
              <a:cxnLst/>
              <a:rect l="l" t="t" r="r" b="b"/>
              <a:pathLst>
                <a:path w="3487" h="3398" extrusionOk="0">
                  <a:moveTo>
                    <a:pt x="3331" y="1"/>
                  </a:moveTo>
                  <a:cubicBezTo>
                    <a:pt x="3306" y="1"/>
                    <a:pt x="3280" y="10"/>
                    <a:pt x="3257" y="34"/>
                  </a:cubicBezTo>
                  <a:cubicBezTo>
                    <a:pt x="1419" y="1872"/>
                    <a:pt x="1905" y="1386"/>
                    <a:pt x="67" y="3224"/>
                  </a:cubicBezTo>
                  <a:cubicBezTo>
                    <a:pt x="0" y="3291"/>
                    <a:pt x="78" y="3397"/>
                    <a:pt x="166" y="3397"/>
                  </a:cubicBezTo>
                  <a:cubicBezTo>
                    <a:pt x="190" y="3397"/>
                    <a:pt x="214" y="3390"/>
                    <a:pt x="236" y="3372"/>
                  </a:cubicBezTo>
                  <a:cubicBezTo>
                    <a:pt x="2053" y="1534"/>
                    <a:pt x="1588" y="2020"/>
                    <a:pt x="3404" y="182"/>
                  </a:cubicBezTo>
                  <a:cubicBezTo>
                    <a:pt x="3486" y="117"/>
                    <a:pt x="3416" y="1"/>
                    <a:pt x="33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64"/>
            <p:cNvSpPr/>
            <p:nvPr/>
          </p:nvSpPr>
          <p:spPr>
            <a:xfrm>
              <a:off x="1837225" y="3526819"/>
              <a:ext cx="540097" cy="533707"/>
            </a:xfrm>
            <a:custGeom>
              <a:avLst/>
              <a:gdLst/>
              <a:ahLst/>
              <a:cxnLst/>
              <a:rect l="l" t="t" r="r" b="b"/>
              <a:pathLst>
                <a:path w="3550" h="3508" extrusionOk="0">
                  <a:moveTo>
                    <a:pt x="3380" y="106"/>
                  </a:moveTo>
                  <a:cubicBezTo>
                    <a:pt x="3401" y="106"/>
                    <a:pt x="3422" y="127"/>
                    <a:pt x="3422" y="149"/>
                  </a:cubicBezTo>
                  <a:cubicBezTo>
                    <a:pt x="3422" y="170"/>
                    <a:pt x="3422" y="191"/>
                    <a:pt x="3401" y="191"/>
                  </a:cubicBezTo>
                  <a:lnTo>
                    <a:pt x="233" y="3381"/>
                  </a:lnTo>
                  <a:cubicBezTo>
                    <a:pt x="219" y="3395"/>
                    <a:pt x="207" y="3399"/>
                    <a:pt x="197" y="3399"/>
                  </a:cubicBezTo>
                  <a:cubicBezTo>
                    <a:pt x="176" y="3399"/>
                    <a:pt x="162" y="3381"/>
                    <a:pt x="148" y="3381"/>
                  </a:cubicBezTo>
                  <a:cubicBezTo>
                    <a:pt x="148" y="3381"/>
                    <a:pt x="127" y="3338"/>
                    <a:pt x="148" y="3296"/>
                  </a:cubicBezTo>
                  <a:lnTo>
                    <a:pt x="3338" y="127"/>
                  </a:lnTo>
                  <a:cubicBezTo>
                    <a:pt x="3338" y="106"/>
                    <a:pt x="3359" y="106"/>
                    <a:pt x="3359" y="106"/>
                  </a:cubicBezTo>
                  <a:close/>
                  <a:moveTo>
                    <a:pt x="3401" y="1"/>
                  </a:moveTo>
                  <a:cubicBezTo>
                    <a:pt x="3359" y="1"/>
                    <a:pt x="3296" y="1"/>
                    <a:pt x="3253" y="43"/>
                  </a:cubicBezTo>
                  <a:lnTo>
                    <a:pt x="85" y="3233"/>
                  </a:lnTo>
                  <a:cubicBezTo>
                    <a:pt x="0" y="3296"/>
                    <a:pt x="21" y="3402"/>
                    <a:pt x="85" y="3444"/>
                  </a:cubicBezTo>
                  <a:cubicBezTo>
                    <a:pt x="106" y="3486"/>
                    <a:pt x="148" y="3507"/>
                    <a:pt x="190" y="3507"/>
                  </a:cubicBezTo>
                  <a:cubicBezTo>
                    <a:pt x="233" y="3507"/>
                    <a:pt x="275" y="3486"/>
                    <a:pt x="296" y="3465"/>
                  </a:cubicBezTo>
                  <a:lnTo>
                    <a:pt x="3486" y="275"/>
                  </a:lnTo>
                  <a:cubicBezTo>
                    <a:pt x="3528" y="233"/>
                    <a:pt x="3549" y="170"/>
                    <a:pt x="3528" y="127"/>
                  </a:cubicBezTo>
                  <a:cubicBezTo>
                    <a:pt x="3507" y="64"/>
                    <a:pt x="3465" y="22"/>
                    <a:pt x="3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4"/>
            <p:cNvSpPr/>
            <p:nvPr/>
          </p:nvSpPr>
          <p:spPr>
            <a:xfrm>
              <a:off x="1721902" y="3415300"/>
              <a:ext cx="484262" cy="470417"/>
            </a:xfrm>
            <a:custGeom>
              <a:avLst/>
              <a:gdLst/>
              <a:ahLst/>
              <a:cxnLst/>
              <a:rect l="l" t="t" r="r" b="b"/>
              <a:pathLst>
                <a:path w="3183" h="3092" extrusionOk="0">
                  <a:moveTo>
                    <a:pt x="3035" y="0"/>
                  </a:moveTo>
                  <a:cubicBezTo>
                    <a:pt x="3009" y="0"/>
                    <a:pt x="2981" y="11"/>
                    <a:pt x="2955" y="37"/>
                  </a:cubicBezTo>
                  <a:cubicBezTo>
                    <a:pt x="1139" y="1853"/>
                    <a:pt x="1899" y="1072"/>
                    <a:pt x="82" y="2909"/>
                  </a:cubicBezTo>
                  <a:cubicBezTo>
                    <a:pt x="1" y="2975"/>
                    <a:pt x="71" y="3091"/>
                    <a:pt x="156" y="3091"/>
                  </a:cubicBezTo>
                  <a:cubicBezTo>
                    <a:pt x="180" y="3091"/>
                    <a:pt x="206" y="3081"/>
                    <a:pt x="230" y="3057"/>
                  </a:cubicBezTo>
                  <a:cubicBezTo>
                    <a:pt x="2068" y="1220"/>
                    <a:pt x="1286" y="2001"/>
                    <a:pt x="3103" y="184"/>
                  </a:cubicBezTo>
                  <a:cubicBezTo>
                    <a:pt x="3183" y="105"/>
                    <a:pt x="3118" y="0"/>
                    <a:pt x="3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4"/>
            <p:cNvSpPr/>
            <p:nvPr/>
          </p:nvSpPr>
          <p:spPr>
            <a:xfrm>
              <a:off x="1718250" y="3405867"/>
              <a:ext cx="495064" cy="487457"/>
            </a:xfrm>
            <a:custGeom>
              <a:avLst/>
              <a:gdLst/>
              <a:ahLst/>
              <a:cxnLst/>
              <a:rect l="l" t="t" r="r" b="b"/>
              <a:pathLst>
                <a:path w="3254" h="3204" extrusionOk="0">
                  <a:moveTo>
                    <a:pt x="3085" y="120"/>
                  </a:moveTo>
                  <a:cubicBezTo>
                    <a:pt x="3106" y="141"/>
                    <a:pt x="3127" y="162"/>
                    <a:pt x="3106" y="204"/>
                  </a:cubicBezTo>
                  <a:lnTo>
                    <a:pt x="212" y="3077"/>
                  </a:lnTo>
                  <a:cubicBezTo>
                    <a:pt x="205" y="3091"/>
                    <a:pt x="195" y="3096"/>
                    <a:pt x="186" y="3096"/>
                  </a:cubicBezTo>
                  <a:cubicBezTo>
                    <a:pt x="167" y="3096"/>
                    <a:pt x="149" y="3077"/>
                    <a:pt x="149" y="3077"/>
                  </a:cubicBezTo>
                  <a:cubicBezTo>
                    <a:pt x="149" y="3077"/>
                    <a:pt x="106" y="3035"/>
                    <a:pt x="149" y="3014"/>
                  </a:cubicBezTo>
                  <a:lnTo>
                    <a:pt x="3021" y="120"/>
                  </a:lnTo>
                  <a:close/>
                  <a:moveTo>
                    <a:pt x="3053" y="1"/>
                  </a:moveTo>
                  <a:cubicBezTo>
                    <a:pt x="3015" y="1"/>
                    <a:pt x="2976" y="17"/>
                    <a:pt x="2937" y="56"/>
                  </a:cubicBezTo>
                  <a:lnTo>
                    <a:pt x="64" y="2929"/>
                  </a:lnTo>
                  <a:cubicBezTo>
                    <a:pt x="1" y="2993"/>
                    <a:pt x="22" y="3098"/>
                    <a:pt x="64" y="3162"/>
                  </a:cubicBezTo>
                  <a:cubicBezTo>
                    <a:pt x="106" y="3183"/>
                    <a:pt x="149" y="3204"/>
                    <a:pt x="191" y="3204"/>
                  </a:cubicBezTo>
                  <a:cubicBezTo>
                    <a:pt x="212" y="3204"/>
                    <a:pt x="254" y="3183"/>
                    <a:pt x="296" y="3162"/>
                  </a:cubicBezTo>
                  <a:lnTo>
                    <a:pt x="3169" y="268"/>
                  </a:lnTo>
                  <a:cubicBezTo>
                    <a:pt x="3254" y="204"/>
                    <a:pt x="3233" y="120"/>
                    <a:pt x="3169" y="56"/>
                  </a:cubicBezTo>
                  <a:cubicBezTo>
                    <a:pt x="3135" y="22"/>
                    <a:pt x="3095" y="1"/>
                    <a:pt x="3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64"/>
            <p:cNvSpPr/>
            <p:nvPr/>
          </p:nvSpPr>
          <p:spPr>
            <a:xfrm>
              <a:off x="1602471" y="3293587"/>
              <a:ext cx="437707" cy="425383"/>
            </a:xfrm>
            <a:custGeom>
              <a:avLst/>
              <a:gdLst/>
              <a:ahLst/>
              <a:cxnLst/>
              <a:rect l="l" t="t" r="r" b="b"/>
              <a:pathLst>
                <a:path w="2877" h="2796" extrusionOk="0">
                  <a:moveTo>
                    <a:pt x="2716" y="0"/>
                  </a:moveTo>
                  <a:cubicBezTo>
                    <a:pt x="2692" y="0"/>
                    <a:pt x="2666" y="10"/>
                    <a:pt x="2642" y="34"/>
                  </a:cubicBezTo>
                  <a:cubicBezTo>
                    <a:pt x="825" y="1872"/>
                    <a:pt x="1902" y="773"/>
                    <a:pt x="65" y="2611"/>
                  </a:cubicBezTo>
                  <a:cubicBezTo>
                    <a:pt x="1" y="2691"/>
                    <a:pt x="70" y="2795"/>
                    <a:pt x="153" y="2795"/>
                  </a:cubicBezTo>
                  <a:cubicBezTo>
                    <a:pt x="180" y="2795"/>
                    <a:pt x="208" y="2785"/>
                    <a:pt x="234" y="2759"/>
                  </a:cubicBezTo>
                  <a:lnTo>
                    <a:pt x="2811" y="182"/>
                  </a:lnTo>
                  <a:cubicBezTo>
                    <a:pt x="2876" y="116"/>
                    <a:pt x="2802" y="0"/>
                    <a:pt x="2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64"/>
            <p:cNvSpPr/>
            <p:nvPr/>
          </p:nvSpPr>
          <p:spPr>
            <a:xfrm>
              <a:off x="1596081" y="3286132"/>
              <a:ext cx="450182" cy="440141"/>
            </a:xfrm>
            <a:custGeom>
              <a:avLst/>
              <a:gdLst/>
              <a:ahLst/>
              <a:cxnLst/>
              <a:rect l="l" t="t" r="r" b="b"/>
              <a:pathLst>
                <a:path w="2959" h="2893" extrusionOk="0">
                  <a:moveTo>
                    <a:pt x="2762" y="106"/>
                  </a:moveTo>
                  <a:cubicBezTo>
                    <a:pt x="2782" y="106"/>
                    <a:pt x="2796" y="125"/>
                    <a:pt x="2810" y="125"/>
                  </a:cubicBezTo>
                  <a:cubicBezTo>
                    <a:pt x="2810" y="125"/>
                    <a:pt x="2832" y="167"/>
                    <a:pt x="2810" y="189"/>
                  </a:cubicBezTo>
                  <a:lnTo>
                    <a:pt x="233" y="2766"/>
                  </a:lnTo>
                  <a:cubicBezTo>
                    <a:pt x="215" y="2784"/>
                    <a:pt x="201" y="2790"/>
                    <a:pt x="189" y="2790"/>
                  </a:cubicBezTo>
                  <a:cubicBezTo>
                    <a:pt x="173" y="2790"/>
                    <a:pt x="161" y="2778"/>
                    <a:pt x="149" y="2766"/>
                  </a:cubicBezTo>
                  <a:cubicBezTo>
                    <a:pt x="149" y="2766"/>
                    <a:pt x="128" y="2723"/>
                    <a:pt x="149" y="2702"/>
                  </a:cubicBezTo>
                  <a:lnTo>
                    <a:pt x="2726" y="125"/>
                  </a:lnTo>
                  <a:cubicBezTo>
                    <a:pt x="2740" y="111"/>
                    <a:pt x="2752" y="106"/>
                    <a:pt x="2762" y="106"/>
                  </a:cubicBezTo>
                  <a:close/>
                  <a:moveTo>
                    <a:pt x="2765" y="1"/>
                  </a:moveTo>
                  <a:cubicBezTo>
                    <a:pt x="2728" y="1"/>
                    <a:pt x="2691" y="12"/>
                    <a:pt x="2663" y="41"/>
                  </a:cubicBezTo>
                  <a:lnTo>
                    <a:pt x="85" y="2618"/>
                  </a:lnTo>
                  <a:cubicBezTo>
                    <a:pt x="1" y="2702"/>
                    <a:pt x="22" y="2787"/>
                    <a:pt x="85" y="2850"/>
                  </a:cubicBezTo>
                  <a:cubicBezTo>
                    <a:pt x="107" y="2871"/>
                    <a:pt x="149" y="2892"/>
                    <a:pt x="191" y="2892"/>
                  </a:cubicBezTo>
                  <a:cubicBezTo>
                    <a:pt x="233" y="2892"/>
                    <a:pt x="276" y="2892"/>
                    <a:pt x="297" y="2850"/>
                  </a:cubicBezTo>
                  <a:lnTo>
                    <a:pt x="2874" y="273"/>
                  </a:lnTo>
                  <a:cubicBezTo>
                    <a:pt x="2958" y="189"/>
                    <a:pt x="2937" y="104"/>
                    <a:pt x="2874" y="41"/>
                  </a:cubicBezTo>
                  <a:cubicBezTo>
                    <a:pt x="2851" y="17"/>
                    <a:pt x="2808" y="1"/>
                    <a:pt x="2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4"/>
            <p:cNvSpPr/>
            <p:nvPr/>
          </p:nvSpPr>
          <p:spPr>
            <a:xfrm>
              <a:off x="1481214" y="3172788"/>
              <a:ext cx="392065" cy="378981"/>
            </a:xfrm>
            <a:custGeom>
              <a:avLst/>
              <a:gdLst/>
              <a:ahLst/>
              <a:cxnLst/>
              <a:rect l="l" t="t" r="r" b="b"/>
              <a:pathLst>
                <a:path w="2577" h="2491" extrusionOk="0">
                  <a:moveTo>
                    <a:pt x="2419" y="0"/>
                  </a:moveTo>
                  <a:cubicBezTo>
                    <a:pt x="2399" y="0"/>
                    <a:pt x="2379" y="8"/>
                    <a:pt x="2361" y="25"/>
                  </a:cubicBezTo>
                  <a:cubicBezTo>
                    <a:pt x="524" y="1863"/>
                    <a:pt x="1897" y="490"/>
                    <a:pt x="80" y="2307"/>
                  </a:cubicBezTo>
                  <a:cubicBezTo>
                    <a:pt x="0" y="2387"/>
                    <a:pt x="65" y="2491"/>
                    <a:pt x="148" y="2491"/>
                  </a:cubicBezTo>
                  <a:cubicBezTo>
                    <a:pt x="174" y="2491"/>
                    <a:pt x="202" y="2480"/>
                    <a:pt x="228" y="2454"/>
                  </a:cubicBezTo>
                  <a:cubicBezTo>
                    <a:pt x="2066" y="638"/>
                    <a:pt x="671" y="2011"/>
                    <a:pt x="2509" y="194"/>
                  </a:cubicBezTo>
                  <a:cubicBezTo>
                    <a:pt x="2576" y="110"/>
                    <a:pt x="2497" y="0"/>
                    <a:pt x="2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4"/>
            <p:cNvSpPr/>
            <p:nvPr/>
          </p:nvSpPr>
          <p:spPr>
            <a:xfrm>
              <a:off x="1477258" y="3165637"/>
              <a:ext cx="398607" cy="393434"/>
            </a:xfrm>
            <a:custGeom>
              <a:avLst/>
              <a:gdLst/>
              <a:ahLst/>
              <a:cxnLst/>
              <a:rect l="l" t="t" r="r" b="b"/>
              <a:pathLst>
                <a:path w="2620" h="2586" extrusionOk="0">
                  <a:moveTo>
                    <a:pt x="2472" y="114"/>
                  </a:moveTo>
                  <a:cubicBezTo>
                    <a:pt x="2493" y="114"/>
                    <a:pt x="2493" y="136"/>
                    <a:pt x="2514" y="157"/>
                  </a:cubicBezTo>
                  <a:cubicBezTo>
                    <a:pt x="2514" y="178"/>
                    <a:pt x="2514" y="178"/>
                    <a:pt x="2493" y="199"/>
                  </a:cubicBezTo>
                  <a:lnTo>
                    <a:pt x="212" y="2480"/>
                  </a:lnTo>
                  <a:cubicBezTo>
                    <a:pt x="205" y="2487"/>
                    <a:pt x="197" y="2489"/>
                    <a:pt x="189" y="2489"/>
                  </a:cubicBezTo>
                  <a:cubicBezTo>
                    <a:pt x="169" y="2489"/>
                    <a:pt x="148" y="2474"/>
                    <a:pt x="148" y="2459"/>
                  </a:cubicBezTo>
                  <a:cubicBezTo>
                    <a:pt x="148" y="2459"/>
                    <a:pt x="106" y="2438"/>
                    <a:pt x="148" y="2396"/>
                  </a:cubicBezTo>
                  <a:lnTo>
                    <a:pt x="2409" y="114"/>
                  </a:lnTo>
                  <a:close/>
                  <a:moveTo>
                    <a:pt x="2446" y="1"/>
                  </a:moveTo>
                  <a:cubicBezTo>
                    <a:pt x="2407" y="1"/>
                    <a:pt x="2376" y="20"/>
                    <a:pt x="2345" y="51"/>
                  </a:cubicBezTo>
                  <a:lnTo>
                    <a:pt x="64" y="2311"/>
                  </a:lnTo>
                  <a:cubicBezTo>
                    <a:pt x="0" y="2396"/>
                    <a:pt x="22" y="2480"/>
                    <a:pt x="64" y="2544"/>
                  </a:cubicBezTo>
                  <a:cubicBezTo>
                    <a:pt x="106" y="2565"/>
                    <a:pt x="148" y="2586"/>
                    <a:pt x="191" y="2586"/>
                  </a:cubicBezTo>
                  <a:cubicBezTo>
                    <a:pt x="212" y="2586"/>
                    <a:pt x="254" y="2586"/>
                    <a:pt x="296" y="2544"/>
                  </a:cubicBezTo>
                  <a:lnTo>
                    <a:pt x="2578" y="262"/>
                  </a:lnTo>
                  <a:cubicBezTo>
                    <a:pt x="2620" y="241"/>
                    <a:pt x="2620" y="178"/>
                    <a:pt x="2620" y="114"/>
                  </a:cubicBezTo>
                  <a:cubicBezTo>
                    <a:pt x="2599" y="72"/>
                    <a:pt x="2556" y="9"/>
                    <a:pt x="2493" y="9"/>
                  </a:cubicBezTo>
                  <a:cubicBezTo>
                    <a:pt x="2476" y="3"/>
                    <a:pt x="2461" y="1"/>
                    <a:pt x="24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4"/>
            <p:cNvSpPr/>
            <p:nvPr/>
          </p:nvSpPr>
          <p:spPr>
            <a:xfrm>
              <a:off x="1361022" y="3052445"/>
              <a:ext cx="347336" cy="333795"/>
            </a:xfrm>
            <a:custGeom>
              <a:avLst/>
              <a:gdLst/>
              <a:ahLst/>
              <a:cxnLst/>
              <a:rect l="l" t="t" r="r" b="b"/>
              <a:pathLst>
                <a:path w="2283" h="2194" extrusionOk="0">
                  <a:moveTo>
                    <a:pt x="2119" y="1"/>
                  </a:moveTo>
                  <a:cubicBezTo>
                    <a:pt x="2095" y="1"/>
                    <a:pt x="2072" y="11"/>
                    <a:pt x="2053" y="35"/>
                  </a:cubicBezTo>
                  <a:lnTo>
                    <a:pt x="67" y="1999"/>
                  </a:lnTo>
                  <a:cubicBezTo>
                    <a:pt x="0" y="2083"/>
                    <a:pt x="79" y="2193"/>
                    <a:pt x="168" y="2193"/>
                  </a:cubicBezTo>
                  <a:cubicBezTo>
                    <a:pt x="191" y="2193"/>
                    <a:pt x="214" y="2186"/>
                    <a:pt x="236" y="2168"/>
                  </a:cubicBezTo>
                  <a:cubicBezTo>
                    <a:pt x="2053" y="330"/>
                    <a:pt x="363" y="2020"/>
                    <a:pt x="2201" y="182"/>
                  </a:cubicBezTo>
                  <a:cubicBezTo>
                    <a:pt x="2283" y="117"/>
                    <a:pt x="2200" y="1"/>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4"/>
            <p:cNvSpPr/>
            <p:nvPr/>
          </p:nvSpPr>
          <p:spPr>
            <a:xfrm>
              <a:off x="1355089" y="3044837"/>
              <a:ext cx="353725" cy="350378"/>
            </a:xfrm>
            <a:custGeom>
              <a:avLst/>
              <a:gdLst/>
              <a:ahLst/>
              <a:cxnLst/>
              <a:rect l="l" t="t" r="r" b="b"/>
              <a:pathLst>
                <a:path w="2325" h="2303" extrusionOk="0">
                  <a:moveTo>
                    <a:pt x="2155" y="106"/>
                  </a:moveTo>
                  <a:cubicBezTo>
                    <a:pt x="2176" y="106"/>
                    <a:pt x="2198" y="106"/>
                    <a:pt x="2198" y="127"/>
                  </a:cubicBezTo>
                  <a:cubicBezTo>
                    <a:pt x="2198" y="127"/>
                    <a:pt x="2240" y="169"/>
                    <a:pt x="2198" y="190"/>
                  </a:cubicBezTo>
                  <a:lnTo>
                    <a:pt x="233" y="2176"/>
                  </a:lnTo>
                  <a:cubicBezTo>
                    <a:pt x="212" y="2176"/>
                    <a:pt x="212" y="2197"/>
                    <a:pt x="191" y="2197"/>
                  </a:cubicBezTo>
                  <a:cubicBezTo>
                    <a:pt x="170" y="2197"/>
                    <a:pt x="170" y="2176"/>
                    <a:pt x="149" y="2176"/>
                  </a:cubicBezTo>
                  <a:cubicBezTo>
                    <a:pt x="149" y="2155"/>
                    <a:pt x="127" y="2155"/>
                    <a:pt x="127" y="2134"/>
                  </a:cubicBezTo>
                  <a:cubicBezTo>
                    <a:pt x="127" y="2113"/>
                    <a:pt x="149" y="2113"/>
                    <a:pt x="149" y="2091"/>
                  </a:cubicBezTo>
                  <a:lnTo>
                    <a:pt x="2134" y="127"/>
                  </a:lnTo>
                  <a:cubicBezTo>
                    <a:pt x="2134" y="106"/>
                    <a:pt x="2155" y="106"/>
                    <a:pt x="2155" y="106"/>
                  </a:cubicBezTo>
                  <a:close/>
                  <a:moveTo>
                    <a:pt x="2198" y="0"/>
                  </a:moveTo>
                  <a:cubicBezTo>
                    <a:pt x="2155" y="0"/>
                    <a:pt x="2092" y="0"/>
                    <a:pt x="2050" y="42"/>
                  </a:cubicBezTo>
                  <a:lnTo>
                    <a:pt x="85" y="2028"/>
                  </a:lnTo>
                  <a:cubicBezTo>
                    <a:pt x="1" y="2091"/>
                    <a:pt x="22" y="2197"/>
                    <a:pt x="85" y="2239"/>
                  </a:cubicBezTo>
                  <a:cubicBezTo>
                    <a:pt x="106" y="2282"/>
                    <a:pt x="149" y="2303"/>
                    <a:pt x="191" y="2303"/>
                  </a:cubicBezTo>
                  <a:cubicBezTo>
                    <a:pt x="233" y="2303"/>
                    <a:pt x="275" y="2282"/>
                    <a:pt x="296" y="2239"/>
                  </a:cubicBezTo>
                  <a:lnTo>
                    <a:pt x="2282" y="275"/>
                  </a:lnTo>
                  <a:cubicBezTo>
                    <a:pt x="2324" y="232"/>
                    <a:pt x="2324" y="169"/>
                    <a:pt x="2324" y="127"/>
                  </a:cubicBezTo>
                  <a:cubicBezTo>
                    <a:pt x="2303" y="63"/>
                    <a:pt x="2261" y="21"/>
                    <a:pt x="2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4"/>
            <p:cNvSpPr/>
            <p:nvPr/>
          </p:nvSpPr>
          <p:spPr>
            <a:xfrm>
              <a:off x="647783" y="1985787"/>
              <a:ext cx="1301558" cy="1994555"/>
            </a:xfrm>
            <a:custGeom>
              <a:avLst/>
              <a:gdLst/>
              <a:ahLst/>
              <a:cxnLst/>
              <a:rect l="l" t="t" r="r" b="b"/>
              <a:pathLst>
                <a:path w="8555" h="13110" extrusionOk="0">
                  <a:moveTo>
                    <a:pt x="145" y="1"/>
                  </a:moveTo>
                  <a:cubicBezTo>
                    <a:pt x="70" y="1"/>
                    <a:pt x="0" y="85"/>
                    <a:pt x="45" y="159"/>
                  </a:cubicBezTo>
                  <a:cubicBezTo>
                    <a:pt x="1439" y="2335"/>
                    <a:pt x="6910" y="10890"/>
                    <a:pt x="8304" y="13066"/>
                  </a:cubicBezTo>
                  <a:cubicBezTo>
                    <a:pt x="8328" y="13096"/>
                    <a:pt x="8361" y="13109"/>
                    <a:pt x="8394" y="13109"/>
                  </a:cubicBezTo>
                  <a:cubicBezTo>
                    <a:pt x="8475" y="13109"/>
                    <a:pt x="8554" y="13030"/>
                    <a:pt x="8494" y="12939"/>
                  </a:cubicBezTo>
                  <a:cubicBezTo>
                    <a:pt x="7100" y="10763"/>
                    <a:pt x="1629" y="2229"/>
                    <a:pt x="235" y="54"/>
                  </a:cubicBezTo>
                  <a:cubicBezTo>
                    <a:pt x="210" y="16"/>
                    <a:pt x="177"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4"/>
            <p:cNvSpPr/>
            <p:nvPr/>
          </p:nvSpPr>
          <p:spPr>
            <a:xfrm>
              <a:off x="641698" y="1977723"/>
              <a:ext cx="1311295" cy="2008857"/>
            </a:xfrm>
            <a:custGeom>
              <a:avLst/>
              <a:gdLst/>
              <a:ahLst/>
              <a:cxnLst/>
              <a:rect l="l" t="t" r="r" b="b"/>
              <a:pathLst>
                <a:path w="8619" h="13204" extrusionOk="0">
                  <a:moveTo>
                    <a:pt x="190" y="107"/>
                  </a:moveTo>
                  <a:cubicBezTo>
                    <a:pt x="190" y="107"/>
                    <a:pt x="211" y="107"/>
                    <a:pt x="211" y="128"/>
                  </a:cubicBezTo>
                  <a:lnTo>
                    <a:pt x="8492" y="13013"/>
                  </a:lnTo>
                  <a:cubicBezTo>
                    <a:pt x="8492" y="13034"/>
                    <a:pt x="8492" y="13056"/>
                    <a:pt x="8492" y="13056"/>
                  </a:cubicBezTo>
                  <a:cubicBezTo>
                    <a:pt x="8492" y="13077"/>
                    <a:pt x="8492" y="13077"/>
                    <a:pt x="8471" y="13098"/>
                  </a:cubicBezTo>
                  <a:lnTo>
                    <a:pt x="8429" y="13098"/>
                  </a:lnTo>
                  <a:cubicBezTo>
                    <a:pt x="8429" y="13098"/>
                    <a:pt x="8407" y="13098"/>
                    <a:pt x="8407" y="13077"/>
                  </a:cubicBezTo>
                  <a:lnTo>
                    <a:pt x="127" y="191"/>
                  </a:lnTo>
                  <a:cubicBezTo>
                    <a:pt x="127" y="170"/>
                    <a:pt x="127" y="149"/>
                    <a:pt x="127" y="149"/>
                  </a:cubicBezTo>
                  <a:cubicBezTo>
                    <a:pt x="127" y="128"/>
                    <a:pt x="148" y="107"/>
                    <a:pt x="190" y="107"/>
                  </a:cubicBezTo>
                  <a:close/>
                  <a:moveTo>
                    <a:pt x="169" y="1"/>
                  </a:moveTo>
                  <a:cubicBezTo>
                    <a:pt x="106" y="1"/>
                    <a:pt x="64" y="43"/>
                    <a:pt x="42" y="85"/>
                  </a:cubicBezTo>
                  <a:cubicBezTo>
                    <a:pt x="0" y="149"/>
                    <a:pt x="0" y="191"/>
                    <a:pt x="42" y="254"/>
                  </a:cubicBezTo>
                  <a:lnTo>
                    <a:pt x="8302" y="13140"/>
                  </a:lnTo>
                  <a:cubicBezTo>
                    <a:pt x="8344" y="13182"/>
                    <a:pt x="8386" y="13203"/>
                    <a:pt x="8429" y="13203"/>
                  </a:cubicBezTo>
                  <a:cubicBezTo>
                    <a:pt x="8471" y="13203"/>
                    <a:pt x="8492" y="13203"/>
                    <a:pt x="8534" y="13182"/>
                  </a:cubicBezTo>
                  <a:cubicBezTo>
                    <a:pt x="8555" y="13161"/>
                    <a:pt x="8598" y="13140"/>
                    <a:pt x="8598" y="13098"/>
                  </a:cubicBezTo>
                  <a:cubicBezTo>
                    <a:pt x="8619" y="13056"/>
                    <a:pt x="8598" y="13013"/>
                    <a:pt x="8576" y="12971"/>
                  </a:cubicBezTo>
                  <a:lnTo>
                    <a:pt x="317" y="64"/>
                  </a:lnTo>
                  <a:cubicBezTo>
                    <a:pt x="275" y="22"/>
                    <a:pt x="233"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4"/>
            <p:cNvSpPr/>
            <p:nvPr/>
          </p:nvSpPr>
          <p:spPr>
            <a:xfrm>
              <a:off x="294206" y="2337688"/>
              <a:ext cx="2006727" cy="1291060"/>
            </a:xfrm>
            <a:custGeom>
              <a:avLst/>
              <a:gdLst/>
              <a:ahLst/>
              <a:cxnLst/>
              <a:rect l="l" t="t" r="r" b="b"/>
              <a:pathLst>
                <a:path w="13190" h="8486" extrusionOk="0">
                  <a:moveTo>
                    <a:pt x="150" y="1"/>
                  </a:moveTo>
                  <a:cubicBezTo>
                    <a:pt x="57" y="1"/>
                    <a:pt x="0" y="139"/>
                    <a:pt x="87" y="191"/>
                  </a:cubicBezTo>
                  <a:cubicBezTo>
                    <a:pt x="2263" y="1585"/>
                    <a:pt x="10818" y="7077"/>
                    <a:pt x="12994" y="8472"/>
                  </a:cubicBezTo>
                  <a:cubicBezTo>
                    <a:pt x="13010" y="8481"/>
                    <a:pt x="13026" y="8485"/>
                    <a:pt x="13041" y="8485"/>
                  </a:cubicBezTo>
                  <a:cubicBezTo>
                    <a:pt x="13127" y="8485"/>
                    <a:pt x="13189" y="8353"/>
                    <a:pt x="13100" y="8281"/>
                  </a:cubicBezTo>
                  <a:cubicBezTo>
                    <a:pt x="10924" y="6887"/>
                    <a:pt x="2390" y="1416"/>
                    <a:pt x="214" y="22"/>
                  </a:cubicBezTo>
                  <a:cubicBezTo>
                    <a:pt x="192" y="7"/>
                    <a:pt x="170" y="1"/>
                    <a:pt x="1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4"/>
            <p:cNvSpPr/>
            <p:nvPr/>
          </p:nvSpPr>
          <p:spPr>
            <a:xfrm>
              <a:off x="291316" y="2329168"/>
              <a:ext cx="2015246" cy="1307035"/>
            </a:xfrm>
            <a:custGeom>
              <a:avLst/>
              <a:gdLst/>
              <a:ahLst/>
              <a:cxnLst/>
              <a:rect l="l" t="t" r="r" b="b"/>
              <a:pathLst>
                <a:path w="13246" h="8591" extrusionOk="0">
                  <a:moveTo>
                    <a:pt x="159" y="111"/>
                  </a:moveTo>
                  <a:cubicBezTo>
                    <a:pt x="168" y="111"/>
                    <a:pt x="178" y="114"/>
                    <a:pt x="191" y="120"/>
                  </a:cubicBezTo>
                  <a:lnTo>
                    <a:pt x="13097" y="8380"/>
                  </a:lnTo>
                  <a:cubicBezTo>
                    <a:pt x="13097" y="8401"/>
                    <a:pt x="13119" y="8401"/>
                    <a:pt x="13119" y="8422"/>
                  </a:cubicBezTo>
                  <a:cubicBezTo>
                    <a:pt x="13119" y="8443"/>
                    <a:pt x="13097" y="8464"/>
                    <a:pt x="13076" y="8485"/>
                  </a:cubicBezTo>
                  <a:cubicBezTo>
                    <a:pt x="13055" y="8485"/>
                    <a:pt x="13055" y="8485"/>
                    <a:pt x="13034" y="8464"/>
                  </a:cubicBezTo>
                  <a:lnTo>
                    <a:pt x="127" y="205"/>
                  </a:lnTo>
                  <a:cubicBezTo>
                    <a:pt x="106" y="184"/>
                    <a:pt x="127" y="141"/>
                    <a:pt x="127" y="141"/>
                  </a:cubicBezTo>
                  <a:cubicBezTo>
                    <a:pt x="127" y="126"/>
                    <a:pt x="138" y="111"/>
                    <a:pt x="159" y="111"/>
                  </a:cubicBezTo>
                  <a:close/>
                  <a:moveTo>
                    <a:pt x="167" y="1"/>
                  </a:moveTo>
                  <a:cubicBezTo>
                    <a:pt x="145" y="1"/>
                    <a:pt x="124" y="6"/>
                    <a:pt x="106" y="15"/>
                  </a:cubicBezTo>
                  <a:cubicBezTo>
                    <a:pt x="43" y="36"/>
                    <a:pt x="1" y="99"/>
                    <a:pt x="1" y="162"/>
                  </a:cubicBezTo>
                  <a:cubicBezTo>
                    <a:pt x="1" y="205"/>
                    <a:pt x="22" y="268"/>
                    <a:pt x="85" y="289"/>
                  </a:cubicBezTo>
                  <a:lnTo>
                    <a:pt x="12971" y="8570"/>
                  </a:lnTo>
                  <a:cubicBezTo>
                    <a:pt x="13013" y="8591"/>
                    <a:pt x="13034" y="8591"/>
                    <a:pt x="13055" y="8591"/>
                  </a:cubicBezTo>
                  <a:cubicBezTo>
                    <a:pt x="13119" y="8591"/>
                    <a:pt x="13161" y="8549"/>
                    <a:pt x="13203" y="8506"/>
                  </a:cubicBezTo>
                  <a:cubicBezTo>
                    <a:pt x="13245" y="8443"/>
                    <a:pt x="13224" y="8359"/>
                    <a:pt x="13140" y="8295"/>
                  </a:cubicBezTo>
                  <a:lnTo>
                    <a:pt x="254" y="36"/>
                  </a:lnTo>
                  <a:cubicBezTo>
                    <a:pt x="229" y="11"/>
                    <a:pt x="197"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4"/>
            <p:cNvSpPr/>
            <p:nvPr/>
          </p:nvSpPr>
          <p:spPr>
            <a:xfrm>
              <a:off x="468256" y="2161813"/>
              <a:ext cx="1657565" cy="1642199"/>
            </a:xfrm>
            <a:custGeom>
              <a:avLst/>
              <a:gdLst/>
              <a:ahLst/>
              <a:cxnLst/>
              <a:rect l="l" t="t" r="r" b="b"/>
              <a:pathLst>
                <a:path w="10895" h="10794" extrusionOk="0">
                  <a:moveTo>
                    <a:pt x="10738" y="1"/>
                  </a:moveTo>
                  <a:cubicBezTo>
                    <a:pt x="10713" y="1"/>
                    <a:pt x="10688" y="12"/>
                    <a:pt x="10667" y="37"/>
                  </a:cubicBezTo>
                  <a:lnTo>
                    <a:pt x="84" y="10599"/>
                  </a:lnTo>
                  <a:cubicBezTo>
                    <a:pt x="0" y="10683"/>
                    <a:pt x="89" y="10793"/>
                    <a:pt x="172" y="10793"/>
                  </a:cubicBezTo>
                  <a:cubicBezTo>
                    <a:pt x="193" y="10793"/>
                    <a:pt x="214" y="10786"/>
                    <a:pt x="232" y="10768"/>
                  </a:cubicBezTo>
                  <a:cubicBezTo>
                    <a:pt x="2070" y="8930"/>
                    <a:pt x="8977" y="2002"/>
                    <a:pt x="10815" y="185"/>
                  </a:cubicBezTo>
                  <a:cubicBezTo>
                    <a:pt x="10895" y="105"/>
                    <a:pt x="10817" y="1"/>
                    <a:pt x="107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4"/>
            <p:cNvSpPr/>
            <p:nvPr/>
          </p:nvSpPr>
          <p:spPr>
            <a:xfrm>
              <a:off x="464909" y="2154511"/>
              <a:ext cx="1661673" cy="1658478"/>
            </a:xfrm>
            <a:custGeom>
              <a:avLst/>
              <a:gdLst/>
              <a:ahLst/>
              <a:cxnLst/>
              <a:rect l="l" t="t" r="r" b="b"/>
              <a:pathLst>
                <a:path w="10922" h="10901" extrusionOk="0">
                  <a:moveTo>
                    <a:pt x="10752" y="106"/>
                  </a:moveTo>
                  <a:cubicBezTo>
                    <a:pt x="10774" y="106"/>
                    <a:pt x="10795" y="106"/>
                    <a:pt x="10795" y="128"/>
                  </a:cubicBezTo>
                  <a:cubicBezTo>
                    <a:pt x="10816" y="128"/>
                    <a:pt x="10816" y="149"/>
                    <a:pt x="10816" y="149"/>
                  </a:cubicBezTo>
                  <a:cubicBezTo>
                    <a:pt x="10816" y="170"/>
                    <a:pt x="10816" y="191"/>
                    <a:pt x="10795" y="191"/>
                  </a:cubicBezTo>
                  <a:lnTo>
                    <a:pt x="212" y="10774"/>
                  </a:lnTo>
                  <a:cubicBezTo>
                    <a:pt x="205" y="10781"/>
                    <a:pt x="195" y="10783"/>
                    <a:pt x="186" y="10783"/>
                  </a:cubicBezTo>
                  <a:cubicBezTo>
                    <a:pt x="167" y="10783"/>
                    <a:pt x="148" y="10774"/>
                    <a:pt x="148" y="10774"/>
                  </a:cubicBezTo>
                  <a:cubicBezTo>
                    <a:pt x="148" y="10753"/>
                    <a:pt x="106" y="10732"/>
                    <a:pt x="148" y="10690"/>
                  </a:cubicBezTo>
                  <a:lnTo>
                    <a:pt x="10731" y="106"/>
                  </a:lnTo>
                  <a:close/>
                  <a:moveTo>
                    <a:pt x="10774" y="1"/>
                  </a:moveTo>
                  <a:cubicBezTo>
                    <a:pt x="10731" y="1"/>
                    <a:pt x="10689" y="1"/>
                    <a:pt x="10647" y="43"/>
                  </a:cubicBezTo>
                  <a:lnTo>
                    <a:pt x="64" y="10626"/>
                  </a:lnTo>
                  <a:cubicBezTo>
                    <a:pt x="0" y="10690"/>
                    <a:pt x="21" y="10795"/>
                    <a:pt x="64" y="10837"/>
                  </a:cubicBezTo>
                  <a:cubicBezTo>
                    <a:pt x="106" y="10880"/>
                    <a:pt x="148" y="10901"/>
                    <a:pt x="190" y="10901"/>
                  </a:cubicBezTo>
                  <a:cubicBezTo>
                    <a:pt x="233" y="10901"/>
                    <a:pt x="254" y="10880"/>
                    <a:pt x="296" y="10837"/>
                  </a:cubicBezTo>
                  <a:lnTo>
                    <a:pt x="10879" y="275"/>
                  </a:lnTo>
                  <a:cubicBezTo>
                    <a:pt x="10900" y="233"/>
                    <a:pt x="10921" y="191"/>
                    <a:pt x="10921" y="149"/>
                  </a:cubicBezTo>
                  <a:cubicBezTo>
                    <a:pt x="10921" y="106"/>
                    <a:pt x="10900" y="64"/>
                    <a:pt x="10879" y="43"/>
                  </a:cubicBezTo>
                  <a:cubicBezTo>
                    <a:pt x="10837" y="22"/>
                    <a:pt x="10816" y="1"/>
                    <a:pt x="107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4"/>
            <p:cNvSpPr/>
            <p:nvPr/>
          </p:nvSpPr>
          <p:spPr>
            <a:xfrm>
              <a:off x="1843006" y="1912911"/>
              <a:ext cx="530360" cy="517276"/>
            </a:xfrm>
            <a:custGeom>
              <a:avLst/>
              <a:gdLst/>
              <a:ahLst/>
              <a:cxnLst/>
              <a:rect l="l" t="t" r="r" b="b"/>
              <a:pathLst>
                <a:path w="3486" h="3400" extrusionOk="0">
                  <a:moveTo>
                    <a:pt x="168" y="1"/>
                  </a:moveTo>
                  <a:cubicBezTo>
                    <a:pt x="80" y="1"/>
                    <a:pt x="1" y="111"/>
                    <a:pt x="68" y="195"/>
                  </a:cubicBezTo>
                  <a:cubicBezTo>
                    <a:pt x="1906" y="2011"/>
                    <a:pt x="1420" y="1547"/>
                    <a:pt x="3258" y="3363"/>
                  </a:cubicBezTo>
                  <a:cubicBezTo>
                    <a:pt x="3283" y="3389"/>
                    <a:pt x="3311" y="3400"/>
                    <a:pt x="3338" y="3400"/>
                  </a:cubicBezTo>
                  <a:cubicBezTo>
                    <a:pt x="3420" y="3400"/>
                    <a:pt x="3485" y="3295"/>
                    <a:pt x="3405" y="3215"/>
                  </a:cubicBezTo>
                  <a:cubicBezTo>
                    <a:pt x="1589" y="1399"/>
                    <a:pt x="2054" y="1863"/>
                    <a:pt x="237" y="26"/>
                  </a:cubicBezTo>
                  <a:cubicBezTo>
                    <a:pt x="215" y="8"/>
                    <a:pt x="191"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4"/>
            <p:cNvSpPr/>
            <p:nvPr/>
          </p:nvSpPr>
          <p:spPr>
            <a:xfrm>
              <a:off x="1837225" y="1905000"/>
              <a:ext cx="540097" cy="532490"/>
            </a:xfrm>
            <a:custGeom>
              <a:avLst/>
              <a:gdLst/>
              <a:ahLst/>
              <a:cxnLst/>
              <a:rect l="l" t="t" r="r" b="b"/>
              <a:pathLst>
                <a:path w="3550" h="3500" extrusionOk="0">
                  <a:moveTo>
                    <a:pt x="233" y="120"/>
                  </a:moveTo>
                  <a:lnTo>
                    <a:pt x="3401" y="3310"/>
                  </a:lnTo>
                  <a:cubicBezTo>
                    <a:pt x="3422" y="3331"/>
                    <a:pt x="3422" y="3331"/>
                    <a:pt x="3422" y="3352"/>
                  </a:cubicBezTo>
                  <a:cubicBezTo>
                    <a:pt x="3422" y="3373"/>
                    <a:pt x="3401" y="3394"/>
                    <a:pt x="3380" y="3394"/>
                  </a:cubicBezTo>
                  <a:cubicBezTo>
                    <a:pt x="3359" y="3394"/>
                    <a:pt x="3338" y="3394"/>
                    <a:pt x="3338" y="3373"/>
                  </a:cubicBezTo>
                  <a:lnTo>
                    <a:pt x="148" y="204"/>
                  </a:lnTo>
                  <a:cubicBezTo>
                    <a:pt x="127" y="162"/>
                    <a:pt x="148" y="141"/>
                    <a:pt x="148" y="120"/>
                  </a:cubicBezTo>
                  <a:close/>
                  <a:moveTo>
                    <a:pt x="191" y="1"/>
                  </a:moveTo>
                  <a:cubicBezTo>
                    <a:pt x="148" y="1"/>
                    <a:pt x="107" y="23"/>
                    <a:pt x="85" y="56"/>
                  </a:cubicBezTo>
                  <a:cubicBezTo>
                    <a:pt x="21" y="99"/>
                    <a:pt x="0" y="204"/>
                    <a:pt x="85" y="268"/>
                  </a:cubicBezTo>
                  <a:lnTo>
                    <a:pt x="3253" y="3457"/>
                  </a:lnTo>
                  <a:cubicBezTo>
                    <a:pt x="3296" y="3479"/>
                    <a:pt x="3317" y="3500"/>
                    <a:pt x="3359" y="3500"/>
                  </a:cubicBezTo>
                  <a:lnTo>
                    <a:pt x="3401" y="3500"/>
                  </a:lnTo>
                  <a:cubicBezTo>
                    <a:pt x="3465" y="3479"/>
                    <a:pt x="3507" y="3436"/>
                    <a:pt x="3528" y="3373"/>
                  </a:cubicBezTo>
                  <a:cubicBezTo>
                    <a:pt x="3549" y="3331"/>
                    <a:pt x="3528" y="3267"/>
                    <a:pt x="3486" y="3225"/>
                  </a:cubicBezTo>
                  <a:lnTo>
                    <a:pt x="296" y="56"/>
                  </a:lnTo>
                  <a:cubicBezTo>
                    <a:pt x="267" y="17"/>
                    <a:pt x="228"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4"/>
            <p:cNvSpPr/>
            <p:nvPr/>
          </p:nvSpPr>
          <p:spPr>
            <a:xfrm>
              <a:off x="1721598" y="2079962"/>
              <a:ext cx="485174" cy="470721"/>
            </a:xfrm>
            <a:custGeom>
              <a:avLst/>
              <a:gdLst/>
              <a:ahLst/>
              <a:cxnLst/>
              <a:rect l="l" t="t" r="r" b="b"/>
              <a:pathLst>
                <a:path w="3189" h="3094" extrusionOk="0">
                  <a:moveTo>
                    <a:pt x="163" y="1"/>
                  </a:moveTo>
                  <a:cubicBezTo>
                    <a:pt x="76" y="1"/>
                    <a:pt x="1" y="107"/>
                    <a:pt x="84" y="174"/>
                  </a:cubicBezTo>
                  <a:cubicBezTo>
                    <a:pt x="1901" y="2012"/>
                    <a:pt x="1141" y="1230"/>
                    <a:pt x="2957" y="3068"/>
                  </a:cubicBezTo>
                  <a:cubicBezTo>
                    <a:pt x="2979" y="3086"/>
                    <a:pt x="3003" y="3093"/>
                    <a:pt x="3026" y="3093"/>
                  </a:cubicBezTo>
                  <a:cubicBezTo>
                    <a:pt x="3114" y="3093"/>
                    <a:pt x="3188" y="2987"/>
                    <a:pt x="3105" y="2920"/>
                  </a:cubicBezTo>
                  <a:cubicBezTo>
                    <a:pt x="1288" y="1082"/>
                    <a:pt x="2070" y="1864"/>
                    <a:pt x="232" y="26"/>
                  </a:cubicBezTo>
                  <a:cubicBezTo>
                    <a:pt x="210" y="8"/>
                    <a:pt x="186"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4"/>
            <p:cNvSpPr/>
            <p:nvPr/>
          </p:nvSpPr>
          <p:spPr>
            <a:xfrm>
              <a:off x="1718250" y="2071594"/>
              <a:ext cx="495064" cy="488065"/>
            </a:xfrm>
            <a:custGeom>
              <a:avLst/>
              <a:gdLst/>
              <a:ahLst/>
              <a:cxnLst/>
              <a:rect l="l" t="t" r="r" b="b"/>
              <a:pathLst>
                <a:path w="3254" h="3208" extrusionOk="0">
                  <a:moveTo>
                    <a:pt x="191" y="102"/>
                  </a:moveTo>
                  <a:cubicBezTo>
                    <a:pt x="191" y="102"/>
                    <a:pt x="212" y="123"/>
                    <a:pt x="212" y="123"/>
                  </a:cubicBezTo>
                  <a:lnTo>
                    <a:pt x="3106" y="2996"/>
                  </a:lnTo>
                  <a:cubicBezTo>
                    <a:pt x="3106" y="3017"/>
                    <a:pt x="3106" y="3038"/>
                    <a:pt x="3106" y="3038"/>
                  </a:cubicBezTo>
                  <a:cubicBezTo>
                    <a:pt x="3106" y="3060"/>
                    <a:pt x="3085" y="3081"/>
                    <a:pt x="3064" y="3102"/>
                  </a:cubicBezTo>
                  <a:cubicBezTo>
                    <a:pt x="3043" y="3102"/>
                    <a:pt x="3043" y="3102"/>
                    <a:pt x="3021" y="3081"/>
                  </a:cubicBezTo>
                  <a:lnTo>
                    <a:pt x="149" y="208"/>
                  </a:lnTo>
                  <a:cubicBezTo>
                    <a:pt x="106" y="166"/>
                    <a:pt x="149" y="123"/>
                    <a:pt x="149" y="123"/>
                  </a:cubicBezTo>
                  <a:cubicBezTo>
                    <a:pt x="149" y="123"/>
                    <a:pt x="170" y="102"/>
                    <a:pt x="191" y="102"/>
                  </a:cubicBezTo>
                  <a:close/>
                  <a:moveTo>
                    <a:pt x="192" y="1"/>
                  </a:moveTo>
                  <a:cubicBezTo>
                    <a:pt x="145" y="1"/>
                    <a:pt x="101" y="23"/>
                    <a:pt x="64" y="60"/>
                  </a:cubicBezTo>
                  <a:cubicBezTo>
                    <a:pt x="22" y="102"/>
                    <a:pt x="1" y="208"/>
                    <a:pt x="64" y="271"/>
                  </a:cubicBezTo>
                  <a:lnTo>
                    <a:pt x="2937" y="3165"/>
                  </a:lnTo>
                  <a:cubicBezTo>
                    <a:pt x="2979" y="3186"/>
                    <a:pt x="3021" y="3207"/>
                    <a:pt x="3064" y="3207"/>
                  </a:cubicBezTo>
                  <a:cubicBezTo>
                    <a:pt x="3106" y="3207"/>
                    <a:pt x="3148" y="3186"/>
                    <a:pt x="3169" y="3144"/>
                  </a:cubicBezTo>
                  <a:cubicBezTo>
                    <a:pt x="3233" y="3102"/>
                    <a:pt x="3254" y="2996"/>
                    <a:pt x="3169" y="2933"/>
                  </a:cubicBezTo>
                  <a:lnTo>
                    <a:pt x="296" y="39"/>
                  </a:lnTo>
                  <a:cubicBezTo>
                    <a:pt x="261" y="12"/>
                    <a:pt x="226" y="1"/>
                    <a:pt x="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4"/>
            <p:cNvSpPr/>
            <p:nvPr/>
          </p:nvSpPr>
          <p:spPr>
            <a:xfrm>
              <a:off x="1602319" y="2245795"/>
              <a:ext cx="437555" cy="425383"/>
            </a:xfrm>
            <a:custGeom>
              <a:avLst/>
              <a:gdLst/>
              <a:ahLst/>
              <a:cxnLst/>
              <a:rect l="l" t="t" r="r" b="b"/>
              <a:pathLst>
                <a:path w="2876" h="2796" extrusionOk="0">
                  <a:moveTo>
                    <a:pt x="160" y="1"/>
                  </a:moveTo>
                  <a:cubicBezTo>
                    <a:pt x="74" y="1"/>
                    <a:pt x="0" y="117"/>
                    <a:pt x="66" y="182"/>
                  </a:cubicBezTo>
                  <a:cubicBezTo>
                    <a:pt x="1903" y="2020"/>
                    <a:pt x="826" y="943"/>
                    <a:pt x="2643" y="2759"/>
                  </a:cubicBezTo>
                  <a:cubicBezTo>
                    <a:pt x="2668" y="2785"/>
                    <a:pt x="2696" y="2796"/>
                    <a:pt x="2723" y="2796"/>
                  </a:cubicBezTo>
                  <a:cubicBezTo>
                    <a:pt x="2806" y="2796"/>
                    <a:pt x="2876" y="2692"/>
                    <a:pt x="2812" y="2612"/>
                  </a:cubicBezTo>
                  <a:lnTo>
                    <a:pt x="235" y="34"/>
                  </a:lnTo>
                  <a:cubicBezTo>
                    <a:pt x="211" y="11"/>
                    <a:pt x="185" y="1"/>
                    <a:pt x="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4"/>
            <p:cNvSpPr/>
            <p:nvPr/>
          </p:nvSpPr>
          <p:spPr>
            <a:xfrm>
              <a:off x="1599428" y="2238036"/>
              <a:ext cx="446835" cy="440445"/>
            </a:xfrm>
            <a:custGeom>
              <a:avLst/>
              <a:gdLst/>
              <a:ahLst/>
              <a:cxnLst/>
              <a:rect l="l" t="t" r="r" b="b"/>
              <a:pathLst>
                <a:path w="2937" h="2895" extrusionOk="0">
                  <a:moveTo>
                    <a:pt x="169" y="107"/>
                  </a:moveTo>
                  <a:cubicBezTo>
                    <a:pt x="190" y="107"/>
                    <a:pt x="190" y="107"/>
                    <a:pt x="211" y="128"/>
                  </a:cubicBezTo>
                  <a:lnTo>
                    <a:pt x="2788" y="2705"/>
                  </a:lnTo>
                  <a:cubicBezTo>
                    <a:pt x="2810" y="2726"/>
                    <a:pt x="2788" y="2768"/>
                    <a:pt x="2788" y="2768"/>
                  </a:cubicBezTo>
                  <a:cubicBezTo>
                    <a:pt x="2776" y="2780"/>
                    <a:pt x="2764" y="2793"/>
                    <a:pt x="2748" y="2793"/>
                  </a:cubicBezTo>
                  <a:cubicBezTo>
                    <a:pt x="2736" y="2793"/>
                    <a:pt x="2722" y="2786"/>
                    <a:pt x="2704" y="2768"/>
                  </a:cubicBezTo>
                  <a:lnTo>
                    <a:pt x="127" y="191"/>
                  </a:lnTo>
                  <a:cubicBezTo>
                    <a:pt x="127" y="191"/>
                    <a:pt x="106" y="170"/>
                    <a:pt x="106" y="170"/>
                  </a:cubicBezTo>
                  <a:cubicBezTo>
                    <a:pt x="106" y="149"/>
                    <a:pt x="127" y="128"/>
                    <a:pt x="127" y="128"/>
                  </a:cubicBezTo>
                  <a:cubicBezTo>
                    <a:pt x="148" y="107"/>
                    <a:pt x="148" y="107"/>
                    <a:pt x="169" y="107"/>
                  </a:cubicBezTo>
                  <a:close/>
                  <a:moveTo>
                    <a:pt x="169" y="1"/>
                  </a:moveTo>
                  <a:cubicBezTo>
                    <a:pt x="127" y="1"/>
                    <a:pt x="85" y="22"/>
                    <a:pt x="63" y="43"/>
                  </a:cubicBezTo>
                  <a:cubicBezTo>
                    <a:pt x="21" y="85"/>
                    <a:pt x="21" y="128"/>
                    <a:pt x="0" y="149"/>
                  </a:cubicBezTo>
                  <a:cubicBezTo>
                    <a:pt x="0" y="191"/>
                    <a:pt x="21" y="233"/>
                    <a:pt x="63" y="276"/>
                  </a:cubicBezTo>
                  <a:lnTo>
                    <a:pt x="2641" y="2853"/>
                  </a:lnTo>
                  <a:cubicBezTo>
                    <a:pt x="2662" y="2895"/>
                    <a:pt x="2704" y="2895"/>
                    <a:pt x="2746" y="2895"/>
                  </a:cubicBezTo>
                  <a:cubicBezTo>
                    <a:pt x="2788" y="2895"/>
                    <a:pt x="2831" y="2874"/>
                    <a:pt x="2852" y="2853"/>
                  </a:cubicBezTo>
                  <a:cubicBezTo>
                    <a:pt x="2915" y="2789"/>
                    <a:pt x="2936" y="2705"/>
                    <a:pt x="2852" y="2620"/>
                  </a:cubicBezTo>
                  <a:lnTo>
                    <a:pt x="275" y="43"/>
                  </a:lnTo>
                  <a:cubicBezTo>
                    <a:pt x="254" y="22"/>
                    <a:pt x="211" y="1"/>
                    <a:pt x="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4"/>
            <p:cNvSpPr/>
            <p:nvPr/>
          </p:nvSpPr>
          <p:spPr>
            <a:xfrm>
              <a:off x="1481214" y="2412541"/>
              <a:ext cx="392065" cy="379133"/>
            </a:xfrm>
            <a:custGeom>
              <a:avLst/>
              <a:gdLst/>
              <a:ahLst/>
              <a:cxnLst/>
              <a:rect l="l" t="t" r="r" b="b"/>
              <a:pathLst>
                <a:path w="2577" h="2492" extrusionOk="0">
                  <a:moveTo>
                    <a:pt x="148" y="1"/>
                  </a:moveTo>
                  <a:cubicBezTo>
                    <a:pt x="65" y="1"/>
                    <a:pt x="0" y="105"/>
                    <a:pt x="80" y="185"/>
                  </a:cubicBezTo>
                  <a:cubicBezTo>
                    <a:pt x="1897" y="2023"/>
                    <a:pt x="524" y="628"/>
                    <a:pt x="2361" y="2466"/>
                  </a:cubicBezTo>
                  <a:cubicBezTo>
                    <a:pt x="2379" y="2484"/>
                    <a:pt x="2400" y="2491"/>
                    <a:pt x="2420" y="2491"/>
                  </a:cubicBezTo>
                  <a:cubicBezTo>
                    <a:pt x="2498" y="2491"/>
                    <a:pt x="2576" y="2385"/>
                    <a:pt x="2509" y="2318"/>
                  </a:cubicBezTo>
                  <a:cubicBezTo>
                    <a:pt x="671" y="481"/>
                    <a:pt x="2066" y="1854"/>
                    <a:pt x="228" y="37"/>
                  </a:cubicBezTo>
                  <a:cubicBezTo>
                    <a:pt x="202" y="11"/>
                    <a:pt x="174"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4"/>
            <p:cNvSpPr/>
            <p:nvPr/>
          </p:nvSpPr>
          <p:spPr>
            <a:xfrm>
              <a:off x="1480453" y="2405238"/>
              <a:ext cx="395412" cy="395412"/>
            </a:xfrm>
            <a:custGeom>
              <a:avLst/>
              <a:gdLst/>
              <a:ahLst/>
              <a:cxnLst/>
              <a:rect l="l" t="t" r="r" b="b"/>
              <a:pathLst>
                <a:path w="2599" h="2599" extrusionOk="0">
                  <a:moveTo>
                    <a:pt x="170" y="106"/>
                  </a:moveTo>
                  <a:cubicBezTo>
                    <a:pt x="170" y="106"/>
                    <a:pt x="191" y="106"/>
                    <a:pt x="191" y="127"/>
                  </a:cubicBezTo>
                  <a:lnTo>
                    <a:pt x="2472" y="2387"/>
                  </a:lnTo>
                  <a:cubicBezTo>
                    <a:pt x="2493" y="2409"/>
                    <a:pt x="2493" y="2430"/>
                    <a:pt x="2493" y="2430"/>
                  </a:cubicBezTo>
                  <a:cubicBezTo>
                    <a:pt x="2472" y="2451"/>
                    <a:pt x="2472" y="2472"/>
                    <a:pt x="2451" y="2493"/>
                  </a:cubicBezTo>
                  <a:cubicBezTo>
                    <a:pt x="2430" y="2493"/>
                    <a:pt x="2409" y="2493"/>
                    <a:pt x="2388" y="2472"/>
                  </a:cubicBezTo>
                  <a:lnTo>
                    <a:pt x="127" y="191"/>
                  </a:lnTo>
                  <a:cubicBezTo>
                    <a:pt x="85" y="169"/>
                    <a:pt x="127" y="127"/>
                    <a:pt x="127" y="127"/>
                  </a:cubicBezTo>
                  <a:cubicBezTo>
                    <a:pt x="127" y="127"/>
                    <a:pt x="148" y="106"/>
                    <a:pt x="170" y="106"/>
                  </a:cubicBezTo>
                  <a:close/>
                  <a:moveTo>
                    <a:pt x="148" y="0"/>
                  </a:moveTo>
                  <a:cubicBezTo>
                    <a:pt x="106" y="0"/>
                    <a:pt x="85" y="22"/>
                    <a:pt x="43" y="43"/>
                  </a:cubicBezTo>
                  <a:cubicBezTo>
                    <a:pt x="22" y="85"/>
                    <a:pt x="1" y="106"/>
                    <a:pt x="1" y="148"/>
                  </a:cubicBezTo>
                  <a:cubicBezTo>
                    <a:pt x="1" y="191"/>
                    <a:pt x="22" y="233"/>
                    <a:pt x="43" y="275"/>
                  </a:cubicBezTo>
                  <a:lnTo>
                    <a:pt x="2324" y="2556"/>
                  </a:lnTo>
                  <a:cubicBezTo>
                    <a:pt x="2345" y="2578"/>
                    <a:pt x="2388" y="2599"/>
                    <a:pt x="2430" y="2599"/>
                  </a:cubicBezTo>
                  <a:lnTo>
                    <a:pt x="2472" y="2599"/>
                  </a:lnTo>
                  <a:cubicBezTo>
                    <a:pt x="2535" y="2578"/>
                    <a:pt x="2578" y="2535"/>
                    <a:pt x="2599" y="2472"/>
                  </a:cubicBezTo>
                  <a:cubicBezTo>
                    <a:pt x="2599" y="2409"/>
                    <a:pt x="2599" y="2366"/>
                    <a:pt x="2557" y="2324"/>
                  </a:cubicBezTo>
                  <a:lnTo>
                    <a:pt x="275" y="43"/>
                  </a:lnTo>
                  <a:cubicBezTo>
                    <a:pt x="233" y="0"/>
                    <a:pt x="191" y="0"/>
                    <a:pt x="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4"/>
            <p:cNvSpPr/>
            <p:nvPr/>
          </p:nvSpPr>
          <p:spPr>
            <a:xfrm>
              <a:off x="1361479" y="2579744"/>
              <a:ext cx="346575" cy="332578"/>
            </a:xfrm>
            <a:custGeom>
              <a:avLst/>
              <a:gdLst/>
              <a:ahLst/>
              <a:cxnLst/>
              <a:rect l="l" t="t" r="r" b="b"/>
              <a:pathLst>
                <a:path w="2278" h="2186" extrusionOk="0">
                  <a:moveTo>
                    <a:pt x="153" y="0"/>
                  </a:moveTo>
                  <a:cubicBezTo>
                    <a:pt x="70" y="0"/>
                    <a:pt x="0" y="104"/>
                    <a:pt x="64" y="184"/>
                  </a:cubicBezTo>
                  <a:cubicBezTo>
                    <a:pt x="1902" y="2001"/>
                    <a:pt x="212" y="332"/>
                    <a:pt x="2050" y="2149"/>
                  </a:cubicBezTo>
                  <a:cubicBezTo>
                    <a:pt x="2070" y="2174"/>
                    <a:pt x="2096" y="2185"/>
                    <a:pt x="2121" y="2185"/>
                  </a:cubicBezTo>
                  <a:cubicBezTo>
                    <a:pt x="2200" y="2185"/>
                    <a:pt x="2278" y="2081"/>
                    <a:pt x="2198" y="2001"/>
                  </a:cubicBezTo>
                  <a:lnTo>
                    <a:pt x="233" y="36"/>
                  </a:lnTo>
                  <a:cubicBezTo>
                    <a:pt x="208" y="11"/>
                    <a:pt x="180" y="0"/>
                    <a:pt x="1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4"/>
            <p:cNvSpPr/>
            <p:nvPr/>
          </p:nvSpPr>
          <p:spPr>
            <a:xfrm>
              <a:off x="1355089" y="2572289"/>
              <a:ext cx="356920" cy="347336"/>
            </a:xfrm>
            <a:custGeom>
              <a:avLst/>
              <a:gdLst/>
              <a:ahLst/>
              <a:cxnLst/>
              <a:rect l="l" t="t" r="r" b="b"/>
              <a:pathLst>
                <a:path w="2346" h="2283" extrusionOk="0">
                  <a:moveTo>
                    <a:pt x="233" y="107"/>
                  </a:moveTo>
                  <a:lnTo>
                    <a:pt x="2198" y="2092"/>
                  </a:lnTo>
                  <a:cubicBezTo>
                    <a:pt x="2240" y="2113"/>
                    <a:pt x="2198" y="2156"/>
                    <a:pt x="2198" y="2156"/>
                  </a:cubicBezTo>
                  <a:cubicBezTo>
                    <a:pt x="2198" y="2168"/>
                    <a:pt x="2183" y="2180"/>
                    <a:pt x="2168" y="2180"/>
                  </a:cubicBezTo>
                  <a:cubicBezTo>
                    <a:pt x="2156" y="2180"/>
                    <a:pt x="2143" y="2173"/>
                    <a:pt x="2134" y="2156"/>
                  </a:cubicBezTo>
                  <a:lnTo>
                    <a:pt x="149" y="191"/>
                  </a:lnTo>
                  <a:cubicBezTo>
                    <a:pt x="149" y="170"/>
                    <a:pt x="127" y="170"/>
                    <a:pt x="127" y="149"/>
                  </a:cubicBezTo>
                  <a:cubicBezTo>
                    <a:pt x="127" y="149"/>
                    <a:pt x="149" y="128"/>
                    <a:pt x="149" y="128"/>
                  </a:cubicBezTo>
                  <a:cubicBezTo>
                    <a:pt x="170" y="107"/>
                    <a:pt x="170" y="107"/>
                    <a:pt x="191" y="107"/>
                  </a:cubicBezTo>
                  <a:close/>
                  <a:moveTo>
                    <a:pt x="191" y="1"/>
                  </a:moveTo>
                  <a:cubicBezTo>
                    <a:pt x="149" y="1"/>
                    <a:pt x="106" y="22"/>
                    <a:pt x="85" y="43"/>
                  </a:cubicBezTo>
                  <a:cubicBezTo>
                    <a:pt x="22" y="107"/>
                    <a:pt x="1" y="191"/>
                    <a:pt x="85" y="276"/>
                  </a:cubicBezTo>
                  <a:lnTo>
                    <a:pt x="2050" y="2240"/>
                  </a:lnTo>
                  <a:cubicBezTo>
                    <a:pt x="2092" y="2282"/>
                    <a:pt x="2113" y="2282"/>
                    <a:pt x="2155" y="2282"/>
                  </a:cubicBezTo>
                  <a:cubicBezTo>
                    <a:pt x="2198" y="2282"/>
                    <a:pt x="2240" y="2261"/>
                    <a:pt x="2282" y="2240"/>
                  </a:cubicBezTo>
                  <a:cubicBezTo>
                    <a:pt x="2324" y="2177"/>
                    <a:pt x="2345" y="2092"/>
                    <a:pt x="2282" y="2008"/>
                  </a:cubicBezTo>
                  <a:lnTo>
                    <a:pt x="296" y="43"/>
                  </a:lnTo>
                  <a:cubicBezTo>
                    <a:pt x="275" y="1"/>
                    <a:pt x="233" y="1"/>
                    <a:pt x="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4"/>
            <p:cNvSpPr/>
            <p:nvPr/>
          </p:nvSpPr>
          <p:spPr>
            <a:xfrm>
              <a:off x="221026" y="3534578"/>
              <a:ext cx="530512" cy="516972"/>
            </a:xfrm>
            <a:custGeom>
              <a:avLst/>
              <a:gdLst/>
              <a:ahLst/>
              <a:cxnLst/>
              <a:rect l="l" t="t" r="r" b="b"/>
              <a:pathLst>
                <a:path w="3487" h="3398" extrusionOk="0">
                  <a:moveTo>
                    <a:pt x="156" y="1"/>
                  </a:moveTo>
                  <a:cubicBezTo>
                    <a:pt x="71" y="1"/>
                    <a:pt x="1" y="117"/>
                    <a:pt x="82" y="182"/>
                  </a:cubicBezTo>
                  <a:cubicBezTo>
                    <a:pt x="1899" y="2020"/>
                    <a:pt x="1434" y="1534"/>
                    <a:pt x="3251" y="3372"/>
                  </a:cubicBezTo>
                  <a:cubicBezTo>
                    <a:pt x="3273" y="3390"/>
                    <a:pt x="3297" y="3397"/>
                    <a:pt x="3321" y="3397"/>
                  </a:cubicBezTo>
                  <a:cubicBezTo>
                    <a:pt x="3408" y="3397"/>
                    <a:pt x="3487" y="3291"/>
                    <a:pt x="3420" y="3224"/>
                  </a:cubicBezTo>
                  <a:cubicBezTo>
                    <a:pt x="1582" y="1386"/>
                    <a:pt x="2068" y="1872"/>
                    <a:pt x="230" y="34"/>
                  </a:cubicBezTo>
                  <a:cubicBezTo>
                    <a:pt x="206" y="10"/>
                    <a:pt x="180"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4"/>
            <p:cNvSpPr/>
            <p:nvPr/>
          </p:nvSpPr>
          <p:spPr>
            <a:xfrm>
              <a:off x="220570" y="3526819"/>
              <a:ext cx="536902" cy="533707"/>
            </a:xfrm>
            <a:custGeom>
              <a:avLst/>
              <a:gdLst/>
              <a:ahLst/>
              <a:cxnLst/>
              <a:rect l="l" t="t" r="r" b="b"/>
              <a:pathLst>
                <a:path w="3529" h="3508" extrusionOk="0">
                  <a:moveTo>
                    <a:pt x="170" y="106"/>
                  </a:moveTo>
                  <a:cubicBezTo>
                    <a:pt x="170" y="106"/>
                    <a:pt x="191" y="106"/>
                    <a:pt x="191" y="127"/>
                  </a:cubicBezTo>
                  <a:lnTo>
                    <a:pt x="3381" y="3296"/>
                  </a:lnTo>
                  <a:cubicBezTo>
                    <a:pt x="3402" y="3338"/>
                    <a:pt x="3381" y="3381"/>
                    <a:pt x="3381" y="3381"/>
                  </a:cubicBezTo>
                  <a:cubicBezTo>
                    <a:pt x="3367" y="3381"/>
                    <a:pt x="3353" y="3399"/>
                    <a:pt x="3332" y="3399"/>
                  </a:cubicBezTo>
                  <a:cubicBezTo>
                    <a:pt x="3322" y="3399"/>
                    <a:pt x="3310" y="3395"/>
                    <a:pt x="3296" y="3381"/>
                  </a:cubicBezTo>
                  <a:lnTo>
                    <a:pt x="128" y="191"/>
                  </a:lnTo>
                  <a:cubicBezTo>
                    <a:pt x="85" y="170"/>
                    <a:pt x="128" y="127"/>
                    <a:pt x="128" y="127"/>
                  </a:cubicBezTo>
                  <a:cubicBezTo>
                    <a:pt x="128" y="127"/>
                    <a:pt x="149" y="106"/>
                    <a:pt x="170" y="106"/>
                  </a:cubicBezTo>
                  <a:close/>
                  <a:moveTo>
                    <a:pt x="149" y="1"/>
                  </a:moveTo>
                  <a:cubicBezTo>
                    <a:pt x="107" y="1"/>
                    <a:pt x="85" y="22"/>
                    <a:pt x="43" y="43"/>
                  </a:cubicBezTo>
                  <a:cubicBezTo>
                    <a:pt x="22" y="85"/>
                    <a:pt x="1" y="106"/>
                    <a:pt x="1" y="149"/>
                  </a:cubicBezTo>
                  <a:cubicBezTo>
                    <a:pt x="1" y="191"/>
                    <a:pt x="22" y="233"/>
                    <a:pt x="43" y="275"/>
                  </a:cubicBezTo>
                  <a:lnTo>
                    <a:pt x="3233" y="3465"/>
                  </a:lnTo>
                  <a:cubicBezTo>
                    <a:pt x="3254" y="3486"/>
                    <a:pt x="3296" y="3507"/>
                    <a:pt x="3339" y="3507"/>
                  </a:cubicBezTo>
                  <a:cubicBezTo>
                    <a:pt x="3381" y="3507"/>
                    <a:pt x="3423" y="3486"/>
                    <a:pt x="3444" y="3444"/>
                  </a:cubicBezTo>
                  <a:cubicBezTo>
                    <a:pt x="3508" y="3402"/>
                    <a:pt x="3529" y="3296"/>
                    <a:pt x="3444" y="3233"/>
                  </a:cubicBezTo>
                  <a:lnTo>
                    <a:pt x="276" y="43"/>
                  </a:lnTo>
                  <a:cubicBezTo>
                    <a:pt x="233" y="22"/>
                    <a:pt x="191" y="1"/>
                    <a:pt x="1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4"/>
            <p:cNvSpPr/>
            <p:nvPr/>
          </p:nvSpPr>
          <p:spPr>
            <a:xfrm>
              <a:off x="388382" y="3415300"/>
              <a:ext cx="484414" cy="470417"/>
            </a:xfrm>
            <a:custGeom>
              <a:avLst/>
              <a:gdLst/>
              <a:ahLst/>
              <a:cxnLst/>
              <a:rect l="l" t="t" r="r" b="b"/>
              <a:pathLst>
                <a:path w="3184" h="3092" extrusionOk="0">
                  <a:moveTo>
                    <a:pt x="149" y="0"/>
                  </a:moveTo>
                  <a:cubicBezTo>
                    <a:pt x="66" y="0"/>
                    <a:pt x="1" y="105"/>
                    <a:pt x="81" y="184"/>
                  </a:cubicBezTo>
                  <a:cubicBezTo>
                    <a:pt x="1898" y="2001"/>
                    <a:pt x="1116" y="1220"/>
                    <a:pt x="2954" y="3057"/>
                  </a:cubicBezTo>
                  <a:cubicBezTo>
                    <a:pt x="2978" y="3081"/>
                    <a:pt x="3004" y="3091"/>
                    <a:pt x="3028" y="3091"/>
                  </a:cubicBezTo>
                  <a:cubicBezTo>
                    <a:pt x="3113" y="3091"/>
                    <a:pt x="3183" y="2975"/>
                    <a:pt x="3102" y="2909"/>
                  </a:cubicBezTo>
                  <a:cubicBezTo>
                    <a:pt x="1285" y="1072"/>
                    <a:pt x="2045" y="1853"/>
                    <a:pt x="229" y="37"/>
                  </a:cubicBezTo>
                  <a:cubicBezTo>
                    <a:pt x="203" y="11"/>
                    <a:pt x="175"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4"/>
            <p:cNvSpPr/>
            <p:nvPr/>
          </p:nvSpPr>
          <p:spPr>
            <a:xfrm>
              <a:off x="381383" y="3405867"/>
              <a:ext cx="491869" cy="487457"/>
            </a:xfrm>
            <a:custGeom>
              <a:avLst/>
              <a:gdLst/>
              <a:ahLst/>
              <a:cxnLst/>
              <a:rect l="l" t="t" r="r" b="b"/>
              <a:pathLst>
                <a:path w="3233" h="3204" extrusionOk="0">
                  <a:moveTo>
                    <a:pt x="232" y="120"/>
                  </a:moveTo>
                  <a:lnTo>
                    <a:pt x="3105" y="3014"/>
                  </a:lnTo>
                  <a:cubicBezTo>
                    <a:pt x="3126" y="3014"/>
                    <a:pt x="3126" y="3035"/>
                    <a:pt x="3126" y="3035"/>
                  </a:cubicBezTo>
                  <a:cubicBezTo>
                    <a:pt x="3126" y="3056"/>
                    <a:pt x="3126" y="3077"/>
                    <a:pt x="3105" y="3077"/>
                  </a:cubicBezTo>
                  <a:cubicBezTo>
                    <a:pt x="3105" y="3098"/>
                    <a:pt x="3084" y="3098"/>
                    <a:pt x="3084" y="3098"/>
                  </a:cubicBezTo>
                  <a:cubicBezTo>
                    <a:pt x="3063" y="3098"/>
                    <a:pt x="3042" y="3098"/>
                    <a:pt x="3042" y="3077"/>
                  </a:cubicBezTo>
                  <a:lnTo>
                    <a:pt x="148" y="204"/>
                  </a:lnTo>
                  <a:cubicBezTo>
                    <a:pt x="127" y="162"/>
                    <a:pt x="148" y="141"/>
                    <a:pt x="169" y="120"/>
                  </a:cubicBezTo>
                  <a:close/>
                  <a:moveTo>
                    <a:pt x="201" y="1"/>
                  </a:moveTo>
                  <a:cubicBezTo>
                    <a:pt x="159" y="1"/>
                    <a:pt x="119" y="22"/>
                    <a:pt x="85" y="56"/>
                  </a:cubicBezTo>
                  <a:cubicBezTo>
                    <a:pt x="21" y="99"/>
                    <a:pt x="0" y="204"/>
                    <a:pt x="85" y="268"/>
                  </a:cubicBezTo>
                  <a:lnTo>
                    <a:pt x="2957" y="3162"/>
                  </a:lnTo>
                  <a:cubicBezTo>
                    <a:pt x="3000" y="3183"/>
                    <a:pt x="3021" y="3204"/>
                    <a:pt x="3063" y="3204"/>
                  </a:cubicBezTo>
                  <a:lnTo>
                    <a:pt x="3084" y="3204"/>
                  </a:lnTo>
                  <a:cubicBezTo>
                    <a:pt x="3126" y="3204"/>
                    <a:pt x="3148" y="3183"/>
                    <a:pt x="3190" y="3162"/>
                  </a:cubicBezTo>
                  <a:cubicBezTo>
                    <a:pt x="3211" y="3119"/>
                    <a:pt x="3232" y="3077"/>
                    <a:pt x="3232" y="3056"/>
                  </a:cubicBezTo>
                  <a:cubicBezTo>
                    <a:pt x="3232" y="3014"/>
                    <a:pt x="3232" y="2971"/>
                    <a:pt x="3190" y="2929"/>
                  </a:cubicBezTo>
                  <a:lnTo>
                    <a:pt x="317" y="56"/>
                  </a:lnTo>
                  <a:cubicBezTo>
                    <a:pt x="278" y="17"/>
                    <a:pt x="238"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4"/>
            <p:cNvSpPr/>
            <p:nvPr/>
          </p:nvSpPr>
          <p:spPr>
            <a:xfrm>
              <a:off x="554520" y="3293587"/>
              <a:ext cx="437707" cy="425383"/>
            </a:xfrm>
            <a:custGeom>
              <a:avLst/>
              <a:gdLst/>
              <a:ahLst/>
              <a:cxnLst/>
              <a:rect l="l" t="t" r="r" b="b"/>
              <a:pathLst>
                <a:path w="2877" h="2796" extrusionOk="0">
                  <a:moveTo>
                    <a:pt x="160" y="0"/>
                  </a:moveTo>
                  <a:cubicBezTo>
                    <a:pt x="75" y="0"/>
                    <a:pt x="1" y="116"/>
                    <a:pt x="66" y="182"/>
                  </a:cubicBezTo>
                  <a:cubicBezTo>
                    <a:pt x="1904" y="2020"/>
                    <a:pt x="827" y="942"/>
                    <a:pt x="2664" y="2759"/>
                  </a:cubicBezTo>
                  <a:cubicBezTo>
                    <a:pt x="2685" y="2785"/>
                    <a:pt x="2709" y="2795"/>
                    <a:pt x="2733" y="2795"/>
                  </a:cubicBezTo>
                  <a:cubicBezTo>
                    <a:pt x="2807" y="2795"/>
                    <a:pt x="2876" y="2691"/>
                    <a:pt x="2812" y="2611"/>
                  </a:cubicBezTo>
                  <a:cubicBezTo>
                    <a:pt x="975" y="773"/>
                    <a:pt x="2052" y="1872"/>
                    <a:pt x="235" y="34"/>
                  </a:cubicBezTo>
                  <a:cubicBezTo>
                    <a:pt x="211" y="10"/>
                    <a:pt x="185" y="0"/>
                    <a:pt x="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4"/>
            <p:cNvSpPr/>
            <p:nvPr/>
          </p:nvSpPr>
          <p:spPr>
            <a:xfrm>
              <a:off x="551630" y="3285828"/>
              <a:ext cx="443640" cy="440445"/>
            </a:xfrm>
            <a:custGeom>
              <a:avLst/>
              <a:gdLst/>
              <a:ahLst/>
              <a:cxnLst/>
              <a:rect l="l" t="t" r="r" b="b"/>
              <a:pathLst>
                <a:path w="2916" h="2895" extrusionOk="0">
                  <a:moveTo>
                    <a:pt x="170" y="106"/>
                  </a:moveTo>
                  <a:cubicBezTo>
                    <a:pt x="191" y="106"/>
                    <a:pt x="191" y="106"/>
                    <a:pt x="212" y="127"/>
                  </a:cubicBezTo>
                  <a:lnTo>
                    <a:pt x="2789" y="2704"/>
                  </a:lnTo>
                  <a:cubicBezTo>
                    <a:pt x="2810" y="2704"/>
                    <a:pt x="2810" y="2725"/>
                    <a:pt x="2810" y="2747"/>
                  </a:cubicBezTo>
                  <a:cubicBezTo>
                    <a:pt x="2789" y="2768"/>
                    <a:pt x="2768" y="2789"/>
                    <a:pt x="2747" y="2789"/>
                  </a:cubicBezTo>
                  <a:cubicBezTo>
                    <a:pt x="2747" y="2789"/>
                    <a:pt x="2726" y="2789"/>
                    <a:pt x="2705" y="2768"/>
                  </a:cubicBezTo>
                  <a:lnTo>
                    <a:pt x="127" y="191"/>
                  </a:lnTo>
                  <a:cubicBezTo>
                    <a:pt x="127" y="191"/>
                    <a:pt x="106" y="169"/>
                    <a:pt x="127" y="169"/>
                  </a:cubicBezTo>
                  <a:cubicBezTo>
                    <a:pt x="127" y="148"/>
                    <a:pt x="127" y="127"/>
                    <a:pt x="127" y="127"/>
                  </a:cubicBezTo>
                  <a:cubicBezTo>
                    <a:pt x="149" y="106"/>
                    <a:pt x="170" y="106"/>
                    <a:pt x="170" y="106"/>
                  </a:cubicBezTo>
                  <a:close/>
                  <a:moveTo>
                    <a:pt x="170" y="0"/>
                  </a:moveTo>
                  <a:cubicBezTo>
                    <a:pt x="127" y="0"/>
                    <a:pt x="85" y="22"/>
                    <a:pt x="64" y="43"/>
                  </a:cubicBezTo>
                  <a:cubicBezTo>
                    <a:pt x="22" y="85"/>
                    <a:pt x="22" y="106"/>
                    <a:pt x="1" y="148"/>
                  </a:cubicBezTo>
                  <a:cubicBezTo>
                    <a:pt x="1" y="191"/>
                    <a:pt x="22" y="233"/>
                    <a:pt x="64" y="275"/>
                  </a:cubicBezTo>
                  <a:lnTo>
                    <a:pt x="2641" y="2852"/>
                  </a:lnTo>
                  <a:cubicBezTo>
                    <a:pt x="2662" y="2873"/>
                    <a:pt x="2705" y="2894"/>
                    <a:pt x="2747" y="2894"/>
                  </a:cubicBezTo>
                  <a:cubicBezTo>
                    <a:pt x="2789" y="2894"/>
                    <a:pt x="2831" y="2873"/>
                    <a:pt x="2852" y="2852"/>
                  </a:cubicBezTo>
                  <a:cubicBezTo>
                    <a:pt x="2895" y="2810"/>
                    <a:pt x="2916" y="2789"/>
                    <a:pt x="2916" y="2747"/>
                  </a:cubicBezTo>
                  <a:cubicBezTo>
                    <a:pt x="2916" y="2704"/>
                    <a:pt x="2895" y="2662"/>
                    <a:pt x="2852" y="2620"/>
                  </a:cubicBezTo>
                  <a:lnTo>
                    <a:pt x="275" y="43"/>
                  </a:lnTo>
                  <a:cubicBezTo>
                    <a:pt x="254" y="22"/>
                    <a:pt x="212" y="0"/>
                    <a:pt x="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4"/>
            <p:cNvSpPr/>
            <p:nvPr/>
          </p:nvSpPr>
          <p:spPr>
            <a:xfrm>
              <a:off x="721420" y="3172788"/>
              <a:ext cx="392065" cy="378981"/>
            </a:xfrm>
            <a:custGeom>
              <a:avLst/>
              <a:gdLst/>
              <a:ahLst/>
              <a:cxnLst/>
              <a:rect l="l" t="t" r="r" b="b"/>
              <a:pathLst>
                <a:path w="2577" h="2491" extrusionOk="0">
                  <a:moveTo>
                    <a:pt x="157" y="0"/>
                  </a:moveTo>
                  <a:cubicBezTo>
                    <a:pt x="80" y="0"/>
                    <a:pt x="1" y="110"/>
                    <a:pt x="68" y="194"/>
                  </a:cubicBezTo>
                  <a:cubicBezTo>
                    <a:pt x="1905" y="2011"/>
                    <a:pt x="511" y="638"/>
                    <a:pt x="2349" y="2454"/>
                  </a:cubicBezTo>
                  <a:cubicBezTo>
                    <a:pt x="2375" y="2480"/>
                    <a:pt x="2403" y="2491"/>
                    <a:pt x="2429" y="2491"/>
                  </a:cubicBezTo>
                  <a:cubicBezTo>
                    <a:pt x="2511" y="2491"/>
                    <a:pt x="2577" y="2387"/>
                    <a:pt x="2497" y="2307"/>
                  </a:cubicBezTo>
                  <a:cubicBezTo>
                    <a:pt x="680" y="490"/>
                    <a:pt x="2053" y="1863"/>
                    <a:pt x="216" y="25"/>
                  </a:cubicBezTo>
                  <a:cubicBezTo>
                    <a:pt x="198" y="8"/>
                    <a:pt x="178" y="0"/>
                    <a:pt x="1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4"/>
            <p:cNvSpPr/>
            <p:nvPr/>
          </p:nvSpPr>
          <p:spPr>
            <a:xfrm>
              <a:off x="715638" y="3163659"/>
              <a:ext cx="398607" cy="395412"/>
            </a:xfrm>
            <a:custGeom>
              <a:avLst/>
              <a:gdLst/>
              <a:ahLst/>
              <a:cxnLst/>
              <a:rect l="l" t="t" r="r" b="b"/>
              <a:pathLst>
                <a:path w="2620" h="2599" extrusionOk="0">
                  <a:moveTo>
                    <a:pt x="232" y="127"/>
                  </a:moveTo>
                  <a:lnTo>
                    <a:pt x="2493" y="2409"/>
                  </a:lnTo>
                  <a:cubicBezTo>
                    <a:pt x="2535" y="2451"/>
                    <a:pt x="2514" y="2472"/>
                    <a:pt x="2493" y="2472"/>
                  </a:cubicBezTo>
                  <a:cubicBezTo>
                    <a:pt x="2493" y="2487"/>
                    <a:pt x="2472" y="2502"/>
                    <a:pt x="2452" y="2502"/>
                  </a:cubicBezTo>
                  <a:cubicBezTo>
                    <a:pt x="2443" y="2502"/>
                    <a:pt x="2435" y="2500"/>
                    <a:pt x="2429" y="2493"/>
                  </a:cubicBezTo>
                  <a:lnTo>
                    <a:pt x="148" y="212"/>
                  </a:lnTo>
                  <a:cubicBezTo>
                    <a:pt x="106" y="170"/>
                    <a:pt x="148" y="149"/>
                    <a:pt x="148" y="127"/>
                  </a:cubicBezTo>
                  <a:close/>
                  <a:moveTo>
                    <a:pt x="190" y="1"/>
                  </a:moveTo>
                  <a:cubicBezTo>
                    <a:pt x="148" y="22"/>
                    <a:pt x="106" y="22"/>
                    <a:pt x="85" y="64"/>
                  </a:cubicBezTo>
                  <a:cubicBezTo>
                    <a:pt x="21" y="106"/>
                    <a:pt x="0" y="212"/>
                    <a:pt x="85" y="275"/>
                  </a:cubicBezTo>
                  <a:lnTo>
                    <a:pt x="2345" y="2557"/>
                  </a:lnTo>
                  <a:cubicBezTo>
                    <a:pt x="2387" y="2599"/>
                    <a:pt x="2408" y="2599"/>
                    <a:pt x="2450" y="2599"/>
                  </a:cubicBezTo>
                  <a:lnTo>
                    <a:pt x="2472" y="2599"/>
                  </a:lnTo>
                  <a:cubicBezTo>
                    <a:pt x="2514" y="2599"/>
                    <a:pt x="2535" y="2578"/>
                    <a:pt x="2577" y="2557"/>
                  </a:cubicBezTo>
                  <a:cubicBezTo>
                    <a:pt x="2598" y="2536"/>
                    <a:pt x="2619" y="2493"/>
                    <a:pt x="2619" y="2451"/>
                  </a:cubicBezTo>
                  <a:cubicBezTo>
                    <a:pt x="2619" y="2409"/>
                    <a:pt x="2619" y="2367"/>
                    <a:pt x="2577" y="2324"/>
                  </a:cubicBezTo>
                  <a:lnTo>
                    <a:pt x="296" y="64"/>
                  </a:lnTo>
                  <a:cubicBezTo>
                    <a:pt x="275" y="22"/>
                    <a:pt x="232"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4"/>
            <p:cNvSpPr/>
            <p:nvPr/>
          </p:nvSpPr>
          <p:spPr>
            <a:xfrm>
              <a:off x="886341" y="3052445"/>
              <a:ext cx="347336" cy="333795"/>
            </a:xfrm>
            <a:custGeom>
              <a:avLst/>
              <a:gdLst/>
              <a:ahLst/>
              <a:cxnLst/>
              <a:rect l="l" t="t" r="r" b="b"/>
              <a:pathLst>
                <a:path w="2283" h="2194" extrusionOk="0">
                  <a:moveTo>
                    <a:pt x="164" y="1"/>
                  </a:moveTo>
                  <a:cubicBezTo>
                    <a:pt x="83" y="1"/>
                    <a:pt x="0" y="117"/>
                    <a:pt x="82" y="182"/>
                  </a:cubicBezTo>
                  <a:lnTo>
                    <a:pt x="2068" y="2168"/>
                  </a:lnTo>
                  <a:cubicBezTo>
                    <a:pt x="2085" y="2186"/>
                    <a:pt x="2105" y="2193"/>
                    <a:pt x="2126" y="2193"/>
                  </a:cubicBezTo>
                  <a:cubicBezTo>
                    <a:pt x="2204" y="2193"/>
                    <a:pt x="2283" y="2083"/>
                    <a:pt x="2216" y="1999"/>
                  </a:cubicBezTo>
                  <a:cubicBezTo>
                    <a:pt x="378" y="182"/>
                    <a:pt x="2068" y="1872"/>
                    <a:pt x="230" y="35"/>
                  </a:cubicBezTo>
                  <a:cubicBezTo>
                    <a:pt x="211" y="11"/>
                    <a:pt x="188" y="1"/>
                    <a:pt x="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4"/>
            <p:cNvSpPr/>
            <p:nvPr/>
          </p:nvSpPr>
          <p:spPr>
            <a:xfrm>
              <a:off x="882690" y="3045142"/>
              <a:ext cx="356920" cy="350074"/>
            </a:xfrm>
            <a:custGeom>
              <a:avLst/>
              <a:gdLst/>
              <a:ahLst/>
              <a:cxnLst/>
              <a:rect l="l" t="t" r="r" b="b"/>
              <a:pathLst>
                <a:path w="2346" h="2301" extrusionOk="0">
                  <a:moveTo>
                    <a:pt x="191" y="104"/>
                  </a:moveTo>
                  <a:cubicBezTo>
                    <a:pt x="191" y="104"/>
                    <a:pt x="212" y="104"/>
                    <a:pt x="212" y="125"/>
                  </a:cubicBezTo>
                  <a:lnTo>
                    <a:pt x="2197" y="2089"/>
                  </a:lnTo>
                  <a:cubicBezTo>
                    <a:pt x="2197" y="2111"/>
                    <a:pt x="2218" y="2111"/>
                    <a:pt x="2218" y="2132"/>
                  </a:cubicBezTo>
                  <a:cubicBezTo>
                    <a:pt x="2218" y="2153"/>
                    <a:pt x="2197" y="2153"/>
                    <a:pt x="2197" y="2174"/>
                  </a:cubicBezTo>
                  <a:cubicBezTo>
                    <a:pt x="2176" y="2174"/>
                    <a:pt x="2176" y="2174"/>
                    <a:pt x="2155" y="2195"/>
                  </a:cubicBezTo>
                  <a:cubicBezTo>
                    <a:pt x="2134" y="2195"/>
                    <a:pt x="2134" y="2174"/>
                    <a:pt x="2113" y="2174"/>
                  </a:cubicBezTo>
                  <a:lnTo>
                    <a:pt x="148" y="188"/>
                  </a:lnTo>
                  <a:cubicBezTo>
                    <a:pt x="106" y="167"/>
                    <a:pt x="148" y="125"/>
                    <a:pt x="148" y="125"/>
                  </a:cubicBezTo>
                  <a:cubicBezTo>
                    <a:pt x="148" y="125"/>
                    <a:pt x="169" y="104"/>
                    <a:pt x="191" y="104"/>
                  </a:cubicBezTo>
                  <a:close/>
                  <a:moveTo>
                    <a:pt x="192" y="0"/>
                  </a:moveTo>
                  <a:cubicBezTo>
                    <a:pt x="146" y="0"/>
                    <a:pt x="99" y="17"/>
                    <a:pt x="64" y="40"/>
                  </a:cubicBezTo>
                  <a:cubicBezTo>
                    <a:pt x="22" y="104"/>
                    <a:pt x="0" y="188"/>
                    <a:pt x="64" y="273"/>
                  </a:cubicBezTo>
                  <a:lnTo>
                    <a:pt x="2049" y="2237"/>
                  </a:lnTo>
                  <a:cubicBezTo>
                    <a:pt x="2071" y="2280"/>
                    <a:pt x="2113" y="2301"/>
                    <a:pt x="2155" y="2301"/>
                  </a:cubicBezTo>
                  <a:cubicBezTo>
                    <a:pt x="2197" y="2280"/>
                    <a:pt x="2240" y="2280"/>
                    <a:pt x="2261" y="2237"/>
                  </a:cubicBezTo>
                  <a:cubicBezTo>
                    <a:pt x="2324" y="2195"/>
                    <a:pt x="2345" y="2089"/>
                    <a:pt x="2261" y="2026"/>
                  </a:cubicBezTo>
                  <a:lnTo>
                    <a:pt x="296" y="40"/>
                  </a:lnTo>
                  <a:cubicBezTo>
                    <a:pt x="268" y="12"/>
                    <a:pt x="230"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4"/>
            <p:cNvSpPr/>
            <p:nvPr/>
          </p:nvSpPr>
          <p:spPr>
            <a:xfrm>
              <a:off x="293750" y="2337688"/>
              <a:ext cx="2006727" cy="1291060"/>
            </a:xfrm>
            <a:custGeom>
              <a:avLst/>
              <a:gdLst/>
              <a:ahLst/>
              <a:cxnLst/>
              <a:rect l="l" t="t" r="r" b="b"/>
              <a:pathLst>
                <a:path w="13190" h="8486" extrusionOk="0">
                  <a:moveTo>
                    <a:pt x="13052" y="1"/>
                  </a:moveTo>
                  <a:cubicBezTo>
                    <a:pt x="13034" y="1"/>
                    <a:pt x="13016" y="7"/>
                    <a:pt x="12997" y="22"/>
                  </a:cubicBezTo>
                  <a:cubicBezTo>
                    <a:pt x="10800" y="1416"/>
                    <a:pt x="2266" y="6887"/>
                    <a:pt x="90" y="8281"/>
                  </a:cubicBezTo>
                  <a:cubicBezTo>
                    <a:pt x="1" y="8353"/>
                    <a:pt x="63" y="8485"/>
                    <a:pt x="161" y="8485"/>
                  </a:cubicBezTo>
                  <a:cubicBezTo>
                    <a:pt x="179" y="8485"/>
                    <a:pt x="198" y="8481"/>
                    <a:pt x="217" y="8472"/>
                  </a:cubicBezTo>
                  <a:cubicBezTo>
                    <a:pt x="2393" y="7077"/>
                    <a:pt x="10927" y="1585"/>
                    <a:pt x="13103" y="191"/>
                  </a:cubicBezTo>
                  <a:cubicBezTo>
                    <a:pt x="13190" y="139"/>
                    <a:pt x="13133" y="1"/>
                    <a:pt x="13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4"/>
            <p:cNvSpPr/>
            <p:nvPr/>
          </p:nvSpPr>
          <p:spPr>
            <a:xfrm>
              <a:off x="291316" y="2329777"/>
              <a:ext cx="2012052" cy="1306426"/>
            </a:xfrm>
            <a:custGeom>
              <a:avLst/>
              <a:gdLst/>
              <a:ahLst/>
              <a:cxnLst/>
              <a:rect l="l" t="t" r="r" b="b"/>
              <a:pathLst>
                <a:path w="13225" h="8587" extrusionOk="0">
                  <a:moveTo>
                    <a:pt x="13076" y="95"/>
                  </a:moveTo>
                  <a:cubicBezTo>
                    <a:pt x="13076" y="116"/>
                    <a:pt x="13097" y="116"/>
                    <a:pt x="13097" y="137"/>
                  </a:cubicBezTo>
                  <a:cubicBezTo>
                    <a:pt x="13119" y="137"/>
                    <a:pt x="13119" y="158"/>
                    <a:pt x="13119" y="158"/>
                  </a:cubicBezTo>
                  <a:cubicBezTo>
                    <a:pt x="13119" y="180"/>
                    <a:pt x="13097" y="201"/>
                    <a:pt x="13097" y="201"/>
                  </a:cubicBezTo>
                  <a:lnTo>
                    <a:pt x="191" y="8460"/>
                  </a:lnTo>
                  <a:cubicBezTo>
                    <a:pt x="170" y="8481"/>
                    <a:pt x="170" y="8481"/>
                    <a:pt x="149" y="8481"/>
                  </a:cubicBezTo>
                  <a:cubicBezTo>
                    <a:pt x="127" y="8460"/>
                    <a:pt x="106" y="8439"/>
                    <a:pt x="106" y="8418"/>
                  </a:cubicBezTo>
                  <a:cubicBezTo>
                    <a:pt x="106" y="8397"/>
                    <a:pt x="127" y="8397"/>
                    <a:pt x="127" y="8376"/>
                  </a:cubicBezTo>
                  <a:lnTo>
                    <a:pt x="13034" y="116"/>
                  </a:lnTo>
                  <a:cubicBezTo>
                    <a:pt x="13034" y="95"/>
                    <a:pt x="13055" y="95"/>
                    <a:pt x="13055" y="95"/>
                  </a:cubicBezTo>
                  <a:close/>
                  <a:moveTo>
                    <a:pt x="13057" y="0"/>
                  </a:moveTo>
                  <a:cubicBezTo>
                    <a:pt x="13030" y="0"/>
                    <a:pt x="13000" y="10"/>
                    <a:pt x="12971" y="32"/>
                  </a:cubicBezTo>
                  <a:lnTo>
                    <a:pt x="85" y="8291"/>
                  </a:lnTo>
                  <a:cubicBezTo>
                    <a:pt x="1" y="8355"/>
                    <a:pt x="1" y="8439"/>
                    <a:pt x="43" y="8502"/>
                  </a:cubicBezTo>
                  <a:cubicBezTo>
                    <a:pt x="64" y="8545"/>
                    <a:pt x="85" y="8566"/>
                    <a:pt x="127" y="8587"/>
                  </a:cubicBezTo>
                  <a:lnTo>
                    <a:pt x="170" y="8587"/>
                  </a:lnTo>
                  <a:cubicBezTo>
                    <a:pt x="191" y="8587"/>
                    <a:pt x="233" y="8587"/>
                    <a:pt x="254" y="8566"/>
                  </a:cubicBezTo>
                  <a:lnTo>
                    <a:pt x="13140" y="285"/>
                  </a:lnTo>
                  <a:cubicBezTo>
                    <a:pt x="13182" y="264"/>
                    <a:pt x="13203" y="222"/>
                    <a:pt x="13224" y="180"/>
                  </a:cubicBezTo>
                  <a:cubicBezTo>
                    <a:pt x="13224" y="137"/>
                    <a:pt x="13224" y="116"/>
                    <a:pt x="13182" y="74"/>
                  </a:cubicBezTo>
                  <a:cubicBezTo>
                    <a:pt x="13154" y="33"/>
                    <a:pt x="13109" y="0"/>
                    <a:pt x="130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4"/>
            <p:cNvSpPr/>
            <p:nvPr/>
          </p:nvSpPr>
          <p:spPr>
            <a:xfrm>
              <a:off x="647631" y="1985787"/>
              <a:ext cx="1301558" cy="1994555"/>
            </a:xfrm>
            <a:custGeom>
              <a:avLst/>
              <a:gdLst/>
              <a:ahLst/>
              <a:cxnLst/>
              <a:rect l="l" t="t" r="r" b="b"/>
              <a:pathLst>
                <a:path w="8555" h="13110" extrusionOk="0">
                  <a:moveTo>
                    <a:pt x="8399" y="1"/>
                  </a:moveTo>
                  <a:cubicBezTo>
                    <a:pt x="8365" y="1"/>
                    <a:pt x="8330" y="16"/>
                    <a:pt x="8305" y="54"/>
                  </a:cubicBezTo>
                  <a:cubicBezTo>
                    <a:pt x="6911" y="2229"/>
                    <a:pt x="1440" y="10763"/>
                    <a:pt x="46" y="12939"/>
                  </a:cubicBezTo>
                  <a:cubicBezTo>
                    <a:pt x="0" y="13030"/>
                    <a:pt x="73" y="13109"/>
                    <a:pt x="150" y="13109"/>
                  </a:cubicBezTo>
                  <a:cubicBezTo>
                    <a:pt x="180" y="13109"/>
                    <a:pt x="212" y="13096"/>
                    <a:pt x="236" y="13066"/>
                  </a:cubicBezTo>
                  <a:cubicBezTo>
                    <a:pt x="1630" y="10890"/>
                    <a:pt x="7101" y="2335"/>
                    <a:pt x="8495" y="159"/>
                  </a:cubicBezTo>
                  <a:cubicBezTo>
                    <a:pt x="8555" y="85"/>
                    <a:pt x="8479" y="1"/>
                    <a:pt x="8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4"/>
            <p:cNvSpPr/>
            <p:nvPr/>
          </p:nvSpPr>
          <p:spPr>
            <a:xfrm>
              <a:off x="641698" y="1977723"/>
              <a:ext cx="1311295" cy="2008857"/>
            </a:xfrm>
            <a:custGeom>
              <a:avLst/>
              <a:gdLst/>
              <a:ahLst/>
              <a:cxnLst/>
              <a:rect l="l" t="t" r="r" b="b"/>
              <a:pathLst>
                <a:path w="8619" h="13204" extrusionOk="0">
                  <a:moveTo>
                    <a:pt x="8447" y="101"/>
                  </a:moveTo>
                  <a:cubicBezTo>
                    <a:pt x="8460" y="101"/>
                    <a:pt x="8471" y="107"/>
                    <a:pt x="8471" y="107"/>
                  </a:cubicBezTo>
                  <a:cubicBezTo>
                    <a:pt x="8471" y="128"/>
                    <a:pt x="8513" y="149"/>
                    <a:pt x="8492" y="191"/>
                  </a:cubicBezTo>
                  <a:lnTo>
                    <a:pt x="211" y="13077"/>
                  </a:lnTo>
                  <a:cubicBezTo>
                    <a:pt x="211" y="13098"/>
                    <a:pt x="190" y="13098"/>
                    <a:pt x="190" y="13098"/>
                  </a:cubicBezTo>
                  <a:cubicBezTo>
                    <a:pt x="169" y="13098"/>
                    <a:pt x="127" y="13098"/>
                    <a:pt x="127" y="13077"/>
                  </a:cubicBezTo>
                  <a:cubicBezTo>
                    <a:pt x="127" y="13056"/>
                    <a:pt x="127" y="13034"/>
                    <a:pt x="127" y="13013"/>
                  </a:cubicBezTo>
                  <a:lnTo>
                    <a:pt x="8407" y="128"/>
                  </a:lnTo>
                  <a:cubicBezTo>
                    <a:pt x="8418" y="107"/>
                    <a:pt x="8434" y="101"/>
                    <a:pt x="8447" y="101"/>
                  </a:cubicBezTo>
                  <a:close/>
                  <a:moveTo>
                    <a:pt x="8407" y="1"/>
                  </a:moveTo>
                  <a:cubicBezTo>
                    <a:pt x="8365" y="1"/>
                    <a:pt x="8344" y="22"/>
                    <a:pt x="8302" y="64"/>
                  </a:cubicBezTo>
                  <a:lnTo>
                    <a:pt x="42" y="12971"/>
                  </a:lnTo>
                  <a:cubicBezTo>
                    <a:pt x="0" y="13013"/>
                    <a:pt x="0" y="13077"/>
                    <a:pt x="42" y="13119"/>
                  </a:cubicBezTo>
                  <a:cubicBezTo>
                    <a:pt x="64" y="13182"/>
                    <a:pt x="106" y="13203"/>
                    <a:pt x="169" y="13203"/>
                  </a:cubicBezTo>
                  <a:lnTo>
                    <a:pt x="190" y="13203"/>
                  </a:lnTo>
                  <a:cubicBezTo>
                    <a:pt x="233" y="13203"/>
                    <a:pt x="275" y="13182"/>
                    <a:pt x="317" y="13140"/>
                  </a:cubicBezTo>
                  <a:lnTo>
                    <a:pt x="8576" y="233"/>
                  </a:lnTo>
                  <a:cubicBezTo>
                    <a:pt x="8598" y="212"/>
                    <a:pt x="8619" y="149"/>
                    <a:pt x="8598" y="107"/>
                  </a:cubicBezTo>
                  <a:cubicBezTo>
                    <a:pt x="8598" y="85"/>
                    <a:pt x="8555" y="43"/>
                    <a:pt x="8534" y="22"/>
                  </a:cubicBezTo>
                  <a:cubicBezTo>
                    <a:pt x="8492" y="1"/>
                    <a:pt x="8450" y="1"/>
                    <a:pt x="84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4"/>
            <p:cNvSpPr/>
            <p:nvPr/>
          </p:nvSpPr>
          <p:spPr>
            <a:xfrm>
              <a:off x="1171910" y="2858313"/>
              <a:ext cx="250879" cy="247684"/>
            </a:xfrm>
            <a:custGeom>
              <a:avLst/>
              <a:gdLst/>
              <a:ahLst/>
              <a:cxnLst/>
              <a:rect l="l" t="t" r="r" b="b"/>
              <a:pathLst>
                <a:path w="1649" h="1628" extrusionOk="0">
                  <a:moveTo>
                    <a:pt x="824" y="1"/>
                  </a:moveTo>
                  <a:cubicBezTo>
                    <a:pt x="381" y="1"/>
                    <a:pt x="1" y="360"/>
                    <a:pt x="1" y="825"/>
                  </a:cubicBezTo>
                  <a:cubicBezTo>
                    <a:pt x="1" y="1268"/>
                    <a:pt x="381" y="1627"/>
                    <a:pt x="824" y="1627"/>
                  </a:cubicBezTo>
                  <a:cubicBezTo>
                    <a:pt x="1268" y="1627"/>
                    <a:pt x="1648" y="1268"/>
                    <a:pt x="1648" y="825"/>
                  </a:cubicBezTo>
                  <a:cubicBezTo>
                    <a:pt x="1648" y="360"/>
                    <a:pt x="1268" y="1"/>
                    <a:pt x="824" y="1"/>
                  </a:cubicBezTo>
                  <a:close/>
                </a:path>
              </a:pathLst>
            </a:custGeom>
            <a:solidFill>
              <a:srgbClr val="883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4"/>
            <p:cNvSpPr/>
            <p:nvPr/>
          </p:nvSpPr>
          <p:spPr>
            <a:xfrm>
              <a:off x="1239461" y="2922669"/>
              <a:ext cx="115779" cy="118973"/>
            </a:xfrm>
            <a:custGeom>
              <a:avLst/>
              <a:gdLst/>
              <a:ahLst/>
              <a:cxnLst/>
              <a:rect l="l" t="t" r="r" b="b"/>
              <a:pathLst>
                <a:path w="761" h="782" extrusionOk="0">
                  <a:moveTo>
                    <a:pt x="380" y="0"/>
                  </a:moveTo>
                  <a:cubicBezTo>
                    <a:pt x="169" y="0"/>
                    <a:pt x="0" y="169"/>
                    <a:pt x="0" y="402"/>
                  </a:cubicBezTo>
                  <a:cubicBezTo>
                    <a:pt x="0" y="613"/>
                    <a:pt x="169" y="782"/>
                    <a:pt x="380" y="782"/>
                  </a:cubicBezTo>
                  <a:cubicBezTo>
                    <a:pt x="592" y="782"/>
                    <a:pt x="761" y="613"/>
                    <a:pt x="761" y="402"/>
                  </a:cubicBezTo>
                  <a:cubicBezTo>
                    <a:pt x="761" y="169"/>
                    <a:pt x="592"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64"/>
          <p:cNvGrpSpPr/>
          <p:nvPr/>
        </p:nvGrpSpPr>
        <p:grpSpPr>
          <a:xfrm>
            <a:off x="1568201" y="3925175"/>
            <a:ext cx="594420" cy="1237667"/>
            <a:chOff x="1568201" y="3925175"/>
            <a:chExt cx="594420" cy="1237667"/>
          </a:xfrm>
        </p:grpSpPr>
        <p:sp>
          <p:nvSpPr>
            <p:cNvPr id="799" name="Google Shape;799;p64"/>
            <p:cNvSpPr/>
            <p:nvPr/>
          </p:nvSpPr>
          <p:spPr>
            <a:xfrm>
              <a:off x="1568201" y="3925175"/>
              <a:ext cx="594420" cy="931424"/>
            </a:xfrm>
            <a:custGeom>
              <a:avLst/>
              <a:gdLst/>
              <a:ahLst/>
              <a:cxnLst/>
              <a:rect l="l" t="t" r="r" b="b"/>
              <a:pathLst>
                <a:path w="5101" h="7993" extrusionOk="0">
                  <a:moveTo>
                    <a:pt x="2598" y="0"/>
                  </a:moveTo>
                  <a:cubicBezTo>
                    <a:pt x="1033" y="0"/>
                    <a:pt x="118" y="1573"/>
                    <a:pt x="411" y="2979"/>
                  </a:cubicBezTo>
                  <a:cubicBezTo>
                    <a:pt x="728" y="4373"/>
                    <a:pt x="348" y="5492"/>
                    <a:pt x="242" y="5809"/>
                  </a:cubicBezTo>
                  <a:cubicBezTo>
                    <a:pt x="161" y="6115"/>
                    <a:pt x="1" y="7993"/>
                    <a:pt x="2359" y="7993"/>
                  </a:cubicBezTo>
                  <a:cubicBezTo>
                    <a:pt x="2446" y="7993"/>
                    <a:pt x="2536" y="7990"/>
                    <a:pt x="2629" y="7985"/>
                  </a:cubicBezTo>
                  <a:cubicBezTo>
                    <a:pt x="2629" y="7985"/>
                    <a:pt x="2701" y="7993"/>
                    <a:pt x="2818" y="7993"/>
                  </a:cubicBezTo>
                  <a:cubicBezTo>
                    <a:pt x="3381" y="7993"/>
                    <a:pt x="5009" y="7819"/>
                    <a:pt x="4974" y="5809"/>
                  </a:cubicBezTo>
                  <a:cubicBezTo>
                    <a:pt x="4953" y="3380"/>
                    <a:pt x="4869" y="3000"/>
                    <a:pt x="4974" y="2155"/>
                  </a:cubicBezTo>
                  <a:cubicBezTo>
                    <a:pt x="5101" y="1310"/>
                    <a:pt x="4193" y="21"/>
                    <a:pt x="2629" y="0"/>
                  </a:cubicBezTo>
                  <a:cubicBezTo>
                    <a:pt x="2619" y="0"/>
                    <a:pt x="2609" y="0"/>
                    <a:pt x="2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4"/>
            <p:cNvSpPr/>
            <p:nvPr/>
          </p:nvSpPr>
          <p:spPr>
            <a:xfrm>
              <a:off x="1864657" y="4176183"/>
              <a:ext cx="17363" cy="986660"/>
            </a:xfrm>
            <a:custGeom>
              <a:avLst/>
              <a:gdLst/>
              <a:ahLst/>
              <a:cxnLst/>
              <a:rect l="l" t="t" r="r" b="b"/>
              <a:pathLst>
                <a:path w="149" h="8467" extrusionOk="0">
                  <a:moveTo>
                    <a:pt x="75" y="1"/>
                  </a:moveTo>
                  <a:cubicBezTo>
                    <a:pt x="38" y="1"/>
                    <a:pt x="1" y="22"/>
                    <a:pt x="1" y="64"/>
                  </a:cubicBezTo>
                  <a:lnTo>
                    <a:pt x="1" y="8387"/>
                  </a:lnTo>
                  <a:cubicBezTo>
                    <a:pt x="1" y="8440"/>
                    <a:pt x="38" y="8466"/>
                    <a:pt x="75" y="8466"/>
                  </a:cubicBezTo>
                  <a:cubicBezTo>
                    <a:pt x="112" y="8466"/>
                    <a:pt x="149" y="8440"/>
                    <a:pt x="149" y="8387"/>
                  </a:cubicBezTo>
                  <a:lnTo>
                    <a:pt x="149" y="64"/>
                  </a:lnTo>
                  <a:cubicBezTo>
                    <a:pt x="149" y="22"/>
                    <a:pt x="112"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4"/>
            <p:cNvSpPr/>
            <p:nvPr/>
          </p:nvSpPr>
          <p:spPr>
            <a:xfrm>
              <a:off x="1736356" y="4363564"/>
              <a:ext cx="150906" cy="142400"/>
            </a:xfrm>
            <a:custGeom>
              <a:avLst/>
              <a:gdLst/>
              <a:ahLst/>
              <a:cxnLst/>
              <a:rect l="l" t="t" r="r" b="b"/>
              <a:pathLst>
                <a:path w="1295" h="1222" extrusionOk="0">
                  <a:moveTo>
                    <a:pt x="126" y="0"/>
                  </a:moveTo>
                  <a:cubicBezTo>
                    <a:pt x="65" y="0"/>
                    <a:pt x="0" y="80"/>
                    <a:pt x="67" y="146"/>
                  </a:cubicBezTo>
                  <a:cubicBezTo>
                    <a:pt x="426" y="484"/>
                    <a:pt x="764" y="843"/>
                    <a:pt x="1123" y="1202"/>
                  </a:cubicBezTo>
                  <a:cubicBezTo>
                    <a:pt x="1137" y="1216"/>
                    <a:pt x="1154" y="1222"/>
                    <a:pt x="1170" y="1222"/>
                  </a:cubicBezTo>
                  <a:cubicBezTo>
                    <a:pt x="1232" y="1222"/>
                    <a:pt x="1295" y="1146"/>
                    <a:pt x="1229" y="1097"/>
                  </a:cubicBezTo>
                  <a:cubicBezTo>
                    <a:pt x="891" y="738"/>
                    <a:pt x="532" y="379"/>
                    <a:pt x="173" y="19"/>
                  </a:cubicBezTo>
                  <a:cubicBezTo>
                    <a:pt x="159" y="6"/>
                    <a:pt x="143"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4"/>
            <p:cNvSpPr/>
            <p:nvPr/>
          </p:nvSpPr>
          <p:spPr>
            <a:xfrm>
              <a:off x="1861395" y="4506315"/>
              <a:ext cx="159413" cy="152305"/>
            </a:xfrm>
            <a:custGeom>
              <a:avLst/>
              <a:gdLst/>
              <a:ahLst/>
              <a:cxnLst/>
              <a:rect l="l" t="t" r="r" b="b"/>
              <a:pathLst>
                <a:path w="1368" h="1307" extrusionOk="0">
                  <a:moveTo>
                    <a:pt x="1247" y="0"/>
                  </a:moveTo>
                  <a:cubicBezTo>
                    <a:pt x="1228" y="0"/>
                    <a:pt x="1209" y="6"/>
                    <a:pt x="1191" y="20"/>
                  </a:cubicBezTo>
                  <a:cubicBezTo>
                    <a:pt x="811" y="400"/>
                    <a:pt x="430" y="780"/>
                    <a:pt x="50" y="1181"/>
                  </a:cubicBezTo>
                  <a:cubicBezTo>
                    <a:pt x="0" y="1231"/>
                    <a:pt x="54" y="1307"/>
                    <a:pt x="111" y="1307"/>
                  </a:cubicBezTo>
                  <a:cubicBezTo>
                    <a:pt x="126" y="1307"/>
                    <a:pt x="142" y="1301"/>
                    <a:pt x="156" y="1287"/>
                  </a:cubicBezTo>
                  <a:cubicBezTo>
                    <a:pt x="536" y="907"/>
                    <a:pt x="916" y="527"/>
                    <a:pt x="1318" y="125"/>
                  </a:cubicBezTo>
                  <a:cubicBezTo>
                    <a:pt x="1367" y="76"/>
                    <a:pt x="1313"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64"/>
          <p:cNvGrpSpPr/>
          <p:nvPr/>
        </p:nvGrpSpPr>
        <p:grpSpPr>
          <a:xfrm>
            <a:off x="3423724" y="1411011"/>
            <a:ext cx="505852" cy="137397"/>
            <a:chOff x="4321205" y="3564811"/>
            <a:chExt cx="505852" cy="137397"/>
          </a:xfrm>
        </p:grpSpPr>
        <p:sp>
          <p:nvSpPr>
            <p:cNvPr id="804" name="Google Shape;804;p64"/>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4"/>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4"/>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64"/>
          <p:cNvGrpSpPr/>
          <p:nvPr/>
        </p:nvGrpSpPr>
        <p:grpSpPr>
          <a:xfrm>
            <a:off x="3423724" y="3317061"/>
            <a:ext cx="505852" cy="137397"/>
            <a:chOff x="4321205" y="3564811"/>
            <a:chExt cx="505852" cy="137397"/>
          </a:xfrm>
        </p:grpSpPr>
        <p:sp>
          <p:nvSpPr>
            <p:cNvPr id="808" name="Google Shape;808;p64"/>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4"/>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4"/>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64"/>
          <p:cNvGrpSpPr/>
          <p:nvPr/>
        </p:nvGrpSpPr>
        <p:grpSpPr>
          <a:xfrm>
            <a:off x="6248574" y="3317061"/>
            <a:ext cx="505852" cy="137397"/>
            <a:chOff x="4321205" y="3564811"/>
            <a:chExt cx="505852" cy="137397"/>
          </a:xfrm>
        </p:grpSpPr>
        <p:sp>
          <p:nvSpPr>
            <p:cNvPr id="812" name="Google Shape;812;p64"/>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4"/>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4"/>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64"/>
          <p:cNvGrpSpPr/>
          <p:nvPr/>
        </p:nvGrpSpPr>
        <p:grpSpPr>
          <a:xfrm>
            <a:off x="6248574" y="1411011"/>
            <a:ext cx="505852" cy="137397"/>
            <a:chOff x="4321205" y="3564811"/>
            <a:chExt cx="505852" cy="137397"/>
          </a:xfrm>
        </p:grpSpPr>
        <p:sp>
          <p:nvSpPr>
            <p:cNvPr id="816" name="Google Shape;816;p64"/>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4"/>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4"/>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6A61DE77-4BA6-811E-D6D2-DC94CBB48B53}"/>
              </a:ext>
            </a:extLst>
          </p:cNvPr>
          <p:cNvSpPr txBox="1"/>
          <p:nvPr/>
        </p:nvSpPr>
        <p:spPr>
          <a:xfrm>
            <a:off x="2787807" y="2151154"/>
            <a:ext cx="2600392" cy="830997"/>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 about a TV guide</a:t>
            </a:r>
          </a:p>
          <a:p>
            <a:r>
              <a:rPr lang="en-US" sz="1600" dirty="0">
                <a:latin typeface="Calibri" panose="020F0502020204030204" pitchFamily="34" charset="0"/>
                <a:cs typeface="Calibri" panose="020F0502020204030204" pitchFamily="34" charset="0"/>
              </a:rPr>
              <a:t>- about </a:t>
            </a:r>
            <a:r>
              <a:rPr lang="en-US" sz="1600" dirty="0" err="1">
                <a:latin typeface="Calibri" panose="020F0502020204030204" pitchFamily="34" charset="0"/>
                <a:cs typeface="Calibri" panose="020F0502020204030204" pitchFamily="34" charset="0"/>
              </a:rPr>
              <a:t>favourite</a:t>
            </a:r>
            <a:r>
              <a:rPr lang="en-US" sz="1600" dirty="0">
                <a:latin typeface="Calibri" panose="020F0502020204030204" pitchFamily="34" charset="0"/>
                <a:cs typeface="Calibri" panose="020F0502020204030204" pitchFamily="34" charset="0"/>
              </a:rPr>
              <a:t> sports stars</a:t>
            </a:r>
          </a:p>
          <a:p>
            <a:r>
              <a:rPr lang="en-US" sz="1600" dirty="0">
                <a:latin typeface="Calibri" panose="020F0502020204030204" pitchFamily="34" charset="0"/>
                <a:cs typeface="Calibri" panose="020F0502020204030204" pitchFamily="34" charset="0"/>
              </a:rPr>
              <a:t>- about a holiday postcard</a:t>
            </a:r>
          </a:p>
        </p:txBody>
      </p:sp>
      <p:sp>
        <p:nvSpPr>
          <p:cNvPr id="20" name="TextBox 19">
            <a:extLst>
              <a:ext uri="{FF2B5EF4-FFF2-40B4-BE49-F238E27FC236}">
                <a16:creationId xmlns:a16="http://schemas.microsoft.com/office/drawing/2014/main" id="{752DFD5A-8B73-CB8E-DC10-239E3E75F5A1}"/>
              </a:ext>
            </a:extLst>
          </p:cNvPr>
          <p:cNvSpPr txBox="1"/>
          <p:nvPr/>
        </p:nvSpPr>
        <p:spPr>
          <a:xfrm>
            <a:off x="2787807" y="4059472"/>
            <a:ext cx="3108543" cy="830997"/>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 about a </a:t>
            </a:r>
            <a:r>
              <a:rPr lang="en-US" sz="1600" dirty="0" err="1">
                <a:latin typeface="Calibri" panose="020F0502020204030204" pitchFamily="34" charset="0"/>
                <a:cs typeface="Calibri" panose="020F0502020204030204" pitchFamily="34" charset="0"/>
              </a:rPr>
              <a:t>favourite</a:t>
            </a:r>
            <a:r>
              <a:rPr lang="en-US" sz="1600" dirty="0">
                <a:latin typeface="Calibri" panose="020F0502020204030204" pitchFamily="34" charset="0"/>
                <a:cs typeface="Calibri" panose="020F0502020204030204" pitchFamily="34" charset="0"/>
              </a:rPr>
              <a:t> TV </a:t>
            </a:r>
            <a:r>
              <a:rPr lang="en-US" sz="1600" dirty="0" err="1">
                <a:latin typeface="Calibri" panose="020F0502020204030204" pitchFamily="34" charset="0"/>
                <a:cs typeface="Calibri" panose="020F0502020204030204" pitchFamily="34" charset="0"/>
              </a:rPr>
              <a:t>programme</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about famous sportspeople</a:t>
            </a:r>
          </a:p>
          <a:p>
            <a:r>
              <a:rPr lang="en-US" sz="1600" dirty="0">
                <a:latin typeface="Calibri" panose="020F0502020204030204" pitchFamily="34" charset="0"/>
                <a:cs typeface="Calibri" panose="020F0502020204030204" pitchFamily="34" charset="0"/>
              </a:rPr>
              <a:t>- about a city</a:t>
            </a:r>
          </a:p>
        </p:txBody>
      </p:sp>
      <p:sp>
        <p:nvSpPr>
          <p:cNvPr id="21" name="TextBox 20">
            <a:extLst>
              <a:ext uri="{FF2B5EF4-FFF2-40B4-BE49-F238E27FC236}">
                <a16:creationId xmlns:a16="http://schemas.microsoft.com/office/drawing/2014/main" id="{C117A879-7EB8-44D9-CDB9-FC389880CDC3}"/>
              </a:ext>
            </a:extLst>
          </p:cNvPr>
          <p:cNvSpPr txBox="1"/>
          <p:nvPr/>
        </p:nvSpPr>
        <p:spPr>
          <a:xfrm>
            <a:off x="5651334" y="2151153"/>
            <a:ext cx="2983509" cy="830997"/>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 about different TV </a:t>
            </a:r>
            <a:r>
              <a:rPr lang="en-US" sz="1600" dirty="0" err="1">
                <a:latin typeface="Calibri" panose="020F0502020204030204" pitchFamily="34" charset="0"/>
                <a:cs typeface="Calibri" panose="020F0502020204030204" pitchFamily="34" charset="0"/>
              </a:rPr>
              <a:t>programmes</a:t>
            </a:r>
            <a:endParaRPr lang="en-US" sz="16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 about sport(s) / game(s)</a:t>
            </a:r>
          </a:p>
          <a:p>
            <a:r>
              <a:rPr lang="en-US" sz="1600" dirty="0">
                <a:latin typeface="Calibri" panose="020F0502020204030204" pitchFamily="34" charset="0"/>
                <a:cs typeface="Calibri" panose="020F0502020204030204" pitchFamily="34" charset="0"/>
              </a:rPr>
              <a:t>- about a description of a city</a:t>
            </a:r>
          </a:p>
        </p:txBody>
      </p:sp>
      <p:sp>
        <p:nvSpPr>
          <p:cNvPr id="22" name="TextBox 21">
            <a:extLst>
              <a:ext uri="{FF2B5EF4-FFF2-40B4-BE49-F238E27FC236}">
                <a16:creationId xmlns:a16="http://schemas.microsoft.com/office/drawing/2014/main" id="{466517BF-C427-B37A-FC4D-2ECF649A0ACA}"/>
              </a:ext>
            </a:extLst>
          </p:cNvPr>
          <p:cNvSpPr txBox="1"/>
          <p:nvPr/>
        </p:nvSpPr>
        <p:spPr>
          <a:xfrm>
            <a:off x="5651333" y="4057329"/>
            <a:ext cx="3397084" cy="830997"/>
          </a:xfrm>
          <a:prstGeom prst="rect">
            <a:avLst/>
          </a:prstGeom>
          <a:noFill/>
        </p:spPr>
        <p:txBody>
          <a:bodyPr wrap="none" rtlCol="0">
            <a:spAutoFit/>
          </a:bodyPr>
          <a:lstStyle/>
          <a:p>
            <a:r>
              <a:rPr lang="en-US" sz="1600" dirty="0">
                <a:latin typeface="Calibri" panose="020F0502020204030204" pitchFamily="34" charset="0"/>
                <a:cs typeface="Calibri" panose="020F0502020204030204" pitchFamily="34" charset="0"/>
              </a:rPr>
              <a:t>- a paragraph about TV-viewing habits</a:t>
            </a:r>
          </a:p>
          <a:p>
            <a:r>
              <a:rPr lang="en-US" sz="1600" dirty="0">
                <a:latin typeface="Calibri" panose="020F0502020204030204" pitchFamily="34" charset="0"/>
                <a:cs typeface="Calibri" panose="020F0502020204030204" pitchFamily="34" charset="0"/>
              </a:rPr>
              <a:t>- a paragraph about a sport / game</a:t>
            </a:r>
          </a:p>
          <a:p>
            <a:r>
              <a:rPr lang="en-US" sz="1600" dirty="0">
                <a:latin typeface="Calibri" panose="020F0502020204030204" pitchFamily="34" charset="0"/>
                <a:cs typeface="Calibri" panose="020F0502020204030204" pitchFamily="34" charset="0"/>
              </a:rPr>
              <a:t>- a holiday postcard</a:t>
            </a:r>
          </a:p>
        </p:txBody>
      </p:sp>
    </p:spTree>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grpSp>
        <p:nvGrpSpPr>
          <p:cNvPr id="860" name="Google Shape;860;p66"/>
          <p:cNvGrpSpPr/>
          <p:nvPr/>
        </p:nvGrpSpPr>
        <p:grpSpPr>
          <a:xfrm>
            <a:off x="7174029" y="2280818"/>
            <a:ext cx="524219" cy="228116"/>
            <a:chOff x="6962189" y="2471318"/>
            <a:chExt cx="524219" cy="228116"/>
          </a:xfrm>
        </p:grpSpPr>
        <p:sp>
          <p:nvSpPr>
            <p:cNvPr id="861" name="Google Shape;861;p66"/>
            <p:cNvSpPr/>
            <p:nvPr/>
          </p:nvSpPr>
          <p:spPr>
            <a:xfrm>
              <a:off x="7060518" y="2471318"/>
              <a:ext cx="216243" cy="217258"/>
            </a:xfrm>
            <a:custGeom>
              <a:avLst/>
              <a:gdLst/>
              <a:ahLst/>
              <a:cxnLst/>
              <a:rect l="l" t="t" r="r" b="b"/>
              <a:pathLst>
                <a:path w="2131" h="2141" extrusionOk="0">
                  <a:moveTo>
                    <a:pt x="1065" y="0"/>
                  </a:moveTo>
                  <a:cubicBezTo>
                    <a:pt x="469" y="0"/>
                    <a:pt x="0" y="480"/>
                    <a:pt x="0" y="1065"/>
                  </a:cubicBezTo>
                  <a:cubicBezTo>
                    <a:pt x="0" y="1662"/>
                    <a:pt x="469" y="2141"/>
                    <a:pt x="1065" y="2141"/>
                  </a:cubicBezTo>
                  <a:cubicBezTo>
                    <a:pt x="1651" y="2141"/>
                    <a:pt x="2130" y="1662"/>
                    <a:pt x="2130" y="1065"/>
                  </a:cubicBezTo>
                  <a:cubicBezTo>
                    <a:pt x="2130" y="480"/>
                    <a:pt x="1651" y="0"/>
                    <a:pt x="10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6"/>
            <p:cNvSpPr/>
            <p:nvPr/>
          </p:nvSpPr>
          <p:spPr>
            <a:xfrm>
              <a:off x="7352259" y="2632359"/>
              <a:ext cx="134150" cy="67075"/>
            </a:xfrm>
            <a:custGeom>
              <a:avLst/>
              <a:gdLst/>
              <a:ahLst/>
              <a:cxnLst/>
              <a:rect l="l" t="t" r="r" b="b"/>
              <a:pathLst>
                <a:path w="1322" h="661" extrusionOk="0">
                  <a:moveTo>
                    <a:pt x="661" y="0"/>
                  </a:moveTo>
                  <a:cubicBezTo>
                    <a:pt x="299" y="0"/>
                    <a:pt x="1" y="288"/>
                    <a:pt x="1" y="660"/>
                  </a:cubicBezTo>
                  <a:lnTo>
                    <a:pt x="1321" y="660"/>
                  </a:lnTo>
                  <a:cubicBezTo>
                    <a:pt x="1321" y="288"/>
                    <a:pt x="1034"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6"/>
            <p:cNvSpPr/>
            <p:nvPr/>
          </p:nvSpPr>
          <p:spPr>
            <a:xfrm>
              <a:off x="6993545" y="2647479"/>
              <a:ext cx="459276" cy="51955"/>
            </a:xfrm>
            <a:custGeom>
              <a:avLst/>
              <a:gdLst/>
              <a:ahLst/>
              <a:cxnLst/>
              <a:rect l="l" t="t" r="r" b="b"/>
              <a:pathLst>
                <a:path w="4526" h="512" extrusionOk="0">
                  <a:moveTo>
                    <a:pt x="0" y="0"/>
                  </a:moveTo>
                  <a:lnTo>
                    <a:pt x="0" y="511"/>
                  </a:lnTo>
                  <a:lnTo>
                    <a:pt x="4526" y="511"/>
                  </a:lnTo>
                  <a:lnTo>
                    <a:pt x="45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6"/>
            <p:cNvSpPr/>
            <p:nvPr/>
          </p:nvSpPr>
          <p:spPr>
            <a:xfrm>
              <a:off x="7239926" y="2597756"/>
              <a:ext cx="136179" cy="101678"/>
            </a:xfrm>
            <a:custGeom>
              <a:avLst/>
              <a:gdLst/>
              <a:ahLst/>
              <a:cxnLst/>
              <a:rect l="l" t="t" r="r" b="b"/>
              <a:pathLst>
                <a:path w="1342" h="1002" extrusionOk="0">
                  <a:moveTo>
                    <a:pt x="671" y="0"/>
                  </a:moveTo>
                  <a:cubicBezTo>
                    <a:pt x="298" y="0"/>
                    <a:pt x="0" y="299"/>
                    <a:pt x="0" y="671"/>
                  </a:cubicBezTo>
                  <a:cubicBezTo>
                    <a:pt x="0" y="799"/>
                    <a:pt x="32" y="906"/>
                    <a:pt x="96" y="1001"/>
                  </a:cubicBezTo>
                  <a:lnTo>
                    <a:pt x="1257" y="1001"/>
                  </a:lnTo>
                  <a:cubicBezTo>
                    <a:pt x="1310" y="906"/>
                    <a:pt x="1342" y="799"/>
                    <a:pt x="1342" y="671"/>
                  </a:cubicBezTo>
                  <a:cubicBezTo>
                    <a:pt x="1342" y="299"/>
                    <a:pt x="1044"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6"/>
            <p:cNvSpPr/>
            <p:nvPr/>
          </p:nvSpPr>
          <p:spPr>
            <a:xfrm>
              <a:off x="6962189" y="2582636"/>
              <a:ext cx="152415" cy="116798"/>
            </a:xfrm>
            <a:custGeom>
              <a:avLst/>
              <a:gdLst/>
              <a:ahLst/>
              <a:cxnLst/>
              <a:rect l="l" t="t" r="r" b="b"/>
              <a:pathLst>
                <a:path w="1502" h="1151" extrusionOk="0">
                  <a:moveTo>
                    <a:pt x="746" y="0"/>
                  </a:moveTo>
                  <a:cubicBezTo>
                    <a:pt x="330" y="0"/>
                    <a:pt x="0" y="330"/>
                    <a:pt x="0" y="746"/>
                  </a:cubicBezTo>
                  <a:cubicBezTo>
                    <a:pt x="0" y="895"/>
                    <a:pt x="43" y="1033"/>
                    <a:pt x="128" y="1150"/>
                  </a:cubicBezTo>
                  <a:lnTo>
                    <a:pt x="1374" y="1150"/>
                  </a:lnTo>
                  <a:cubicBezTo>
                    <a:pt x="1449" y="1033"/>
                    <a:pt x="1502" y="895"/>
                    <a:pt x="1502" y="746"/>
                  </a:cubicBezTo>
                  <a:cubicBezTo>
                    <a:pt x="1502" y="330"/>
                    <a:pt x="1161" y="0"/>
                    <a:pt x="7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66"/>
          <p:cNvGrpSpPr/>
          <p:nvPr/>
        </p:nvGrpSpPr>
        <p:grpSpPr>
          <a:xfrm>
            <a:off x="8507326" y="1865045"/>
            <a:ext cx="404276" cy="175146"/>
            <a:chOff x="8238337" y="2787920"/>
            <a:chExt cx="404276" cy="175146"/>
          </a:xfrm>
        </p:grpSpPr>
        <p:sp>
          <p:nvSpPr>
            <p:cNvPr id="867" name="Google Shape;867;p66"/>
            <p:cNvSpPr/>
            <p:nvPr/>
          </p:nvSpPr>
          <p:spPr>
            <a:xfrm>
              <a:off x="8400392" y="2787920"/>
              <a:ext cx="166520" cy="166520"/>
            </a:xfrm>
            <a:custGeom>
              <a:avLst/>
              <a:gdLst/>
              <a:ahLst/>
              <a:cxnLst/>
              <a:rect l="l" t="t" r="r" b="b"/>
              <a:pathLst>
                <a:path w="1641" h="1641" extrusionOk="0">
                  <a:moveTo>
                    <a:pt x="821" y="1"/>
                  </a:moveTo>
                  <a:cubicBezTo>
                    <a:pt x="363" y="1"/>
                    <a:pt x="1" y="363"/>
                    <a:pt x="1" y="820"/>
                  </a:cubicBezTo>
                  <a:cubicBezTo>
                    <a:pt x="1" y="1278"/>
                    <a:pt x="363" y="1640"/>
                    <a:pt x="821" y="1640"/>
                  </a:cubicBezTo>
                  <a:cubicBezTo>
                    <a:pt x="1268" y="1640"/>
                    <a:pt x="1641" y="1278"/>
                    <a:pt x="1641" y="820"/>
                  </a:cubicBezTo>
                  <a:cubicBezTo>
                    <a:pt x="1641" y="363"/>
                    <a:pt x="1268" y="1"/>
                    <a:pt x="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6"/>
            <p:cNvSpPr/>
            <p:nvPr/>
          </p:nvSpPr>
          <p:spPr>
            <a:xfrm>
              <a:off x="8238337" y="2911110"/>
              <a:ext cx="103809" cy="51955"/>
            </a:xfrm>
            <a:custGeom>
              <a:avLst/>
              <a:gdLst/>
              <a:ahLst/>
              <a:cxnLst/>
              <a:rect l="l" t="t" r="r" b="b"/>
              <a:pathLst>
                <a:path w="1023" h="512" extrusionOk="0">
                  <a:moveTo>
                    <a:pt x="512" y="0"/>
                  </a:moveTo>
                  <a:cubicBezTo>
                    <a:pt x="235" y="0"/>
                    <a:pt x="1" y="224"/>
                    <a:pt x="1" y="512"/>
                  </a:cubicBezTo>
                  <a:lnTo>
                    <a:pt x="1023" y="512"/>
                  </a:lnTo>
                  <a:cubicBezTo>
                    <a:pt x="1023" y="224"/>
                    <a:pt x="789" y="0"/>
                    <a:pt x="5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6"/>
            <p:cNvSpPr/>
            <p:nvPr/>
          </p:nvSpPr>
          <p:spPr>
            <a:xfrm>
              <a:off x="8265329" y="2922983"/>
              <a:ext cx="352423" cy="40083"/>
            </a:xfrm>
            <a:custGeom>
              <a:avLst/>
              <a:gdLst/>
              <a:ahLst/>
              <a:cxnLst/>
              <a:rect l="l" t="t" r="r" b="b"/>
              <a:pathLst>
                <a:path w="3473" h="395" extrusionOk="0">
                  <a:moveTo>
                    <a:pt x="1" y="1"/>
                  </a:moveTo>
                  <a:lnTo>
                    <a:pt x="1" y="395"/>
                  </a:lnTo>
                  <a:lnTo>
                    <a:pt x="3472" y="395"/>
                  </a:lnTo>
                  <a:lnTo>
                    <a:pt x="3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6"/>
            <p:cNvSpPr/>
            <p:nvPr/>
          </p:nvSpPr>
          <p:spPr>
            <a:xfrm>
              <a:off x="8323677" y="2885133"/>
              <a:ext cx="104925" cy="77933"/>
            </a:xfrm>
            <a:custGeom>
              <a:avLst/>
              <a:gdLst/>
              <a:ahLst/>
              <a:cxnLst/>
              <a:rect l="l" t="t" r="r" b="b"/>
              <a:pathLst>
                <a:path w="1034" h="768" extrusionOk="0">
                  <a:moveTo>
                    <a:pt x="512" y="1"/>
                  </a:moveTo>
                  <a:cubicBezTo>
                    <a:pt x="225" y="1"/>
                    <a:pt x="1" y="225"/>
                    <a:pt x="1" y="512"/>
                  </a:cubicBezTo>
                  <a:cubicBezTo>
                    <a:pt x="1" y="608"/>
                    <a:pt x="22" y="693"/>
                    <a:pt x="65" y="768"/>
                  </a:cubicBezTo>
                  <a:lnTo>
                    <a:pt x="959" y="768"/>
                  </a:lnTo>
                  <a:cubicBezTo>
                    <a:pt x="1002" y="693"/>
                    <a:pt x="1034" y="608"/>
                    <a:pt x="1034" y="512"/>
                  </a:cubicBezTo>
                  <a:cubicBezTo>
                    <a:pt x="1034" y="225"/>
                    <a:pt x="800" y="1"/>
                    <a:pt x="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6"/>
            <p:cNvSpPr/>
            <p:nvPr/>
          </p:nvSpPr>
          <p:spPr>
            <a:xfrm>
              <a:off x="8524699" y="2873260"/>
              <a:ext cx="117914" cy="89805"/>
            </a:xfrm>
            <a:custGeom>
              <a:avLst/>
              <a:gdLst/>
              <a:ahLst/>
              <a:cxnLst/>
              <a:rect l="l" t="t" r="r" b="b"/>
              <a:pathLst>
                <a:path w="1162" h="885" extrusionOk="0">
                  <a:moveTo>
                    <a:pt x="586" y="1"/>
                  </a:moveTo>
                  <a:cubicBezTo>
                    <a:pt x="267" y="1"/>
                    <a:pt x="1" y="256"/>
                    <a:pt x="1" y="576"/>
                  </a:cubicBezTo>
                  <a:cubicBezTo>
                    <a:pt x="1" y="693"/>
                    <a:pt x="43" y="799"/>
                    <a:pt x="96" y="885"/>
                  </a:cubicBezTo>
                  <a:lnTo>
                    <a:pt x="1065" y="885"/>
                  </a:lnTo>
                  <a:cubicBezTo>
                    <a:pt x="1119" y="799"/>
                    <a:pt x="1161" y="693"/>
                    <a:pt x="1161" y="576"/>
                  </a:cubicBezTo>
                  <a:cubicBezTo>
                    <a:pt x="1161" y="256"/>
                    <a:pt x="895" y="1"/>
                    <a:pt x="5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 name="Google Shape;872;p66"/>
          <p:cNvSpPr txBox="1">
            <a:spLocks noGrp="1"/>
          </p:cNvSpPr>
          <p:nvPr>
            <p:ph type="title"/>
          </p:nvPr>
        </p:nvSpPr>
        <p:spPr>
          <a:xfrm>
            <a:off x="1069437" y="2727865"/>
            <a:ext cx="6936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dirty="0"/>
              <a:t>Reading</a:t>
            </a:r>
            <a:endParaRPr u="sng" dirty="0"/>
          </a:p>
        </p:txBody>
      </p:sp>
      <p:sp>
        <p:nvSpPr>
          <p:cNvPr id="873" name="Google Shape;873;p66"/>
          <p:cNvSpPr txBox="1">
            <a:spLocks noGrp="1"/>
          </p:cNvSpPr>
          <p:nvPr>
            <p:ph type="title" idx="2"/>
          </p:nvPr>
        </p:nvSpPr>
        <p:spPr>
          <a:xfrm>
            <a:off x="3024987" y="991165"/>
            <a:ext cx="3025800" cy="19956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a:t>01</a:t>
            </a:r>
            <a:endParaRPr/>
          </a:p>
        </p:txBody>
      </p:sp>
      <p:grpSp>
        <p:nvGrpSpPr>
          <p:cNvPr id="875" name="Google Shape;875;p66"/>
          <p:cNvGrpSpPr/>
          <p:nvPr/>
        </p:nvGrpSpPr>
        <p:grpSpPr>
          <a:xfrm>
            <a:off x="4319074" y="4202986"/>
            <a:ext cx="505852" cy="137397"/>
            <a:chOff x="4321205" y="3564811"/>
            <a:chExt cx="505852" cy="137397"/>
          </a:xfrm>
        </p:grpSpPr>
        <p:sp>
          <p:nvSpPr>
            <p:cNvPr id="876" name="Google Shape;876;p66"/>
            <p:cNvSpPr/>
            <p:nvPr/>
          </p:nvSpPr>
          <p:spPr>
            <a:xfrm>
              <a:off x="4504976" y="3564811"/>
              <a:ext cx="138412" cy="137397"/>
            </a:xfrm>
            <a:custGeom>
              <a:avLst/>
              <a:gdLst/>
              <a:ahLst/>
              <a:cxnLst/>
              <a:rect l="l" t="t" r="r" b="b"/>
              <a:pathLst>
                <a:path w="1364" h="1354" extrusionOk="0">
                  <a:moveTo>
                    <a:pt x="682" y="1"/>
                  </a:moveTo>
                  <a:lnTo>
                    <a:pt x="0" y="682"/>
                  </a:lnTo>
                  <a:lnTo>
                    <a:pt x="682" y="1353"/>
                  </a:lnTo>
                  <a:lnTo>
                    <a:pt x="1363" y="682"/>
                  </a:lnTo>
                  <a:lnTo>
                    <a:pt x="6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6"/>
            <p:cNvSpPr/>
            <p:nvPr/>
          </p:nvSpPr>
          <p:spPr>
            <a:xfrm>
              <a:off x="4321205" y="3587542"/>
              <a:ext cx="91936" cy="91936"/>
            </a:xfrm>
            <a:custGeom>
              <a:avLst/>
              <a:gdLst/>
              <a:ahLst/>
              <a:cxnLst/>
              <a:rect l="l" t="t" r="r" b="b"/>
              <a:pathLst>
                <a:path w="906" h="906" extrusionOk="0">
                  <a:moveTo>
                    <a:pt x="448" y="1"/>
                  </a:moveTo>
                  <a:lnTo>
                    <a:pt x="1" y="458"/>
                  </a:lnTo>
                  <a:lnTo>
                    <a:pt x="448" y="906"/>
                  </a:lnTo>
                  <a:lnTo>
                    <a:pt x="906" y="458"/>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6"/>
            <p:cNvSpPr/>
            <p:nvPr/>
          </p:nvSpPr>
          <p:spPr>
            <a:xfrm>
              <a:off x="4736136" y="3587542"/>
              <a:ext cx="90922" cy="91936"/>
            </a:xfrm>
            <a:custGeom>
              <a:avLst/>
              <a:gdLst/>
              <a:ahLst/>
              <a:cxnLst/>
              <a:rect l="l" t="t" r="r" b="b"/>
              <a:pathLst>
                <a:path w="896" h="906" extrusionOk="0">
                  <a:moveTo>
                    <a:pt x="448" y="1"/>
                  </a:moveTo>
                  <a:lnTo>
                    <a:pt x="1" y="458"/>
                  </a:lnTo>
                  <a:lnTo>
                    <a:pt x="448" y="906"/>
                  </a:lnTo>
                  <a:lnTo>
                    <a:pt x="895" y="458"/>
                  </a:lnTo>
                  <a:lnTo>
                    <a:pt x="4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66"/>
          <p:cNvGrpSpPr/>
          <p:nvPr/>
        </p:nvGrpSpPr>
        <p:grpSpPr>
          <a:xfrm>
            <a:off x="7387846" y="2508987"/>
            <a:ext cx="2282675" cy="2634664"/>
            <a:chOff x="7051579" y="2121050"/>
            <a:chExt cx="2618648" cy="3022444"/>
          </a:xfrm>
        </p:grpSpPr>
        <p:sp>
          <p:nvSpPr>
            <p:cNvPr id="880" name="Google Shape;880;p66"/>
            <p:cNvSpPr/>
            <p:nvPr/>
          </p:nvSpPr>
          <p:spPr>
            <a:xfrm>
              <a:off x="7183043" y="2269838"/>
              <a:ext cx="2378833" cy="2378091"/>
            </a:xfrm>
            <a:custGeom>
              <a:avLst/>
              <a:gdLst/>
              <a:ahLst/>
              <a:cxnLst/>
              <a:rect l="l" t="t" r="r" b="b"/>
              <a:pathLst>
                <a:path w="38452" h="38440" extrusionOk="0">
                  <a:moveTo>
                    <a:pt x="19232" y="0"/>
                  </a:moveTo>
                  <a:cubicBezTo>
                    <a:pt x="29834" y="0"/>
                    <a:pt x="38451" y="8606"/>
                    <a:pt x="38451" y="19220"/>
                  </a:cubicBezTo>
                  <a:cubicBezTo>
                    <a:pt x="38451" y="29822"/>
                    <a:pt x="29834" y="38440"/>
                    <a:pt x="19232" y="38440"/>
                  </a:cubicBezTo>
                  <a:cubicBezTo>
                    <a:pt x="8618" y="38440"/>
                    <a:pt x="0" y="29822"/>
                    <a:pt x="0" y="19220"/>
                  </a:cubicBezTo>
                  <a:cubicBezTo>
                    <a:pt x="0" y="8606"/>
                    <a:pt x="8618" y="0"/>
                    <a:pt x="19232" y="0"/>
                  </a:cubicBezTo>
                  <a:close/>
                  <a:moveTo>
                    <a:pt x="19232" y="736"/>
                  </a:moveTo>
                  <a:cubicBezTo>
                    <a:pt x="29425" y="736"/>
                    <a:pt x="37704" y="9015"/>
                    <a:pt x="37704" y="19220"/>
                  </a:cubicBezTo>
                  <a:cubicBezTo>
                    <a:pt x="37704" y="29414"/>
                    <a:pt x="29425" y="37692"/>
                    <a:pt x="19232" y="37692"/>
                  </a:cubicBezTo>
                  <a:cubicBezTo>
                    <a:pt x="9026" y="37692"/>
                    <a:pt x="747" y="29414"/>
                    <a:pt x="747" y="19220"/>
                  </a:cubicBezTo>
                  <a:cubicBezTo>
                    <a:pt x="747" y="9015"/>
                    <a:pt x="9026" y="736"/>
                    <a:pt x="19232" y="7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6"/>
            <p:cNvSpPr/>
            <p:nvPr/>
          </p:nvSpPr>
          <p:spPr>
            <a:xfrm>
              <a:off x="8231914" y="3318038"/>
              <a:ext cx="281053" cy="281053"/>
            </a:xfrm>
            <a:custGeom>
              <a:avLst/>
              <a:gdLst/>
              <a:ahLst/>
              <a:cxnLst/>
              <a:rect l="l" t="t" r="r" b="b"/>
              <a:pathLst>
                <a:path w="4543" h="4543" extrusionOk="0">
                  <a:moveTo>
                    <a:pt x="2278" y="0"/>
                  </a:moveTo>
                  <a:cubicBezTo>
                    <a:pt x="3527" y="0"/>
                    <a:pt x="4543" y="1016"/>
                    <a:pt x="4543" y="2277"/>
                  </a:cubicBezTo>
                  <a:cubicBezTo>
                    <a:pt x="4543" y="3526"/>
                    <a:pt x="3527" y="4542"/>
                    <a:pt x="2278" y="4542"/>
                  </a:cubicBezTo>
                  <a:cubicBezTo>
                    <a:pt x="1016" y="4542"/>
                    <a:pt x="1" y="3526"/>
                    <a:pt x="1" y="2277"/>
                  </a:cubicBezTo>
                  <a:cubicBezTo>
                    <a:pt x="1" y="1016"/>
                    <a:pt x="1016" y="0"/>
                    <a:pt x="2278" y="0"/>
                  </a:cubicBezTo>
                  <a:close/>
                  <a:moveTo>
                    <a:pt x="2278" y="572"/>
                  </a:moveTo>
                  <a:cubicBezTo>
                    <a:pt x="3212" y="572"/>
                    <a:pt x="3971" y="1331"/>
                    <a:pt x="3971" y="2277"/>
                  </a:cubicBezTo>
                  <a:cubicBezTo>
                    <a:pt x="3971" y="3211"/>
                    <a:pt x="3212" y="3970"/>
                    <a:pt x="2278" y="3970"/>
                  </a:cubicBezTo>
                  <a:cubicBezTo>
                    <a:pt x="1332" y="3970"/>
                    <a:pt x="573" y="3211"/>
                    <a:pt x="573" y="2277"/>
                  </a:cubicBezTo>
                  <a:cubicBezTo>
                    <a:pt x="573" y="1331"/>
                    <a:pt x="1332" y="572"/>
                    <a:pt x="2278" y="5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6"/>
            <p:cNvSpPr/>
            <p:nvPr/>
          </p:nvSpPr>
          <p:spPr>
            <a:xfrm>
              <a:off x="7889487" y="2975608"/>
              <a:ext cx="965898" cy="965836"/>
            </a:xfrm>
            <a:custGeom>
              <a:avLst/>
              <a:gdLst/>
              <a:ahLst/>
              <a:cxnLst/>
              <a:rect l="l" t="t" r="r" b="b"/>
              <a:pathLst>
                <a:path w="15613" h="15612" extrusionOk="0">
                  <a:moveTo>
                    <a:pt x="7813" y="0"/>
                  </a:moveTo>
                  <a:cubicBezTo>
                    <a:pt x="12121" y="0"/>
                    <a:pt x="15613" y="3503"/>
                    <a:pt x="15613" y="7812"/>
                  </a:cubicBezTo>
                  <a:cubicBezTo>
                    <a:pt x="15613" y="12121"/>
                    <a:pt x="12121" y="15612"/>
                    <a:pt x="7813" y="15612"/>
                  </a:cubicBezTo>
                  <a:cubicBezTo>
                    <a:pt x="3504" y="15612"/>
                    <a:pt x="1" y="12121"/>
                    <a:pt x="1" y="7812"/>
                  </a:cubicBezTo>
                  <a:cubicBezTo>
                    <a:pt x="1" y="3503"/>
                    <a:pt x="3504" y="0"/>
                    <a:pt x="7813" y="0"/>
                  </a:cubicBezTo>
                  <a:close/>
                  <a:moveTo>
                    <a:pt x="7813" y="654"/>
                  </a:moveTo>
                  <a:cubicBezTo>
                    <a:pt x="11759" y="654"/>
                    <a:pt x="14970" y="3854"/>
                    <a:pt x="14970" y="7812"/>
                  </a:cubicBezTo>
                  <a:cubicBezTo>
                    <a:pt x="14970" y="11759"/>
                    <a:pt x="11759" y="14970"/>
                    <a:pt x="7813" y="14970"/>
                  </a:cubicBezTo>
                  <a:cubicBezTo>
                    <a:pt x="3854" y="14970"/>
                    <a:pt x="655" y="11759"/>
                    <a:pt x="655" y="7812"/>
                  </a:cubicBezTo>
                  <a:cubicBezTo>
                    <a:pt x="655" y="3854"/>
                    <a:pt x="3854" y="654"/>
                    <a:pt x="7813" y="6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6"/>
            <p:cNvSpPr/>
            <p:nvPr/>
          </p:nvSpPr>
          <p:spPr>
            <a:xfrm>
              <a:off x="8346798" y="2281407"/>
              <a:ext cx="85312" cy="1069151"/>
            </a:xfrm>
            <a:custGeom>
              <a:avLst/>
              <a:gdLst/>
              <a:ahLst/>
              <a:cxnLst/>
              <a:rect l="l" t="t" r="r" b="b"/>
              <a:pathLst>
                <a:path w="1379" h="17282" extrusionOk="0">
                  <a:moveTo>
                    <a:pt x="1203" y="362"/>
                  </a:moveTo>
                  <a:lnTo>
                    <a:pt x="1296" y="1892"/>
                  </a:lnTo>
                  <a:cubicBezTo>
                    <a:pt x="1331" y="2464"/>
                    <a:pt x="1378" y="3223"/>
                    <a:pt x="1378" y="3807"/>
                  </a:cubicBezTo>
                  <a:cubicBezTo>
                    <a:pt x="1366" y="4741"/>
                    <a:pt x="1296" y="6200"/>
                    <a:pt x="1261" y="7111"/>
                  </a:cubicBezTo>
                  <a:cubicBezTo>
                    <a:pt x="1203" y="8291"/>
                    <a:pt x="1156" y="9470"/>
                    <a:pt x="1098" y="10638"/>
                  </a:cubicBezTo>
                  <a:lnTo>
                    <a:pt x="981" y="13580"/>
                  </a:lnTo>
                  <a:cubicBezTo>
                    <a:pt x="911" y="15215"/>
                    <a:pt x="993" y="15226"/>
                    <a:pt x="748" y="16849"/>
                  </a:cubicBezTo>
                  <a:lnTo>
                    <a:pt x="409" y="17282"/>
                  </a:lnTo>
                  <a:lnTo>
                    <a:pt x="94" y="16838"/>
                  </a:lnTo>
                  <a:lnTo>
                    <a:pt x="0" y="15950"/>
                  </a:lnTo>
                  <a:cubicBezTo>
                    <a:pt x="12" y="14164"/>
                    <a:pt x="35" y="12389"/>
                    <a:pt x="59" y="10614"/>
                  </a:cubicBezTo>
                  <a:lnTo>
                    <a:pt x="82" y="7076"/>
                  </a:lnTo>
                  <a:cubicBezTo>
                    <a:pt x="105" y="5803"/>
                    <a:pt x="94" y="4169"/>
                    <a:pt x="210" y="2919"/>
                  </a:cubicBezTo>
                  <a:cubicBezTo>
                    <a:pt x="280" y="2102"/>
                    <a:pt x="397" y="1203"/>
                    <a:pt x="491" y="409"/>
                  </a:cubicBezTo>
                  <a:lnTo>
                    <a:pt x="853" y="0"/>
                  </a:lnTo>
                  <a:cubicBezTo>
                    <a:pt x="969" y="117"/>
                    <a:pt x="1086" y="245"/>
                    <a:pt x="1203" y="36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6"/>
            <p:cNvSpPr/>
            <p:nvPr/>
          </p:nvSpPr>
          <p:spPr>
            <a:xfrm>
              <a:off x="8440710" y="2554423"/>
              <a:ext cx="680515" cy="818536"/>
            </a:xfrm>
            <a:custGeom>
              <a:avLst/>
              <a:gdLst/>
              <a:ahLst/>
              <a:cxnLst/>
              <a:rect l="l" t="t" r="r" b="b"/>
              <a:pathLst>
                <a:path w="11000" h="13231" extrusionOk="0">
                  <a:moveTo>
                    <a:pt x="11000" y="491"/>
                  </a:moveTo>
                  <a:lnTo>
                    <a:pt x="10135" y="1764"/>
                  </a:lnTo>
                  <a:cubicBezTo>
                    <a:pt x="9809" y="2231"/>
                    <a:pt x="9376" y="2862"/>
                    <a:pt x="9015" y="3317"/>
                  </a:cubicBezTo>
                  <a:cubicBezTo>
                    <a:pt x="8431" y="4053"/>
                    <a:pt x="7485" y="5162"/>
                    <a:pt x="6901" y="5851"/>
                  </a:cubicBezTo>
                  <a:cubicBezTo>
                    <a:pt x="6142" y="6750"/>
                    <a:pt x="5371" y="7649"/>
                    <a:pt x="4601" y="8548"/>
                  </a:cubicBezTo>
                  <a:lnTo>
                    <a:pt x="2709" y="10790"/>
                  </a:lnTo>
                  <a:cubicBezTo>
                    <a:pt x="1647" y="12051"/>
                    <a:pt x="1705" y="12098"/>
                    <a:pt x="514" y="13230"/>
                  </a:cubicBezTo>
                  <a:lnTo>
                    <a:pt x="304" y="13090"/>
                  </a:lnTo>
                  <a:lnTo>
                    <a:pt x="0" y="12822"/>
                  </a:lnTo>
                  <a:lnTo>
                    <a:pt x="479" y="12063"/>
                  </a:lnTo>
                  <a:cubicBezTo>
                    <a:pt x="1588" y="10662"/>
                    <a:pt x="2697" y="9272"/>
                    <a:pt x="3807" y="7894"/>
                  </a:cubicBezTo>
                  <a:lnTo>
                    <a:pt x="5990" y="5115"/>
                  </a:lnTo>
                  <a:cubicBezTo>
                    <a:pt x="6784" y="4111"/>
                    <a:pt x="7788" y="2815"/>
                    <a:pt x="8641" y="1904"/>
                  </a:cubicBezTo>
                  <a:cubicBezTo>
                    <a:pt x="9201" y="1297"/>
                    <a:pt x="9832" y="667"/>
                    <a:pt x="10404" y="83"/>
                  </a:cubicBezTo>
                  <a:lnTo>
                    <a:pt x="10941" y="1"/>
                  </a:lnTo>
                  <a:cubicBezTo>
                    <a:pt x="10965" y="164"/>
                    <a:pt x="10976" y="328"/>
                    <a:pt x="11000" y="4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6"/>
            <p:cNvSpPr/>
            <p:nvPr/>
          </p:nvSpPr>
          <p:spPr>
            <a:xfrm>
              <a:off x="8216757" y="3572989"/>
              <a:ext cx="170562" cy="1054736"/>
            </a:xfrm>
            <a:custGeom>
              <a:avLst/>
              <a:gdLst/>
              <a:ahLst/>
              <a:cxnLst/>
              <a:rect l="l" t="t" r="r" b="b"/>
              <a:pathLst>
                <a:path w="2757" h="17049" extrusionOk="0">
                  <a:moveTo>
                    <a:pt x="2744" y="176"/>
                  </a:moveTo>
                  <a:cubicBezTo>
                    <a:pt x="2756" y="1822"/>
                    <a:pt x="2569" y="2325"/>
                    <a:pt x="2394" y="3959"/>
                  </a:cubicBezTo>
                  <a:cubicBezTo>
                    <a:pt x="2289" y="4940"/>
                    <a:pt x="2184" y="5909"/>
                    <a:pt x="2079" y="6878"/>
                  </a:cubicBezTo>
                  <a:lnTo>
                    <a:pt x="1729" y="10405"/>
                  </a:lnTo>
                  <a:cubicBezTo>
                    <a:pt x="1600" y="11666"/>
                    <a:pt x="1448" y="13300"/>
                    <a:pt x="1226" y="14538"/>
                  </a:cubicBezTo>
                  <a:cubicBezTo>
                    <a:pt x="1075" y="15344"/>
                    <a:pt x="888" y="16220"/>
                    <a:pt x="713" y="17014"/>
                  </a:cubicBezTo>
                  <a:lnTo>
                    <a:pt x="316" y="17049"/>
                  </a:lnTo>
                  <a:lnTo>
                    <a:pt x="0" y="16920"/>
                  </a:lnTo>
                  <a:lnTo>
                    <a:pt x="47" y="15449"/>
                  </a:lnTo>
                  <a:cubicBezTo>
                    <a:pt x="70" y="14877"/>
                    <a:pt x="94" y="14118"/>
                    <a:pt x="152" y="13546"/>
                  </a:cubicBezTo>
                  <a:cubicBezTo>
                    <a:pt x="246" y="12612"/>
                    <a:pt x="444" y="11164"/>
                    <a:pt x="573" y="10265"/>
                  </a:cubicBezTo>
                  <a:cubicBezTo>
                    <a:pt x="724" y="9097"/>
                    <a:pt x="888" y="7929"/>
                    <a:pt x="1051" y="6762"/>
                  </a:cubicBezTo>
                  <a:lnTo>
                    <a:pt x="1437" y="3854"/>
                  </a:lnTo>
                  <a:cubicBezTo>
                    <a:pt x="1659" y="2219"/>
                    <a:pt x="1694" y="1694"/>
                    <a:pt x="2091" y="94"/>
                  </a:cubicBezTo>
                  <a:lnTo>
                    <a:pt x="2464" y="1"/>
                  </a:lnTo>
                  <a:cubicBezTo>
                    <a:pt x="2558" y="164"/>
                    <a:pt x="2651" y="13"/>
                    <a:pt x="2744" y="17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6"/>
            <p:cNvSpPr/>
            <p:nvPr/>
          </p:nvSpPr>
          <p:spPr>
            <a:xfrm>
              <a:off x="7538461" y="3541932"/>
              <a:ext cx="768611" cy="778076"/>
            </a:xfrm>
            <a:custGeom>
              <a:avLst/>
              <a:gdLst/>
              <a:ahLst/>
              <a:cxnLst/>
              <a:rect l="l" t="t" r="r" b="b"/>
              <a:pathLst>
                <a:path w="12424" h="12577" extrusionOk="0">
                  <a:moveTo>
                    <a:pt x="12354" y="538"/>
                  </a:moveTo>
                  <a:cubicBezTo>
                    <a:pt x="11350" y="1846"/>
                    <a:pt x="10976" y="2114"/>
                    <a:pt x="9843" y="3305"/>
                  </a:cubicBezTo>
                  <a:cubicBezTo>
                    <a:pt x="9166" y="4006"/>
                    <a:pt x="8489" y="4706"/>
                    <a:pt x="7800" y="5419"/>
                  </a:cubicBezTo>
                  <a:lnTo>
                    <a:pt x="5371" y="7976"/>
                  </a:lnTo>
                  <a:cubicBezTo>
                    <a:pt x="4484" y="8898"/>
                    <a:pt x="3363" y="10101"/>
                    <a:pt x="2429" y="10930"/>
                  </a:cubicBezTo>
                  <a:cubicBezTo>
                    <a:pt x="1822" y="11479"/>
                    <a:pt x="1133" y="12051"/>
                    <a:pt x="514" y="12576"/>
                  </a:cubicBezTo>
                  <a:lnTo>
                    <a:pt x="152" y="12390"/>
                  </a:lnTo>
                  <a:lnTo>
                    <a:pt x="0" y="12063"/>
                  </a:lnTo>
                  <a:lnTo>
                    <a:pt x="934" y="10930"/>
                  </a:lnTo>
                  <a:cubicBezTo>
                    <a:pt x="1308" y="10498"/>
                    <a:pt x="1787" y="9903"/>
                    <a:pt x="2195" y="9482"/>
                  </a:cubicBezTo>
                  <a:cubicBezTo>
                    <a:pt x="2838" y="8805"/>
                    <a:pt x="3888" y="7789"/>
                    <a:pt x="4531" y="7159"/>
                  </a:cubicBezTo>
                  <a:cubicBezTo>
                    <a:pt x="5371" y="6329"/>
                    <a:pt x="6224" y="5512"/>
                    <a:pt x="7064" y="4683"/>
                  </a:cubicBezTo>
                  <a:lnTo>
                    <a:pt x="9155" y="2628"/>
                  </a:lnTo>
                  <a:cubicBezTo>
                    <a:pt x="10334" y="1472"/>
                    <a:pt x="10591" y="1098"/>
                    <a:pt x="11875" y="83"/>
                  </a:cubicBezTo>
                  <a:lnTo>
                    <a:pt x="12424" y="1"/>
                  </a:lnTo>
                  <a:cubicBezTo>
                    <a:pt x="12401" y="176"/>
                    <a:pt x="12377" y="363"/>
                    <a:pt x="12354" y="53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6"/>
            <p:cNvSpPr/>
            <p:nvPr/>
          </p:nvSpPr>
          <p:spPr>
            <a:xfrm>
              <a:off x="8479686" y="3144627"/>
              <a:ext cx="1046075" cy="305613"/>
            </a:xfrm>
            <a:custGeom>
              <a:avLst/>
              <a:gdLst/>
              <a:ahLst/>
              <a:cxnLst/>
              <a:rect l="l" t="t" r="r" b="b"/>
              <a:pathLst>
                <a:path w="16909" h="4940" extrusionOk="0">
                  <a:moveTo>
                    <a:pt x="16908" y="211"/>
                  </a:moveTo>
                  <a:lnTo>
                    <a:pt x="16687" y="666"/>
                  </a:lnTo>
                  <a:cubicBezTo>
                    <a:pt x="16091" y="935"/>
                    <a:pt x="15204" y="1250"/>
                    <a:pt x="15204" y="1250"/>
                  </a:cubicBezTo>
                  <a:cubicBezTo>
                    <a:pt x="14725" y="1425"/>
                    <a:pt x="14176" y="1624"/>
                    <a:pt x="14176" y="1624"/>
                  </a:cubicBezTo>
                  <a:cubicBezTo>
                    <a:pt x="13826" y="1741"/>
                    <a:pt x="13335" y="1892"/>
                    <a:pt x="13335" y="1892"/>
                  </a:cubicBezTo>
                  <a:cubicBezTo>
                    <a:pt x="12705" y="2056"/>
                    <a:pt x="11829" y="2289"/>
                    <a:pt x="11829" y="2289"/>
                  </a:cubicBezTo>
                  <a:cubicBezTo>
                    <a:pt x="11362" y="2406"/>
                    <a:pt x="10883" y="2523"/>
                    <a:pt x="10405" y="2640"/>
                  </a:cubicBezTo>
                  <a:lnTo>
                    <a:pt x="10043" y="2733"/>
                  </a:lnTo>
                  <a:cubicBezTo>
                    <a:pt x="7147" y="3434"/>
                    <a:pt x="4263" y="4123"/>
                    <a:pt x="1390" y="4788"/>
                  </a:cubicBezTo>
                  <a:lnTo>
                    <a:pt x="246" y="4940"/>
                  </a:lnTo>
                  <a:lnTo>
                    <a:pt x="258" y="4613"/>
                  </a:lnTo>
                  <a:cubicBezTo>
                    <a:pt x="258" y="4613"/>
                    <a:pt x="1" y="4438"/>
                    <a:pt x="94" y="4298"/>
                  </a:cubicBezTo>
                  <a:cubicBezTo>
                    <a:pt x="491" y="4158"/>
                    <a:pt x="947" y="3982"/>
                    <a:pt x="947" y="3982"/>
                  </a:cubicBezTo>
                  <a:cubicBezTo>
                    <a:pt x="4438" y="3072"/>
                    <a:pt x="7894" y="2114"/>
                    <a:pt x="11350" y="1145"/>
                  </a:cubicBezTo>
                  <a:lnTo>
                    <a:pt x="13008" y="701"/>
                  </a:lnTo>
                  <a:cubicBezTo>
                    <a:pt x="14141" y="456"/>
                    <a:pt x="15285" y="269"/>
                    <a:pt x="16406" y="1"/>
                  </a:cubicBezTo>
                  <a:cubicBezTo>
                    <a:pt x="16406" y="1"/>
                    <a:pt x="16710" y="117"/>
                    <a:pt x="16908" y="21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6"/>
            <p:cNvSpPr/>
            <p:nvPr/>
          </p:nvSpPr>
          <p:spPr>
            <a:xfrm>
              <a:off x="8423326" y="3548428"/>
              <a:ext cx="571509" cy="926861"/>
            </a:xfrm>
            <a:custGeom>
              <a:avLst/>
              <a:gdLst/>
              <a:ahLst/>
              <a:cxnLst/>
              <a:rect l="l" t="t" r="r" b="b"/>
              <a:pathLst>
                <a:path w="9238" h="14982" extrusionOk="0">
                  <a:moveTo>
                    <a:pt x="573" y="48"/>
                  </a:moveTo>
                  <a:cubicBezTo>
                    <a:pt x="818" y="386"/>
                    <a:pt x="1122" y="783"/>
                    <a:pt x="1122" y="783"/>
                  </a:cubicBezTo>
                  <a:cubicBezTo>
                    <a:pt x="2967" y="3878"/>
                    <a:pt x="4835" y="6937"/>
                    <a:pt x="6727" y="9984"/>
                  </a:cubicBezTo>
                  <a:lnTo>
                    <a:pt x="7614" y="11467"/>
                  </a:lnTo>
                  <a:cubicBezTo>
                    <a:pt x="8163" y="12483"/>
                    <a:pt x="8665" y="13522"/>
                    <a:pt x="9237" y="14527"/>
                  </a:cubicBezTo>
                  <a:lnTo>
                    <a:pt x="9015" y="14725"/>
                  </a:lnTo>
                  <a:lnTo>
                    <a:pt x="8677" y="14982"/>
                  </a:lnTo>
                  <a:cubicBezTo>
                    <a:pt x="8245" y="14480"/>
                    <a:pt x="7696" y="13709"/>
                    <a:pt x="7696" y="13709"/>
                  </a:cubicBezTo>
                  <a:cubicBezTo>
                    <a:pt x="7392" y="13300"/>
                    <a:pt x="7054" y="12833"/>
                    <a:pt x="7054" y="12833"/>
                  </a:cubicBezTo>
                  <a:cubicBezTo>
                    <a:pt x="6855" y="12530"/>
                    <a:pt x="6563" y="12098"/>
                    <a:pt x="6563" y="12098"/>
                  </a:cubicBezTo>
                  <a:cubicBezTo>
                    <a:pt x="6225" y="11537"/>
                    <a:pt x="5758" y="10767"/>
                    <a:pt x="5758" y="10767"/>
                  </a:cubicBezTo>
                  <a:cubicBezTo>
                    <a:pt x="5512" y="10346"/>
                    <a:pt x="5267" y="9926"/>
                    <a:pt x="5034" y="9494"/>
                  </a:cubicBezTo>
                  <a:lnTo>
                    <a:pt x="4835" y="9167"/>
                  </a:lnTo>
                  <a:cubicBezTo>
                    <a:pt x="3375" y="6586"/>
                    <a:pt x="1904" y="4006"/>
                    <a:pt x="468" y="1425"/>
                  </a:cubicBezTo>
                  <a:lnTo>
                    <a:pt x="1" y="375"/>
                  </a:lnTo>
                  <a:lnTo>
                    <a:pt x="316" y="258"/>
                  </a:lnTo>
                  <a:cubicBezTo>
                    <a:pt x="316" y="258"/>
                    <a:pt x="421" y="1"/>
                    <a:pt x="573" y="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6"/>
            <p:cNvSpPr/>
            <p:nvPr/>
          </p:nvSpPr>
          <p:spPr>
            <a:xfrm>
              <a:off x="7810052" y="2407800"/>
              <a:ext cx="514407" cy="960825"/>
            </a:xfrm>
            <a:custGeom>
              <a:avLst/>
              <a:gdLst/>
              <a:ahLst/>
              <a:cxnLst/>
              <a:rect l="l" t="t" r="r" b="b"/>
              <a:pathLst>
                <a:path w="8315" h="15531" extrusionOk="0">
                  <a:moveTo>
                    <a:pt x="584" y="106"/>
                  </a:moveTo>
                  <a:cubicBezTo>
                    <a:pt x="981" y="631"/>
                    <a:pt x="1495" y="1437"/>
                    <a:pt x="1495" y="1437"/>
                  </a:cubicBezTo>
                  <a:cubicBezTo>
                    <a:pt x="1764" y="1857"/>
                    <a:pt x="2067" y="2348"/>
                    <a:pt x="2067" y="2348"/>
                  </a:cubicBezTo>
                  <a:cubicBezTo>
                    <a:pt x="2254" y="2675"/>
                    <a:pt x="2511" y="3118"/>
                    <a:pt x="2511" y="3118"/>
                  </a:cubicBezTo>
                  <a:cubicBezTo>
                    <a:pt x="2815" y="3690"/>
                    <a:pt x="3223" y="4496"/>
                    <a:pt x="3223" y="4496"/>
                  </a:cubicBezTo>
                  <a:cubicBezTo>
                    <a:pt x="3445" y="4940"/>
                    <a:pt x="3667" y="5372"/>
                    <a:pt x="3877" y="5816"/>
                  </a:cubicBezTo>
                  <a:lnTo>
                    <a:pt x="4041" y="6154"/>
                  </a:lnTo>
                  <a:cubicBezTo>
                    <a:pt x="5348" y="8828"/>
                    <a:pt x="6644" y="11490"/>
                    <a:pt x="7917" y="14164"/>
                  </a:cubicBezTo>
                  <a:lnTo>
                    <a:pt x="8314" y="15239"/>
                  </a:lnTo>
                  <a:lnTo>
                    <a:pt x="8011" y="15274"/>
                  </a:lnTo>
                  <a:lnTo>
                    <a:pt x="7719" y="15530"/>
                  </a:lnTo>
                  <a:cubicBezTo>
                    <a:pt x="7497" y="15180"/>
                    <a:pt x="7217" y="14760"/>
                    <a:pt x="7217" y="14760"/>
                  </a:cubicBezTo>
                  <a:cubicBezTo>
                    <a:pt x="5582" y="11560"/>
                    <a:pt x="3900" y="8384"/>
                    <a:pt x="2219" y="5208"/>
                  </a:cubicBezTo>
                  <a:lnTo>
                    <a:pt x="1425" y="3690"/>
                  </a:lnTo>
                  <a:cubicBezTo>
                    <a:pt x="935" y="2640"/>
                    <a:pt x="503" y="1554"/>
                    <a:pt x="0" y="526"/>
                  </a:cubicBezTo>
                  <a:lnTo>
                    <a:pt x="106" y="1"/>
                  </a:lnTo>
                  <a:cubicBezTo>
                    <a:pt x="269" y="36"/>
                    <a:pt x="421" y="71"/>
                    <a:pt x="584" y="10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6"/>
            <p:cNvSpPr/>
            <p:nvPr/>
          </p:nvSpPr>
          <p:spPr>
            <a:xfrm>
              <a:off x="8464529" y="3498625"/>
              <a:ext cx="988293" cy="452233"/>
            </a:xfrm>
            <a:custGeom>
              <a:avLst/>
              <a:gdLst/>
              <a:ahLst/>
              <a:cxnLst/>
              <a:rect l="l" t="t" r="r" b="b"/>
              <a:pathLst>
                <a:path w="15975" h="7310" extrusionOk="0">
                  <a:moveTo>
                    <a:pt x="608" y="47"/>
                  </a:moveTo>
                  <a:cubicBezTo>
                    <a:pt x="4286" y="1191"/>
                    <a:pt x="7695" y="2954"/>
                    <a:pt x="11280" y="4414"/>
                  </a:cubicBezTo>
                  <a:lnTo>
                    <a:pt x="12856" y="5091"/>
                  </a:lnTo>
                  <a:cubicBezTo>
                    <a:pt x="13907" y="5582"/>
                    <a:pt x="14923" y="6130"/>
                    <a:pt x="15974" y="6609"/>
                  </a:cubicBezTo>
                  <a:lnTo>
                    <a:pt x="15904" y="6959"/>
                  </a:lnTo>
                  <a:lnTo>
                    <a:pt x="15787" y="7310"/>
                  </a:lnTo>
                  <a:cubicBezTo>
                    <a:pt x="15145" y="7158"/>
                    <a:pt x="14246" y="6854"/>
                    <a:pt x="14246" y="6854"/>
                  </a:cubicBezTo>
                  <a:cubicBezTo>
                    <a:pt x="13767" y="6703"/>
                    <a:pt x="13218" y="6527"/>
                    <a:pt x="13218" y="6527"/>
                  </a:cubicBezTo>
                  <a:cubicBezTo>
                    <a:pt x="12868" y="6399"/>
                    <a:pt x="12389" y="6224"/>
                    <a:pt x="12389" y="6224"/>
                  </a:cubicBezTo>
                  <a:cubicBezTo>
                    <a:pt x="11782" y="5967"/>
                    <a:pt x="10953" y="5617"/>
                    <a:pt x="10953" y="5617"/>
                  </a:cubicBezTo>
                  <a:cubicBezTo>
                    <a:pt x="10509" y="5418"/>
                    <a:pt x="10066" y="5220"/>
                    <a:pt x="9610" y="5021"/>
                  </a:cubicBezTo>
                  <a:lnTo>
                    <a:pt x="9272" y="4858"/>
                  </a:lnTo>
                  <a:cubicBezTo>
                    <a:pt x="6563" y="3643"/>
                    <a:pt x="3854" y="2417"/>
                    <a:pt x="1180" y="1168"/>
                  </a:cubicBezTo>
                  <a:lnTo>
                    <a:pt x="176" y="596"/>
                  </a:lnTo>
                  <a:lnTo>
                    <a:pt x="0" y="152"/>
                  </a:lnTo>
                  <a:lnTo>
                    <a:pt x="456" y="0"/>
                  </a:lnTo>
                  <a:cubicBezTo>
                    <a:pt x="503" y="12"/>
                    <a:pt x="549" y="35"/>
                    <a:pt x="608" y="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6"/>
            <p:cNvSpPr/>
            <p:nvPr/>
          </p:nvSpPr>
          <p:spPr>
            <a:xfrm>
              <a:off x="7211934" y="3475488"/>
              <a:ext cx="1061913" cy="211702"/>
            </a:xfrm>
            <a:custGeom>
              <a:avLst/>
              <a:gdLst/>
              <a:ahLst/>
              <a:cxnLst/>
              <a:rect l="l" t="t" r="r" b="b"/>
              <a:pathLst>
                <a:path w="17165" h="3422" extrusionOk="0">
                  <a:moveTo>
                    <a:pt x="17165" y="269"/>
                  </a:moveTo>
                  <a:lnTo>
                    <a:pt x="16861" y="654"/>
                  </a:lnTo>
                  <a:cubicBezTo>
                    <a:pt x="16453" y="760"/>
                    <a:pt x="15974" y="888"/>
                    <a:pt x="15974" y="888"/>
                  </a:cubicBezTo>
                  <a:cubicBezTo>
                    <a:pt x="12424" y="1483"/>
                    <a:pt x="8874" y="2102"/>
                    <a:pt x="5360" y="2745"/>
                  </a:cubicBezTo>
                  <a:lnTo>
                    <a:pt x="3667" y="3036"/>
                  </a:lnTo>
                  <a:cubicBezTo>
                    <a:pt x="2522" y="3177"/>
                    <a:pt x="1355" y="3258"/>
                    <a:pt x="222" y="3422"/>
                  </a:cubicBezTo>
                  <a:lnTo>
                    <a:pt x="117" y="3130"/>
                  </a:lnTo>
                  <a:lnTo>
                    <a:pt x="0" y="2745"/>
                  </a:lnTo>
                  <a:cubicBezTo>
                    <a:pt x="619" y="2523"/>
                    <a:pt x="1542" y="2289"/>
                    <a:pt x="1542" y="2289"/>
                  </a:cubicBezTo>
                  <a:cubicBezTo>
                    <a:pt x="2032" y="2161"/>
                    <a:pt x="2592" y="2021"/>
                    <a:pt x="2592" y="2021"/>
                  </a:cubicBezTo>
                  <a:cubicBezTo>
                    <a:pt x="2954" y="1939"/>
                    <a:pt x="3457" y="1822"/>
                    <a:pt x="3457" y="1822"/>
                  </a:cubicBezTo>
                  <a:cubicBezTo>
                    <a:pt x="4099" y="1717"/>
                    <a:pt x="4986" y="1565"/>
                    <a:pt x="4986" y="1565"/>
                  </a:cubicBezTo>
                  <a:cubicBezTo>
                    <a:pt x="5465" y="1495"/>
                    <a:pt x="5955" y="1413"/>
                    <a:pt x="6434" y="1343"/>
                  </a:cubicBezTo>
                  <a:lnTo>
                    <a:pt x="6808" y="1297"/>
                  </a:lnTo>
                  <a:cubicBezTo>
                    <a:pt x="9750" y="865"/>
                    <a:pt x="12693" y="444"/>
                    <a:pt x="15624" y="47"/>
                  </a:cubicBezTo>
                  <a:lnTo>
                    <a:pt x="16768" y="1"/>
                  </a:lnTo>
                  <a:cubicBezTo>
                    <a:pt x="16896" y="94"/>
                    <a:pt x="17036" y="187"/>
                    <a:pt x="17165" y="2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6"/>
            <p:cNvSpPr/>
            <p:nvPr/>
          </p:nvSpPr>
          <p:spPr>
            <a:xfrm>
              <a:off x="7314508" y="2901926"/>
              <a:ext cx="952164" cy="538225"/>
            </a:xfrm>
            <a:custGeom>
              <a:avLst/>
              <a:gdLst/>
              <a:ahLst/>
              <a:cxnLst/>
              <a:rect l="l" t="t" r="r" b="b"/>
              <a:pathLst>
                <a:path w="15391" h="8700" extrusionOk="0">
                  <a:moveTo>
                    <a:pt x="502" y="12"/>
                  </a:moveTo>
                  <a:cubicBezTo>
                    <a:pt x="1110" y="222"/>
                    <a:pt x="1962" y="584"/>
                    <a:pt x="1962" y="584"/>
                  </a:cubicBezTo>
                  <a:cubicBezTo>
                    <a:pt x="2417" y="783"/>
                    <a:pt x="2955" y="1016"/>
                    <a:pt x="2955" y="1016"/>
                  </a:cubicBezTo>
                  <a:cubicBezTo>
                    <a:pt x="3293" y="1180"/>
                    <a:pt x="3760" y="1402"/>
                    <a:pt x="3760" y="1402"/>
                  </a:cubicBezTo>
                  <a:cubicBezTo>
                    <a:pt x="4332" y="1705"/>
                    <a:pt x="5126" y="2137"/>
                    <a:pt x="5126" y="2137"/>
                  </a:cubicBezTo>
                  <a:cubicBezTo>
                    <a:pt x="5547" y="2371"/>
                    <a:pt x="5979" y="2616"/>
                    <a:pt x="6399" y="2849"/>
                  </a:cubicBezTo>
                  <a:lnTo>
                    <a:pt x="6738" y="3036"/>
                  </a:lnTo>
                  <a:cubicBezTo>
                    <a:pt x="9318" y="4508"/>
                    <a:pt x="11899" y="5967"/>
                    <a:pt x="14444" y="7462"/>
                  </a:cubicBezTo>
                  <a:lnTo>
                    <a:pt x="15390" y="8127"/>
                  </a:lnTo>
                  <a:lnTo>
                    <a:pt x="15297" y="8361"/>
                  </a:lnTo>
                  <a:lnTo>
                    <a:pt x="15063" y="8699"/>
                  </a:lnTo>
                  <a:cubicBezTo>
                    <a:pt x="14678" y="8536"/>
                    <a:pt x="14211" y="8349"/>
                    <a:pt x="14211" y="8349"/>
                  </a:cubicBezTo>
                  <a:cubicBezTo>
                    <a:pt x="11046" y="6633"/>
                    <a:pt x="7882" y="4951"/>
                    <a:pt x="4694" y="3293"/>
                  </a:cubicBezTo>
                  <a:lnTo>
                    <a:pt x="3176" y="2476"/>
                  </a:lnTo>
                  <a:cubicBezTo>
                    <a:pt x="2184" y="1892"/>
                    <a:pt x="1215" y="1250"/>
                    <a:pt x="222" y="678"/>
                  </a:cubicBezTo>
                  <a:lnTo>
                    <a:pt x="0" y="187"/>
                  </a:lnTo>
                  <a:lnTo>
                    <a:pt x="467" y="0"/>
                  </a:lnTo>
                  <a:cubicBezTo>
                    <a:pt x="479" y="12"/>
                    <a:pt x="491" y="12"/>
                    <a:pt x="502"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6"/>
            <p:cNvSpPr/>
            <p:nvPr/>
          </p:nvSpPr>
          <p:spPr>
            <a:xfrm>
              <a:off x="8350386" y="3572989"/>
              <a:ext cx="58586" cy="1570505"/>
            </a:xfrm>
            <a:custGeom>
              <a:avLst/>
              <a:gdLst/>
              <a:ahLst/>
              <a:cxnLst/>
              <a:rect l="l" t="t" r="r" b="b"/>
              <a:pathLst>
                <a:path w="947" h="25386" extrusionOk="0">
                  <a:moveTo>
                    <a:pt x="1" y="1"/>
                  </a:moveTo>
                  <a:lnTo>
                    <a:pt x="946" y="1"/>
                  </a:lnTo>
                  <a:lnTo>
                    <a:pt x="946" y="25386"/>
                  </a:lnTo>
                  <a:lnTo>
                    <a:pt x="1" y="2538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6"/>
            <p:cNvSpPr/>
            <p:nvPr/>
          </p:nvSpPr>
          <p:spPr>
            <a:xfrm>
              <a:off x="7051579" y="3511617"/>
              <a:ext cx="203721" cy="312851"/>
            </a:xfrm>
            <a:custGeom>
              <a:avLst/>
              <a:gdLst/>
              <a:ahLst/>
              <a:cxnLst/>
              <a:rect l="l" t="t" r="r" b="b"/>
              <a:pathLst>
                <a:path w="3293" h="5057" extrusionOk="0">
                  <a:moveTo>
                    <a:pt x="199" y="1121"/>
                  </a:moveTo>
                  <a:lnTo>
                    <a:pt x="0" y="1121"/>
                  </a:lnTo>
                  <a:lnTo>
                    <a:pt x="0" y="853"/>
                  </a:lnTo>
                  <a:lnTo>
                    <a:pt x="1717" y="0"/>
                  </a:lnTo>
                  <a:lnTo>
                    <a:pt x="3293" y="853"/>
                  </a:lnTo>
                  <a:lnTo>
                    <a:pt x="3293" y="1121"/>
                  </a:lnTo>
                  <a:lnTo>
                    <a:pt x="3083" y="1121"/>
                  </a:lnTo>
                  <a:cubicBezTo>
                    <a:pt x="3071" y="1483"/>
                    <a:pt x="3059" y="1985"/>
                    <a:pt x="3048" y="2476"/>
                  </a:cubicBezTo>
                  <a:lnTo>
                    <a:pt x="3234" y="2476"/>
                  </a:lnTo>
                  <a:lnTo>
                    <a:pt x="3258" y="4157"/>
                  </a:lnTo>
                  <a:cubicBezTo>
                    <a:pt x="3258" y="4157"/>
                    <a:pt x="2943" y="5045"/>
                    <a:pt x="1600" y="5045"/>
                  </a:cubicBezTo>
                  <a:cubicBezTo>
                    <a:pt x="514" y="5056"/>
                    <a:pt x="35" y="4157"/>
                    <a:pt x="35" y="4157"/>
                  </a:cubicBezTo>
                  <a:lnTo>
                    <a:pt x="12" y="2476"/>
                  </a:lnTo>
                  <a:lnTo>
                    <a:pt x="175" y="2464"/>
                  </a:lnTo>
                  <a:cubicBezTo>
                    <a:pt x="175" y="2464"/>
                    <a:pt x="152" y="2266"/>
                    <a:pt x="199" y="1577"/>
                  </a:cubicBezTo>
                  <a:cubicBezTo>
                    <a:pt x="199" y="1472"/>
                    <a:pt x="199" y="1203"/>
                    <a:pt x="199" y="1121"/>
                  </a:cubicBezTo>
                  <a:close/>
                  <a:moveTo>
                    <a:pt x="2055" y="1121"/>
                  </a:moveTo>
                  <a:lnTo>
                    <a:pt x="1109" y="1121"/>
                  </a:lnTo>
                  <a:cubicBezTo>
                    <a:pt x="1109" y="1577"/>
                    <a:pt x="1121" y="2032"/>
                    <a:pt x="1074" y="2476"/>
                  </a:cubicBezTo>
                  <a:lnTo>
                    <a:pt x="2008" y="2476"/>
                  </a:lnTo>
                  <a:lnTo>
                    <a:pt x="1997" y="2137"/>
                  </a:lnTo>
                  <a:cubicBezTo>
                    <a:pt x="2008" y="1647"/>
                    <a:pt x="2032" y="1390"/>
                    <a:pt x="2055" y="1121"/>
                  </a:cubicBezTo>
                  <a:close/>
                  <a:moveTo>
                    <a:pt x="2919" y="1121"/>
                  </a:moveTo>
                  <a:lnTo>
                    <a:pt x="2195" y="1121"/>
                  </a:lnTo>
                  <a:cubicBezTo>
                    <a:pt x="2207" y="1623"/>
                    <a:pt x="2195" y="1752"/>
                    <a:pt x="2195" y="2009"/>
                  </a:cubicBezTo>
                  <a:lnTo>
                    <a:pt x="2160" y="2476"/>
                  </a:lnTo>
                  <a:lnTo>
                    <a:pt x="2896" y="2476"/>
                  </a:lnTo>
                  <a:lnTo>
                    <a:pt x="2872" y="1705"/>
                  </a:lnTo>
                  <a:cubicBezTo>
                    <a:pt x="2884" y="1635"/>
                    <a:pt x="2908" y="1180"/>
                    <a:pt x="2919" y="1121"/>
                  </a:cubicBezTo>
                  <a:close/>
                  <a:moveTo>
                    <a:pt x="981" y="1121"/>
                  </a:moveTo>
                  <a:lnTo>
                    <a:pt x="327" y="1121"/>
                  </a:lnTo>
                  <a:cubicBezTo>
                    <a:pt x="385" y="1577"/>
                    <a:pt x="304" y="2149"/>
                    <a:pt x="350" y="2464"/>
                  </a:cubicBezTo>
                  <a:lnTo>
                    <a:pt x="934" y="2476"/>
                  </a:lnTo>
                  <a:cubicBezTo>
                    <a:pt x="946" y="2242"/>
                    <a:pt x="946" y="1682"/>
                    <a:pt x="981" y="1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6"/>
            <p:cNvSpPr/>
            <p:nvPr/>
          </p:nvSpPr>
          <p:spPr>
            <a:xfrm>
              <a:off x="9467185" y="2964039"/>
              <a:ext cx="203041" cy="312109"/>
            </a:xfrm>
            <a:custGeom>
              <a:avLst/>
              <a:gdLst/>
              <a:ahLst/>
              <a:cxnLst/>
              <a:rect l="l" t="t" r="r" b="b"/>
              <a:pathLst>
                <a:path w="3282" h="5045" extrusionOk="0">
                  <a:moveTo>
                    <a:pt x="187" y="1110"/>
                  </a:moveTo>
                  <a:lnTo>
                    <a:pt x="1" y="1110"/>
                  </a:lnTo>
                  <a:lnTo>
                    <a:pt x="1" y="841"/>
                  </a:lnTo>
                  <a:lnTo>
                    <a:pt x="1705" y="1"/>
                  </a:lnTo>
                  <a:lnTo>
                    <a:pt x="3282" y="841"/>
                  </a:lnTo>
                  <a:lnTo>
                    <a:pt x="3282" y="1110"/>
                  </a:lnTo>
                  <a:lnTo>
                    <a:pt x="3083" y="1110"/>
                  </a:lnTo>
                  <a:cubicBezTo>
                    <a:pt x="3060" y="1472"/>
                    <a:pt x="3060" y="1974"/>
                    <a:pt x="3048" y="2476"/>
                  </a:cubicBezTo>
                  <a:lnTo>
                    <a:pt x="3235" y="2476"/>
                  </a:lnTo>
                  <a:lnTo>
                    <a:pt x="3258" y="4146"/>
                  </a:lnTo>
                  <a:cubicBezTo>
                    <a:pt x="3258" y="4146"/>
                    <a:pt x="2931" y="5033"/>
                    <a:pt x="1600" y="5033"/>
                  </a:cubicBezTo>
                  <a:cubicBezTo>
                    <a:pt x="514" y="5045"/>
                    <a:pt x="36" y="4146"/>
                    <a:pt x="36" y="4146"/>
                  </a:cubicBezTo>
                  <a:lnTo>
                    <a:pt x="12" y="2476"/>
                  </a:lnTo>
                  <a:lnTo>
                    <a:pt x="164" y="2453"/>
                  </a:lnTo>
                  <a:cubicBezTo>
                    <a:pt x="164" y="2453"/>
                    <a:pt x="152" y="2254"/>
                    <a:pt x="187" y="1565"/>
                  </a:cubicBezTo>
                  <a:cubicBezTo>
                    <a:pt x="199" y="1460"/>
                    <a:pt x="199" y="1192"/>
                    <a:pt x="187" y="1110"/>
                  </a:cubicBezTo>
                  <a:close/>
                  <a:moveTo>
                    <a:pt x="2056" y="1110"/>
                  </a:moveTo>
                  <a:lnTo>
                    <a:pt x="1098" y="1110"/>
                  </a:lnTo>
                  <a:cubicBezTo>
                    <a:pt x="1110" y="1565"/>
                    <a:pt x="1110" y="2021"/>
                    <a:pt x="1063" y="2476"/>
                  </a:cubicBezTo>
                  <a:lnTo>
                    <a:pt x="2009" y="2476"/>
                  </a:lnTo>
                  <a:lnTo>
                    <a:pt x="1986" y="2126"/>
                  </a:lnTo>
                  <a:cubicBezTo>
                    <a:pt x="2009" y="1635"/>
                    <a:pt x="2032" y="1390"/>
                    <a:pt x="2056" y="1110"/>
                  </a:cubicBezTo>
                  <a:close/>
                  <a:moveTo>
                    <a:pt x="2920" y="1110"/>
                  </a:moveTo>
                  <a:lnTo>
                    <a:pt x="2196" y="1110"/>
                  </a:lnTo>
                  <a:cubicBezTo>
                    <a:pt x="2208" y="1612"/>
                    <a:pt x="2196" y="1740"/>
                    <a:pt x="2184" y="1997"/>
                  </a:cubicBezTo>
                  <a:lnTo>
                    <a:pt x="2149" y="2476"/>
                  </a:lnTo>
                  <a:lnTo>
                    <a:pt x="2896" y="2476"/>
                  </a:lnTo>
                  <a:lnTo>
                    <a:pt x="2873" y="1694"/>
                  </a:lnTo>
                  <a:cubicBezTo>
                    <a:pt x="2885" y="1624"/>
                    <a:pt x="2896" y="1168"/>
                    <a:pt x="2920" y="1110"/>
                  </a:cubicBezTo>
                  <a:close/>
                  <a:moveTo>
                    <a:pt x="981" y="1110"/>
                  </a:moveTo>
                  <a:lnTo>
                    <a:pt x="316" y="1110"/>
                  </a:lnTo>
                  <a:cubicBezTo>
                    <a:pt x="386" y="1565"/>
                    <a:pt x="293" y="2137"/>
                    <a:pt x="351" y="2464"/>
                  </a:cubicBezTo>
                  <a:lnTo>
                    <a:pt x="935" y="2476"/>
                  </a:lnTo>
                  <a:cubicBezTo>
                    <a:pt x="935" y="2231"/>
                    <a:pt x="946" y="1670"/>
                    <a:pt x="981" y="11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6"/>
            <p:cNvSpPr/>
            <p:nvPr/>
          </p:nvSpPr>
          <p:spPr>
            <a:xfrm>
              <a:off x="9346547" y="3886527"/>
              <a:ext cx="203783" cy="312851"/>
            </a:xfrm>
            <a:custGeom>
              <a:avLst/>
              <a:gdLst/>
              <a:ahLst/>
              <a:cxnLst/>
              <a:rect l="l" t="t" r="r" b="b"/>
              <a:pathLst>
                <a:path w="3294" h="5057" extrusionOk="0">
                  <a:moveTo>
                    <a:pt x="199" y="1121"/>
                  </a:moveTo>
                  <a:lnTo>
                    <a:pt x="1" y="1121"/>
                  </a:lnTo>
                  <a:lnTo>
                    <a:pt x="1" y="853"/>
                  </a:lnTo>
                  <a:lnTo>
                    <a:pt x="1717" y="1"/>
                  </a:lnTo>
                  <a:lnTo>
                    <a:pt x="3293" y="853"/>
                  </a:lnTo>
                  <a:lnTo>
                    <a:pt x="3293" y="1121"/>
                  </a:lnTo>
                  <a:lnTo>
                    <a:pt x="3095" y="1121"/>
                  </a:lnTo>
                  <a:cubicBezTo>
                    <a:pt x="3072" y="1483"/>
                    <a:pt x="3072" y="1986"/>
                    <a:pt x="3048" y="2476"/>
                  </a:cubicBezTo>
                  <a:lnTo>
                    <a:pt x="3235" y="2476"/>
                  </a:lnTo>
                  <a:lnTo>
                    <a:pt x="3258" y="4157"/>
                  </a:lnTo>
                  <a:cubicBezTo>
                    <a:pt x="3258" y="4157"/>
                    <a:pt x="2943" y="5045"/>
                    <a:pt x="1600" y="5045"/>
                  </a:cubicBezTo>
                  <a:cubicBezTo>
                    <a:pt x="514" y="5056"/>
                    <a:pt x="47" y="4157"/>
                    <a:pt x="47" y="4157"/>
                  </a:cubicBezTo>
                  <a:lnTo>
                    <a:pt x="12" y="2476"/>
                  </a:lnTo>
                  <a:lnTo>
                    <a:pt x="176" y="2464"/>
                  </a:lnTo>
                  <a:cubicBezTo>
                    <a:pt x="176" y="2464"/>
                    <a:pt x="164" y="2266"/>
                    <a:pt x="199" y="1577"/>
                  </a:cubicBezTo>
                  <a:cubicBezTo>
                    <a:pt x="199" y="1472"/>
                    <a:pt x="199" y="1203"/>
                    <a:pt x="199" y="1121"/>
                  </a:cubicBezTo>
                  <a:close/>
                  <a:moveTo>
                    <a:pt x="2067" y="1121"/>
                  </a:moveTo>
                  <a:lnTo>
                    <a:pt x="1110" y="1121"/>
                  </a:lnTo>
                  <a:cubicBezTo>
                    <a:pt x="1110" y="1577"/>
                    <a:pt x="1122" y="2032"/>
                    <a:pt x="1075" y="2476"/>
                  </a:cubicBezTo>
                  <a:lnTo>
                    <a:pt x="2009" y="2476"/>
                  </a:lnTo>
                  <a:lnTo>
                    <a:pt x="1997" y="2137"/>
                  </a:lnTo>
                  <a:cubicBezTo>
                    <a:pt x="2021" y="1647"/>
                    <a:pt x="2032" y="1390"/>
                    <a:pt x="2067" y="1121"/>
                  </a:cubicBezTo>
                  <a:close/>
                  <a:moveTo>
                    <a:pt x="2920" y="1121"/>
                  </a:moveTo>
                  <a:lnTo>
                    <a:pt x="2208" y="1121"/>
                  </a:lnTo>
                  <a:cubicBezTo>
                    <a:pt x="2208" y="1624"/>
                    <a:pt x="2208" y="1752"/>
                    <a:pt x="2196" y="2009"/>
                  </a:cubicBezTo>
                  <a:lnTo>
                    <a:pt x="2161" y="2476"/>
                  </a:lnTo>
                  <a:lnTo>
                    <a:pt x="2896" y="2476"/>
                  </a:lnTo>
                  <a:lnTo>
                    <a:pt x="2885" y="1705"/>
                  </a:lnTo>
                  <a:cubicBezTo>
                    <a:pt x="2885" y="1635"/>
                    <a:pt x="2908" y="1180"/>
                    <a:pt x="2920" y="1121"/>
                  </a:cubicBezTo>
                  <a:close/>
                  <a:moveTo>
                    <a:pt x="981" y="1121"/>
                  </a:moveTo>
                  <a:lnTo>
                    <a:pt x="328" y="1121"/>
                  </a:lnTo>
                  <a:cubicBezTo>
                    <a:pt x="398" y="1577"/>
                    <a:pt x="304" y="2149"/>
                    <a:pt x="363" y="2476"/>
                  </a:cubicBezTo>
                  <a:lnTo>
                    <a:pt x="946" y="2476"/>
                  </a:lnTo>
                  <a:cubicBezTo>
                    <a:pt x="946" y="2242"/>
                    <a:pt x="946" y="1682"/>
                    <a:pt x="981" y="1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6"/>
            <p:cNvSpPr/>
            <p:nvPr/>
          </p:nvSpPr>
          <p:spPr>
            <a:xfrm>
              <a:off x="7172217" y="2757468"/>
              <a:ext cx="203721" cy="312109"/>
            </a:xfrm>
            <a:custGeom>
              <a:avLst/>
              <a:gdLst/>
              <a:ahLst/>
              <a:cxnLst/>
              <a:rect l="l" t="t" r="r" b="b"/>
              <a:pathLst>
                <a:path w="3293" h="5045" extrusionOk="0">
                  <a:moveTo>
                    <a:pt x="199" y="1121"/>
                  </a:moveTo>
                  <a:lnTo>
                    <a:pt x="0" y="1121"/>
                  </a:lnTo>
                  <a:lnTo>
                    <a:pt x="0" y="841"/>
                  </a:lnTo>
                  <a:lnTo>
                    <a:pt x="1717" y="0"/>
                  </a:lnTo>
                  <a:lnTo>
                    <a:pt x="3293" y="841"/>
                  </a:lnTo>
                  <a:lnTo>
                    <a:pt x="3293" y="1121"/>
                  </a:lnTo>
                  <a:lnTo>
                    <a:pt x="3094" y="1121"/>
                  </a:lnTo>
                  <a:cubicBezTo>
                    <a:pt x="3071" y="1483"/>
                    <a:pt x="3071" y="1985"/>
                    <a:pt x="3048" y="2476"/>
                  </a:cubicBezTo>
                  <a:lnTo>
                    <a:pt x="3234" y="2476"/>
                  </a:lnTo>
                  <a:lnTo>
                    <a:pt x="3269" y="4157"/>
                  </a:lnTo>
                  <a:cubicBezTo>
                    <a:pt x="3269" y="4157"/>
                    <a:pt x="2943" y="5033"/>
                    <a:pt x="1611" y="5044"/>
                  </a:cubicBezTo>
                  <a:cubicBezTo>
                    <a:pt x="514" y="5044"/>
                    <a:pt x="47" y="4157"/>
                    <a:pt x="47" y="4157"/>
                  </a:cubicBezTo>
                  <a:lnTo>
                    <a:pt x="12" y="2476"/>
                  </a:lnTo>
                  <a:lnTo>
                    <a:pt x="175" y="2464"/>
                  </a:lnTo>
                  <a:cubicBezTo>
                    <a:pt x="175" y="2464"/>
                    <a:pt x="164" y="2254"/>
                    <a:pt x="199" y="1565"/>
                  </a:cubicBezTo>
                  <a:cubicBezTo>
                    <a:pt x="199" y="1471"/>
                    <a:pt x="199" y="1203"/>
                    <a:pt x="199" y="1121"/>
                  </a:cubicBezTo>
                  <a:close/>
                  <a:moveTo>
                    <a:pt x="2067" y="1121"/>
                  </a:moveTo>
                  <a:lnTo>
                    <a:pt x="1109" y="1121"/>
                  </a:lnTo>
                  <a:cubicBezTo>
                    <a:pt x="1109" y="1576"/>
                    <a:pt x="1121" y="2020"/>
                    <a:pt x="1074" y="2476"/>
                  </a:cubicBezTo>
                  <a:lnTo>
                    <a:pt x="2008" y="2476"/>
                  </a:lnTo>
                  <a:lnTo>
                    <a:pt x="1997" y="2125"/>
                  </a:lnTo>
                  <a:cubicBezTo>
                    <a:pt x="2020" y="1635"/>
                    <a:pt x="2032" y="1390"/>
                    <a:pt x="2067" y="1121"/>
                  </a:cubicBezTo>
                  <a:close/>
                  <a:moveTo>
                    <a:pt x="2919" y="1121"/>
                  </a:moveTo>
                  <a:lnTo>
                    <a:pt x="2207" y="1121"/>
                  </a:lnTo>
                  <a:cubicBezTo>
                    <a:pt x="2207" y="1611"/>
                    <a:pt x="2207" y="1740"/>
                    <a:pt x="2195" y="2008"/>
                  </a:cubicBezTo>
                  <a:lnTo>
                    <a:pt x="2160" y="2476"/>
                  </a:lnTo>
                  <a:lnTo>
                    <a:pt x="2896" y="2476"/>
                  </a:lnTo>
                  <a:lnTo>
                    <a:pt x="2884" y="1705"/>
                  </a:lnTo>
                  <a:cubicBezTo>
                    <a:pt x="2884" y="1635"/>
                    <a:pt x="2908" y="1179"/>
                    <a:pt x="2919" y="1121"/>
                  </a:cubicBezTo>
                  <a:close/>
                  <a:moveTo>
                    <a:pt x="981" y="1121"/>
                  </a:moveTo>
                  <a:lnTo>
                    <a:pt x="327" y="1121"/>
                  </a:lnTo>
                  <a:cubicBezTo>
                    <a:pt x="397" y="1576"/>
                    <a:pt x="304" y="2149"/>
                    <a:pt x="362" y="2464"/>
                  </a:cubicBezTo>
                  <a:lnTo>
                    <a:pt x="946" y="2476"/>
                  </a:lnTo>
                  <a:cubicBezTo>
                    <a:pt x="946" y="2242"/>
                    <a:pt x="946" y="1682"/>
                    <a:pt x="981" y="1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6"/>
            <p:cNvSpPr/>
            <p:nvPr/>
          </p:nvSpPr>
          <p:spPr>
            <a:xfrm>
              <a:off x="8121422" y="4556909"/>
              <a:ext cx="203041" cy="312109"/>
            </a:xfrm>
            <a:custGeom>
              <a:avLst/>
              <a:gdLst/>
              <a:ahLst/>
              <a:cxnLst/>
              <a:rect l="l" t="t" r="r" b="b"/>
              <a:pathLst>
                <a:path w="3282" h="5045" extrusionOk="0">
                  <a:moveTo>
                    <a:pt x="187" y="1121"/>
                  </a:moveTo>
                  <a:lnTo>
                    <a:pt x="0" y="1121"/>
                  </a:lnTo>
                  <a:lnTo>
                    <a:pt x="0" y="841"/>
                  </a:lnTo>
                  <a:lnTo>
                    <a:pt x="1705" y="0"/>
                  </a:lnTo>
                  <a:lnTo>
                    <a:pt x="3281" y="841"/>
                  </a:lnTo>
                  <a:lnTo>
                    <a:pt x="3281" y="1121"/>
                  </a:lnTo>
                  <a:lnTo>
                    <a:pt x="3083" y="1121"/>
                  </a:lnTo>
                  <a:cubicBezTo>
                    <a:pt x="3059" y="1483"/>
                    <a:pt x="3059" y="1985"/>
                    <a:pt x="3048" y="2476"/>
                  </a:cubicBezTo>
                  <a:lnTo>
                    <a:pt x="3235" y="2476"/>
                  </a:lnTo>
                  <a:lnTo>
                    <a:pt x="3258" y="4157"/>
                  </a:lnTo>
                  <a:cubicBezTo>
                    <a:pt x="3258" y="4157"/>
                    <a:pt x="2931" y="5033"/>
                    <a:pt x="1600" y="5045"/>
                  </a:cubicBezTo>
                  <a:cubicBezTo>
                    <a:pt x="514" y="5045"/>
                    <a:pt x="35" y="4157"/>
                    <a:pt x="35" y="4157"/>
                  </a:cubicBezTo>
                  <a:lnTo>
                    <a:pt x="12" y="2476"/>
                  </a:lnTo>
                  <a:lnTo>
                    <a:pt x="164" y="2464"/>
                  </a:lnTo>
                  <a:cubicBezTo>
                    <a:pt x="164" y="2464"/>
                    <a:pt x="152" y="2254"/>
                    <a:pt x="187" y="1565"/>
                  </a:cubicBezTo>
                  <a:cubicBezTo>
                    <a:pt x="199" y="1472"/>
                    <a:pt x="199" y="1203"/>
                    <a:pt x="187" y="1121"/>
                  </a:cubicBezTo>
                  <a:close/>
                  <a:moveTo>
                    <a:pt x="2055" y="1121"/>
                  </a:moveTo>
                  <a:lnTo>
                    <a:pt x="1109" y="1121"/>
                  </a:lnTo>
                  <a:cubicBezTo>
                    <a:pt x="1109" y="1565"/>
                    <a:pt x="1109" y="2020"/>
                    <a:pt x="1063" y="2476"/>
                  </a:cubicBezTo>
                  <a:lnTo>
                    <a:pt x="2008" y="2476"/>
                  </a:lnTo>
                  <a:lnTo>
                    <a:pt x="1985" y="2125"/>
                  </a:lnTo>
                  <a:cubicBezTo>
                    <a:pt x="2008" y="1635"/>
                    <a:pt x="2032" y="1390"/>
                    <a:pt x="2055" y="1121"/>
                  </a:cubicBezTo>
                  <a:close/>
                  <a:moveTo>
                    <a:pt x="2919" y="1121"/>
                  </a:moveTo>
                  <a:lnTo>
                    <a:pt x="2195" y="1121"/>
                  </a:lnTo>
                  <a:cubicBezTo>
                    <a:pt x="2207" y="1612"/>
                    <a:pt x="2195" y="1740"/>
                    <a:pt x="2184" y="2009"/>
                  </a:cubicBezTo>
                  <a:lnTo>
                    <a:pt x="2149" y="2476"/>
                  </a:lnTo>
                  <a:lnTo>
                    <a:pt x="2896" y="2476"/>
                  </a:lnTo>
                  <a:lnTo>
                    <a:pt x="2873" y="1705"/>
                  </a:lnTo>
                  <a:cubicBezTo>
                    <a:pt x="2884" y="1635"/>
                    <a:pt x="2896" y="1180"/>
                    <a:pt x="2919" y="1121"/>
                  </a:cubicBezTo>
                  <a:close/>
                  <a:moveTo>
                    <a:pt x="981" y="1121"/>
                  </a:moveTo>
                  <a:lnTo>
                    <a:pt x="315" y="1121"/>
                  </a:lnTo>
                  <a:cubicBezTo>
                    <a:pt x="385" y="1577"/>
                    <a:pt x="292" y="2149"/>
                    <a:pt x="350" y="2464"/>
                  </a:cubicBezTo>
                  <a:lnTo>
                    <a:pt x="934" y="2476"/>
                  </a:lnTo>
                  <a:cubicBezTo>
                    <a:pt x="934" y="2242"/>
                    <a:pt x="946" y="1682"/>
                    <a:pt x="981" y="1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6"/>
            <p:cNvSpPr/>
            <p:nvPr/>
          </p:nvSpPr>
          <p:spPr>
            <a:xfrm>
              <a:off x="7450303" y="4251352"/>
              <a:ext cx="203041" cy="312109"/>
            </a:xfrm>
            <a:custGeom>
              <a:avLst/>
              <a:gdLst/>
              <a:ahLst/>
              <a:cxnLst/>
              <a:rect l="l" t="t" r="r" b="b"/>
              <a:pathLst>
                <a:path w="3282" h="5045" extrusionOk="0">
                  <a:moveTo>
                    <a:pt x="187" y="1109"/>
                  </a:moveTo>
                  <a:lnTo>
                    <a:pt x="1" y="1109"/>
                  </a:lnTo>
                  <a:lnTo>
                    <a:pt x="1" y="841"/>
                  </a:lnTo>
                  <a:lnTo>
                    <a:pt x="1717" y="0"/>
                  </a:lnTo>
                  <a:lnTo>
                    <a:pt x="3282" y="841"/>
                  </a:lnTo>
                  <a:lnTo>
                    <a:pt x="3282" y="1109"/>
                  </a:lnTo>
                  <a:lnTo>
                    <a:pt x="3083" y="1109"/>
                  </a:lnTo>
                  <a:cubicBezTo>
                    <a:pt x="3060" y="1471"/>
                    <a:pt x="3060" y="1974"/>
                    <a:pt x="3048" y="2476"/>
                  </a:cubicBezTo>
                  <a:lnTo>
                    <a:pt x="3235" y="2476"/>
                  </a:lnTo>
                  <a:lnTo>
                    <a:pt x="3258" y="4145"/>
                  </a:lnTo>
                  <a:cubicBezTo>
                    <a:pt x="3258" y="4145"/>
                    <a:pt x="2931" y="5033"/>
                    <a:pt x="1600" y="5033"/>
                  </a:cubicBezTo>
                  <a:cubicBezTo>
                    <a:pt x="514" y="5044"/>
                    <a:pt x="36" y="4145"/>
                    <a:pt x="36" y="4145"/>
                  </a:cubicBezTo>
                  <a:lnTo>
                    <a:pt x="12" y="2476"/>
                  </a:lnTo>
                  <a:lnTo>
                    <a:pt x="176" y="2452"/>
                  </a:lnTo>
                  <a:cubicBezTo>
                    <a:pt x="176" y="2452"/>
                    <a:pt x="152" y="2254"/>
                    <a:pt x="187" y="1565"/>
                  </a:cubicBezTo>
                  <a:cubicBezTo>
                    <a:pt x="199" y="1460"/>
                    <a:pt x="199" y="1191"/>
                    <a:pt x="187" y="1109"/>
                  </a:cubicBezTo>
                  <a:close/>
                  <a:moveTo>
                    <a:pt x="2056" y="1109"/>
                  </a:moveTo>
                  <a:lnTo>
                    <a:pt x="1110" y="1109"/>
                  </a:lnTo>
                  <a:cubicBezTo>
                    <a:pt x="1110" y="1565"/>
                    <a:pt x="1110" y="2020"/>
                    <a:pt x="1063" y="2476"/>
                  </a:cubicBezTo>
                  <a:lnTo>
                    <a:pt x="2009" y="2476"/>
                  </a:lnTo>
                  <a:lnTo>
                    <a:pt x="1986" y="2125"/>
                  </a:lnTo>
                  <a:cubicBezTo>
                    <a:pt x="2009" y="1635"/>
                    <a:pt x="2032" y="1390"/>
                    <a:pt x="2056" y="1109"/>
                  </a:cubicBezTo>
                  <a:close/>
                  <a:moveTo>
                    <a:pt x="2920" y="1109"/>
                  </a:moveTo>
                  <a:lnTo>
                    <a:pt x="2196" y="1109"/>
                  </a:lnTo>
                  <a:cubicBezTo>
                    <a:pt x="2207" y="1612"/>
                    <a:pt x="2196" y="1740"/>
                    <a:pt x="2184" y="1997"/>
                  </a:cubicBezTo>
                  <a:lnTo>
                    <a:pt x="2149" y="2476"/>
                  </a:lnTo>
                  <a:lnTo>
                    <a:pt x="2896" y="2476"/>
                  </a:lnTo>
                  <a:lnTo>
                    <a:pt x="2873" y="1693"/>
                  </a:lnTo>
                  <a:cubicBezTo>
                    <a:pt x="2885" y="1623"/>
                    <a:pt x="2908" y="1168"/>
                    <a:pt x="2920" y="1109"/>
                  </a:cubicBezTo>
                  <a:close/>
                  <a:moveTo>
                    <a:pt x="981" y="1109"/>
                  </a:moveTo>
                  <a:lnTo>
                    <a:pt x="316" y="1109"/>
                  </a:lnTo>
                  <a:cubicBezTo>
                    <a:pt x="386" y="1565"/>
                    <a:pt x="304" y="2137"/>
                    <a:pt x="351" y="2464"/>
                  </a:cubicBezTo>
                  <a:lnTo>
                    <a:pt x="935" y="2476"/>
                  </a:lnTo>
                  <a:cubicBezTo>
                    <a:pt x="935" y="2230"/>
                    <a:pt x="946" y="1670"/>
                    <a:pt x="981" y="110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6"/>
            <p:cNvSpPr/>
            <p:nvPr/>
          </p:nvSpPr>
          <p:spPr>
            <a:xfrm>
              <a:off x="8870491" y="4455758"/>
              <a:ext cx="203783" cy="312109"/>
            </a:xfrm>
            <a:custGeom>
              <a:avLst/>
              <a:gdLst/>
              <a:ahLst/>
              <a:cxnLst/>
              <a:rect l="l" t="t" r="r" b="b"/>
              <a:pathLst>
                <a:path w="3294" h="5045" extrusionOk="0">
                  <a:moveTo>
                    <a:pt x="199" y="1110"/>
                  </a:moveTo>
                  <a:lnTo>
                    <a:pt x="1" y="1110"/>
                  </a:lnTo>
                  <a:lnTo>
                    <a:pt x="1" y="841"/>
                  </a:lnTo>
                  <a:lnTo>
                    <a:pt x="1717" y="1"/>
                  </a:lnTo>
                  <a:lnTo>
                    <a:pt x="3294" y="841"/>
                  </a:lnTo>
                  <a:lnTo>
                    <a:pt x="3294" y="1110"/>
                  </a:lnTo>
                  <a:lnTo>
                    <a:pt x="3083" y="1110"/>
                  </a:lnTo>
                  <a:cubicBezTo>
                    <a:pt x="3072" y="1472"/>
                    <a:pt x="3060" y="1974"/>
                    <a:pt x="3048" y="2476"/>
                  </a:cubicBezTo>
                  <a:lnTo>
                    <a:pt x="3235" y="2476"/>
                  </a:lnTo>
                  <a:lnTo>
                    <a:pt x="3259" y="4146"/>
                  </a:lnTo>
                  <a:cubicBezTo>
                    <a:pt x="3259" y="4146"/>
                    <a:pt x="2943" y="5033"/>
                    <a:pt x="1600" y="5033"/>
                  </a:cubicBezTo>
                  <a:cubicBezTo>
                    <a:pt x="515" y="5045"/>
                    <a:pt x="36" y="4146"/>
                    <a:pt x="36" y="4146"/>
                  </a:cubicBezTo>
                  <a:lnTo>
                    <a:pt x="12" y="2476"/>
                  </a:lnTo>
                  <a:lnTo>
                    <a:pt x="176" y="2464"/>
                  </a:lnTo>
                  <a:cubicBezTo>
                    <a:pt x="176" y="2464"/>
                    <a:pt x="164" y="2254"/>
                    <a:pt x="199" y="1565"/>
                  </a:cubicBezTo>
                  <a:cubicBezTo>
                    <a:pt x="199" y="1460"/>
                    <a:pt x="199" y="1192"/>
                    <a:pt x="199" y="1110"/>
                  </a:cubicBezTo>
                  <a:close/>
                  <a:moveTo>
                    <a:pt x="2068" y="1110"/>
                  </a:moveTo>
                  <a:lnTo>
                    <a:pt x="1110" y="1110"/>
                  </a:lnTo>
                  <a:cubicBezTo>
                    <a:pt x="1110" y="1565"/>
                    <a:pt x="1122" y="2021"/>
                    <a:pt x="1075" y="2476"/>
                  </a:cubicBezTo>
                  <a:lnTo>
                    <a:pt x="2009" y="2476"/>
                  </a:lnTo>
                  <a:lnTo>
                    <a:pt x="1997" y="2126"/>
                  </a:lnTo>
                  <a:cubicBezTo>
                    <a:pt x="2009" y="1635"/>
                    <a:pt x="2032" y="1390"/>
                    <a:pt x="2068" y="1110"/>
                  </a:cubicBezTo>
                  <a:close/>
                  <a:moveTo>
                    <a:pt x="2920" y="1110"/>
                  </a:moveTo>
                  <a:lnTo>
                    <a:pt x="2196" y="1110"/>
                  </a:lnTo>
                  <a:cubicBezTo>
                    <a:pt x="2208" y="1612"/>
                    <a:pt x="2196" y="1740"/>
                    <a:pt x="2196" y="1997"/>
                  </a:cubicBezTo>
                  <a:lnTo>
                    <a:pt x="2161" y="2476"/>
                  </a:lnTo>
                  <a:lnTo>
                    <a:pt x="2897" y="2476"/>
                  </a:lnTo>
                  <a:lnTo>
                    <a:pt x="2873" y="1705"/>
                  </a:lnTo>
                  <a:cubicBezTo>
                    <a:pt x="2885" y="1624"/>
                    <a:pt x="2908" y="1168"/>
                    <a:pt x="2920" y="1110"/>
                  </a:cubicBezTo>
                  <a:close/>
                  <a:moveTo>
                    <a:pt x="982" y="1110"/>
                  </a:moveTo>
                  <a:lnTo>
                    <a:pt x="328" y="1110"/>
                  </a:lnTo>
                  <a:cubicBezTo>
                    <a:pt x="386" y="1565"/>
                    <a:pt x="304" y="2137"/>
                    <a:pt x="351" y="2464"/>
                  </a:cubicBezTo>
                  <a:lnTo>
                    <a:pt x="935" y="2476"/>
                  </a:lnTo>
                  <a:cubicBezTo>
                    <a:pt x="947" y="2231"/>
                    <a:pt x="947" y="1670"/>
                    <a:pt x="982" y="11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6"/>
            <p:cNvSpPr/>
            <p:nvPr/>
          </p:nvSpPr>
          <p:spPr>
            <a:xfrm>
              <a:off x="7643200" y="2251773"/>
              <a:ext cx="203041" cy="312109"/>
            </a:xfrm>
            <a:custGeom>
              <a:avLst/>
              <a:gdLst/>
              <a:ahLst/>
              <a:cxnLst/>
              <a:rect l="l" t="t" r="r" b="b"/>
              <a:pathLst>
                <a:path w="3282" h="5045" extrusionOk="0">
                  <a:moveTo>
                    <a:pt x="187" y="1110"/>
                  </a:moveTo>
                  <a:lnTo>
                    <a:pt x="0" y="1110"/>
                  </a:lnTo>
                  <a:lnTo>
                    <a:pt x="0" y="841"/>
                  </a:lnTo>
                  <a:lnTo>
                    <a:pt x="1705" y="0"/>
                  </a:lnTo>
                  <a:lnTo>
                    <a:pt x="3281" y="841"/>
                  </a:lnTo>
                  <a:lnTo>
                    <a:pt x="3281" y="1110"/>
                  </a:lnTo>
                  <a:lnTo>
                    <a:pt x="3083" y="1110"/>
                  </a:lnTo>
                  <a:cubicBezTo>
                    <a:pt x="3059" y="1472"/>
                    <a:pt x="3059" y="1974"/>
                    <a:pt x="3048" y="2476"/>
                  </a:cubicBezTo>
                  <a:lnTo>
                    <a:pt x="3235" y="2476"/>
                  </a:lnTo>
                  <a:lnTo>
                    <a:pt x="3258" y="4146"/>
                  </a:lnTo>
                  <a:cubicBezTo>
                    <a:pt x="3258" y="4146"/>
                    <a:pt x="2931" y="5033"/>
                    <a:pt x="1600" y="5033"/>
                  </a:cubicBezTo>
                  <a:cubicBezTo>
                    <a:pt x="514" y="5045"/>
                    <a:pt x="35" y="4146"/>
                    <a:pt x="35" y="4146"/>
                  </a:cubicBezTo>
                  <a:lnTo>
                    <a:pt x="12" y="2476"/>
                  </a:lnTo>
                  <a:lnTo>
                    <a:pt x="164" y="2464"/>
                  </a:lnTo>
                  <a:cubicBezTo>
                    <a:pt x="164" y="2464"/>
                    <a:pt x="152" y="2254"/>
                    <a:pt x="187" y="1565"/>
                  </a:cubicBezTo>
                  <a:cubicBezTo>
                    <a:pt x="199" y="1460"/>
                    <a:pt x="199" y="1192"/>
                    <a:pt x="187" y="1110"/>
                  </a:cubicBezTo>
                  <a:close/>
                  <a:moveTo>
                    <a:pt x="2055" y="1110"/>
                  </a:moveTo>
                  <a:lnTo>
                    <a:pt x="1098" y="1110"/>
                  </a:lnTo>
                  <a:cubicBezTo>
                    <a:pt x="1109" y="1565"/>
                    <a:pt x="1109" y="2021"/>
                    <a:pt x="1063" y="2476"/>
                  </a:cubicBezTo>
                  <a:lnTo>
                    <a:pt x="2009" y="2476"/>
                  </a:lnTo>
                  <a:lnTo>
                    <a:pt x="1985" y="2126"/>
                  </a:lnTo>
                  <a:cubicBezTo>
                    <a:pt x="2009" y="1635"/>
                    <a:pt x="2032" y="1390"/>
                    <a:pt x="2055" y="1110"/>
                  </a:cubicBezTo>
                  <a:close/>
                  <a:moveTo>
                    <a:pt x="2919" y="1110"/>
                  </a:moveTo>
                  <a:lnTo>
                    <a:pt x="2195" y="1110"/>
                  </a:lnTo>
                  <a:cubicBezTo>
                    <a:pt x="2195" y="1612"/>
                    <a:pt x="2195" y="1740"/>
                    <a:pt x="2184" y="1997"/>
                  </a:cubicBezTo>
                  <a:lnTo>
                    <a:pt x="2149" y="2476"/>
                  </a:lnTo>
                  <a:lnTo>
                    <a:pt x="2896" y="2476"/>
                  </a:lnTo>
                  <a:lnTo>
                    <a:pt x="2873" y="1705"/>
                  </a:lnTo>
                  <a:cubicBezTo>
                    <a:pt x="2884" y="1624"/>
                    <a:pt x="2896" y="1180"/>
                    <a:pt x="2919" y="1110"/>
                  </a:cubicBezTo>
                  <a:close/>
                  <a:moveTo>
                    <a:pt x="981" y="1110"/>
                  </a:moveTo>
                  <a:lnTo>
                    <a:pt x="315" y="1110"/>
                  </a:lnTo>
                  <a:cubicBezTo>
                    <a:pt x="386" y="1565"/>
                    <a:pt x="292" y="2149"/>
                    <a:pt x="350" y="2464"/>
                  </a:cubicBezTo>
                  <a:lnTo>
                    <a:pt x="934" y="2476"/>
                  </a:lnTo>
                  <a:cubicBezTo>
                    <a:pt x="934" y="2242"/>
                    <a:pt x="946" y="1682"/>
                    <a:pt x="981" y="11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6"/>
            <p:cNvSpPr/>
            <p:nvPr/>
          </p:nvSpPr>
          <p:spPr>
            <a:xfrm>
              <a:off x="8291861" y="2121050"/>
              <a:ext cx="203783" cy="312789"/>
            </a:xfrm>
            <a:custGeom>
              <a:avLst/>
              <a:gdLst/>
              <a:ahLst/>
              <a:cxnLst/>
              <a:rect l="l" t="t" r="r" b="b"/>
              <a:pathLst>
                <a:path w="3294" h="5056" extrusionOk="0">
                  <a:moveTo>
                    <a:pt x="199" y="1121"/>
                  </a:moveTo>
                  <a:lnTo>
                    <a:pt x="1" y="1121"/>
                  </a:lnTo>
                  <a:lnTo>
                    <a:pt x="1" y="852"/>
                  </a:lnTo>
                  <a:lnTo>
                    <a:pt x="1717" y="0"/>
                  </a:lnTo>
                  <a:lnTo>
                    <a:pt x="3294" y="852"/>
                  </a:lnTo>
                  <a:lnTo>
                    <a:pt x="3294" y="1121"/>
                  </a:lnTo>
                  <a:lnTo>
                    <a:pt x="3095" y="1121"/>
                  </a:lnTo>
                  <a:cubicBezTo>
                    <a:pt x="3072" y="1483"/>
                    <a:pt x="3072" y="1985"/>
                    <a:pt x="3048" y="2475"/>
                  </a:cubicBezTo>
                  <a:lnTo>
                    <a:pt x="3235" y="2475"/>
                  </a:lnTo>
                  <a:lnTo>
                    <a:pt x="3270" y="4157"/>
                  </a:lnTo>
                  <a:cubicBezTo>
                    <a:pt x="3270" y="4157"/>
                    <a:pt x="2943" y="5044"/>
                    <a:pt x="1612" y="5044"/>
                  </a:cubicBezTo>
                  <a:cubicBezTo>
                    <a:pt x="526" y="5056"/>
                    <a:pt x="47" y="4157"/>
                    <a:pt x="47" y="4157"/>
                  </a:cubicBezTo>
                  <a:lnTo>
                    <a:pt x="24" y="2475"/>
                  </a:lnTo>
                  <a:lnTo>
                    <a:pt x="176" y="2464"/>
                  </a:lnTo>
                  <a:cubicBezTo>
                    <a:pt x="176" y="2464"/>
                    <a:pt x="164" y="2265"/>
                    <a:pt x="199" y="1576"/>
                  </a:cubicBezTo>
                  <a:cubicBezTo>
                    <a:pt x="199" y="1471"/>
                    <a:pt x="199" y="1203"/>
                    <a:pt x="199" y="1121"/>
                  </a:cubicBezTo>
                  <a:close/>
                  <a:moveTo>
                    <a:pt x="2068" y="1121"/>
                  </a:moveTo>
                  <a:lnTo>
                    <a:pt x="1110" y="1121"/>
                  </a:lnTo>
                  <a:cubicBezTo>
                    <a:pt x="1122" y="1576"/>
                    <a:pt x="1122" y="2032"/>
                    <a:pt x="1075" y="2475"/>
                  </a:cubicBezTo>
                  <a:lnTo>
                    <a:pt x="2009" y="2475"/>
                  </a:lnTo>
                  <a:lnTo>
                    <a:pt x="1997" y="2137"/>
                  </a:lnTo>
                  <a:cubicBezTo>
                    <a:pt x="2021" y="1646"/>
                    <a:pt x="2033" y="1390"/>
                    <a:pt x="2068" y="1121"/>
                  </a:cubicBezTo>
                  <a:close/>
                  <a:moveTo>
                    <a:pt x="2920" y="1121"/>
                  </a:moveTo>
                  <a:lnTo>
                    <a:pt x="2208" y="1121"/>
                  </a:lnTo>
                  <a:cubicBezTo>
                    <a:pt x="2208" y="1623"/>
                    <a:pt x="2208" y="1752"/>
                    <a:pt x="2196" y="2008"/>
                  </a:cubicBezTo>
                  <a:lnTo>
                    <a:pt x="2161" y="2475"/>
                  </a:lnTo>
                  <a:lnTo>
                    <a:pt x="2908" y="2475"/>
                  </a:lnTo>
                  <a:lnTo>
                    <a:pt x="2885" y="1705"/>
                  </a:lnTo>
                  <a:cubicBezTo>
                    <a:pt x="2897" y="1635"/>
                    <a:pt x="2908" y="1179"/>
                    <a:pt x="2920" y="1121"/>
                  </a:cubicBezTo>
                  <a:close/>
                  <a:moveTo>
                    <a:pt x="982" y="1121"/>
                  </a:moveTo>
                  <a:lnTo>
                    <a:pt x="328" y="1121"/>
                  </a:lnTo>
                  <a:cubicBezTo>
                    <a:pt x="398" y="1576"/>
                    <a:pt x="304" y="2149"/>
                    <a:pt x="363" y="2464"/>
                  </a:cubicBezTo>
                  <a:lnTo>
                    <a:pt x="947" y="2475"/>
                  </a:lnTo>
                  <a:cubicBezTo>
                    <a:pt x="947" y="2242"/>
                    <a:pt x="958" y="1681"/>
                    <a:pt x="982" y="112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6"/>
            <p:cNvSpPr/>
            <p:nvPr/>
          </p:nvSpPr>
          <p:spPr>
            <a:xfrm>
              <a:off x="9060481" y="2381074"/>
              <a:ext cx="203041" cy="312851"/>
            </a:xfrm>
            <a:custGeom>
              <a:avLst/>
              <a:gdLst/>
              <a:ahLst/>
              <a:cxnLst/>
              <a:rect l="l" t="t" r="r" b="b"/>
              <a:pathLst>
                <a:path w="3282" h="5057" extrusionOk="0">
                  <a:moveTo>
                    <a:pt x="188" y="1122"/>
                  </a:moveTo>
                  <a:lnTo>
                    <a:pt x="1" y="1122"/>
                  </a:lnTo>
                  <a:lnTo>
                    <a:pt x="1" y="853"/>
                  </a:lnTo>
                  <a:lnTo>
                    <a:pt x="1717" y="1"/>
                  </a:lnTo>
                  <a:lnTo>
                    <a:pt x="3282" y="853"/>
                  </a:lnTo>
                  <a:lnTo>
                    <a:pt x="3282" y="1122"/>
                  </a:lnTo>
                  <a:lnTo>
                    <a:pt x="3083" y="1122"/>
                  </a:lnTo>
                  <a:cubicBezTo>
                    <a:pt x="3072" y="1484"/>
                    <a:pt x="3060" y="1986"/>
                    <a:pt x="3048" y="2476"/>
                  </a:cubicBezTo>
                  <a:lnTo>
                    <a:pt x="3235" y="2476"/>
                  </a:lnTo>
                  <a:lnTo>
                    <a:pt x="3258" y="4157"/>
                  </a:lnTo>
                  <a:cubicBezTo>
                    <a:pt x="3258" y="4157"/>
                    <a:pt x="2932" y="5045"/>
                    <a:pt x="1600" y="5045"/>
                  </a:cubicBezTo>
                  <a:cubicBezTo>
                    <a:pt x="514" y="5057"/>
                    <a:pt x="36" y="4157"/>
                    <a:pt x="36" y="4157"/>
                  </a:cubicBezTo>
                  <a:lnTo>
                    <a:pt x="12" y="2476"/>
                  </a:lnTo>
                  <a:lnTo>
                    <a:pt x="176" y="2464"/>
                  </a:lnTo>
                  <a:cubicBezTo>
                    <a:pt x="176" y="2464"/>
                    <a:pt x="152" y="2266"/>
                    <a:pt x="188" y="1577"/>
                  </a:cubicBezTo>
                  <a:cubicBezTo>
                    <a:pt x="199" y="1472"/>
                    <a:pt x="199" y="1203"/>
                    <a:pt x="188" y="1122"/>
                  </a:cubicBezTo>
                  <a:close/>
                  <a:moveTo>
                    <a:pt x="2056" y="1122"/>
                  </a:moveTo>
                  <a:lnTo>
                    <a:pt x="1110" y="1122"/>
                  </a:lnTo>
                  <a:cubicBezTo>
                    <a:pt x="1110" y="1577"/>
                    <a:pt x="1122" y="2032"/>
                    <a:pt x="1063" y="2476"/>
                  </a:cubicBezTo>
                  <a:lnTo>
                    <a:pt x="2009" y="2476"/>
                  </a:lnTo>
                  <a:lnTo>
                    <a:pt x="1986" y="2137"/>
                  </a:lnTo>
                  <a:cubicBezTo>
                    <a:pt x="2009" y="1647"/>
                    <a:pt x="2032" y="1390"/>
                    <a:pt x="2056" y="1122"/>
                  </a:cubicBezTo>
                  <a:close/>
                  <a:moveTo>
                    <a:pt x="2920" y="1122"/>
                  </a:moveTo>
                  <a:lnTo>
                    <a:pt x="2196" y="1122"/>
                  </a:lnTo>
                  <a:cubicBezTo>
                    <a:pt x="2208" y="1624"/>
                    <a:pt x="2196" y="1752"/>
                    <a:pt x="2184" y="2009"/>
                  </a:cubicBezTo>
                  <a:lnTo>
                    <a:pt x="2161" y="2476"/>
                  </a:lnTo>
                  <a:lnTo>
                    <a:pt x="2897" y="2476"/>
                  </a:lnTo>
                  <a:lnTo>
                    <a:pt x="2873" y="1705"/>
                  </a:lnTo>
                  <a:cubicBezTo>
                    <a:pt x="2885" y="1635"/>
                    <a:pt x="2908" y="1180"/>
                    <a:pt x="2920" y="1122"/>
                  </a:cubicBezTo>
                  <a:close/>
                  <a:moveTo>
                    <a:pt x="982" y="1122"/>
                  </a:moveTo>
                  <a:lnTo>
                    <a:pt x="316" y="1122"/>
                  </a:lnTo>
                  <a:cubicBezTo>
                    <a:pt x="386" y="1577"/>
                    <a:pt x="304" y="2149"/>
                    <a:pt x="351" y="2476"/>
                  </a:cubicBezTo>
                  <a:lnTo>
                    <a:pt x="935" y="2476"/>
                  </a:lnTo>
                  <a:cubicBezTo>
                    <a:pt x="935" y="2242"/>
                    <a:pt x="947" y="1682"/>
                    <a:pt x="982" y="11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 name="Google Shape;904;p66"/>
          <p:cNvGrpSpPr/>
          <p:nvPr/>
        </p:nvGrpSpPr>
        <p:grpSpPr>
          <a:xfrm>
            <a:off x="980948" y="-6300"/>
            <a:ext cx="1597084" cy="1450392"/>
            <a:chOff x="599913" y="-6301"/>
            <a:chExt cx="2016774" cy="1831534"/>
          </a:xfrm>
        </p:grpSpPr>
        <p:sp>
          <p:nvSpPr>
            <p:cNvPr id="905" name="Google Shape;905;p66"/>
            <p:cNvSpPr/>
            <p:nvPr/>
          </p:nvSpPr>
          <p:spPr>
            <a:xfrm>
              <a:off x="914442" y="-6301"/>
              <a:ext cx="746717" cy="1514781"/>
            </a:xfrm>
            <a:custGeom>
              <a:avLst/>
              <a:gdLst/>
              <a:ahLst/>
              <a:cxnLst/>
              <a:rect l="l" t="t" r="r" b="b"/>
              <a:pathLst>
                <a:path w="7381" h="14973" extrusionOk="0">
                  <a:moveTo>
                    <a:pt x="75" y="1"/>
                  </a:moveTo>
                  <a:cubicBezTo>
                    <a:pt x="32" y="1"/>
                    <a:pt x="1" y="33"/>
                    <a:pt x="1" y="65"/>
                  </a:cubicBezTo>
                  <a:lnTo>
                    <a:pt x="1" y="4548"/>
                  </a:lnTo>
                  <a:cubicBezTo>
                    <a:pt x="1" y="6252"/>
                    <a:pt x="320" y="7859"/>
                    <a:pt x="938" y="9318"/>
                  </a:cubicBezTo>
                  <a:cubicBezTo>
                    <a:pt x="2034" y="11885"/>
                    <a:pt x="3696" y="13290"/>
                    <a:pt x="4910" y="14014"/>
                  </a:cubicBezTo>
                  <a:cubicBezTo>
                    <a:pt x="6219" y="14792"/>
                    <a:pt x="7284" y="14973"/>
                    <a:pt x="7295" y="14973"/>
                  </a:cubicBezTo>
                  <a:lnTo>
                    <a:pt x="7306" y="14973"/>
                  </a:lnTo>
                  <a:cubicBezTo>
                    <a:pt x="7338" y="14973"/>
                    <a:pt x="7370" y="14952"/>
                    <a:pt x="7380" y="14920"/>
                  </a:cubicBezTo>
                  <a:cubicBezTo>
                    <a:pt x="7380" y="14877"/>
                    <a:pt x="7359" y="14845"/>
                    <a:pt x="7316" y="14834"/>
                  </a:cubicBezTo>
                  <a:cubicBezTo>
                    <a:pt x="7306" y="14834"/>
                    <a:pt x="6262" y="14664"/>
                    <a:pt x="4984" y="13887"/>
                  </a:cubicBezTo>
                  <a:cubicBezTo>
                    <a:pt x="3792" y="13173"/>
                    <a:pt x="2141" y="11800"/>
                    <a:pt x="1065" y="9265"/>
                  </a:cubicBezTo>
                  <a:cubicBezTo>
                    <a:pt x="458" y="7817"/>
                    <a:pt x="139" y="6230"/>
                    <a:pt x="139" y="4548"/>
                  </a:cubicBezTo>
                  <a:lnTo>
                    <a:pt x="139" y="65"/>
                  </a:lnTo>
                  <a:cubicBezTo>
                    <a:pt x="139" y="33"/>
                    <a:pt x="107" y="1"/>
                    <a:pt x="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6"/>
            <p:cNvSpPr/>
            <p:nvPr/>
          </p:nvSpPr>
          <p:spPr>
            <a:xfrm>
              <a:off x="1501619" y="1083979"/>
              <a:ext cx="714344" cy="741254"/>
            </a:xfrm>
            <a:custGeom>
              <a:avLst/>
              <a:gdLst/>
              <a:ahLst/>
              <a:cxnLst/>
              <a:rect l="l" t="t" r="r" b="b"/>
              <a:pathLst>
                <a:path w="7061" h="7327" extrusionOk="0">
                  <a:moveTo>
                    <a:pt x="6049" y="0"/>
                  </a:moveTo>
                  <a:cubicBezTo>
                    <a:pt x="6049" y="0"/>
                    <a:pt x="5921" y="618"/>
                    <a:pt x="5154" y="1267"/>
                  </a:cubicBezTo>
                  <a:cubicBezTo>
                    <a:pt x="4398" y="1906"/>
                    <a:pt x="1853" y="1704"/>
                    <a:pt x="1172" y="2694"/>
                  </a:cubicBezTo>
                  <a:cubicBezTo>
                    <a:pt x="490" y="3685"/>
                    <a:pt x="0" y="3759"/>
                    <a:pt x="0" y="3759"/>
                  </a:cubicBezTo>
                  <a:cubicBezTo>
                    <a:pt x="0" y="3759"/>
                    <a:pt x="501" y="3812"/>
                    <a:pt x="1203" y="4782"/>
                  </a:cubicBezTo>
                  <a:cubicBezTo>
                    <a:pt x="1917" y="5740"/>
                    <a:pt x="4451" y="5463"/>
                    <a:pt x="5229" y="6091"/>
                  </a:cubicBezTo>
                  <a:cubicBezTo>
                    <a:pt x="6017" y="6709"/>
                    <a:pt x="6155" y="7327"/>
                    <a:pt x="6155" y="7327"/>
                  </a:cubicBezTo>
                  <a:cubicBezTo>
                    <a:pt x="6155" y="7327"/>
                    <a:pt x="7060" y="5846"/>
                    <a:pt x="6283" y="4952"/>
                  </a:cubicBezTo>
                  <a:cubicBezTo>
                    <a:pt x="6283" y="4952"/>
                    <a:pt x="6879" y="4281"/>
                    <a:pt x="6794" y="3653"/>
                  </a:cubicBezTo>
                  <a:cubicBezTo>
                    <a:pt x="6815" y="2918"/>
                    <a:pt x="6240" y="2364"/>
                    <a:pt x="6240" y="2364"/>
                  </a:cubicBezTo>
                  <a:cubicBezTo>
                    <a:pt x="6996" y="1448"/>
                    <a:pt x="6049" y="0"/>
                    <a:pt x="6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6"/>
            <p:cNvSpPr/>
            <p:nvPr/>
          </p:nvSpPr>
          <p:spPr>
            <a:xfrm>
              <a:off x="2117830" y="1507364"/>
              <a:ext cx="149829" cy="6576"/>
            </a:xfrm>
            <a:custGeom>
              <a:avLst/>
              <a:gdLst/>
              <a:ahLst/>
              <a:cxnLst/>
              <a:rect l="l" t="t" r="r" b="b"/>
              <a:pathLst>
                <a:path w="1481" h="65" extrusionOk="0">
                  <a:moveTo>
                    <a:pt x="32" y="0"/>
                  </a:moveTo>
                  <a:cubicBezTo>
                    <a:pt x="11" y="0"/>
                    <a:pt x="0" y="21"/>
                    <a:pt x="0" y="32"/>
                  </a:cubicBezTo>
                  <a:cubicBezTo>
                    <a:pt x="0" y="53"/>
                    <a:pt x="11" y="64"/>
                    <a:pt x="32" y="64"/>
                  </a:cubicBezTo>
                  <a:lnTo>
                    <a:pt x="1448" y="64"/>
                  </a:lnTo>
                  <a:cubicBezTo>
                    <a:pt x="1470" y="64"/>
                    <a:pt x="1480" y="53"/>
                    <a:pt x="1480" y="32"/>
                  </a:cubicBezTo>
                  <a:cubicBezTo>
                    <a:pt x="1480" y="21"/>
                    <a:pt x="1470" y="0"/>
                    <a:pt x="1448"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6"/>
            <p:cNvSpPr/>
            <p:nvPr/>
          </p:nvSpPr>
          <p:spPr>
            <a:xfrm>
              <a:off x="2113480" y="1442718"/>
              <a:ext cx="169253" cy="6576"/>
            </a:xfrm>
            <a:custGeom>
              <a:avLst/>
              <a:gdLst/>
              <a:ahLst/>
              <a:cxnLst/>
              <a:rect l="l" t="t" r="r" b="b"/>
              <a:pathLst>
                <a:path w="1673" h="65" extrusionOk="0">
                  <a:moveTo>
                    <a:pt x="33" y="0"/>
                  </a:moveTo>
                  <a:cubicBezTo>
                    <a:pt x="11" y="0"/>
                    <a:pt x="1" y="11"/>
                    <a:pt x="1" y="32"/>
                  </a:cubicBezTo>
                  <a:cubicBezTo>
                    <a:pt x="1" y="43"/>
                    <a:pt x="11" y="64"/>
                    <a:pt x="33" y="64"/>
                  </a:cubicBezTo>
                  <a:lnTo>
                    <a:pt x="1641" y="64"/>
                  </a:lnTo>
                  <a:cubicBezTo>
                    <a:pt x="1662" y="64"/>
                    <a:pt x="1673" y="43"/>
                    <a:pt x="1673" y="32"/>
                  </a:cubicBezTo>
                  <a:cubicBezTo>
                    <a:pt x="1673" y="11"/>
                    <a:pt x="1662" y="0"/>
                    <a:pt x="1641"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6"/>
            <p:cNvSpPr/>
            <p:nvPr/>
          </p:nvSpPr>
          <p:spPr>
            <a:xfrm>
              <a:off x="2110242" y="1378072"/>
              <a:ext cx="149829" cy="5463"/>
            </a:xfrm>
            <a:custGeom>
              <a:avLst/>
              <a:gdLst/>
              <a:ahLst/>
              <a:cxnLst/>
              <a:rect l="l" t="t" r="r" b="b"/>
              <a:pathLst>
                <a:path w="1481" h="54" extrusionOk="0">
                  <a:moveTo>
                    <a:pt x="22" y="0"/>
                  </a:moveTo>
                  <a:cubicBezTo>
                    <a:pt x="11" y="0"/>
                    <a:pt x="1" y="11"/>
                    <a:pt x="1" y="32"/>
                  </a:cubicBezTo>
                  <a:cubicBezTo>
                    <a:pt x="1" y="43"/>
                    <a:pt x="11" y="54"/>
                    <a:pt x="22" y="54"/>
                  </a:cubicBezTo>
                  <a:lnTo>
                    <a:pt x="1449" y="54"/>
                  </a:lnTo>
                  <a:cubicBezTo>
                    <a:pt x="1470" y="54"/>
                    <a:pt x="1481" y="43"/>
                    <a:pt x="1481" y="32"/>
                  </a:cubicBezTo>
                  <a:cubicBezTo>
                    <a:pt x="1481" y="11"/>
                    <a:pt x="1470" y="0"/>
                    <a:pt x="1449"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6"/>
            <p:cNvSpPr/>
            <p:nvPr/>
          </p:nvSpPr>
          <p:spPr>
            <a:xfrm>
              <a:off x="1685845" y="1509489"/>
              <a:ext cx="339417" cy="52911"/>
            </a:xfrm>
            <a:custGeom>
              <a:avLst/>
              <a:gdLst/>
              <a:ahLst/>
              <a:cxnLst/>
              <a:rect l="l" t="t" r="r" b="b"/>
              <a:pathLst>
                <a:path w="3355" h="523" extrusionOk="0">
                  <a:moveTo>
                    <a:pt x="11" y="0"/>
                  </a:moveTo>
                  <a:cubicBezTo>
                    <a:pt x="11" y="0"/>
                    <a:pt x="0" y="0"/>
                    <a:pt x="0" y="11"/>
                  </a:cubicBezTo>
                  <a:cubicBezTo>
                    <a:pt x="0" y="11"/>
                    <a:pt x="0" y="22"/>
                    <a:pt x="0" y="22"/>
                  </a:cubicBezTo>
                  <a:cubicBezTo>
                    <a:pt x="21" y="32"/>
                    <a:pt x="1246" y="522"/>
                    <a:pt x="2854" y="522"/>
                  </a:cubicBezTo>
                  <a:cubicBezTo>
                    <a:pt x="3014" y="522"/>
                    <a:pt x="3173" y="522"/>
                    <a:pt x="3344" y="512"/>
                  </a:cubicBezTo>
                  <a:cubicBezTo>
                    <a:pt x="3344" y="512"/>
                    <a:pt x="3354" y="501"/>
                    <a:pt x="3354" y="501"/>
                  </a:cubicBezTo>
                  <a:cubicBezTo>
                    <a:pt x="3354" y="490"/>
                    <a:pt x="3344" y="490"/>
                    <a:pt x="3333" y="490"/>
                  </a:cubicBezTo>
                  <a:cubicBezTo>
                    <a:pt x="3169" y="501"/>
                    <a:pt x="3009" y="506"/>
                    <a:pt x="2852" y="506"/>
                  </a:cubicBezTo>
                  <a:cubicBezTo>
                    <a:pt x="1250" y="506"/>
                    <a:pt x="30" y="10"/>
                    <a:pt x="1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6"/>
            <p:cNvSpPr/>
            <p:nvPr/>
          </p:nvSpPr>
          <p:spPr>
            <a:xfrm>
              <a:off x="1685845" y="1463154"/>
              <a:ext cx="308156" cy="2226"/>
            </a:xfrm>
            <a:custGeom>
              <a:avLst/>
              <a:gdLst/>
              <a:ahLst/>
              <a:cxnLst/>
              <a:rect l="l" t="t" r="r" b="b"/>
              <a:pathLst>
                <a:path w="3046" h="22" extrusionOk="0">
                  <a:moveTo>
                    <a:pt x="11" y="1"/>
                  </a:moveTo>
                  <a:cubicBezTo>
                    <a:pt x="0" y="1"/>
                    <a:pt x="0" y="11"/>
                    <a:pt x="0" y="11"/>
                  </a:cubicBezTo>
                  <a:cubicBezTo>
                    <a:pt x="0" y="22"/>
                    <a:pt x="0" y="22"/>
                    <a:pt x="11" y="22"/>
                  </a:cubicBezTo>
                  <a:lnTo>
                    <a:pt x="3035" y="22"/>
                  </a:lnTo>
                  <a:cubicBezTo>
                    <a:pt x="3035" y="22"/>
                    <a:pt x="3046" y="22"/>
                    <a:pt x="3046" y="11"/>
                  </a:cubicBezTo>
                  <a:cubicBezTo>
                    <a:pt x="3046" y="11"/>
                    <a:pt x="3035" y="1"/>
                    <a:pt x="303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6"/>
            <p:cNvSpPr/>
            <p:nvPr/>
          </p:nvSpPr>
          <p:spPr>
            <a:xfrm>
              <a:off x="1685845" y="1369473"/>
              <a:ext cx="339417" cy="47448"/>
            </a:xfrm>
            <a:custGeom>
              <a:avLst/>
              <a:gdLst/>
              <a:ahLst/>
              <a:cxnLst/>
              <a:rect l="l" t="t" r="r" b="b"/>
              <a:pathLst>
                <a:path w="3355" h="469" extrusionOk="0">
                  <a:moveTo>
                    <a:pt x="2298" y="0"/>
                  </a:moveTo>
                  <a:cubicBezTo>
                    <a:pt x="1116" y="0"/>
                    <a:pt x="17" y="439"/>
                    <a:pt x="0" y="447"/>
                  </a:cubicBezTo>
                  <a:cubicBezTo>
                    <a:pt x="0" y="447"/>
                    <a:pt x="0" y="458"/>
                    <a:pt x="0" y="458"/>
                  </a:cubicBezTo>
                  <a:cubicBezTo>
                    <a:pt x="0" y="469"/>
                    <a:pt x="0" y="469"/>
                    <a:pt x="11" y="469"/>
                  </a:cubicBezTo>
                  <a:cubicBezTo>
                    <a:pt x="27" y="460"/>
                    <a:pt x="1121" y="21"/>
                    <a:pt x="2294" y="21"/>
                  </a:cubicBezTo>
                  <a:cubicBezTo>
                    <a:pt x="2642" y="21"/>
                    <a:pt x="2997" y="60"/>
                    <a:pt x="3333" y="160"/>
                  </a:cubicBezTo>
                  <a:cubicBezTo>
                    <a:pt x="3344" y="160"/>
                    <a:pt x="3344" y="149"/>
                    <a:pt x="3354" y="149"/>
                  </a:cubicBezTo>
                  <a:cubicBezTo>
                    <a:pt x="3354" y="139"/>
                    <a:pt x="3344" y="139"/>
                    <a:pt x="3344" y="139"/>
                  </a:cubicBezTo>
                  <a:cubicBezTo>
                    <a:pt x="3005" y="39"/>
                    <a:pt x="2648" y="0"/>
                    <a:pt x="229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6"/>
            <p:cNvSpPr/>
            <p:nvPr/>
          </p:nvSpPr>
          <p:spPr>
            <a:xfrm>
              <a:off x="1258108" y="1287123"/>
              <a:ext cx="162779" cy="256965"/>
            </a:xfrm>
            <a:custGeom>
              <a:avLst/>
              <a:gdLst/>
              <a:ahLst/>
              <a:cxnLst/>
              <a:rect l="l" t="t" r="r" b="b"/>
              <a:pathLst>
                <a:path w="1609" h="2540" extrusionOk="0">
                  <a:moveTo>
                    <a:pt x="82" y="1"/>
                  </a:moveTo>
                  <a:cubicBezTo>
                    <a:pt x="62" y="1"/>
                    <a:pt x="44" y="9"/>
                    <a:pt x="32" y="26"/>
                  </a:cubicBezTo>
                  <a:cubicBezTo>
                    <a:pt x="1" y="47"/>
                    <a:pt x="1" y="90"/>
                    <a:pt x="32" y="122"/>
                  </a:cubicBezTo>
                  <a:cubicBezTo>
                    <a:pt x="43" y="133"/>
                    <a:pt x="1183" y="1219"/>
                    <a:pt x="1459" y="2486"/>
                  </a:cubicBezTo>
                  <a:cubicBezTo>
                    <a:pt x="1459" y="2518"/>
                    <a:pt x="1491" y="2539"/>
                    <a:pt x="1523" y="2539"/>
                  </a:cubicBezTo>
                  <a:lnTo>
                    <a:pt x="1545" y="2539"/>
                  </a:lnTo>
                  <a:cubicBezTo>
                    <a:pt x="1577" y="2529"/>
                    <a:pt x="1608" y="2497"/>
                    <a:pt x="1598" y="2454"/>
                  </a:cubicBezTo>
                  <a:cubicBezTo>
                    <a:pt x="1310" y="1144"/>
                    <a:pt x="182" y="69"/>
                    <a:pt x="128" y="15"/>
                  </a:cubicBezTo>
                  <a:cubicBezTo>
                    <a:pt x="114" y="6"/>
                    <a:pt x="97"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6"/>
            <p:cNvSpPr/>
            <p:nvPr/>
          </p:nvSpPr>
          <p:spPr>
            <a:xfrm>
              <a:off x="1357253" y="1518088"/>
              <a:ext cx="126156" cy="126156"/>
            </a:xfrm>
            <a:custGeom>
              <a:avLst/>
              <a:gdLst/>
              <a:ahLst/>
              <a:cxnLst/>
              <a:rect l="l" t="t" r="r" b="b"/>
              <a:pathLst>
                <a:path w="1247" h="1247" extrusionOk="0">
                  <a:moveTo>
                    <a:pt x="618" y="1"/>
                  </a:moveTo>
                  <a:cubicBezTo>
                    <a:pt x="277" y="1"/>
                    <a:pt x="0" y="278"/>
                    <a:pt x="0" y="618"/>
                  </a:cubicBezTo>
                  <a:cubicBezTo>
                    <a:pt x="0" y="959"/>
                    <a:pt x="277" y="1247"/>
                    <a:pt x="618" y="1247"/>
                  </a:cubicBezTo>
                  <a:cubicBezTo>
                    <a:pt x="969" y="1247"/>
                    <a:pt x="1246" y="959"/>
                    <a:pt x="1246" y="618"/>
                  </a:cubicBezTo>
                  <a:cubicBezTo>
                    <a:pt x="1246" y="278"/>
                    <a:pt x="969" y="1"/>
                    <a:pt x="618" y="1"/>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6"/>
            <p:cNvSpPr/>
            <p:nvPr/>
          </p:nvSpPr>
          <p:spPr>
            <a:xfrm>
              <a:off x="1031898" y="978057"/>
              <a:ext cx="325456" cy="194343"/>
            </a:xfrm>
            <a:custGeom>
              <a:avLst/>
              <a:gdLst/>
              <a:ahLst/>
              <a:cxnLst/>
              <a:rect l="l" t="t" r="r" b="b"/>
              <a:pathLst>
                <a:path w="3217" h="1921" extrusionOk="0">
                  <a:moveTo>
                    <a:pt x="80" y="1"/>
                  </a:moveTo>
                  <a:cubicBezTo>
                    <a:pt x="61" y="1"/>
                    <a:pt x="43" y="9"/>
                    <a:pt x="32" y="25"/>
                  </a:cubicBezTo>
                  <a:cubicBezTo>
                    <a:pt x="0" y="46"/>
                    <a:pt x="0" y="89"/>
                    <a:pt x="32" y="121"/>
                  </a:cubicBezTo>
                  <a:cubicBezTo>
                    <a:pt x="85" y="185"/>
                    <a:pt x="1523" y="1654"/>
                    <a:pt x="3120" y="1920"/>
                  </a:cubicBezTo>
                  <a:lnTo>
                    <a:pt x="3142" y="1920"/>
                  </a:lnTo>
                  <a:cubicBezTo>
                    <a:pt x="3174" y="1920"/>
                    <a:pt x="3206" y="1899"/>
                    <a:pt x="3206" y="1867"/>
                  </a:cubicBezTo>
                  <a:cubicBezTo>
                    <a:pt x="3216" y="1825"/>
                    <a:pt x="3184" y="1793"/>
                    <a:pt x="3152" y="1782"/>
                  </a:cubicBezTo>
                  <a:cubicBezTo>
                    <a:pt x="1598" y="1516"/>
                    <a:pt x="139" y="36"/>
                    <a:pt x="128" y="25"/>
                  </a:cubicBezTo>
                  <a:cubicBezTo>
                    <a:pt x="117" y="9"/>
                    <a:pt x="99"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6"/>
            <p:cNvSpPr/>
            <p:nvPr/>
          </p:nvSpPr>
          <p:spPr>
            <a:xfrm>
              <a:off x="1327105" y="1107349"/>
              <a:ext cx="440686" cy="131922"/>
            </a:xfrm>
            <a:custGeom>
              <a:avLst/>
              <a:gdLst/>
              <a:ahLst/>
              <a:cxnLst/>
              <a:rect l="l" t="t" r="r" b="b"/>
              <a:pathLst>
                <a:path w="4356" h="1304" extrusionOk="0">
                  <a:moveTo>
                    <a:pt x="2075" y="1"/>
                  </a:moveTo>
                  <a:cubicBezTo>
                    <a:pt x="1400" y="1"/>
                    <a:pt x="664" y="152"/>
                    <a:pt x="0" y="621"/>
                  </a:cubicBezTo>
                  <a:cubicBezTo>
                    <a:pt x="0" y="621"/>
                    <a:pt x="866" y="1304"/>
                    <a:pt x="2050" y="1304"/>
                  </a:cubicBezTo>
                  <a:cubicBezTo>
                    <a:pt x="2076" y="1304"/>
                    <a:pt x="2103" y="1303"/>
                    <a:pt x="2130" y="1303"/>
                  </a:cubicBezTo>
                  <a:cubicBezTo>
                    <a:pt x="3344" y="1260"/>
                    <a:pt x="4355" y="515"/>
                    <a:pt x="4355" y="515"/>
                  </a:cubicBezTo>
                  <a:cubicBezTo>
                    <a:pt x="4355" y="515"/>
                    <a:pt x="3318" y="1"/>
                    <a:pt x="2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6"/>
            <p:cNvSpPr/>
            <p:nvPr/>
          </p:nvSpPr>
          <p:spPr>
            <a:xfrm>
              <a:off x="1029672" y="971886"/>
              <a:ext cx="125144" cy="358841"/>
            </a:xfrm>
            <a:custGeom>
              <a:avLst/>
              <a:gdLst/>
              <a:ahLst/>
              <a:cxnLst/>
              <a:rect l="l" t="t" r="r" b="b"/>
              <a:pathLst>
                <a:path w="1237" h="3547" extrusionOk="0">
                  <a:moveTo>
                    <a:pt x="80" y="0"/>
                  </a:moveTo>
                  <a:cubicBezTo>
                    <a:pt x="68" y="0"/>
                    <a:pt x="55" y="4"/>
                    <a:pt x="44" y="11"/>
                  </a:cubicBezTo>
                  <a:cubicBezTo>
                    <a:pt x="12" y="22"/>
                    <a:pt x="1" y="75"/>
                    <a:pt x="22" y="107"/>
                  </a:cubicBezTo>
                  <a:cubicBezTo>
                    <a:pt x="33" y="118"/>
                    <a:pt x="1098" y="1896"/>
                    <a:pt x="959" y="3472"/>
                  </a:cubicBezTo>
                  <a:cubicBezTo>
                    <a:pt x="959" y="3504"/>
                    <a:pt x="981" y="3547"/>
                    <a:pt x="1023" y="3547"/>
                  </a:cubicBezTo>
                  <a:lnTo>
                    <a:pt x="1034" y="3547"/>
                  </a:lnTo>
                  <a:cubicBezTo>
                    <a:pt x="1066" y="3547"/>
                    <a:pt x="1098" y="3515"/>
                    <a:pt x="1098" y="3483"/>
                  </a:cubicBezTo>
                  <a:cubicBezTo>
                    <a:pt x="1236" y="1864"/>
                    <a:pt x="182" y="107"/>
                    <a:pt x="139" y="33"/>
                  </a:cubicBezTo>
                  <a:cubicBezTo>
                    <a:pt x="126" y="12"/>
                    <a:pt x="103" y="0"/>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6"/>
            <p:cNvSpPr/>
            <p:nvPr/>
          </p:nvSpPr>
          <p:spPr>
            <a:xfrm>
              <a:off x="965127" y="1303715"/>
              <a:ext cx="226312" cy="422374"/>
            </a:xfrm>
            <a:custGeom>
              <a:avLst/>
              <a:gdLst/>
              <a:ahLst/>
              <a:cxnLst/>
              <a:rect l="l" t="t" r="r" b="b"/>
              <a:pathLst>
                <a:path w="2237" h="4175" extrusionOk="0">
                  <a:moveTo>
                    <a:pt x="1778" y="1"/>
                  </a:moveTo>
                  <a:cubicBezTo>
                    <a:pt x="0" y="1491"/>
                    <a:pt x="575" y="4175"/>
                    <a:pt x="575" y="4175"/>
                  </a:cubicBezTo>
                  <a:cubicBezTo>
                    <a:pt x="575" y="4175"/>
                    <a:pt x="1544" y="3398"/>
                    <a:pt x="1885" y="2226"/>
                  </a:cubicBezTo>
                  <a:cubicBezTo>
                    <a:pt x="2236" y="1055"/>
                    <a:pt x="1778" y="1"/>
                    <a:pt x="17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6"/>
            <p:cNvSpPr/>
            <p:nvPr/>
          </p:nvSpPr>
          <p:spPr>
            <a:xfrm>
              <a:off x="859508" y="521590"/>
              <a:ext cx="73346" cy="464460"/>
            </a:xfrm>
            <a:custGeom>
              <a:avLst/>
              <a:gdLst/>
              <a:ahLst/>
              <a:cxnLst/>
              <a:rect l="l" t="t" r="r" b="b"/>
              <a:pathLst>
                <a:path w="725" h="4591" extrusionOk="0">
                  <a:moveTo>
                    <a:pt x="639" y="1"/>
                  </a:moveTo>
                  <a:cubicBezTo>
                    <a:pt x="597" y="1"/>
                    <a:pt x="565" y="33"/>
                    <a:pt x="565" y="75"/>
                  </a:cubicBezTo>
                  <a:cubicBezTo>
                    <a:pt x="565" y="96"/>
                    <a:pt x="575" y="2450"/>
                    <a:pt x="11" y="4494"/>
                  </a:cubicBezTo>
                  <a:cubicBezTo>
                    <a:pt x="0" y="4537"/>
                    <a:pt x="22" y="4580"/>
                    <a:pt x="54" y="4590"/>
                  </a:cubicBezTo>
                  <a:lnTo>
                    <a:pt x="75" y="4590"/>
                  </a:lnTo>
                  <a:cubicBezTo>
                    <a:pt x="107" y="4590"/>
                    <a:pt x="139" y="4569"/>
                    <a:pt x="139" y="4537"/>
                  </a:cubicBezTo>
                  <a:cubicBezTo>
                    <a:pt x="725" y="2471"/>
                    <a:pt x="703" y="96"/>
                    <a:pt x="703" y="75"/>
                  </a:cubicBezTo>
                  <a:cubicBezTo>
                    <a:pt x="703" y="33"/>
                    <a:pt x="671" y="1"/>
                    <a:pt x="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6"/>
            <p:cNvSpPr/>
            <p:nvPr/>
          </p:nvSpPr>
          <p:spPr>
            <a:xfrm>
              <a:off x="599913" y="897629"/>
              <a:ext cx="371689" cy="773527"/>
            </a:xfrm>
            <a:custGeom>
              <a:avLst/>
              <a:gdLst/>
              <a:ahLst/>
              <a:cxnLst/>
              <a:rect l="l" t="t" r="r" b="b"/>
              <a:pathLst>
                <a:path w="3674" h="7646" extrusionOk="0">
                  <a:moveTo>
                    <a:pt x="2801" y="0"/>
                  </a:moveTo>
                  <a:lnTo>
                    <a:pt x="2801" y="0"/>
                  </a:lnTo>
                  <a:cubicBezTo>
                    <a:pt x="0" y="3823"/>
                    <a:pt x="1661" y="7646"/>
                    <a:pt x="1661" y="7646"/>
                  </a:cubicBezTo>
                  <a:cubicBezTo>
                    <a:pt x="3674" y="5101"/>
                    <a:pt x="2801" y="0"/>
                    <a:pt x="2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6"/>
            <p:cNvSpPr/>
            <p:nvPr/>
          </p:nvSpPr>
          <p:spPr>
            <a:xfrm>
              <a:off x="914442" y="413847"/>
              <a:ext cx="185440" cy="316857"/>
            </a:xfrm>
            <a:custGeom>
              <a:avLst/>
              <a:gdLst/>
              <a:ahLst/>
              <a:cxnLst/>
              <a:rect l="l" t="t" r="r" b="b"/>
              <a:pathLst>
                <a:path w="1833" h="3132" extrusionOk="0">
                  <a:moveTo>
                    <a:pt x="64" y="1"/>
                  </a:moveTo>
                  <a:cubicBezTo>
                    <a:pt x="22" y="11"/>
                    <a:pt x="1" y="43"/>
                    <a:pt x="1" y="86"/>
                  </a:cubicBezTo>
                  <a:cubicBezTo>
                    <a:pt x="1" y="107"/>
                    <a:pt x="214" y="2035"/>
                    <a:pt x="1715" y="3110"/>
                  </a:cubicBezTo>
                  <a:cubicBezTo>
                    <a:pt x="1726" y="3121"/>
                    <a:pt x="1736" y="3131"/>
                    <a:pt x="1747" y="3131"/>
                  </a:cubicBezTo>
                  <a:cubicBezTo>
                    <a:pt x="1768" y="3131"/>
                    <a:pt x="1790" y="3121"/>
                    <a:pt x="1811" y="3100"/>
                  </a:cubicBezTo>
                  <a:cubicBezTo>
                    <a:pt x="1832" y="3068"/>
                    <a:pt x="1821" y="3025"/>
                    <a:pt x="1790" y="3004"/>
                  </a:cubicBezTo>
                  <a:cubicBezTo>
                    <a:pt x="352" y="1949"/>
                    <a:pt x="139" y="86"/>
                    <a:pt x="139" y="65"/>
                  </a:cubicBezTo>
                  <a:cubicBezTo>
                    <a:pt x="139" y="33"/>
                    <a:pt x="107"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6"/>
            <p:cNvSpPr/>
            <p:nvPr/>
          </p:nvSpPr>
          <p:spPr>
            <a:xfrm>
              <a:off x="1034022" y="679816"/>
              <a:ext cx="449386" cy="217712"/>
            </a:xfrm>
            <a:custGeom>
              <a:avLst/>
              <a:gdLst/>
              <a:ahLst/>
              <a:cxnLst/>
              <a:rect l="l" t="t" r="r" b="b"/>
              <a:pathLst>
                <a:path w="4442" h="2152" extrusionOk="0">
                  <a:moveTo>
                    <a:pt x="589" y="1"/>
                  </a:moveTo>
                  <a:cubicBezTo>
                    <a:pt x="394" y="1"/>
                    <a:pt x="197" y="21"/>
                    <a:pt x="1" y="66"/>
                  </a:cubicBezTo>
                  <a:cubicBezTo>
                    <a:pt x="1" y="66"/>
                    <a:pt x="1336" y="2151"/>
                    <a:pt x="3829" y="2151"/>
                  </a:cubicBezTo>
                  <a:cubicBezTo>
                    <a:pt x="4026" y="2151"/>
                    <a:pt x="4230" y="2138"/>
                    <a:pt x="4441" y="2110"/>
                  </a:cubicBezTo>
                  <a:cubicBezTo>
                    <a:pt x="4441" y="2110"/>
                    <a:pt x="2579" y="1"/>
                    <a:pt x="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6"/>
            <p:cNvSpPr/>
            <p:nvPr/>
          </p:nvSpPr>
          <p:spPr>
            <a:xfrm>
              <a:off x="1735316" y="615372"/>
              <a:ext cx="137992" cy="136880"/>
            </a:xfrm>
            <a:custGeom>
              <a:avLst/>
              <a:gdLst/>
              <a:ahLst/>
              <a:cxnLst/>
              <a:rect l="l" t="t" r="r" b="b"/>
              <a:pathLst>
                <a:path w="1364" h="1353" extrusionOk="0">
                  <a:moveTo>
                    <a:pt x="682" y="0"/>
                  </a:moveTo>
                  <a:cubicBezTo>
                    <a:pt x="310" y="0"/>
                    <a:pt x="1" y="298"/>
                    <a:pt x="1" y="682"/>
                  </a:cubicBezTo>
                  <a:cubicBezTo>
                    <a:pt x="1" y="1054"/>
                    <a:pt x="310" y="1352"/>
                    <a:pt x="682" y="1352"/>
                  </a:cubicBezTo>
                  <a:cubicBezTo>
                    <a:pt x="1055" y="1352"/>
                    <a:pt x="1364" y="1054"/>
                    <a:pt x="1364" y="682"/>
                  </a:cubicBezTo>
                  <a:cubicBezTo>
                    <a:pt x="1364" y="298"/>
                    <a:pt x="1055" y="0"/>
                    <a:pt x="6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6"/>
            <p:cNvSpPr/>
            <p:nvPr/>
          </p:nvSpPr>
          <p:spPr>
            <a:xfrm>
              <a:off x="2494881" y="1582734"/>
              <a:ext cx="121806" cy="121806"/>
            </a:xfrm>
            <a:custGeom>
              <a:avLst/>
              <a:gdLst/>
              <a:ahLst/>
              <a:cxnLst/>
              <a:rect l="l" t="t" r="r" b="b"/>
              <a:pathLst>
                <a:path w="1204" h="1204" extrusionOk="0">
                  <a:moveTo>
                    <a:pt x="597" y="1"/>
                  </a:moveTo>
                  <a:cubicBezTo>
                    <a:pt x="267" y="1"/>
                    <a:pt x="0" y="267"/>
                    <a:pt x="0" y="597"/>
                  </a:cubicBezTo>
                  <a:cubicBezTo>
                    <a:pt x="0" y="927"/>
                    <a:pt x="267" y="1204"/>
                    <a:pt x="597" y="1204"/>
                  </a:cubicBezTo>
                  <a:cubicBezTo>
                    <a:pt x="927" y="1204"/>
                    <a:pt x="1204" y="927"/>
                    <a:pt x="1204" y="597"/>
                  </a:cubicBezTo>
                  <a:cubicBezTo>
                    <a:pt x="1204" y="267"/>
                    <a:pt x="927"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 name="Google Shape;925;p66">
            <a:hlinkClick r:id="" action="ppaction://noaction"/>
          </p:cNvPr>
          <p:cNvSpPr/>
          <p:nvPr/>
        </p:nvSpPr>
        <p:spPr>
          <a:xfrm>
            <a:off x="540075" y="512925"/>
            <a:ext cx="356100" cy="35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6" name="Google Shape;926;p66">
            <a:hlinkClick r:id="rId3" action="ppaction://hlinksldjump"/>
          </p:cNvPr>
          <p:cNvPicPr preferRelativeResize="0"/>
          <p:nvPr/>
        </p:nvPicPr>
        <p:blipFill>
          <a:blip r:embed="rId4">
            <a:alphaModFix/>
          </a:blip>
          <a:stretch>
            <a:fillRect/>
          </a:stretch>
        </p:blipFill>
        <p:spPr>
          <a:xfrm>
            <a:off x="610138" y="582988"/>
            <a:ext cx="215974" cy="215974"/>
          </a:xfrm>
          <a:prstGeom prst="rect">
            <a:avLst/>
          </a:prstGeom>
          <a:noFill/>
          <a:ln>
            <a:noFill/>
          </a:ln>
        </p:spPr>
      </p:pic>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11" name="TextBox 10">
            <a:extLst>
              <a:ext uri="{FF2B5EF4-FFF2-40B4-BE49-F238E27FC236}">
                <a16:creationId xmlns:a16="http://schemas.microsoft.com/office/drawing/2014/main" id="{5A5494EB-07CC-3651-A9D1-12013F9E4D09}"/>
              </a:ext>
            </a:extLst>
          </p:cNvPr>
          <p:cNvSpPr txBox="1"/>
          <p:nvPr/>
        </p:nvSpPr>
        <p:spPr>
          <a:xfrm>
            <a:off x="6027713" y="2394065"/>
            <a:ext cx="2031325" cy="400110"/>
          </a:xfrm>
          <a:prstGeom prst="rect">
            <a:avLst/>
          </a:prstGeom>
          <a:noFill/>
        </p:spPr>
        <p:txBody>
          <a:bodyPr wrap="none" rtlCol="0">
            <a:spAutoFit/>
          </a:bodyPr>
          <a:lstStyle/>
          <a:p>
            <a:r>
              <a:rPr lang="en-VN" sz="2000" dirty="0">
                <a:latin typeface="Cambria" panose="02040503050406030204" pitchFamily="18" charset="0"/>
              </a:rPr>
              <a:t>2. </a:t>
            </a:r>
            <a:r>
              <a:rPr lang="en-VN" sz="2000" u="sng" dirty="0">
                <a:latin typeface="Cambria" panose="02040503050406030204" pitchFamily="18" charset="0"/>
              </a:rPr>
              <a:t>		</a:t>
            </a:r>
            <a:endParaRPr lang="en-VN" sz="2000" dirty="0">
              <a:latin typeface="Cambria" panose="02040503050406030204" pitchFamily="18" charset="0"/>
            </a:endParaRPr>
          </a:p>
        </p:txBody>
      </p:sp>
      <p:sp>
        <p:nvSpPr>
          <p:cNvPr id="6" name="TextBox 5">
            <a:extLst>
              <a:ext uri="{FF2B5EF4-FFF2-40B4-BE49-F238E27FC236}">
                <a16:creationId xmlns:a16="http://schemas.microsoft.com/office/drawing/2014/main" id="{3B215824-B19C-2B4A-3497-44A19B3AA3C7}"/>
              </a:ext>
            </a:extLst>
          </p:cNvPr>
          <p:cNvSpPr txBox="1"/>
          <p:nvPr/>
        </p:nvSpPr>
        <p:spPr>
          <a:xfrm>
            <a:off x="1166260" y="166255"/>
            <a:ext cx="6811480" cy="338554"/>
          </a:xfrm>
          <a:prstGeom prst="rect">
            <a:avLst/>
          </a:prstGeom>
          <a:solidFill>
            <a:schemeClr val="tx2">
              <a:lumMod val="60000"/>
              <a:lumOff val="40000"/>
            </a:schemeClr>
          </a:solidFill>
        </p:spPr>
        <p:txBody>
          <a:bodyPr wrap="none" rtlCol="0">
            <a:spAutoFit/>
          </a:bodyPr>
          <a:lstStyle/>
          <a:p>
            <a:r>
              <a:rPr lang="en-US" sz="1600" dirty="0">
                <a:latin typeface="Cambria" panose="02040503050406030204" pitchFamily="18" charset="0"/>
              </a:rPr>
              <a:t>Ex 1: Read the two descriptions of strange sports and choose titles for them.</a:t>
            </a:r>
            <a:endParaRPr lang="en-VN" sz="1600" dirty="0">
              <a:latin typeface="Cambria" panose="02040503050406030204" pitchFamily="18" charset="0"/>
            </a:endParaRPr>
          </a:p>
        </p:txBody>
      </p:sp>
      <p:pic>
        <p:nvPicPr>
          <p:cNvPr id="1026" name="Picture 2">
            <a:extLst>
              <a:ext uri="{FF2B5EF4-FFF2-40B4-BE49-F238E27FC236}">
                <a16:creationId xmlns:a16="http://schemas.microsoft.com/office/drawing/2014/main" id="{57E054AF-F272-8700-2B2E-5AF97B2A8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5" y="585853"/>
            <a:ext cx="1853576" cy="1629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96787A-00DE-D20F-76D7-F01E6014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7949"/>
            <a:ext cx="1822564" cy="162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4DB32E-0A40-9381-A471-15885085604E}"/>
              </a:ext>
            </a:extLst>
          </p:cNvPr>
          <p:cNvSpPr txBox="1"/>
          <p:nvPr/>
        </p:nvSpPr>
        <p:spPr>
          <a:xfrm>
            <a:off x="429765" y="2833509"/>
            <a:ext cx="3341717" cy="2139047"/>
          </a:xfrm>
          <a:prstGeom prst="rect">
            <a:avLst/>
          </a:prstGeom>
          <a:solidFill>
            <a:schemeClr val="bg1"/>
          </a:solidFill>
        </p:spPr>
        <p:txBody>
          <a:bodyPr wrap="square" rtlCol="0">
            <a:spAutoFit/>
          </a:bodyPr>
          <a:lstStyle/>
          <a:p>
            <a:r>
              <a:rPr lang="en-US" sz="1900" dirty="0">
                <a:latin typeface="Calibri" panose="020F0502020204030204" pitchFamily="34" charset="0"/>
                <a:cs typeface="Calibri" panose="020F0502020204030204" pitchFamily="34" charset="0"/>
              </a:rPr>
              <a:t>It's a simple sport. Competitors roll a big round piece of cheese from the top of a hill. Competitors run after it and try to catch it. Very few people can catch it because it goes very fast, about 112 km an hour.</a:t>
            </a:r>
            <a:endParaRPr lang="en-VN" sz="19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57BDD8-8514-A899-5BBD-3725A91D5629}"/>
              </a:ext>
            </a:extLst>
          </p:cNvPr>
          <p:cNvSpPr txBox="1"/>
          <p:nvPr/>
        </p:nvSpPr>
        <p:spPr>
          <a:xfrm>
            <a:off x="5372518" y="2833508"/>
            <a:ext cx="3341717" cy="2139047"/>
          </a:xfrm>
          <a:prstGeom prst="rect">
            <a:avLst/>
          </a:prstGeom>
          <a:solidFill>
            <a:schemeClr val="bg1"/>
          </a:solidFill>
        </p:spPr>
        <p:txBody>
          <a:bodyPr wrap="square" rtlCol="0">
            <a:spAutoFit/>
          </a:bodyPr>
          <a:lstStyle/>
          <a:p>
            <a:r>
              <a:rPr lang="en-US" sz="1900" b="0" i="0" dirty="0">
                <a:solidFill>
                  <a:srgbClr val="333333"/>
                </a:solidFill>
                <a:effectLst/>
                <a:latin typeface="Calibri" panose="020F0502020204030204" pitchFamily="34" charset="0"/>
                <a:cs typeface="Calibri" panose="020F0502020204030204" pitchFamily="34" charset="0"/>
              </a:rPr>
              <a:t>It's a popular sport for children. This game started in Derbyshire in the North of England. Two children lock their toes together and try to push the other's foot to the ground. It's similar to arm wrestling.</a:t>
            </a:r>
            <a:endParaRPr lang="en-VN" sz="19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58D2FE1-BB0E-108B-C586-FC54D0487C39}"/>
              </a:ext>
            </a:extLst>
          </p:cNvPr>
          <p:cNvSpPr txBox="1"/>
          <p:nvPr/>
        </p:nvSpPr>
        <p:spPr>
          <a:xfrm>
            <a:off x="2443533" y="654333"/>
            <a:ext cx="156164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A. Toe Wrestling</a:t>
            </a:r>
          </a:p>
        </p:txBody>
      </p:sp>
      <p:sp>
        <p:nvSpPr>
          <p:cNvPr id="10" name="TextBox 9">
            <a:extLst>
              <a:ext uri="{FF2B5EF4-FFF2-40B4-BE49-F238E27FC236}">
                <a16:creationId xmlns:a16="http://schemas.microsoft.com/office/drawing/2014/main" id="{3B57D0D8-792F-FFA4-E555-FC16CF317D88}"/>
              </a:ext>
            </a:extLst>
          </p:cNvPr>
          <p:cNvSpPr txBox="1"/>
          <p:nvPr/>
        </p:nvSpPr>
        <p:spPr>
          <a:xfrm>
            <a:off x="6549581" y="654333"/>
            <a:ext cx="160973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B. Cheese Rolling</a:t>
            </a:r>
          </a:p>
        </p:txBody>
      </p:sp>
      <p:sp>
        <p:nvSpPr>
          <p:cNvPr id="14" name="TextBox 13">
            <a:extLst>
              <a:ext uri="{FF2B5EF4-FFF2-40B4-BE49-F238E27FC236}">
                <a16:creationId xmlns:a16="http://schemas.microsoft.com/office/drawing/2014/main" id="{FE276F6E-347B-2AF8-7B79-DF048E523985}"/>
              </a:ext>
            </a:extLst>
          </p:cNvPr>
          <p:cNvSpPr txBox="1"/>
          <p:nvPr/>
        </p:nvSpPr>
        <p:spPr>
          <a:xfrm>
            <a:off x="806335" y="3125585"/>
            <a:ext cx="2895344"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a big round piece of cheese</a:t>
            </a:r>
          </a:p>
        </p:txBody>
      </p:sp>
      <p:sp>
        <p:nvSpPr>
          <p:cNvPr id="16" name="TextBox 15">
            <a:extLst>
              <a:ext uri="{FF2B5EF4-FFF2-40B4-BE49-F238E27FC236}">
                <a16:creationId xmlns:a16="http://schemas.microsoft.com/office/drawing/2014/main" id="{9C573269-377D-F0CF-B0B0-6BC4109DA4F2}"/>
              </a:ext>
            </a:extLst>
          </p:cNvPr>
          <p:cNvSpPr txBox="1"/>
          <p:nvPr/>
        </p:nvSpPr>
        <p:spPr>
          <a:xfrm>
            <a:off x="1695797" y="3707476"/>
            <a:ext cx="2012089"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run after it and try</a:t>
            </a:r>
          </a:p>
        </p:txBody>
      </p:sp>
      <p:sp>
        <p:nvSpPr>
          <p:cNvPr id="17" name="TextBox 16">
            <a:extLst>
              <a:ext uri="{FF2B5EF4-FFF2-40B4-BE49-F238E27FC236}">
                <a16:creationId xmlns:a16="http://schemas.microsoft.com/office/drawing/2014/main" id="{8F62FD7D-25BE-C1EF-254E-EB632BED4A19}"/>
              </a:ext>
            </a:extLst>
          </p:cNvPr>
          <p:cNvSpPr txBox="1"/>
          <p:nvPr/>
        </p:nvSpPr>
        <p:spPr>
          <a:xfrm>
            <a:off x="423949" y="3998422"/>
            <a:ext cx="1234633"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to catch it.</a:t>
            </a:r>
            <a:endParaRPr lang="en-VN" sz="1900" dirty="0">
              <a:highlight>
                <a:srgbClr val="FFFF00"/>
              </a:highlight>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5CD5106-DCA0-AE8A-559A-D37296AC516F}"/>
              </a:ext>
            </a:extLst>
          </p:cNvPr>
          <p:cNvSpPr txBox="1"/>
          <p:nvPr/>
        </p:nvSpPr>
        <p:spPr>
          <a:xfrm>
            <a:off x="1084960" y="2394065"/>
            <a:ext cx="2031325" cy="400110"/>
          </a:xfrm>
          <a:prstGeom prst="rect">
            <a:avLst/>
          </a:prstGeom>
          <a:noFill/>
        </p:spPr>
        <p:txBody>
          <a:bodyPr wrap="none" rtlCol="0">
            <a:spAutoFit/>
          </a:bodyPr>
          <a:lstStyle/>
          <a:p>
            <a:r>
              <a:rPr lang="en-VN" sz="2000" dirty="0">
                <a:latin typeface="Cambria" panose="02040503050406030204" pitchFamily="18" charset="0"/>
              </a:rPr>
              <a:t>1. </a:t>
            </a:r>
            <a:r>
              <a:rPr lang="en-VN" sz="2000" u="sng" dirty="0">
                <a:latin typeface="Cambria" panose="02040503050406030204" pitchFamily="18" charset="0"/>
              </a:rPr>
              <a:t>		</a:t>
            </a:r>
            <a:endParaRPr lang="en-VN" sz="2000" dirty="0">
              <a:latin typeface="Cambria" panose="020405030504060302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11" name="TextBox 10">
            <a:extLst>
              <a:ext uri="{FF2B5EF4-FFF2-40B4-BE49-F238E27FC236}">
                <a16:creationId xmlns:a16="http://schemas.microsoft.com/office/drawing/2014/main" id="{5A5494EB-07CC-3651-A9D1-12013F9E4D09}"/>
              </a:ext>
            </a:extLst>
          </p:cNvPr>
          <p:cNvSpPr txBox="1"/>
          <p:nvPr/>
        </p:nvSpPr>
        <p:spPr>
          <a:xfrm>
            <a:off x="6027713" y="2394065"/>
            <a:ext cx="2031325" cy="400110"/>
          </a:xfrm>
          <a:prstGeom prst="rect">
            <a:avLst/>
          </a:prstGeom>
          <a:noFill/>
        </p:spPr>
        <p:txBody>
          <a:bodyPr wrap="none" rtlCol="0">
            <a:spAutoFit/>
          </a:bodyPr>
          <a:lstStyle/>
          <a:p>
            <a:r>
              <a:rPr lang="en-VN" sz="2000" dirty="0">
                <a:latin typeface="Cambria" panose="02040503050406030204" pitchFamily="18" charset="0"/>
              </a:rPr>
              <a:t>2. </a:t>
            </a:r>
            <a:r>
              <a:rPr lang="en-VN" sz="2000" u="sng" dirty="0">
                <a:latin typeface="Cambria" panose="02040503050406030204" pitchFamily="18" charset="0"/>
              </a:rPr>
              <a:t>		</a:t>
            </a:r>
            <a:endParaRPr lang="en-VN" sz="2000" dirty="0">
              <a:latin typeface="Cambria" panose="02040503050406030204" pitchFamily="18" charset="0"/>
            </a:endParaRPr>
          </a:p>
        </p:txBody>
      </p:sp>
      <p:sp>
        <p:nvSpPr>
          <p:cNvPr id="12" name="TextBox 11">
            <a:extLst>
              <a:ext uri="{FF2B5EF4-FFF2-40B4-BE49-F238E27FC236}">
                <a16:creationId xmlns:a16="http://schemas.microsoft.com/office/drawing/2014/main" id="{A374FD1E-D0AD-9325-D31E-F80248A16766}"/>
              </a:ext>
            </a:extLst>
          </p:cNvPr>
          <p:cNvSpPr txBox="1"/>
          <p:nvPr/>
        </p:nvSpPr>
        <p:spPr>
          <a:xfrm>
            <a:off x="1084960" y="2394065"/>
            <a:ext cx="2031325" cy="400110"/>
          </a:xfrm>
          <a:prstGeom prst="rect">
            <a:avLst/>
          </a:prstGeom>
          <a:noFill/>
        </p:spPr>
        <p:txBody>
          <a:bodyPr wrap="none" rtlCol="0">
            <a:spAutoFit/>
          </a:bodyPr>
          <a:lstStyle/>
          <a:p>
            <a:r>
              <a:rPr lang="en-VN" sz="2000" dirty="0">
                <a:latin typeface="Cambria" panose="02040503050406030204" pitchFamily="18" charset="0"/>
              </a:rPr>
              <a:t>1. </a:t>
            </a:r>
            <a:r>
              <a:rPr lang="en-VN" sz="2000" u="sng" dirty="0">
                <a:latin typeface="Cambria" panose="02040503050406030204" pitchFamily="18" charset="0"/>
              </a:rPr>
              <a:t>		</a:t>
            </a:r>
            <a:endParaRPr lang="en-VN" sz="2000" dirty="0">
              <a:latin typeface="Cambria" panose="02040503050406030204" pitchFamily="18" charset="0"/>
            </a:endParaRPr>
          </a:p>
        </p:txBody>
      </p:sp>
      <p:sp>
        <p:nvSpPr>
          <p:cNvPr id="6" name="TextBox 5">
            <a:extLst>
              <a:ext uri="{FF2B5EF4-FFF2-40B4-BE49-F238E27FC236}">
                <a16:creationId xmlns:a16="http://schemas.microsoft.com/office/drawing/2014/main" id="{3B215824-B19C-2B4A-3497-44A19B3AA3C7}"/>
              </a:ext>
            </a:extLst>
          </p:cNvPr>
          <p:cNvSpPr txBox="1"/>
          <p:nvPr/>
        </p:nvSpPr>
        <p:spPr>
          <a:xfrm>
            <a:off x="1166260" y="166255"/>
            <a:ext cx="6811480" cy="338554"/>
          </a:xfrm>
          <a:prstGeom prst="rect">
            <a:avLst/>
          </a:prstGeom>
          <a:solidFill>
            <a:schemeClr val="tx2">
              <a:lumMod val="60000"/>
              <a:lumOff val="40000"/>
            </a:schemeClr>
          </a:solidFill>
        </p:spPr>
        <p:txBody>
          <a:bodyPr wrap="none" rtlCol="0">
            <a:spAutoFit/>
          </a:bodyPr>
          <a:lstStyle/>
          <a:p>
            <a:r>
              <a:rPr lang="en-US" sz="1600" dirty="0">
                <a:latin typeface="Cambria" panose="02040503050406030204" pitchFamily="18" charset="0"/>
              </a:rPr>
              <a:t>Ex 1: Read the two descriptions of strange sports and choose titles for them.</a:t>
            </a:r>
            <a:endParaRPr lang="en-VN" sz="1600" dirty="0">
              <a:latin typeface="Cambria" panose="02040503050406030204" pitchFamily="18" charset="0"/>
            </a:endParaRPr>
          </a:p>
        </p:txBody>
      </p:sp>
      <p:pic>
        <p:nvPicPr>
          <p:cNvPr id="1026" name="Picture 2">
            <a:extLst>
              <a:ext uri="{FF2B5EF4-FFF2-40B4-BE49-F238E27FC236}">
                <a16:creationId xmlns:a16="http://schemas.microsoft.com/office/drawing/2014/main" id="{57E054AF-F272-8700-2B2E-5AF97B2A8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5" y="585853"/>
            <a:ext cx="1853576" cy="1629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96787A-00DE-D20F-76D7-F01E6014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7949"/>
            <a:ext cx="1822564" cy="162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4DB32E-0A40-9381-A471-15885085604E}"/>
              </a:ext>
            </a:extLst>
          </p:cNvPr>
          <p:cNvSpPr txBox="1"/>
          <p:nvPr/>
        </p:nvSpPr>
        <p:spPr>
          <a:xfrm>
            <a:off x="429765" y="2833509"/>
            <a:ext cx="3341717" cy="2139047"/>
          </a:xfrm>
          <a:prstGeom prst="rect">
            <a:avLst/>
          </a:prstGeom>
          <a:solidFill>
            <a:schemeClr val="bg1"/>
          </a:solidFill>
        </p:spPr>
        <p:txBody>
          <a:bodyPr wrap="square" rtlCol="0">
            <a:spAutoFit/>
          </a:bodyPr>
          <a:lstStyle/>
          <a:p>
            <a:r>
              <a:rPr lang="en-US" sz="1900" dirty="0">
                <a:latin typeface="Calibri" panose="020F0502020204030204" pitchFamily="34" charset="0"/>
                <a:cs typeface="Calibri" panose="020F0502020204030204" pitchFamily="34" charset="0"/>
              </a:rPr>
              <a:t>It's a simple sport. Competitors roll a big round piece of cheese from the top of a hill. Competitors run after it and try to catch it. Very few people can catch it because it goes very fast, about 112 km an hour.</a:t>
            </a:r>
            <a:endParaRPr lang="en-VN" sz="19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57BDD8-8514-A899-5BBD-3725A91D5629}"/>
              </a:ext>
            </a:extLst>
          </p:cNvPr>
          <p:cNvSpPr txBox="1"/>
          <p:nvPr/>
        </p:nvSpPr>
        <p:spPr>
          <a:xfrm>
            <a:off x="5372518" y="2833508"/>
            <a:ext cx="3341717" cy="2139047"/>
          </a:xfrm>
          <a:prstGeom prst="rect">
            <a:avLst/>
          </a:prstGeom>
          <a:solidFill>
            <a:schemeClr val="bg1"/>
          </a:solidFill>
        </p:spPr>
        <p:txBody>
          <a:bodyPr wrap="square" rtlCol="0">
            <a:spAutoFit/>
          </a:bodyPr>
          <a:lstStyle/>
          <a:p>
            <a:r>
              <a:rPr lang="en-US" sz="1900" b="0" i="0" dirty="0">
                <a:solidFill>
                  <a:srgbClr val="333333"/>
                </a:solidFill>
                <a:effectLst/>
                <a:latin typeface="Calibri" panose="020F0502020204030204" pitchFamily="34" charset="0"/>
                <a:cs typeface="Calibri" panose="020F0502020204030204" pitchFamily="34" charset="0"/>
              </a:rPr>
              <a:t>It's a popular sport for children. This game started in Derbyshire in the North of England. Two children lock their toes together and try to push the other's foot to the ground. It's similar to arm wrestling.</a:t>
            </a:r>
            <a:endParaRPr lang="en-VN" sz="19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58D2FE1-BB0E-108B-C586-FC54D0487C39}"/>
              </a:ext>
            </a:extLst>
          </p:cNvPr>
          <p:cNvSpPr txBox="1"/>
          <p:nvPr/>
        </p:nvSpPr>
        <p:spPr>
          <a:xfrm>
            <a:off x="2443533" y="654333"/>
            <a:ext cx="156164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A. Toe Wrestling</a:t>
            </a:r>
          </a:p>
        </p:txBody>
      </p:sp>
      <p:sp>
        <p:nvSpPr>
          <p:cNvPr id="14" name="TextBox 13">
            <a:extLst>
              <a:ext uri="{FF2B5EF4-FFF2-40B4-BE49-F238E27FC236}">
                <a16:creationId xmlns:a16="http://schemas.microsoft.com/office/drawing/2014/main" id="{FE276F6E-347B-2AF8-7B79-DF048E523985}"/>
              </a:ext>
            </a:extLst>
          </p:cNvPr>
          <p:cNvSpPr txBox="1"/>
          <p:nvPr/>
        </p:nvSpPr>
        <p:spPr>
          <a:xfrm>
            <a:off x="806335" y="3125585"/>
            <a:ext cx="2895344"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a big round piece of cheese</a:t>
            </a:r>
          </a:p>
        </p:txBody>
      </p:sp>
      <p:sp>
        <p:nvSpPr>
          <p:cNvPr id="16" name="TextBox 15">
            <a:extLst>
              <a:ext uri="{FF2B5EF4-FFF2-40B4-BE49-F238E27FC236}">
                <a16:creationId xmlns:a16="http://schemas.microsoft.com/office/drawing/2014/main" id="{9C573269-377D-F0CF-B0B0-6BC4109DA4F2}"/>
              </a:ext>
            </a:extLst>
          </p:cNvPr>
          <p:cNvSpPr txBox="1"/>
          <p:nvPr/>
        </p:nvSpPr>
        <p:spPr>
          <a:xfrm>
            <a:off x="1695797" y="3707476"/>
            <a:ext cx="2012089"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run after it and try</a:t>
            </a:r>
          </a:p>
        </p:txBody>
      </p:sp>
      <p:sp>
        <p:nvSpPr>
          <p:cNvPr id="17" name="TextBox 16">
            <a:extLst>
              <a:ext uri="{FF2B5EF4-FFF2-40B4-BE49-F238E27FC236}">
                <a16:creationId xmlns:a16="http://schemas.microsoft.com/office/drawing/2014/main" id="{8F62FD7D-25BE-C1EF-254E-EB632BED4A19}"/>
              </a:ext>
            </a:extLst>
          </p:cNvPr>
          <p:cNvSpPr txBox="1"/>
          <p:nvPr/>
        </p:nvSpPr>
        <p:spPr>
          <a:xfrm>
            <a:off x="423949" y="3998422"/>
            <a:ext cx="1234633"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to catch it.</a:t>
            </a:r>
            <a:endParaRPr lang="en-VN" sz="1900" dirty="0">
              <a:highlight>
                <a:srgbClr val="FFFF00"/>
              </a:highligh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0C819C5-E3A8-48E7-4DC7-CC2F36A02171}"/>
              </a:ext>
            </a:extLst>
          </p:cNvPr>
          <p:cNvSpPr txBox="1"/>
          <p:nvPr/>
        </p:nvSpPr>
        <p:spPr>
          <a:xfrm>
            <a:off x="1404003" y="2441569"/>
            <a:ext cx="160973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B. Cheese Rolling</a:t>
            </a:r>
          </a:p>
        </p:txBody>
      </p:sp>
      <p:sp>
        <p:nvSpPr>
          <p:cNvPr id="3" name="TextBox 2">
            <a:extLst>
              <a:ext uri="{FF2B5EF4-FFF2-40B4-BE49-F238E27FC236}">
                <a16:creationId xmlns:a16="http://schemas.microsoft.com/office/drawing/2014/main" id="{E779C25C-E9B1-B1E6-F98B-88F74801AA6E}"/>
              </a:ext>
            </a:extLst>
          </p:cNvPr>
          <p:cNvSpPr txBox="1"/>
          <p:nvPr/>
        </p:nvSpPr>
        <p:spPr>
          <a:xfrm>
            <a:off x="6226234" y="3707477"/>
            <a:ext cx="2509020"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l</a:t>
            </a:r>
            <a:r>
              <a:rPr lang="en-VN" sz="1900" dirty="0">
                <a:highlight>
                  <a:srgbClr val="FFFF00"/>
                </a:highlight>
                <a:latin typeface="Calibri" panose="020F0502020204030204" pitchFamily="34" charset="0"/>
                <a:cs typeface="Calibri" panose="020F0502020204030204" pitchFamily="34" charset="0"/>
              </a:rPr>
              <a:t>ock their toes together</a:t>
            </a:r>
          </a:p>
        </p:txBody>
      </p:sp>
      <p:sp>
        <p:nvSpPr>
          <p:cNvPr id="4" name="TextBox 3">
            <a:extLst>
              <a:ext uri="{FF2B5EF4-FFF2-40B4-BE49-F238E27FC236}">
                <a16:creationId xmlns:a16="http://schemas.microsoft.com/office/drawing/2014/main" id="{0BFD63C7-EAE6-4456-AA8D-A2787953178B}"/>
              </a:ext>
            </a:extLst>
          </p:cNvPr>
          <p:cNvSpPr txBox="1"/>
          <p:nvPr/>
        </p:nvSpPr>
        <p:spPr>
          <a:xfrm>
            <a:off x="5370022" y="3998422"/>
            <a:ext cx="3296095"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and try to push the other’s foot</a:t>
            </a:r>
          </a:p>
        </p:txBody>
      </p:sp>
      <p:sp>
        <p:nvSpPr>
          <p:cNvPr id="5" name="TextBox 4">
            <a:extLst>
              <a:ext uri="{FF2B5EF4-FFF2-40B4-BE49-F238E27FC236}">
                <a16:creationId xmlns:a16="http://schemas.microsoft.com/office/drawing/2014/main" id="{B8974CEB-70D6-950E-1560-EAC6B65833E0}"/>
              </a:ext>
            </a:extLst>
          </p:cNvPr>
          <p:cNvSpPr txBox="1"/>
          <p:nvPr/>
        </p:nvSpPr>
        <p:spPr>
          <a:xfrm>
            <a:off x="5372562" y="4281603"/>
            <a:ext cx="1548822"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to the ground</a:t>
            </a:r>
            <a:endParaRPr lang="en-VN" sz="1900" dirty="0">
              <a:highlight>
                <a:srgbClr val="FFFF00"/>
              </a:highligh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1B993E-D5C2-F422-4B5B-398B2D88CD28}"/>
              </a:ext>
            </a:extLst>
          </p:cNvPr>
          <p:cNvSpPr txBox="1"/>
          <p:nvPr/>
        </p:nvSpPr>
        <p:spPr>
          <a:xfrm>
            <a:off x="7176424" y="4281603"/>
            <a:ext cx="843501"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similar</a:t>
            </a:r>
          </a:p>
        </p:txBody>
      </p:sp>
      <p:sp>
        <p:nvSpPr>
          <p:cNvPr id="15" name="TextBox 14">
            <a:extLst>
              <a:ext uri="{FF2B5EF4-FFF2-40B4-BE49-F238E27FC236}">
                <a16:creationId xmlns:a16="http://schemas.microsoft.com/office/drawing/2014/main" id="{72820703-3C52-2569-BA82-1B95FF00E24A}"/>
              </a:ext>
            </a:extLst>
          </p:cNvPr>
          <p:cNvSpPr txBox="1"/>
          <p:nvPr/>
        </p:nvSpPr>
        <p:spPr>
          <a:xfrm>
            <a:off x="5823006" y="4572548"/>
            <a:ext cx="1098378"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wrestling</a:t>
            </a:r>
          </a:p>
        </p:txBody>
      </p:sp>
    </p:spTree>
    <p:extLst>
      <p:ext uri="{BB962C8B-B14F-4D97-AF65-F5344CB8AC3E}">
        <p14:creationId xmlns:p14="http://schemas.microsoft.com/office/powerpoint/2010/main" val="201954961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11" name="TextBox 10">
            <a:extLst>
              <a:ext uri="{FF2B5EF4-FFF2-40B4-BE49-F238E27FC236}">
                <a16:creationId xmlns:a16="http://schemas.microsoft.com/office/drawing/2014/main" id="{5A5494EB-07CC-3651-A9D1-12013F9E4D09}"/>
              </a:ext>
            </a:extLst>
          </p:cNvPr>
          <p:cNvSpPr txBox="1"/>
          <p:nvPr/>
        </p:nvSpPr>
        <p:spPr>
          <a:xfrm>
            <a:off x="6027713" y="2394065"/>
            <a:ext cx="2031325" cy="400110"/>
          </a:xfrm>
          <a:prstGeom prst="rect">
            <a:avLst/>
          </a:prstGeom>
          <a:noFill/>
        </p:spPr>
        <p:txBody>
          <a:bodyPr wrap="none" rtlCol="0">
            <a:spAutoFit/>
          </a:bodyPr>
          <a:lstStyle/>
          <a:p>
            <a:r>
              <a:rPr lang="en-VN" sz="2000" dirty="0">
                <a:latin typeface="Cambria" panose="02040503050406030204" pitchFamily="18" charset="0"/>
              </a:rPr>
              <a:t>2. </a:t>
            </a:r>
            <a:r>
              <a:rPr lang="en-VN" sz="2000" u="sng" dirty="0">
                <a:latin typeface="Cambria" panose="02040503050406030204" pitchFamily="18" charset="0"/>
              </a:rPr>
              <a:t>		</a:t>
            </a:r>
            <a:endParaRPr lang="en-VN" sz="2000" dirty="0">
              <a:latin typeface="Cambria" panose="02040503050406030204" pitchFamily="18" charset="0"/>
            </a:endParaRPr>
          </a:p>
        </p:txBody>
      </p:sp>
      <p:sp>
        <p:nvSpPr>
          <p:cNvPr id="12" name="TextBox 11">
            <a:extLst>
              <a:ext uri="{FF2B5EF4-FFF2-40B4-BE49-F238E27FC236}">
                <a16:creationId xmlns:a16="http://schemas.microsoft.com/office/drawing/2014/main" id="{A374FD1E-D0AD-9325-D31E-F80248A16766}"/>
              </a:ext>
            </a:extLst>
          </p:cNvPr>
          <p:cNvSpPr txBox="1"/>
          <p:nvPr/>
        </p:nvSpPr>
        <p:spPr>
          <a:xfrm>
            <a:off x="1084960" y="2394065"/>
            <a:ext cx="2031325" cy="400110"/>
          </a:xfrm>
          <a:prstGeom prst="rect">
            <a:avLst/>
          </a:prstGeom>
          <a:noFill/>
        </p:spPr>
        <p:txBody>
          <a:bodyPr wrap="none" rtlCol="0">
            <a:spAutoFit/>
          </a:bodyPr>
          <a:lstStyle/>
          <a:p>
            <a:r>
              <a:rPr lang="en-VN" sz="2000" dirty="0">
                <a:latin typeface="Cambria" panose="02040503050406030204" pitchFamily="18" charset="0"/>
              </a:rPr>
              <a:t>1. </a:t>
            </a:r>
            <a:r>
              <a:rPr lang="en-VN" sz="2000" u="sng" dirty="0">
                <a:latin typeface="Cambria" panose="02040503050406030204" pitchFamily="18" charset="0"/>
              </a:rPr>
              <a:t>		</a:t>
            </a:r>
            <a:endParaRPr lang="en-VN" sz="2000" dirty="0">
              <a:latin typeface="Cambria" panose="02040503050406030204" pitchFamily="18" charset="0"/>
            </a:endParaRPr>
          </a:p>
        </p:txBody>
      </p:sp>
      <p:sp>
        <p:nvSpPr>
          <p:cNvPr id="6" name="TextBox 5">
            <a:extLst>
              <a:ext uri="{FF2B5EF4-FFF2-40B4-BE49-F238E27FC236}">
                <a16:creationId xmlns:a16="http://schemas.microsoft.com/office/drawing/2014/main" id="{3B215824-B19C-2B4A-3497-44A19B3AA3C7}"/>
              </a:ext>
            </a:extLst>
          </p:cNvPr>
          <p:cNvSpPr txBox="1"/>
          <p:nvPr/>
        </p:nvSpPr>
        <p:spPr>
          <a:xfrm>
            <a:off x="1166260" y="166255"/>
            <a:ext cx="6811480" cy="338554"/>
          </a:xfrm>
          <a:prstGeom prst="rect">
            <a:avLst/>
          </a:prstGeom>
          <a:solidFill>
            <a:schemeClr val="tx2">
              <a:lumMod val="60000"/>
              <a:lumOff val="40000"/>
            </a:schemeClr>
          </a:solidFill>
        </p:spPr>
        <p:txBody>
          <a:bodyPr wrap="none" rtlCol="0">
            <a:spAutoFit/>
          </a:bodyPr>
          <a:lstStyle/>
          <a:p>
            <a:r>
              <a:rPr lang="en-US" sz="1600" dirty="0">
                <a:latin typeface="Cambria" panose="02040503050406030204" pitchFamily="18" charset="0"/>
              </a:rPr>
              <a:t>Ex 1: Read the two descriptions of strange sports and choose titles for them.</a:t>
            </a:r>
            <a:endParaRPr lang="en-VN" sz="1600" dirty="0">
              <a:latin typeface="Cambria" panose="02040503050406030204" pitchFamily="18" charset="0"/>
            </a:endParaRPr>
          </a:p>
        </p:txBody>
      </p:sp>
      <p:pic>
        <p:nvPicPr>
          <p:cNvPr id="1026" name="Picture 2">
            <a:extLst>
              <a:ext uri="{FF2B5EF4-FFF2-40B4-BE49-F238E27FC236}">
                <a16:creationId xmlns:a16="http://schemas.microsoft.com/office/drawing/2014/main" id="{57E054AF-F272-8700-2B2E-5AF97B2A8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765" y="585853"/>
            <a:ext cx="1853576" cy="1629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96787A-00DE-D20F-76D7-F01E60141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7949"/>
            <a:ext cx="1822564" cy="162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4DB32E-0A40-9381-A471-15885085604E}"/>
              </a:ext>
            </a:extLst>
          </p:cNvPr>
          <p:cNvSpPr txBox="1"/>
          <p:nvPr/>
        </p:nvSpPr>
        <p:spPr>
          <a:xfrm>
            <a:off x="429765" y="2833509"/>
            <a:ext cx="3341717" cy="2139047"/>
          </a:xfrm>
          <a:prstGeom prst="rect">
            <a:avLst/>
          </a:prstGeom>
          <a:solidFill>
            <a:schemeClr val="bg1"/>
          </a:solidFill>
        </p:spPr>
        <p:txBody>
          <a:bodyPr wrap="square" rtlCol="0">
            <a:spAutoFit/>
          </a:bodyPr>
          <a:lstStyle/>
          <a:p>
            <a:r>
              <a:rPr lang="en-US" sz="1900" dirty="0">
                <a:latin typeface="Calibri" panose="020F0502020204030204" pitchFamily="34" charset="0"/>
                <a:cs typeface="Calibri" panose="020F0502020204030204" pitchFamily="34" charset="0"/>
              </a:rPr>
              <a:t>It's a simple sport. Competitors roll a big round piece of cheese from the top of a hill. Competitors run after it and try to catch it. Very few people can catch it because it goes very fast, about 112 km an hour.</a:t>
            </a:r>
            <a:endParaRPr lang="en-VN" sz="19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57BDD8-8514-A899-5BBD-3725A91D5629}"/>
              </a:ext>
            </a:extLst>
          </p:cNvPr>
          <p:cNvSpPr txBox="1"/>
          <p:nvPr/>
        </p:nvSpPr>
        <p:spPr>
          <a:xfrm>
            <a:off x="5372518" y="2833508"/>
            <a:ext cx="3341717" cy="2139047"/>
          </a:xfrm>
          <a:prstGeom prst="rect">
            <a:avLst/>
          </a:prstGeom>
          <a:solidFill>
            <a:schemeClr val="bg1"/>
          </a:solidFill>
        </p:spPr>
        <p:txBody>
          <a:bodyPr wrap="square" rtlCol="0">
            <a:spAutoFit/>
          </a:bodyPr>
          <a:lstStyle/>
          <a:p>
            <a:r>
              <a:rPr lang="en-US" sz="1900" b="0" i="0" dirty="0">
                <a:solidFill>
                  <a:srgbClr val="333333"/>
                </a:solidFill>
                <a:effectLst/>
                <a:latin typeface="Calibri" panose="020F0502020204030204" pitchFamily="34" charset="0"/>
                <a:cs typeface="Calibri" panose="020F0502020204030204" pitchFamily="34" charset="0"/>
              </a:rPr>
              <a:t>It's a popular sport for children. This game started in Derbyshire in the North of England. Two children lock their toes together and try to push the other's foot to the ground. It's similar to arm wrestling.</a:t>
            </a:r>
            <a:endParaRPr lang="en-VN" sz="19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E276F6E-347B-2AF8-7B79-DF048E523985}"/>
              </a:ext>
            </a:extLst>
          </p:cNvPr>
          <p:cNvSpPr txBox="1"/>
          <p:nvPr/>
        </p:nvSpPr>
        <p:spPr>
          <a:xfrm>
            <a:off x="806335" y="3125585"/>
            <a:ext cx="2895344"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a big round piece of cheese</a:t>
            </a:r>
          </a:p>
        </p:txBody>
      </p:sp>
      <p:sp>
        <p:nvSpPr>
          <p:cNvPr id="16" name="TextBox 15">
            <a:extLst>
              <a:ext uri="{FF2B5EF4-FFF2-40B4-BE49-F238E27FC236}">
                <a16:creationId xmlns:a16="http://schemas.microsoft.com/office/drawing/2014/main" id="{9C573269-377D-F0CF-B0B0-6BC4109DA4F2}"/>
              </a:ext>
            </a:extLst>
          </p:cNvPr>
          <p:cNvSpPr txBox="1"/>
          <p:nvPr/>
        </p:nvSpPr>
        <p:spPr>
          <a:xfrm>
            <a:off x="1695797" y="3707476"/>
            <a:ext cx="2012089"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run after it and try</a:t>
            </a:r>
          </a:p>
        </p:txBody>
      </p:sp>
      <p:sp>
        <p:nvSpPr>
          <p:cNvPr id="17" name="TextBox 16">
            <a:extLst>
              <a:ext uri="{FF2B5EF4-FFF2-40B4-BE49-F238E27FC236}">
                <a16:creationId xmlns:a16="http://schemas.microsoft.com/office/drawing/2014/main" id="{8F62FD7D-25BE-C1EF-254E-EB632BED4A19}"/>
              </a:ext>
            </a:extLst>
          </p:cNvPr>
          <p:cNvSpPr txBox="1"/>
          <p:nvPr/>
        </p:nvSpPr>
        <p:spPr>
          <a:xfrm>
            <a:off x="423949" y="3998422"/>
            <a:ext cx="1234633"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to catch it.</a:t>
            </a:r>
            <a:endParaRPr lang="en-VN" sz="1900" dirty="0">
              <a:highlight>
                <a:srgbClr val="FFFF00"/>
              </a:highligh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5DAFB01-8427-E5AC-799B-08937CE8723A}"/>
              </a:ext>
            </a:extLst>
          </p:cNvPr>
          <p:cNvSpPr txBox="1"/>
          <p:nvPr/>
        </p:nvSpPr>
        <p:spPr>
          <a:xfrm>
            <a:off x="6226234" y="3707477"/>
            <a:ext cx="2509020"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l</a:t>
            </a:r>
            <a:r>
              <a:rPr lang="en-VN" sz="1900" dirty="0">
                <a:highlight>
                  <a:srgbClr val="FFFF00"/>
                </a:highlight>
                <a:latin typeface="Calibri" panose="020F0502020204030204" pitchFamily="34" charset="0"/>
                <a:cs typeface="Calibri" panose="020F0502020204030204" pitchFamily="34" charset="0"/>
              </a:rPr>
              <a:t>ock their toes together</a:t>
            </a:r>
          </a:p>
        </p:txBody>
      </p:sp>
      <p:sp>
        <p:nvSpPr>
          <p:cNvPr id="19" name="TextBox 18">
            <a:extLst>
              <a:ext uri="{FF2B5EF4-FFF2-40B4-BE49-F238E27FC236}">
                <a16:creationId xmlns:a16="http://schemas.microsoft.com/office/drawing/2014/main" id="{3B177320-C181-BD67-EB74-42CFB76577B0}"/>
              </a:ext>
            </a:extLst>
          </p:cNvPr>
          <p:cNvSpPr txBox="1"/>
          <p:nvPr/>
        </p:nvSpPr>
        <p:spPr>
          <a:xfrm>
            <a:off x="5370022" y="3998422"/>
            <a:ext cx="3296095"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and try to push the other’s foot</a:t>
            </a:r>
          </a:p>
        </p:txBody>
      </p:sp>
      <p:sp>
        <p:nvSpPr>
          <p:cNvPr id="20" name="TextBox 19">
            <a:extLst>
              <a:ext uri="{FF2B5EF4-FFF2-40B4-BE49-F238E27FC236}">
                <a16:creationId xmlns:a16="http://schemas.microsoft.com/office/drawing/2014/main" id="{3D3BF78D-C605-91C1-2E16-BFD32EBDCA27}"/>
              </a:ext>
            </a:extLst>
          </p:cNvPr>
          <p:cNvSpPr txBox="1"/>
          <p:nvPr/>
        </p:nvSpPr>
        <p:spPr>
          <a:xfrm>
            <a:off x="5372562" y="4281603"/>
            <a:ext cx="1548822" cy="384721"/>
          </a:xfrm>
          <a:prstGeom prst="rect">
            <a:avLst/>
          </a:prstGeom>
          <a:noFill/>
        </p:spPr>
        <p:txBody>
          <a:bodyPr wrap="none" rtlCol="0">
            <a:spAutoFit/>
          </a:bodyPr>
          <a:lstStyle/>
          <a:p>
            <a:r>
              <a:rPr lang="en-US" sz="1900" dirty="0">
                <a:highlight>
                  <a:srgbClr val="FFFF00"/>
                </a:highlight>
                <a:latin typeface="Calibri" panose="020F0502020204030204" pitchFamily="34" charset="0"/>
                <a:cs typeface="Calibri" panose="020F0502020204030204" pitchFamily="34" charset="0"/>
              </a:rPr>
              <a:t>to the ground</a:t>
            </a:r>
            <a:endParaRPr lang="en-VN" sz="1900" dirty="0">
              <a:highlight>
                <a:srgbClr val="FFFF00"/>
              </a:highligh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FDBFFF35-CE66-FDA4-D4B5-43CBADAFE7E6}"/>
              </a:ext>
            </a:extLst>
          </p:cNvPr>
          <p:cNvSpPr txBox="1"/>
          <p:nvPr/>
        </p:nvSpPr>
        <p:spPr>
          <a:xfrm>
            <a:off x="7176424" y="4281603"/>
            <a:ext cx="843501"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similar</a:t>
            </a:r>
          </a:p>
        </p:txBody>
      </p:sp>
      <p:sp>
        <p:nvSpPr>
          <p:cNvPr id="22" name="TextBox 21">
            <a:extLst>
              <a:ext uri="{FF2B5EF4-FFF2-40B4-BE49-F238E27FC236}">
                <a16:creationId xmlns:a16="http://schemas.microsoft.com/office/drawing/2014/main" id="{9C721EE7-E794-520D-7AEF-115DDBAF1A45}"/>
              </a:ext>
            </a:extLst>
          </p:cNvPr>
          <p:cNvSpPr txBox="1"/>
          <p:nvPr/>
        </p:nvSpPr>
        <p:spPr>
          <a:xfrm>
            <a:off x="5823006" y="4572548"/>
            <a:ext cx="1098378" cy="384721"/>
          </a:xfrm>
          <a:prstGeom prst="rect">
            <a:avLst/>
          </a:prstGeom>
          <a:noFill/>
        </p:spPr>
        <p:txBody>
          <a:bodyPr wrap="none" rtlCol="0">
            <a:spAutoFit/>
          </a:bodyPr>
          <a:lstStyle/>
          <a:p>
            <a:r>
              <a:rPr lang="en-VN" sz="1900" dirty="0">
                <a:highlight>
                  <a:srgbClr val="FFFF00"/>
                </a:highlight>
                <a:latin typeface="Calibri" panose="020F0502020204030204" pitchFamily="34" charset="0"/>
                <a:cs typeface="Calibri" panose="020F0502020204030204" pitchFamily="34" charset="0"/>
              </a:rPr>
              <a:t>wrestling</a:t>
            </a:r>
          </a:p>
        </p:txBody>
      </p:sp>
      <p:sp>
        <p:nvSpPr>
          <p:cNvPr id="2" name="TextBox 1">
            <a:extLst>
              <a:ext uri="{FF2B5EF4-FFF2-40B4-BE49-F238E27FC236}">
                <a16:creationId xmlns:a16="http://schemas.microsoft.com/office/drawing/2014/main" id="{D0C819C5-E3A8-48E7-4DC7-CC2F36A02171}"/>
              </a:ext>
            </a:extLst>
          </p:cNvPr>
          <p:cNvSpPr txBox="1"/>
          <p:nvPr/>
        </p:nvSpPr>
        <p:spPr>
          <a:xfrm>
            <a:off x="1404003" y="2441569"/>
            <a:ext cx="160973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B. Cheese Rolling</a:t>
            </a:r>
          </a:p>
        </p:txBody>
      </p:sp>
      <p:sp>
        <p:nvSpPr>
          <p:cNvPr id="3" name="TextBox 2">
            <a:extLst>
              <a:ext uri="{FF2B5EF4-FFF2-40B4-BE49-F238E27FC236}">
                <a16:creationId xmlns:a16="http://schemas.microsoft.com/office/drawing/2014/main" id="{B1CEC6F3-F81A-DF19-8837-41511EF1DD35}"/>
              </a:ext>
            </a:extLst>
          </p:cNvPr>
          <p:cNvSpPr txBox="1"/>
          <p:nvPr/>
        </p:nvSpPr>
        <p:spPr>
          <a:xfrm>
            <a:off x="6358827" y="2441569"/>
            <a:ext cx="1561646" cy="338554"/>
          </a:xfrm>
          <a:prstGeom prst="rect">
            <a:avLst/>
          </a:prstGeom>
          <a:solidFill>
            <a:schemeClr val="accent2">
              <a:lumMod val="40000"/>
              <a:lumOff val="60000"/>
            </a:schemeClr>
          </a:solidFill>
        </p:spPr>
        <p:txBody>
          <a:bodyPr wrap="none" rtlCol="0">
            <a:spAutoFit/>
          </a:bodyPr>
          <a:lstStyle/>
          <a:p>
            <a:r>
              <a:rPr lang="en-VN" sz="1600" dirty="0">
                <a:latin typeface="Calibri" panose="020F0502020204030204" pitchFamily="34" charset="0"/>
                <a:cs typeface="Calibri" panose="020F0502020204030204" pitchFamily="34" charset="0"/>
              </a:rPr>
              <a:t>A. Toe Wrestling</a:t>
            </a:r>
          </a:p>
        </p:txBody>
      </p:sp>
    </p:spTree>
    <p:extLst>
      <p:ext uri="{BB962C8B-B14F-4D97-AF65-F5344CB8AC3E}">
        <p14:creationId xmlns:p14="http://schemas.microsoft.com/office/powerpoint/2010/main" val="2577160438"/>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2" name="TextBox 1">
            <a:extLst>
              <a:ext uri="{FF2B5EF4-FFF2-40B4-BE49-F238E27FC236}">
                <a16:creationId xmlns:a16="http://schemas.microsoft.com/office/drawing/2014/main" id="{80FA2E9F-EF49-98CE-BEC1-28499811101D}"/>
              </a:ext>
            </a:extLst>
          </p:cNvPr>
          <p:cNvSpPr txBox="1"/>
          <p:nvPr/>
        </p:nvSpPr>
        <p:spPr>
          <a:xfrm>
            <a:off x="361603" y="694459"/>
            <a:ext cx="3341717" cy="1569660"/>
          </a:xfrm>
          <a:prstGeom prst="rect">
            <a:avLst/>
          </a:prstGeom>
          <a:solidFill>
            <a:schemeClr val="bg1"/>
          </a:solidFill>
        </p:spPr>
        <p:txBody>
          <a:bodyPr wrap="square" rtlCol="0">
            <a:spAutoFit/>
          </a:bodyPr>
          <a:lstStyle/>
          <a:p>
            <a:r>
              <a:rPr lang="en-US" sz="1600" dirty="0">
                <a:latin typeface="Calibri" panose="020F0502020204030204" pitchFamily="34" charset="0"/>
                <a:cs typeface="Calibri" panose="020F0502020204030204" pitchFamily="34" charset="0"/>
              </a:rPr>
              <a:t>It's a simple sport. Competitors roll a big round piece of cheese from the top of a hill. Competitors run after it and try to catch it. Very few people can catch it because it goes very fast, about 112 km an hour.</a:t>
            </a:r>
            <a:endParaRPr lang="en-VN" sz="1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42639C9-AF38-AD62-F7D9-91501EFF631F}"/>
              </a:ext>
            </a:extLst>
          </p:cNvPr>
          <p:cNvSpPr txBox="1"/>
          <p:nvPr/>
        </p:nvSpPr>
        <p:spPr>
          <a:xfrm>
            <a:off x="5442341" y="702894"/>
            <a:ext cx="3341717" cy="1569660"/>
          </a:xfrm>
          <a:prstGeom prst="rect">
            <a:avLst/>
          </a:prstGeom>
          <a:solidFill>
            <a:schemeClr val="bg1"/>
          </a:solidFill>
        </p:spPr>
        <p:txBody>
          <a:bodyPr wrap="square" rtlCol="0">
            <a:spAutoFit/>
          </a:bodyPr>
          <a:lstStyle/>
          <a:p>
            <a:r>
              <a:rPr lang="en-US" sz="1600" b="0" i="0" dirty="0">
                <a:solidFill>
                  <a:srgbClr val="333333"/>
                </a:solidFill>
                <a:effectLst/>
                <a:latin typeface="Calibri" panose="020F0502020204030204" pitchFamily="34" charset="0"/>
                <a:cs typeface="Calibri" panose="020F0502020204030204" pitchFamily="34" charset="0"/>
              </a:rPr>
              <a:t>It's a popular sport for children. This game started in Derbyshire in the North of England. Two children lock their toes together and try to push the other's foot to the ground. It's similar to arm wrestling.</a:t>
            </a:r>
            <a:endParaRPr lang="en-VN"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17B52B7-70D9-13A5-CB40-B9EC40FBC117}"/>
              </a:ext>
            </a:extLst>
          </p:cNvPr>
          <p:cNvSpPr txBox="1"/>
          <p:nvPr/>
        </p:nvSpPr>
        <p:spPr>
          <a:xfrm>
            <a:off x="1070080" y="157942"/>
            <a:ext cx="7003840" cy="338554"/>
          </a:xfrm>
          <a:prstGeom prst="rect">
            <a:avLst/>
          </a:prstGeom>
          <a:solidFill>
            <a:schemeClr val="tx2">
              <a:lumMod val="60000"/>
              <a:lumOff val="40000"/>
            </a:schemeClr>
          </a:solidFill>
        </p:spPr>
        <p:txBody>
          <a:bodyPr wrap="none" rtlCol="0">
            <a:spAutoFit/>
          </a:bodyPr>
          <a:lstStyle/>
          <a:p>
            <a:pPr algn="ctr"/>
            <a:r>
              <a:rPr lang="en-US" sz="1600" dirty="0">
                <a:latin typeface="Cambria" panose="02040503050406030204" pitchFamily="18" charset="0"/>
              </a:rPr>
              <a:t>Ex 2: Use the information from the passages above to tick (✔) the correct box.</a:t>
            </a:r>
            <a:endParaRPr lang="en-VN" sz="1600" dirty="0">
              <a:latin typeface="Cambria" panose="02040503050406030204" pitchFamily="18" charset="0"/>
            </a:endParaRPr>
          </a:p>
        </p:txBody>
      </p:sp>
      <p:graphicFrame>
        <p:nvGraphicFramePr>
          <p:cNvPr id="5" name="Table 5">
            <a:extLst>
              <a:ext uri="{FF2B5EF4-FFF2-40B4-BE49-F238E27FC236}">
                <a16:creationId xmlns:a16="http://schemas.microsoft.com/office/drawing/2014/main" id="{9034F785-13D7-544E-0248-89FEA44DAFEB}"/>
              </a:ext>
            </a:extLst>
          </p:cNvPr>
          <p:cNvGraphicFramePr>
            <a:graphicFrameLocks noGrp="1"/>
          </p:cNvGraphicFramePr>
          <p:nvPr>
            <p:extLst>
              <p:ext uri="{D42A27DB-BD31-4B8C-83A1-F6EECF244321}">
                <p14:modId xmlns:p14="http://schemas.microsoft.com/office/powerpoint/2010/main" val="1796387057"/>
              </p:ext>
            </p:extLst>
          </p:nvPr>
        </p:nvGraphicFramePr>
        <p:xfrm>
          <a:off x="361603" y="2506763"/>
          <a:ext cx="8420794" cy="2225040"/>
        </p:xfrm>
        <a:graphic>
          <a:graphicData uri="http://schemas.openxmlformats.org/drawingml/2006/table">
            <a:tbl>
              <a:tblPr firstRow="1" bandRow="1">
                <a:tableStyleId>{C996A563-87E8-4066-A2CC-6CEA1A986305}</a:tableStyleId>
              </a:tblPr>
              <a:tblGrid>
                <a:gridCol w="5473932">
                  <a:extLst>
                    <a:ext uri="{9D8B030D-6E8A-4147-A177-3AD203B41FA5}">
                      <a16:colId xmlns:a16="http://schemas.microsoft.com/office/drawing/2014/main" val="2902961371"/>
                    </a:ext>
                  </a:extLst>
                </a:gridCol>
                <a:gridCol w="1473431">
                  <a:extLst>
                    <a:ext uri="{9D8B030D-6E8A-4147-A177-3AD203B41FA5}">
                      <a16:colId xmlns:a16="http://schemas.microsoft.com/office/drawing/2014/main" val="1144792131"/>
                    </a:ext>
                  </a:extLst>
                </a:gridCol>
                <a:gridCol w="1473431">
                  <a:extLst>
                    <a:ext uri="{9D8B030D-6E8A-4147-A177-3AD203B41FA5}">
                      <a16:colId xmlns:a16="http://schemas.microsoft.com/office/drawing/2014/main" val="5127360"/>
                    </a:ext>
                  </a:extLst>
                </a:gridCol>
              </a:tblGrid>
              <a:tr h="370840">
                <a:tc>
                  <a:txBody>
                    <a:bodyPr/>
                    <a:lstStyle/>
                    <a:p>
                      <a:endParaRPr lang="en-VN" sz="1600" b="0" dirty="0">
                        <a:latin typeface="Calibri" panose="020F0502020204030204" pitchFamily="34" charset="0"/>
                        <a:cs typeface="Calibri" panose="020F0502020204030204" pitchFamily="34" charset="0"/>
                      </a:endParaRPr>
                    </a:p>
                  </a:txBody>
                  <a:tcPr/>
                </a:tc>
                <a:tc>
                  <a:txBody>
                    <a:bodyPr/>
                    <a:lstStyle/>
                    <a:p>
                      <a:pPr algn="ctr"/>
                      <a:r>
                        <a:rPr lang="en-US" sz="16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Toe Wrestling</a:t>
                      </a:r>
                      <a:endParaRPr lang="en-VN" sz="1600" b="0" dirty="0">
                        <a:latin typeface="Calibri" panose="020F0502020204030204" pitchFamily="34" charset="0"/>
                        <a:cs typeface="Calibri" panose="020F0502020204030204" pitchFamily="34" charset="0"/>
                      </a:endParaRPr>
                    </a:p>
                  </a:txBody>
                  <a:tcPr anchor="ctr"/>
                </a:tc>
                <a:tc>
                  <a:txBody>
                    <a:bodyPr/>
                    <a:lstStyle/>
                    <a:p>
                      <a:pPr algn="ctr"/>
                      <a:r>
                        <a:rPr lang="en-US" sz="16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Cheese Rolling</a:t>
                      </a:r>
                      <a:endParaRPr lang="en-VN"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85685131"/>
                  </a:ext>
                </a:extLst>
              </a:tr>
              <a:tr h="370840">
                <a:tc>
                  <a:txBody>
                    <a:bodyPr/>
                    <a:lstStyle/>
                    <a:p>
                      <a:r>
                        <a:rPr lang="en-US" sz="1600" b="0" dirty="0">
                          <a:latin typeface="Calibri" panose="020F0502020204030204" pitchFamily="34" charset="0"/>
                          <a:cs typeface="Calibri" panose="020F0502020204030204" pitchFamily="34" charset="0"/>
                        </a:rPr>
                        <a:t>1. You need a hill to play this sport.</a:t>
                      </a: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747150179"/>
                  </a:ext>
                </a:extLst>
              </a:tr>
              <a:tr h="370840">
                <a:tc>
                  <a:txBody>
                    <a:bodyPr/>
                    <a:lstStyle/>
                    <a:p>
                      <a:r>
                        <a:rPr lang="en-US" sz="1600" b="0" dirty="0">
                          <a:latin typeface="Calibri" panose="020F0502020204030204" pitchFamily="34" charset="0"/>
                          <a:cs typeface="Calibri" panose="020F0502020204030204" pitchFamily="34" charset="0"/>
                        </a:rPr>
                        <a:t>2. You use the lower part of the body for this sport.</a:t>
                      </a: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354697460"/>
                  </a:ext>
                </a:extLst>
              </a:tr>
              <a:tr h="370840">
                <a:tc>
                  <a:txBody>
                    <a:bodyPr/>
                    <a:lstStyle/>
                    <a:p>
                      <a:r>
                        <a:rPr lang="en-US" sz="16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3. It travels at about 112km/h.</a:t>
                      </a: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193053862"/>
                  </a:ext>
                </a:extLst>
              </a:tr>
              <a:tr h="370840">
                <a:tc>
                  <a:txBody>
                    <a:bodyPr/>
                    <a:lstStyle/>
                    <a:p>
                      <a:r>
                        <a:rPr lang="en-US" sz="16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4. Not many people can catch it.</a:t>
                      </a: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837232285"/>
                  </a:ext>
                </a:extLst>
              </a:tr>
              <a:tr h="370840">
                <a:tc>
                  <a:txBody>
                    <a:bodyPr/>
                    <a:lstStyle/>
                    <a:p>
                      <a:r>
                        <a:rPr lang="en-US" sz="16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5. It first started in England.</a:t>
                      </a:r>
                      <a:endParaRPr lang="en-VN" sz="1600" b="0" dirty="0">
                        <a:latin typeface="Calibri" panose="020F0502020204030204" pitchFamily="34" charset="0"/>
                        <a:cs typeface="Calibri" panose="020F0502020204030204" pitchFamily="34" charset="0"/>
                      </a:endParaRPr>
                    </a:p>
                  </a:txBody>
                  <a:tcPr anchor="ctr"/>
                </a:tc>
                <a:tc>
                  <a:txBody>
                    <a:bodyPr/>
                    <a:lstStyle/>
                    <a:p>
                      <a:pPr algn="ctr"/>
                      <a:endParaRPr lang="en-VN" sz="1600" b="0">
                        <a:latin typeface="Calibri" panose="020F0502020204030204" pitchFamily="34" charset="0"/>
                        <a:cs typeface="Calibri" panose="020F0502020204030204" pitchFamily="34" charset="0"/>
                      </a:endParaRPr>
                    </a:p>
                  </a:txBody>
                  <a:tcPr anchor="ctr"/>
                </a:tc>
                <a:tc>
                  <a:txBody>
                    <a:bodyPr/>
                    <a:lstStyle/>
                    <a:p>
                      <a:pPr algn="ctr"/>
                      <a:endParaRPr lang="en-VN" sz="1600" b="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943893543"/>
                  </a:ext>
                </a:extLst>
              </a:tr>
            </a:tbl>
          </a:graphicData>
        </a:graphic>
      </p:graphicFrame>
      <p:sp>
        <p:nvSpPr>
          <p:cNvPr id="6" name="TextBox 5">
            <a:extLst>
              <a:ext uri="{FF2B5EF4-FFF2-40B4-BE49-F238E27FC236}">
                <a16:creationId xmlns:a16="http://schemas.microsoft.com/office/drawing/2014/main" id="{0ECD99BC-5327-8643-0009-9852C578081D}"/>
              </a:ext>
            </a:extLst>
          </p:cNvPr>
          <p:cNvSpPr txBox="1"/>
          <p:nvPr/>
        </p:nvSpPr>
        <p:spPr>
          <a:xfrm>
            <a:off x="6419273" y="4395805"/>
            <a:ext cx="364202" cy="307777"/>
          </a:xfrm>
          <a:prstGeom prst="rect">
            <a:avLst/>
          </a:prstGeom>
          <a:solidFill>
            <a:schemeClr val="bg2">
              <a:lumMod val="75000"/>
            </a:schemeClr>
          </a:solidFill>
        </p:spPr>
        <p:txBody>
          <a:bodyPr wrap="none" rtlCol="0">
            <a:spAutoFit/>
          </a:bodyPr>
          <a:lstStyle/>
          <a:p>
            <a:r>
              <a:rPr lang="en-VN" dirty="0">
                <a:solidFill>
                  <a:srgbClr val="FF0000"/>
                </a:solidFill>
              </a:rPr>
              <a:t>✔</a:t>
            </a:r>
          </a:p>
        </p:txBody>
      </p:sp>
      <p:sp>
        <p:nvSpPr>
          <p:cNvPr id="7" name="TextBox 6">
            <a:extLst>
              <a:ext uri="{FF2B5EF4-FFF2-40B4-BE49-F238E27FC236}">
                <a16:creationId xmlns:a16="http://schemas.microsoft.com/office/drawing/2014/main" id="{8BB1ED51-D489-252C-DCAD-DF520C380A0F}"/>
              </a:ext>
            </a:extLst>
          </p:cNvPr>
          <p:cNvSpPr txBox="1"/>
          <p:nvPr/>
        </p:nvSpPr>
        <p:spPr>
          <a:xfrm>
            <a:off x="7864250" y="2903913"/>
            <a:ext cx="364202" cy="307777"/>
          </a:xfrm>
          <a:prstGeom prst="rect">
            <a:avLst/>
          </a:prstGeom>
          <a:solidFill>
            <a:schemeClr val="bg2">
              <a:lumMod val="75000"/>
            </a:schemeClr>
          </a:solidFill>
        </p:spPr>
        <p:txBody>
          <a:bodyPr wrap="none" rtlCol="0">
            <a:spAutoFit/>
          </a:bodyPr>
          <a:lstStyle/>
          <a:p>
            <a:r>
              <a:rPr lang="en-VN" dirty="0">
                <a:solidFill>
                  <a:srgbClr val="FF0000"/>
                </a:solidFill>
              </a:rPr>
              <a:t>✔</a:t>
            </a:r>
          </a:p>
        </p:txBody>
      </p:sp>
      <p:sp>
        <p:nvSpPr>
          <p:cNvPr id="8" name="TextBox 7">
            <a:extLst>
              <a:ext uri="{FF2B5EF4-FFF2-40B4-BE49-F238E27FC236}">
                <a16:creationId xmlns:a16="http://schemas.microsoft.com/office/drawing/2014/main" id="{5596C3AB-041E-98EE-E5D7-5FD7CDA8FCD2}"/>
              </a:ext>
            </a:extLst>
          </p:cNvPr>
          <p:cNvSpPr txBox="1"/>
          <p:nvPr/>
        </p:nvSpPr>
        <p:spPr>
          <a:xfrm>
            <a:off x="6419273" y="3276447"/>
            <a:ext cx="364202" cy="307777"/>
          </a:xfrm>
          <a:prstGeom prst="rect">
            <a:avLst/>
          </a:prstGeom>
          <a:solidFill>
            <a:schemeClr val="bg2">
              <a:lumMod val="75000"/>
            </a:schemeClr>
          </a:solidFill>
        </p:spPr>
        <p:txBody>
          <a:bodyPr wrap="none" rtlCol="0">
            <a:spAutoFit/>
          </a:bodyPr>
          <a:lstStyle/>
          <a:p>
            <a:r>
              <a:rPr lang="en-VN" dirty="0">
                <a:solidFill>
                  <a:srgbClr val="FF0000"/>
                </a:solidFill>
              </a:rPr>
              <a:t>✔</a:t>
            </a:r>
          </a:p>
        </p:txBody>
      </p:sp>
      <p:sp>
        <p:nvSpPr>
          <p:cNvPr id="9" name="TextBox 8">
            <a:extLst>
              <a:ext uri="{FF2B5EF4-FFF2-40B4-BE49-F238E27FC236}">
                <a16:creationId xmlns:a16="http://schemas.microsoft.com/office/drawing/2014/main" id="{C83DF766-A908-98CE-23EC-BD485DBDF203}"/>
              </a:ext>
            </a:extLst>
          </p:cNvPr>
          <p:cNvSpPr txBox="1"/>
          <p:nvPr/>
        </p:nvSpPr>
        <p:spPr>
          <a:xfrm>
            <a:off x="7864250" y="3642220"/>
            <a:ext cx="364202" cy="307777"/>
          </a:xfrm>
          <a:prstGeom prst="rect">
            <a:avLst/>
          </a:prstGeom>
          <a:solidFill>
            <a:schemeClr val="bg2">
              <a:lumMod val="75000"/>
            </a:schemeClr>
          </a:solidFill>
        </p:spPr>
        <p:txBody>
          <a:bodyPr wrap="none" rtlCol="0">
            <a:spAutoFit/>
          </a:bodyPr>
          <a:lstStyle/>
          <a:p>
            <a:r>
              <a:rPr lang="en-VN" dirty="0">
                <a:solidFill>
                  <a:srgbClr val="FF0000"/>
                </a:solidFill>
              </a:rPr>
              <a:t>✔</a:t>
            </a:r>
          </a:p>
        </p:txBody>
      </p:sp>
      <p:sp>
        <p:nvSpPr>
          <p:cNvPr id="10" name="TextBox 9">
            <a:extLst>
              <a:ext uri="{FF2B5EF4-FFF2-40B4-BE49-F238E27FC236}">
                <a16:creationId xmlns:a16="http://schemas.microsoft.com/office/drawing/2014/main" id="{F57ADEF7-5376-218F-4A80-4EAD8BBA5A20}"/>
              </a:ext>
            </a:extLst>
          </p:cNvPr>
          <p:cNvSpPr txBox="1"/>
          <p:nvPr/>
        </p:nvSpPr>
        <p:spPr>
          <a:xfrm>
            <a:off x="7864250" y="4033122"/>
            <a:ext cx="364202" cy="307777"/>
          </a:xfrm>
          <a:prstGeom prst="rect">
            <a:avLst/>
          </a:prstGeom>
          <a:solidFill>
            <a:schemeClr val="bg2">
              <a:lumMod val="75000"/>
            </a:schemeClr>
          </a:solidFill>
        </p:spPr>
        <p:txBody>
          <a:bodyPr wrap="none" rtlCol="0">
            <a:spAutoFit/>
          </a:bodyPr>
          <a:lstStyle/>
          <a:p>
            <a:r>
              <a:rPr lang="en-VN" dirty="0">
                <a:solidFill>
                  <a:srgbClr val="FF0000"/>
                </a:solidFill>
              </a:rPr>
              <a:t>✔</a:t>
            </a:r>
          </a:p>
        </p:txBody>
      </p:sp>
      <p:sp>
        <p:nvSpPr>
          <p:cNvPr id="11" name="TextBox 10">
            <a:extLst>
              <a:ext uri="{FF2B5EF4-FFF2-40B4-BE49-F238E27FC236}">
                <a16:creationId xmlns:a16="http://schemas.microsoft.com/office/drawing/2014/main" id="{8AC5DF0E-3260-7C48-B3C1-CED88987A2C1}"/>
              </a:ext>
            </a:extLst>
          </p:cNvPr>
          <p:cNvSpPr txBox="1"/>
          <p:nvPr/>
        </p:nvSpPr>
        <p:spPr>
          <a:xfrm>
            <a:off x="361566" y="1185469"/>
            <a:ext cx="1125629" cy="338554"/>
          </a:xfrm>
          <a:prstGeom prst="rect">
            <a:avLst/>
          </a:prstGeom>
          <a:noFill/>
        </p:spPr>
        <p:txBody>
          <a:bodyPr wrap="none" rtlCol="0">
            <a:spAutoFit/>
          </a:bodyPr>
          <a:lstStyle/>
          <a:p>
            <a:r>
              <a:rPr lang="en-VN" sz="1600" dirty="0">
                <a:highlight>
                  <a:srgbClr val="FFFF00"/>
                </a:highlight>
                <a:latin typeface="Calibri" panose="020F0502020204030204" pitchFamily="34" charset="0"/>
                <a:cs typeface="Calibri" panose="020F0502020204030204" pitchFamily="34" charset="0"/>
              </a:rPr>
              <a:t>top of a hill</a:t>
            </a:r>
          </a:p>
        </p:txBody>
      </p:sp>
      <p:sp>
        <p:nvSpPr>
          <p:cNvPr id="12" name="TextBox 11">
            <a:extLst>
              <a:ext uri="{FF2B5EF4-FFF2-40B4-BE49-F238E27FC236}">
                <a16:creationId xmlns:a16="http://schemas.microsoft.com/office/drawing/2014/main" id="{EDEBF8DF-D4C8-657C-F82C-8C27854B6D18}"/>
              </a:ext>
            </a:extLst>
          </p:cNvPr>
          <p:cNvSpPr txBox="1"/>
          <p:nvPr/>
        </p:nvSpPr>
        <p:spPr>
          <a:xfrm>
            <a:off x="3701660" y="694459"/>
            <a:ext cx="1252266" cy="307777"/>
          </a:xfrm>
          <a:prstGeom prst="rect">
            <a:avLst/>
          </a:prstGeom>
          <a:solidFill>
            <a:schemeClr val="accent2">
              <a:lumMod val="40000"/>
              <a:lumOff val="60000"/>
            </a:schemeClr>
          </a:solidFill>
        </p:spPr>
        <p:txBody>
          <a:bodyPr wrap="none" rtlCol="0">
            <a:spAutoFit/>
          </a:bodyPr>
          <a:lstStyle/>
          <a:p>
            <a:pPr algn="ctr"/>
            <a:r>
              <a:rPr lang="en-VN" dirty="0">
                <a:latin typeface="Calibri" panose="020F0502020204030204" pitchFamily="34" charset="0"/>
                <a:cs typeface="Calibri" panose="020F0502020204030204" pitchFamily="34" charset="0"/>
              </a:rPr>
              <a:t>Cheese Rolling</a:t>
            </a:r>
          </a:p>
        </p:txBody>
      </p:sp>
      <p:sp>
        <p:nvSpPr>
          <p:cNvPr id="13" name="TextBox 12">
            <a:extLst>
              <a:ext uri="{FF2B5EF4-FFF2-40B4-BE49-F238E27FC236}">
                <a16:creationId xmlns:a16="http://schemas.microsoft.com/office/drawing/2014/main" id="{E88B7568-2B1B-3FAC-0DC0-804612ACAA5B}"/>
              </a:ext>
            </a:extLst>
          </p:cNvPr>
          <p:cNvSpPr txBox="1"/>
          <p:nvPr/>
        </p:nvSpPr>
        <p:spPr>
          <a:xfrm>
            <a:off x="4236506" y="1964777"/>
            <a:ext cx="1204176" cy="307777"/>
          </a:xfrm>
          <a:prstGeom prst="rect">
            <a:avLst/>
          </a:prstGeom>
          <a:solidFill>
            <a:schemeClr val="accent2">
              <a:lumMod val="40000"/>
              <a:lumOff val="60000"/>
            </a:schemeClr>
          </a:solidFill>
        </p:spPr>
        <p:txBody>
          <a:bodyPr wrap="none" rtlCol="0">
            <a:spAutoFit/>
          </a:bodyPr>
          <a:lstStyle/>
          <a:p>
            <a:pPr algn="ctr"/>
            <a:r>
              <a:rPr lang="en-VN" dirty="0">
                <a:latin typeface="Calibri" panose="020F0502020204030204" pitchFamily="34" charset="0"/>
                <a:cs typeface="Calibri" panose="020F0502020204030204" pitchFamily="34" charset="0"/>
              </a:rPr>
              <a:t>Toe Wrestling</a:t>
            </a:r>
          </a:p>
        </p:txBody>
      </p:sp>
      <p:sp>
        <p:nvSpPr>
          <p:cNvPr id="15" name="TextBox 14">
            <a:extLst>
              <a:ext uri="{FF2B5EF4-FFF2-40B4-BE49-F238E27FC236}">
                <a16:creationId xmlns:a16="http://schemas.microsoft.com/office/drawing/2014/main" id="{C8E4A64C-4A1C-2AD3-BBA7-799C24AACA94}"/>
              </a:ext>
            </a:extLst>
          </p:cNvPr>
          <p:cNvSpPr txBox="1"/>
          <p:nvPr/>
        </p:nvSpPr>
        <p:spPr>
          <a:xfrm>
            <a:off x="5451726" y="1432747"/>
            <a:ext cx="989373" cy="338554"/>
          </a:xfrm>
          <a:prstGeom prst="rect">
            <a:avLst/>
          </a:prstGeom>
          <a:noFill/>
        </p:spPr>
        <p:txBody>
          <a:bodyPr wrap="none" rtlCol="0">
            <a:spAutoFit/>
          </a:bodyPr>
          <a:lstStyle/>
          <a:p>
            <a:r>
              <a:rPr lang="en-VN" sz="1600" dirty="0">
                <a:highlight>
                  <a:srgbClr val="FFFF00"/>
                </a:highlight>
                <a:latin typeface="Calibri" panose="020F0502020204030204" pitchFamily="34" charset="0"/>
                <a:cs typeface="Calibri" panose="020F0502020204030204" pitchFamily="34" charset="0"/>
              </a:rPr>
              <a:t>their toes</a:t>
            </a:r>
          </a:p>
        </p:txBody>
      </p:sp>
      <p:sp>
        <p:nvSpPr>
          <p:cNvPr id="16" name="TextBox 15">
            <a:extLst>
              <a:ext uri="{FF2B5EF4-FFF2-40B4-BE49-F238E27FC236}">
                <a16:creationId xmlns:a16="http://schemas.microsoft.com/office/drawing/2014/main" id="{8478ABD7-EB8C-8904-8FE6-FE31E55AAB16}"/>
              </a:ext>
            </a:extLst>
          </p:cNvPr>
          <p:cNvSpPr txBox="1"/>
          <p:nvPr/>
        </p:nvSpPr>
        <p:spPr>
          <a:xfrm>
            <a:off x="365376" y="1901377"/>
            <a:ext cx="2031325" cy="338554"/>
          </a:xfrm>
          <a:prstGeom prst="rect">
            <a:avLst/>
          </a:prstGeom>
          <a:noFill/>
        </p:spPr>
        <p:txBody>
          <a:bodyPr wrap="none" rtlCol="0">
            <a:spAutoFit/>
          </a:bodyPr>
          <a:lstStyle/>
          <a:p>
            <a:r>
              <a:rPr lang="en-VN" sz="1600" dirty="0">
                <a:highlight>
                  <a:srgbClr val="FFFF00"/>
                </a:highlight>
                <a:latin typeface="Calibri" panose="020F0502020204030204" pitchFamily="34" charset="0"/>
                <a:cs typeface="Calibri" panose="020F0502020204030204" pitchFamily="34" charset="0"/>
              </a:rPr>
              <a:t>about 112 km an hour</a:t>
            </a:r>
          </a:p>
        </p:txBody>
      </p:sp>
      <p:sp>
        <p:nvSpPr>
          <p:cNvPr id="17" name="TextBox 16">
            <a:extLst>
              <a:ext uri="{FF2B5EF4-FFF2-40B4-BE49-F238E27FC236}">
                <a16:creationId xmlns:a16="http://schemas.microsoft.com/office/drawing/2014/main" id="{6C6B20B3-776B-E5E5-89B1-C441C49457B3}"/>
              </a:ext>
            </a:extLst>
          </p:cNvPr>
          <p:cNvSpPr txBox="1"/>
          <p:nvPr/>
        </p:nvSpPr>
        <p:spPr>
          <a:xfrm>
            <a:off x="1919856" y="1421317"/>
            <a:ext cx="1550424" cy="338554"/>
          </a:xfrm>
          <a:prstGeom prst="rect">
            <a:avLst/>
          </a:prstGeom>
          <a:noFill/>
        </p:spPr>
        <p:txBody>
          <a:bodyPr wrap="none" rtlCol="0">
            <a:spAutoFit/>
          </a:bodyPr>
          <a:lstStyle/>
          <a:p>
            <a:r>
              <a:rPr lang="en-US" sz="1600" dirty="0">
                <a:highlight>
                  <a:srgbClr val="FFFF00"/>
                </a:highlight>
                <a:latin typeface="Calibri" panose="020F0502020204030204" pitchFamily="34" charset="0"/>
                <a:cs typeface="Calibri" panose="020F0502020204030204" pitchFamily="34" charset="0"/>
              </a:rPr>
              <a:t>V</a:t>
            </a:r>
            <a:r>
              <a:rPr lang="en-VN" sz="1600" dirty="0">
                <a:highlight>
                  <a:srgbClr val="FFFF00"/>
                </a:highlight>
                <a:latin typeface="Calibri" panose="020F0502020204030204" pitchFamily="34" charset="0"/>
                <a:cs typeface="Calibri" panose="020F0502020204030204" pitchFamily="34" charset="0"/>
              </a:rPr>
              <a:t>ery few people</a:t>
            </a:r>
          </a:p>
        </p:txBody>
      </p:sp>
      <p:sp>
        <p:nvSpPr>
          <p:cNvPr id="18" name="TextBox 17">
            <a:extLst>
              <a:ext uri="{FF2B5EF4-FFF2-40B4-BE49-F238E27FC236}">
                <a16:creationId xmlns:a16="http://schemas.microsoft.com/office/drawing/2014/main" id="{3D4884AE-C8F1-39A1-D058-36ADEB919C79}"/>
              </a:ext>
            </a:extLst>
          </p:cNvPr>
          <p:cNvSpPr txBox="1"/>
          <p:nvPr/>
        </p:nvSpPr>
        <p:spPr>
          <a:xfrm>
            <a:off x="365376" y="1661347"/>
            <a:ext cx="1132041" cy="338554"/>
          </a:xfrm>
          <a:prstGeom prst="rect">
            <a:avLst/>
          </a:prstGeom>
          <a:noFill/>
        </p:spPr>
        <p:txBody>
          <a:bodyPr wrap="none" rtlCol="0">
            <a:spAutoFit/>
          </a:bodyPr>
          <a:lstStyle/>
          <a:p>
            <a:r>
              <a:rPr lang="en-VN" sz="1600" dirty="0">
                <a:highlight>
                  <a:srgbClr val="FFFF00"/>
                </a:highlight>
                <a:latin typeface="Calibri" panose="020F0502020204030204" pitchFamily="34" charset="0"/>
                <a:cs typeface="Calibri" panose="020F0502020204030204" pitchFamily="34" charset="0"/>
              </a:rPr>
              <a:t>can catch it</a:t>
            </a:r>
          </a:p>
        </p:txBody>
      </p:sp>
      <p:sp>
        <p:nvSpPr>
          <p:cNvPr id="19" name="TextBox 18">
            <a:extLst>
              <a:ext uri="{FF2B5EF4-FFF2-40B4-BE49-F238E27FC236}">
                <a16:creationId xmlns:a16="http://schemas.microsoft.com/office/drawing/2014/main" id="{5DF9338C-A5DD-C819-222B-23F02AF2AF8F}"/>
              </a:ext>
            </a:extLst>
          </p:cNvPr>
          <p:cNvSpPr txBox="1"/>
          <p:nvPr/>
        </p:nvSpPr>
        <p:spPr>
          <a:xfrm>
            <a:off x="5451726" y="1181287"/>
            <a:ext cx="1603324" cy="338554"/>
          </a:xfrm>
          <a:prstGeom prst="rect">
            <a:avLst/>
          </a:prstGeom>
          <a:noFill/>
        </p:spPr>
        <p:txBody>
          <a:bodyPr wrap="none" rtlCol="0">
            <a:spAutoFit/>
          </a:bodyPr>
          <a:lstStyle/>
          <a:p>
            <a:r>
              <a:rPr lang="en-VN" sz="1600" dirty="0">
                <a:highlight>
                  <a:srgbClr val="FFFF00"/>
                </a:highlight>
                <a:latin typeface="Calibri" panose="020F0502020204030204" pitchFamily="34" charset="0"/>
                <a:cs typeface="Calibri" panose="020F0502020204030204" pitchFamily="34" charset="0"/>
              </a:rPr>
              <a:t>North of England</a:t>
            </a:r>
          </a:p>
        </p:txBody>
      </p:sp>
    </p:spTree>
    <p:extLst>
      <p:ext uri="{BB962C8B-B14F-4D97-AF65-F5344CB8AC3E}">
        <p14:creationId xmlns:p14="http://schemas.microsoft.com/office/powerpoint/2010/main" val="78421268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heckerboard(across)">
                                      <p:cBhvr>
                                        <p:cTn id="55" dur="500"/>
                                        <p:tgtEl>
                                          <p:spTgt spid="17"/>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checkerboard(across)">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xit" presetSubtype="0" fill="hold" grpId="1" nodeType="clickEffect">
                                  <p:stCondLst>
                                    <p:cond delay="0"/>
                                  </p:stCondLst>
                                  <p:childTnLst>
                                    <p:animEffect transition="out" filter="dissolv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9" presetClass="exit" presetSubtype="0" fill="hold" grpId="1" nodeType="withEffect">
                                  <p:stCondLst>
                                    <p:cond delay="0"/>
                                  </p:stCondLst>
                                  <p:childTnLst>
                                    <p:animEffect transition="out" filter="dissolv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heckerboard(across)">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500" fill="hold"/>
                                        <p:tgtEl>
                                          <p:spTgt spid="6"/>
                                        </p:tgtEl>
                                        <p:attrNameLst>
                                          <p:attrName>ppt_x</p:attrName>
                                        </p:attrNameLst>
                                      </p:cBhvr>
                                      <p:tavLst>
                                        <p:tav tm="0">
                                          <p:val>
                                            <p:strVal val="#ppt_x"/>
                                          </p:val>
                                        </p:tav>
                                        <p:tav tm="100000">
                                          <p:val>
                                            <p:strVal val="#ppt_x"/>
                                          </p:val>
                                        </p:tav>
                                      </p:tavLst>
                                    </p:anim>
                                    <p:anim calcmode="lin" valueType="num">
                                      <p:cBhvr additive="base">
                                        <p:cTn id="8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1" grpId="1"/>
      <p:bldP spid="15" grpId="0"/>
      <p:bldP spid="15" grpId="1"/>
      <p:bldP spid="16" grpId="0"/>
      <p:bldP spid="16" grpId="1"/>
      <p:bldP spid="17" grpId="0"/>
      <p:bldP spid="17" grpId="1"/>
      <p:bldP spid="18" grpId="0"/>
      <p:bldP spid="18" grpId="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9" name="Google Shape;349;p36">
            <a:extLst>
              <a:ext uri="{FF2B5EF4-FFF2-40B4-BE49-F238E27FC236}">
                <a16:creationId xmlns:a16="http://schemas.microsoft.com/office/drawing/2014/main" id="{80B5A6A4-6DBD-51BF-17C8-12C0564586CD}"/>
              </a:ext>
            </a:extLst>
          </p:cNvPr>
          <p:cNvSpPr txBox="1">
            <a:spLocks/>
          </p:cNvSpPr>
          <p:nvPr/>
        </p:nvSpPr>
        <p:spPr>
          <a:xfrm>
            <a:off x="169219" y="122059"/>
            <a:ext cx="2070860" cy="1227858"/>
          </a:xfrm>
          <a:prstGeom prst="rect">
            <a:avLst/>
          </a:prstGeom>
          <a:noFill/>
          <a:ln w="9525" cap="flat" cmpd="sng">
            <a:solidFill>
              <a:schemeClr val="dk1"/>
            </a:solidFill>
            <a:prstDash val="dash"/>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160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1600"/>
              </a:spcBef>
              <a:spcAft>
                <a:spcPts val="160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0" indent="0"/>
            <a:endParaRPr lang="en-US" sz="2800" b="1" dirty="0">
              <a:solidFill>
                <a:schemeClr val="tx2">
                  <a:lumMod val="75000"/>
                </a:schemeClr>
              </a:solidFill>
              <a:latin typeface="Calibri" panose="020F0502020204030204" pitchFamily="34" charset="0"/>
              <a:cs typeface="Calibri" panose="020F0502020204030204" pitchFamily="34" charset="0"/>
            </a:endParaRPr>
          </a:p>
        </p:txBody>
      </p:sp>
      <p:pic>
        <p:nvPicPr>
          <p:cNvPr id="10" name="4 Minute Timer">
            <a:hlinkClick r:id="" action="ppaction://media"/>
            <a:extLst>
              <a:ext uri="{FF2B5EF4-FFF2-40B4-BE49-F238E27FC236}">
                <a16:creationId xmlns:a16="http://schemas.microsoft.com/office/drawing/2014/main" id="{03048810-1F85-CCB0-6503-6965656324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2132" y="221903"/>
            <a:ext cx="1858442" cy="1045373"/>
          </a:xfrm>
          <a:prstGeom prst="rect">
            <a:avLst/>
          </a:prstGeom>
        </p:spPr>
      </p:pic>
      <p:sp>
        <p:nvSpPr>
          <p:cNvPr id="2" name="TextBox 1">
            <a:extLst>
              <a:ext uri="{FF2B5EF4-FFF2-40B4-BE49-F238E27FC236}">
                <a16:creationId xmlns:a16="http://schemas.microsoft.com/office/drawing/2014/main" id="{7596F52F-24E9-7579-270D-A2426D72321B}"/>
              </a:ext>
            </a:extLst>
          </p:cNvPr>
          <p:cNvSpPr txBox="1"/>
          <p:nvPr/>
        </p:nvSpPr>
        <p:spPr>
          <a:xfrm>
            <a:off x="701748" y="1072190"/>
            <a:ext cx="5949713" cy="584775"/>
          </a:xfrm>
          <a:prstGeom prst="rect">
            <a:avLst/>
          </a:prstGeom>
          <a:solidFill>
            <a:schemeClr val="tx2">
              <a:lumMod val="60000"/>
              <a:lumOff val="40000"/>
            </a:schemeClr>
          </a:solidFill>
        </p:spPr>
        <p:txBody>
          <a:bodyPr wrap="square" rtlCol="0">
            <a:spAutoFit/>
          </a:bodyPr>
          <a:lstStyle/>
          <a:p>
            <a:pPr algn="ctr"/>
            <a:r>
              <a:rPr lang="en-US" sz="1600" dirty="0">
                <a:latin typeface="Cambria" panose="02040503050406030204" pitchFamily="18" charset="0"/>
              </a:rPr>
              <a:t>Ex 3: Work in groups. Interview your classmates about their likes. Take notes of their answers and report to the class.</a:t>
            </a:r>
          </a:p>
        </p:txBody>
      </p:sp>
      <p:graphicFrame>
        <p:nvGraphicFramePr>
          <p:cNvPr id="4" name="Table 4">
            <a:extLst>
              <a:ext uri="{FF2B5EF4-FFF2-40B4-BE49-F238E27FC236}">
                <a16:creationId xmlns:a16="http://schemas.microsoft.com/office/drawing/2014/main" id="{AA389D2C-1A8C-9A96-7CF7-2F77D49CED36}"/>
              </a:ext>
            </a:extLst>
          </p:cNvPr>
          <p:cNvGraphicFramePr>
            <a:graphicFrameLocks noGrp="1"/>
          </p:cNvGraphicFramePr>
          <p:nvPr>
            <p:extLst>
              <p:ext uri="{D42A27DB-BD31-4B8C-83A1-F6EECF244321}">
                <p14:modId xmlns:p14="http://schemas.microsoft.com/office/powerpoint/2010/main" val="2476943762"/>
              </p:ext>
            </p:extLst>
          </p:nvPr>
        </p:nvGraphicFramePr>
        <p:xfrm>
          <a:off x="701748" y="1789193"/>
          <a:ext cx="7740502" cy="2926080"/>
        </p:xfrm>
        <a:graphic>
          <a:graphicData uri="http://schemas.openxmlformats.org/drawingml/2006/table">
            <a:tbl>
              <a:tblPr firstRow="1" bandRow="1">
                <a:tableStyleId>{C996A563-87E8-4066-A2CC-6CEA1A986305}</a:tableStyleId>
              </a:tblPr>
              <a:tblGrid>
                <a:gridCol w="4504090">
                  <a:extLst>
                    <a:ext uri="{9D8B030D-6E8A-4147-A177-3AD203B41FA5}">
                      <a16:colId xmlns:a16="http://schemas.microsoft.com/office/drawing/2014/main" val="1184294585"/>
                    </a:ext>
                  </a:extLst>
                </a:gridCol>
                <a:gridCol w="1618206">
                  <a:extLst>
                    <a:ext uri="{9D8B030D-6E8A-4147-A177-3AD203B41FA5}">
                      <a16:colId xmlns:a16="http://schemas.microsoft.com/office/drawing/2014/main" val="4226771026"/>
                    </a:ext>
                  </a:extLst>
                </a:gridCol>
                <a:gridCol w="1618206">
                  <a:extLst>
                    <a:ext uri="{9D8B030D-6E8A-4147-A177-3AD203B41FA5}">
                      <a16:colId xmlns:a16="http://schemas.microsoft.com/office/drawing/2014/main" val="661307655"/>
                    </a:ext>
                  </a:extLst>
                </a:gridCol>
              </a:tblGrid>
              <a:tr h="370840">
                <a:tc>
                  <a:txBody>
                    <a:bodyPr/>
                    <a:lstStyle/>
                    <a:p>
                      <a:pPr algn="ctr"/>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Questions</a:t>
                      </a:r>
                      <a:endParaRPr lang="en-VN" sz="2400" dirty="0">
                        <a:latin typeface="Calibri" panose="020F0502020204030204" pitchFamily="34" charset="0"/>
                        <a:cs typeface="Calibri" panose="020F0502020204030204" pitchFamily="34" charset="0"/>
                      </a:endParaRPr>
                    </a:p>
                  </a:txBody>
                  <a:tcPr/>
                </a:tc>
                <a:tc>
                  <a:txBody>
                    <a:bodyPr/>
                    <a:lstStyle/>
                    <a:p>
                      <a:pPr algn="ctr"/>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Person 1</a:t>
                      </a:r>
                      <a:endParaRPr lang="en-VN" sz="2400" dirty="0">
                        <a:latin typeface="Calibri" panose="020F0502020204030204" pitchFamily="34" charset="0"/>
                        <a:cs typeface="Calibri" panose="020F0502020204030204" pitchFamily="34" charset="0"/>
                      </a:endParaRPr>
                    </a:p>
                  </a:txBody>
                  <a:tcPr/>
                </a:tc>
                <a:tc>
                  <a:txBody>
                    <a:bodyPr/>
                    <a:lstStyle/>
                    <a:p>
                      <a:pPr algn="ctr"/>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Person 2</a:t>
                      </a:r>
                      <a:endParaRPr lang="en-VN"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49082764"/>
                  </a:ext>
                </a:extLst>
              </a:tr>
              <a:tr h="370840">
                <a:tc>
                  <a:txBody>
                    <a:bodyPr/>
                    <a:lstStyle/>
                    <a:p>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1.</a:t>
                      </a:r>
                      <a:r>
                        <a:rPr lang="en-US" sz="2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What city would you like to visit?</a:t>
                      </a:r>
                      <a:endParaRPr lang="en-VN" sz="2400" dirty="0">
                        <a:latin typeface="Calibri" panose="020F0502020204030204" pitchFamily="34" charset="0"/>
                        <a:cs typeface="Calibri" panose="020F0502020204030204" pitchFamily="34" charset="0"/>
                      </a:endParaRPr>
                    </a:p>
                  </a:txBody>
                  <a:tcPr/>
                </a:tc>
                <a:tc>
                  <a:txBody>
                    <a:bodyPr/>
                    <a:lstStyle/>
                    <a:p>
                      <a:endParaRPr lang="en-VN" sz="2400">
                        <a:latin typeface="Calibri" panose="020F0502020204030204" pitchFamily="34" charset="0"/>
                        <a:cs typeface="Calibri" panose="020F0502020204030204" pitchFamily="34" charset="0"/>
                      </a:endParaRPr>
                    </a:p>
                  </a:txBody>
                  <a:tcPr/>
                </a:tc>
                <a:tc>
                  <a:txBody>
                    <a:bodyPr/>
                    <a:lstStyle/>
                    <a:p>
                      <a:endParaRPr lang="en-VN" sz="24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272244161"/>
                  </a:ext>
                </a:extLst>
              </a:tr>
              <a:tr h="370840">
                <a:tc>
                  <a:txBody>
                    <a:bodyPr/>
                    <a:lstStyle/>
                    <a:p>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2.</a:t>
                      </a:r>
                      <a:r>
                        <a:rPr lang="en-US" sz="2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What sports do you like playing?</a:t>
                      </a:r>
                      <a:endParaRPr lang="en-VN" sz="2400" dirty="0">
                        <a:latin typeface="Calibri" panose="020F0502020204030204" pitchFamily="34" charset="0"/>
                        <a:cs typeface="Calibri" panose="020F0502020204030204" pitchFamily="34" charset="0"/>
                      </a:endParaRPr>
                    </a:p>
                  </a:txBody>
                  <a:tcPr/>
                </a:tc>
                <a:tc>
                  <a:txBody>
                    <a:bodyPr/>
                    <a:lstStyle/>
                    <a:p>
                      <a:endParaRPr lang="en-VN" sz="2400">
                        <a:latin typeface="Calibri" panose="020F0502020204030204" pitchFamily="34" charset="0"/>
                        <a:cs typeface="Calibri" panose="020F0502020204030204" pitchFamily="34" charset="0"/>
                      </a:endParaRPr>
                    </a:p>
                  </a:txBody>
                  <a:tcPr/>
                </a:tc>
                <a:tc>
                  <a:txBody>
                    <a:bodyPr/>
                    <a:lstStyle/>
                    <a:p>
                      <a:endParaRPr lang="en-VN"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01070008"/>
                  </a:ext>
                </a:extLst>
              </a:tr>
              <a:tr h="370840">
                <a:tc>
                  <a:txBody>
                    <a:bodyPr/>
                    <a:lstStyle/>
                    <a:p>
                      <a:r>
                        <a:rPr lang="en-US" sz="2400" b="1" i="0" u="none" strike="noStrike" cap="none" dirty="0">
                          <a:solidFill>
                            <a:srgbClr val="000000"/>
                          </a:solidFill>
                          <a:effectLst/>
                          <a:latin typeface="Calibri" panose="020F0502020204030204" pitchFamily="34" charset="0"/>
                          <a:ea typeface="Arial"/>
                          <a:cs typeface="Calibri" panose="020F0502020204030204" pitchFamily="34" charset="0"/>
                          <a:sym typeface="Arial"/>
                        </a:rPr>
                        <a:t>3.</a:t>
                      </a:r>
                      <a:r>
                        <a:rPr lang="en-US" sz="2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What TV </a:t>
                      </a:r>
                      <a:r>
                        <a:rPr lang="en-US" sz="2400" b="0" i="0" u="none" strike="noStrike" cap="none" dirty="0" err="1">
                          <a:solidFill>
                            <a:srgbClr val="000000"/>
                          </a:solidFill>
                          <a:effectLst/>
                          <a:latin typeface="Calibri" panose="020F0502020204030204" pitchFamily="34" charset="0"/>
                          <a:ea typeface="Arial"/>
                          <a:cs typeface="Calibri" panose="020F0502020204030204" pitchFamily="34" charset="0"/>
                          <a:sym typeface="Arial"/>
                        </a:rPr>
                        <a:t>programme</a:t>
                      </a:r>
                      <a:r>
                        <a:rPr lang="en-US" sz="2400" b="0" i="0" u="none" strike="noStrike" cap="none" dirty="0">
                          <a:solidFill>
                            <a:srgbClr val="000000"/>
                          </a:solidFill>
                          <a:effectLst/>
                          <a:latin typeface="Calibri" panose="020F0502020204030204" pitchFamily="34" charset="0"/>
                          <a:ea typeface="Arial"/>
                          <a:cs typeface="Calibri" panose="020F0502020204030204" pitchFamily="34" charset="0"/>
                          <a:sym typeface="Arial"/>
                        </a:rPr>
                        <a:t> do you like watching?</a:t>
                      </a:r>
                      <a:endParaRPr lang="en-VN" sz="2400" dirty="0">
                        <a:latin typeface="Calibri" panose="020F0502020204030204" pitchFamily="34" charset="0"/>
                        <a:cs typeface="Calibri" panose="020F0502020204030204" pitchFamily="34" charset="0"/>
                      </a:endParaRPr>
                    </a:p>
                  </a:txBody>
                  <a:tcPr/>
                </a:tc>
                <a:tc>
                  <a:txBody>
                    <a:bodyPr/>
                    <a:lstStyle/>
                    <a:p>
                      <a:endParaRPr lang="en-VN" sz="2400">
                        <a:latin typeface="Calibri" panose="020F0502020204030204" pitchFamily="34" charset="0"/>
                        <a:cs typeface="Calibri" panose="020F0502020204030204" pitchFamily="34" charset="0"/>
                      </a:endParaRPr>
                    </a:p>
                  </a:txBody>
                  <a:tcPr/>
                </a:tc>
                <a:tc>
                  <a:txBody>
                    <a:bodyPr/>
                    <a:lstStyle/>
                    <a:p>
                      <a:endParaRPr lang="en-VN"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78286564"/>
                  </a:ext>
                </a:extLst>
              </a:tr>
            </a:tbl>
          </a:graphicData>
        </a:graphic>
      </p:graphicFrame>
      <p:sp>
        <p:nvSpPr>
          <p:cNvPr id="7" name="Google Shape;1514;p77">
            <a:extLst>
              <a:ext uri="{FF2B5EF4-FFF2-40B4-BE49-F238E27FC236}">
                <a16:creationId xmlns:a16="http://schemas.microsoft.com/office/drawing/2014/main" id="{89A69E02-65E1-2BDD-228D-DB36C1A40E76}"/>
              </a:ext>
            </a:extLst>
          </p:cNvPr>
          <p:cNvSpPr txBox="1">
            <a:spLocks noGrp="1"/>
          </p:cNvSpPr>
          <p:nvPr>
            <p:ph type="title"/>
          </p:nvPr>
        </p:nvSpPr>
        <p:spPr>
          <a:xfrm>
            <a:off x="4933507" y="-158609"/>
            <a:ext cx="2285999" cy="111678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600" u="sng" dirty="0">
                <a:solidFill>
                  <a:schemeClr val="accent2"/>
                </a:solidFill>
              </a:rPr>
              <a:t>Speaking</a:t>
            </a:r>
            <a:endParaRPr sz="6600" u="sng" dirty="0">
              <a:solidFill>
                <a:schemeClr val="accent2"/>
              </a:solidFill>
            </a:endParaRPr>
          </a:p>
        </p:txBody>
      </p:sp>
      <p:sp>
        <p:nvSpPr>
          <p:cNvPr id="8" name="Google Shape;1514;p77">
            <a:extLst>
              <a:ext uri="{FF2B5EF4-FFF2-40B4-BE49-F238E27FC236}">
                <a16:creationId xmlns:a16="http://schemas.microsoft.com/office/drawing/2014/main" id="{CC13B564-9162-6941-7CF9-C495274794A0}"/>
              </a:ext>
            </a:extLst>
          </p:cNvPr>
          <p:cNvSpPr txBox="1">
            <a:spLocks/>
          </p:cNvSpPr>
          <p:nvPr/>
        </p:nvSpPr>
        <p:spPr>
          <a:xfrm>
            <a:off x="7084561" y="-85311"/>
            <a:ext cx="1357689" cy="120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edula One"/>
              <a:buNone/>
              <a:defRPr sz="3500" b="0" i="0" u="none" strike="noStrike" cap="none">
                <a:solidFill>
                  <a:schemeClr val="dk1"/>
                </a:solidFill>
                <a:latin typeface="Medula One"/>
                <a:ea typeface="Medula One"/>
                <a:cs typeface="Medula One"/>
                <a:sym typeface="Medula One"/>
              </a:defRPr>
            </a:lvl1pPr>
            <a:lvl2pPr marR="0" lvl="1"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2pPr>
            <a:lvl3pPr marR="0" lvl="2"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3pPr>
            <a:lvl4pPr marR="0" lvl="3"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4pPr>
            <a:lvl5pPr marR="0" lvl="4"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5pPr>
            <a:lvl6pPr marR="0" lvl="5"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6pPr>
            <a:lvl7pPr marR="0" lvl="6"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7pPr>
            <a:lvl8pPr marR="0" lvl="7"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8pPr>
            <a:lvl9pPr marR="0" lvl="8" algn="ctr" rtl="0">
              <a:lnSpc>
                <a:spcPct val="100000"/>
              </a:lnSpc>
              <a:spcBef>
                <a:spcPts val="0"/>
              </a:spcBef>
              <a:spcAft>
                <a:spcPts val="0"/>
              </a:spcAft>
              <a:buClr>
                <a:schemeClr val="dk1"/>
              </a:buClr>
              <a:buSzPts val="2800"/>
              <a:buFont typeface="Medula One"/>
              <a:buNone/>
              <a:defRPr sz="2800" b="0" i="0" u="none" strike="noStrike" cap="none">
                <a:solidFill>
                  <a:schemeClr val="dk1"/>
                </a:solidFill>
                <a:latin typeface="Medula One"/>
                <a:ea typeface="Medula One"/>
                <a:cs typeface="Medula One"/>
                <a:sym typeface="Medula One"/>
              </a:defRPr>
            </a:lvl9pPr>
          </a:lstStyle>
          <a:p>
            <a:r>
              <a:rPr lang="en-US" sz="11500" dirty="0"/>
              <a:t>02</a:t>
            </a:r>
          </a:p>
        </p:txBody>
      </p:sp>
    </p:spTree>
    <p:extLst>
      <p:ext uri="{BB962C8B-B14F-4D97-AF65-F5344CB8AC3E}">
        <p14:creationId xmlns:p14="http://schemas.microsoft.com/office/powerpoint/2010/main" val="2410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Google Shape;2366;p90"/>
          <p:cNvSpPr txBox="1">
            <a:spLocks noGrp="1"/>
          </p:cNvSpPr>
          <p:nvPr>
            <p:ph type="title"/>
          </p:nvPr>
        </p:nvSpPr>
        <p:spPr>
          <a:xfrm>
            <a:off x="3461700" y="2481056"/>
            <a:ext cx="5682300" cy="12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500" u="sng" dirty="0"/>
              <a:t>Listening</a:t>
            </a:r>
            <a:endParaRPr sz="11500" u="sng" dirty="0"/>
          </a:p>
        </p:txBody>
      </p:sp>
      <p:sp>
        <p:nvSpPr>
          <p:cNvPr id="2368" name="Google Shape;2368;p90"/>
          <p:cNvSpPr txBox="1">
            <a:spLocks noGrp="1"/>
          </p:cNvSpPr>
          <p:nvPr>
            <p:ph type="title" idx="2"/>
          </p:nvPr>
        </p:nvSpPr>
        <p:spPr>
          <a:xfrm>
            <a:off x="1685000" y="2359706"/>
            <a:ext cx="1649100" cy="1960200"/>
          </a:xfrm>
          <a:prstGeom prst="rect">
            <a:avLst/>
          </a:prstGeom>
        </p:spPr>
        <p:txBody>
          <a:bodyPr spcFirstLastPara="1" wrap="square" lIns="91425" tIns="0" rIns="91425" bIns="91425" anchor="t" anchorCtr="0">
            <a:noAutofit/>
          </a:bodyPr>
          <a:lstStyle/>
          <a:p>
            <a:pPr marL="0" lvl="0" indent="0" algn="r" rtl="0">
              <a:spcBef>
                <a:spcPts val="0"/>
              </a:spcBef>
              <a:spcAft>
                <a:spcPts val="0"/>
              </a:spcAft>
              <a:buNone/>
            </a:pPr>
            <a:r>
              <a:rPr lang="en" dirty="0"/>
              <a:t>03</a:t>
            </a:r>
            <a:endParaRPr dirty="0"/>
          </a:p>
        </p:txBody>
      </p:sp>
      <p:grpSp>
        <p:nvGrpSpPr>
          <p:cNvPr id="2369" name="Google Shape;2369;p90"/>
          <p:cNvGrpSpPr/>
          <p:nvPr/>
        </p:nvGrpSpPr>
        <p:grpSpPr>
          <a:xfrm>
            <a:off x="2729990" y="489650"/>
            <a:ext cx="3684014" cy="1884755"/>
            <a:chOff x="931425" y="647700"/>
            <a:chExt cx="1748215" cy="894351"/>
          </a:xfrm>
        </p:grpSpPr>
        <p:sp>
          <p:nvSpPr>
            <p:cNvPr id="2370" name="Google Shape;2370;p90"/>
            <p:cNvSpPr/>
            <p:nvPr/>
          </p:nvSpPr>
          <p:spPr>
            <a:xfrm>
              <a:off x="985785" y="647700"/>
              <a:ext cx="1638510" cy="850927"/>
            </a:xfrm>
            <a:custGeom>
              <a:avLst/>
              <a:gdLst/>
              <a:ahLst/>
              <a:cxnLst/>
              <a:rect l="l" t="t" r="r" b="b"/>
              <a:pathLst>
                <a:path w="35024" h="18189" extrusionOk="0">
                  <a:moveTo>
                    <a:pt x="17470" y="1"/>
                  </a:moveTo>
                  <a:cubicBezTo>
                    <a:pt x="17448" y="1"/>
                    <a:pt x="17448" y="22"/>
                    <a:pt x="17427" y="22"/>
                  </a:cubicBezTo>
                  <a:lnTo>
                    <a:pt x="17406" y="22"/>
                  </a:lnTo>
                  <a:cubicBezTo>
                    <a:pt x="17385" y="43"/>
                    <a:pt x="17385" y="43"/>
                    <a:pt x="17364" y="43"/>
                  </a:cubicBezTo>
                  <a:cubicBezTo>
                    <a:pt x="17364" y="64"/>
                    <a:pt x="17364" y="64"/>
                    <a:pt x="17364" y="64"/>
                  </a:cubicBezTo>
                  <a:lnTo>
                    <a:pt x="17343" y="64"/>
                  </a:lnTo>
                  <a:lnTo>
                    <a:pt x="85" y="17787"/>
                  </a:lnTo>
                  <a:cubicBezTo>
                    <a:pt x="21" y="17871"/>
                    <a:pt x="0" y="17956"/>
                    <a:pt x="42" y="18040"/>
                  </a:cubicBezTo>
                  <a:cubicBezTo>
                    <a:pt x="85" y="18125"/>
                    <a:pt x="169" y="18188"/>
                    <a:pt x="254" y="18188"/>
                  </a:cubicBezTo>
                  <a:lnTo>
                    <a:pt x="34770" y="18188"/>
                  </a:lnTo>
                  <a:cubicBezTo>
                    <a:pt x="34855" y="18188"/>
                    <a:pt x="34939" y="18125"/>
                    <a:pt x="34981" y="18040"/>
                  </a:cubicBezTo>
                  <a:cubicBezTo>
                    <a:pt x="35024" y="17956"/>
                    <a:pt x="35002" y="17871"/>
                    <a:pt x="34939" y="17787"/>
                  </a:cubicBezTo>
                  <a:lnTo>
                    <a:pt x="17681" y="64"/>
                  </a:lnTo>
                  <a:cubicBezTo>
                    <a:pt x="17660" y="64"/>
                    <a:pt x="17660" y="64"/>
                    <a:pt x="17660" y="43"/>
                  </a:cubicBezTo>
                  <a:cubicBezTo>
                    <a:pt x="17639" y="43"/>
                    <a:pt x="17639" y="43"/>
                    <a:pt x="17639" y="22"/>
                  </a:cubicBezTo>
                  <a:lnTo>
                    <a:pt x="17596" y="22"/>
                  </a:lnTo>
                  <a:cubicBezTo>
                    <a:pt x="17596" y="22"/>
                    <a:pt x="17575" y="1"/>
                    <a:pt x="175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0"/>
            <p:cNvSpPr/>
            <p:nvPr/>
          </p:nvSpPr>
          <p:spPr>
            <a:xfrm>
              <a:off x="985785" y="647700"/>
              <a:ext cx="1638510" cy="850927"/>
            </a:xfrm>
            <a:custGeom>
              <a:avLst/>
              <a:gdLst/>
              <a:ahLst/>
              <a:cxnLst/>
              <a:rect l="l" t="t" r="r" b="b"/>
              <a:pathLst>
                <a:path w="35024" h="18189" extrusionOk="0">
                  <a:moveTo>
                    <a:pt x="16878" y="1226"/>
                  </a:moveTo>
                  <a:lnTo>
                    <a:pt x="16815" y="1331"/>
                  </a:lnTo>
                  <a:lnTo>
                    <a:pt x="16794" y="1289"/>
                  </a:lnTo>
                  <a:lnTo>
                    <a:pt x="16878" y="1226"/>
                  </a:lnTo>
                  <a:close/>
                  <a:moveTo>
                    <a:pt x="18167" y="1226"/>
                  </a:moveTo>
                  <a:lnTo>
                    <a:pt x="18230" y="1289"/>
                  </a:lnTo>
                  <a:lnTo>
                    <a:pt x="18209" y="1331"/>
                  </a:lnTo>
                  <a:lnTo>
                    <a:pt x="18167" y="1226"/>
                  </a:lnTo>
                  <a:close/>
                  <a:moveTo>
                    <a:pt x="16160" y="1944"/>
                  </a:moveTo>
                  <a:lnTo>
                    <a:pt x="15526" y="3380"/>
                  </a:lnTo>
                  <a:lnTo>
                    <a:pt x="15294" y="2852"/>
                  </a:lnTo>
                  <a:lnTo>
                    <a:pt x="16160" y="1944"/>
                  </a:lnTo>
                  <a:close/>
                  <a:moveTo>
                    <a:pt x="18864" y="1944"/>
                  </a:moveTo>
                  <a:lnTo>
                    <a:pt x="19751" y="2852"/>
                  </a:lnTo>
                  <a:lnTo>
                    <a:pt x="19519" y="3380"/>
                  </a:lnTo>
                  <a:lnTo>
                    <a:pt x="18864" y="1944"/>
                  </a:lnTo>
                  <a:close/>
                  <a:moveTo>
                    <a:pt x="16625" y="1458"/>
                  </a:moveTo>
                  <a:lnTo>
                    <a:pt x="16709" y="1627"/>
                  </a:lnTo>
                  <a:lnTo>
                    <a:pt x="15759" y="3951"/>
                  </a:lnTo>
                  <a:lnTo>
                    <a:pt x="15632" y="3676"/>
                  </a:lnTo>
                  <a:lnTo>
                    <a:pt x="16625" y="1479"/>
                  </a:lnTo>
                  <a:lnTo>
                    <a:pt x="16625" y="1458"/>
                  </a:lnTo>
                  <a:close/>
                  <a:moveTo>
                    <a:pt x="18399" y="1458"/>
                  </a:moveTo>
                  <a:lnTo>
                    <a:pt x="18399" y="1479"/>
                  </a:lnTo>
                  <a:lnTo>
                    <a:pt x="19392" y="3676"/>
                  </a:lnTo>
                  <a:lnTo>
                    <a:pt x="19265" y="3951"/>
                  </a:lnTo>
                  <a:lnTo>
                    <a:pt x="18336" y="1627"/>
                  </a:lnTo>
                  <a:lnTo>
                    <a:pt x="18399" y="1458"/>
                  </a:lnTo>
                  <a:close/>
                  <a:moveTo>
                    <a:pt x="17512" y="845"/>
                  </a:moveTo>
                  <a:lnTo>
                    <a:pt x="18378" y="3000"/>
                  </a:lnTo>
                  <a:lnTo>
                    <a:pt x="17533" y="5113"/>
                  </a:lnTo>
                  <a:lnTo>
                    <a:pt x="16667" y="2958"/>
                  </a:lnTo>
                  <a:lnTo>
                    <a:pt x="17512" y="845"/>
                  </a:lnTo>
                  <a:close/>
                  <a:moveTo>
                    <a:pt x="15104" y="3021"/>
                  </a:moveTo>
                  <a:lnTo>
                    <a:pt x="15399" y="3676"/>
                  </a:lnTo>
                  <a:lnTo>
                    <a:pt x="14512" y="5641"/>
                  </a:lnTo>
                  <a:lnTo>
                    <a:pt x="13921" y="4246"/>
                  </a:lnTo>
                  <a:lnTo>
                    <a:pt x="15104" y="3021"/>
                  </a:lnTo>
                  <a:close/>
                  <a:moveTo>
                    <a:pt x="19920" y="3021"/>
                  </a:moveTo>
                  <a:lnTo>
                    <a:pt x="21124" y="4246"/>
                  </a:lnTo>
                  <a:lnTo>
                    <a:pt x="20511" y="5641"/>
                  </a:lnTo>
                  <a:lnTo>
                    <a:pt x="19645" y="3676"/>
                  </a:lnTo>
                  <a:lnTo>
                    <a:pt x="19920" y="3021"/>
                  </a:lnTo>
                  <a:close/>
                  <a:moveTo>
                    <a:pt x="15505" y="3951"/>
                  </a:moveTo>
                  <a:lnTo>
                    <a:pt x="15653" y="4246"/>
                  </a:lnTo>
                  <a:lnTo>
                    <a:pt x="14808" y="6338"/>
                  </a:lnTo>
                  <a:lnTo>
                    <a:pt x="14639" y="5936"/>
                  </a:lnTo>
                  <a:lnTo>
                    <a:pt x="15505" y="3951"/>
                  </a:lnTo>
                  <a:close/>
                  <a:moveTo>
                    <a:pt x="19519" y="3951"/>
                  </a:moveTo>
                  <a:lnTo>
                    <a:pt x="20385" y="5936"/>
                  </a:lnTo>
                  <a:lnTo>
                    <a:pt x="20216" y="6338"/>
                  </a:lnTo>
                  <a:lnTo>
                    <a:pt x="19392" y="4246"/>
                  </a:lnTo>
                  <a:lnTo>
                    <a:pt x="19519" y="3951"/>
                  </a:lnTo>
                  <a:close/>
                  <a:moveTo>
                    <a:pt x="12062" y="6148"/>
                  </a:moveTo>
                  <a:lnTo>
                    <a:pt x="11323" y="7816"/>
                  </a:lnTo>
                  <a:lnTo>
                    <a:pt x="11048" y="7183"/>
                  </a:lnTo>
                  <a:lnTo>
                    <a:pt x="12062" y="6148"/>
                  </a:lnTo>
                  <a:close/>
                  <a:moveTo>
                    <a:pt x="22962" y="6148"/>
                  </a:moveTo>
                  <a:lnTo>
                    <a:pt x="23976" y="7183"/>
                  </a:lnTo>
                  <a:lnTo>
                    <a:pt x="23701" y="7816"/>
                  </a:lnTo>
                  <a:lnTo>
                    <a:pt x="22962" y="6148"/>
                  </a:lnTo>
                  <a:close/>
                  <a:moveTo>
                    <a:pt x="16540" y="3254"/>
                  </a:moveTo>
                  <a:lnTo>
                    <a:pt x="17406" y="5408"/>
                  </a:lnTo>
                  <a:lnTo>
                    <a:pt x="16371" y="8007"/>
                  </a:lnTo>
                  <a:lnTo>
                    <a:pt x="15505" y="5852"/>
                  </a:lnTo>
                  <a:lnTo>
                    <a:pt x="16540" y="3254"/>
                  </a:lnTo>
                  <a:close/>
                  <a:moveTo>
                    <a:pt x="18505" y="3296"/>
                  </a:moveTo>
                  <a:lnTo>
                    <a:pt x="19540" y="5873"/>
                  </a:lnTo>
                  <a:lnTo>
                    <a:pt x="18695" y="8007"/>
                  </a:lnTo>
                  <a:lnTo>
                    <a:pt x="17639" y="5408"/>
                  </a:lnTo>
                  <a:lnTo>
                    <a:pt x="18505" y="3296"/>
                  </a:lnTo>
                  <a:close/>
                  <a:moveTo>
                    <a:pt x="13731" y="4437"/>
                  </a:moveTo>
                  <a:lnTo>
                    <a:pt x="14386" y="5936"/>
                  </a:lnTo>
                  <a:lnTo>
                    <a:pt x="13456" y="8028"/>
                  </a:lnTo>
                  <a:lnTo>
                    <a:pt x="12484" y="5767"/>
                  </a:lnTo>
                  <a:lnTo>
                    <a:pt x="12527" y="5683"/>
                  </a:lnTo>
                  <a:lnTo>
                    <a:pt x="13731" y="4437"/>
                  </a:lnTo>
                  <a:close/>
                  <a:moveTo>
                    <a:pt x="21293" y="4437"/>
                  </a:moveTo>
                  <a:lnTo>
                    <a:pt x="22497" y="5683"/>
                  </a:lnTo>
                  <a:lnTo>
                    <a:pt x="22539" y="5767"/>
                  </a:lnTo>
                  <a:lnTo>
                    <a:pt x="21568" y="8028"/>
                  </a:lnTo>
                  <a:lnTo>
                    <a:pt x="20638" y="5936"/>
                  </a:lnTo>
                  <a:lnTo>
                    <a:pt x="21293" y="4437"/>
                  </a:lnTo>
                  <a:close/>
                  <a:moveTo>
                    <a:pt x="14512" y="6211"/>
                  </a:moveTo>
                  <a:lnTo>
                    <a:pt x="14681" y="6633"/>
                  </a:lnTo>
                  <a:lnTo>
                    <a:pt x="13815" y="8830"/>
                  </a:lnTo>
                  <a:lnTo>
                    <a:pt x="13583" y="8302"/>
                  </a:lnTo>
                  <a:lnTo>
                    <a:pt x="14512" y="6211"/>
                  </a:lnTo>
                  <a:close/>
                  <a:moveTo>
                    <a:pt x="20533" y="6211"/>
                  </a:moveTo>
                  <a:lnTo>
                    <a:pt x="21441" y="8302"/>
                  </a:lnTo>
                  <a:lnTo>
                    <a:pt x="21230" y="8830"/>
                  </a:lnTo>
                  <a:lnTo>
                    <a:pt x="20342" y="6633"/>
                  </a:lnTo>
                  <a:lnTo>
                    <a:pt x="20533" y="6211"/>
                  </a:lnTo>
                  <a:close/>
                  <a:moveTo>
                    <a:pt x="10879" y="7373"/>
                  </a:moveTo>
                  <a:lnTo>
                    <a:pt x="11196" y="8091"/>
                  </a:lnTo>
                  <a:lnTo>
                    <a:pt x="10245" y="10246"/>
                  </a:lnTo>
                  <a:lnTo>
                    <a:pt x="9548" y="8725"/>
                  </a:lnTo>
                  <a:lnTo>
                    <a:pt x="10879" y="7373"/>
                  </a:lnTo>
                  <a:close/>
                  <a:moveTo>
                    <a:pt x="24145" y="7373"/>
                  </a:moveTo>
                  <a:lnTo>
                    <a:pt x="25476" y="8725"/>
                  </a:lnTo>
                  <a:lnTo>
                    <a:pt x="24800" y="10246"/>
                  </a:lnTo>
                  <a:lnTo>
                    <a:pt x="23828" y="8091"/>
                  </a:lnTo>
                  <a:lnTo>
                    <a:pt x="24145" y="7373"/>
                  </a:lnTo>
                  <a:close/>
                  <a:moveTo>
                    <a:pt x="12358" y="6063"/>
                  </a:moveTo>
                  <a:lnTo>
                    <a:pt x="13329" y="8302"/>
                  </a:lnTo>
                  <a:lnTo>
                    <a:pt x="12421" y="10330"/>
                  </a:lnTo>
                  <a:lnTo>
                    <a:pt x="11449" y="8091"/>
                  </a:lnTo>
                  <a:lnTo>
                    <a:pt x="12358" y="6063"/>
                  </a:lnTo>
                  <a:close/>
                  <a:moveTo>
                    <a:pt x="22666" y="6063"/>
                  </a:moveTo>
                  <a:lnTo>
                    <a:pt x="23574" y="8091"/>
                  </a:lnTo>
                  <a:lnTo>
                    <a:pt x="22603" y="10330"/>
                  </a:lnTo>
                  <a:lnTo>
                    <a:pt x="21694" y="8302"/>
                  </a:lnTo>
                  <a:lnTo>
                    <a:pt x="22666" y="6063"/>
                  </a:lnTo>
                  <a:close/>
                  <a:moveTo>
                    <a:pt x="15378" y="6126"/>
                  </a:moveTo>
                  <a:lnTo>
                    <a:pt x="16244" y="8302"/>
                  </a:lnTo>
                  <a:lnTo>
                    <a:pt x="15209" y="10879"/>
                  </a:lnTo>
                  <a:lnTo>
                    <a:pt x="14343" y="8725"/>
                  </a:lnTo>
                  <a:lnTo>
                    <a:pt x="15378" y="6126"/>
                  </a:lnTo>
                  <a:close/>
                  <a:moveTo>
                    <a:pt x="17533" y="5704"/>
                  </a:moveTo>
                  <a:lnTo>
                    <a:pt x="18568" y="8302"/>
                  </a:lnTo>
                  <a:lnTo>
                    <a:pt x="17533" y="10879"/>
                  </a:lnTo>
                  <a:lnTo>
                    <a:pt x="16477" y="8302"/>
                  </a:lnTo>
                  <a:lnTo>
                    <a:pt x="17533" y="5704"/>
                  </a:lnTo>
                  <a:close/>
                  <a:moveTo>
                    <a:pt x="19667" y="6169"/>
                  </a:moveTo>
                  <a:lnTo>
                    <a:pt x="20702" y="8746"/>
                  </a:lnTo>
                  <a:lnTo>
                    <a:pt x="19835" y="10879"/>
                  </a:lnTo>
                  <a:lnTo>
                    <a:pt x="18800" y="8302"/>
                  </a:lnTo>
                  <a:lnTo>
                    <a:pt x="19667" y="6169"/>
                  </a:lnTo>
                  <a:close/>
                  <a:moveTo>
                    <a:pt x="13456" y="8577"/>
                  </a:moveTo>
                  <a:lnTo>
                    <a:pt x="13688" y="9126"/>
                  </a:lnTo>
                  <a:lnTo>
                    <a:pt x="12822" y="11260"/>
                  </a:lnTo>
                  <a:lnTo>
                    <a:pt x="12548" y="10626"/>
                  </a:lnTo>
                  <a:lnTo>
                    <a:pt x="13456" y="8577"/>
                  </a:lnTo>
                  <a:close/>
                  <a:moveTo>
                    <a:pt x="21568" y="8577"/>
                  </a:moveTo>
                  <a:lnTo>
                    <a:pt x="22476" y="10626"/>
                  </a:lnTo>
                  <a:lnTo>
                    <a:pt x="22201" y="11260"/>
                  </a:lnTo>
                  <a:lnTo>
                    <a:pt x="21335" y="9126"/>
                  </a:lnTo>
                  <a:lnTo>
                    <a:pt x="21568" y="8577"/>
                  </a:lnTo>
                  <a:close/>
                  <a:moveTo>
                    <a:pt x="7985" y="10351"/>
                  </a:moveTo>
                  <a:lnTo>
                    <a:pt x="7161" y="12168"/>
                  </a:lnTo>
                  <a:lnTo>
                    <a:pt x="6865" y="11492"/>
                  </a:lnTo>
                  <a:lnTo>
                    <a:pt x="7985" y="10351"/>
                  </a:lnTo>
                  <a:close/>
                  <a:moveTo>
                    <a:pt x="27039" y="10351"/>
                  </a:moveTo>
                  <a:lnTo>
                    <a:pt x="28158" y="11492"/>
                  </a:lnTo>
                  <a:lnTo>
                    <a:pt x="27863" y="12168"/>
                  </a:lnTo>
                  <a:lnTo>
                    <a:pt x="27039" y="10351"/>
                  </a:lnTo>
                  <a:close/>
                  <a:moveTo>
                    <a:pt x="9379" y="8915"/>
                  </a:moveTo>
                  <a:lnTo>
                    <a:pt x="10118" y="10520"/>
                  </a:lnTo>
                  <a:lnTo>
                    <a:pt x="9316" y="12337"/>
                  </a:lnTo>
                  <a:lnTo>
                    <a:pt x="8344" y="10077"/>
                  </a:lnTo>
                  <a:lnTo>
                    <a:pt x="8450" y="9865"/>
                  </a:lnTo>
                  <a:lnTo>
                    <a:pt x="9379" y="8915"/>
                  </a:lnTo>
                  <a:close/>
                  <a:moveTo>
                    <a:pt x="25645" y="8915"/>
                  </a:moveTo>
                  <a:lnTo>
                    <a:pt x="26574" y="9865"/>
                  </a:lnTo>
                  <a:lnTo>
                    <a:pt x="26680" y="10077"/>
                  </a:lnTo>
                  <a:lnTo>
                    <a:pt x="25729" y="12337"/>
                  </a:lnTo>
                  <a:lnTo>
                    <a:pt x="24905" y="10520"/>
                  </a:lnTo>
                  <a:lnTo>
                    <a:pt x="25645" y="8915"/>
                  </a:lnTo>
                  <a:close/>
                  <a:moveTo>
                    <a:pt x="11323" y="8366"/>
                  </a:moveTo>
                  <a:lnTo>
                    <a:pt x="12294" y="10626"/>
                  </a:lnTo>
                  <a:lnTo>
                    <a:pt x="11365" y="12717"/>
                  </a:lnTo>
                  <a:lnTo>
                    <a:pt x="10372" y="10520"/>
                  </a:lnTo>
                  <a:lnTo>
                    <a:pt x="11323" y="8366"/>
                  </a:lnTo>
                  <a:close/>
                  <a:moveTo>
                    <a:pt x="23701" y="8366"/>
                  </a:moveTo>
                  <a:lnTo>
                    <a:pt x="24673" y="10520"/>
                  </a:lnTo>
                  <a:lnTo>
                    <a:pt x="23680" y="12717"/>
                  </a:lnTo>
                  <a:lnTo>
                    <a:pt x="22729" y="10626"/>
                  </a:lnTo>
                  <a:lnTo>
                    <a:pt x="23701" y="8366"/>
                  </a:lnTo>
                  <a:close/>
                  <a:moveTo>
                    <a:pt x="12421" y="10900"/>
                  </a:moveTo>
                  <a:lnTo>
                    <a:pt x="12696" y="11555"/>
                  </a:lnTo>
                  <a:lnTo>
                    <a:pt x="11830" y="13752"/>
                  </a:lnTo>
                  <a:lnTo>
                    <a:pt x="11492" y="13013"/>
                  </a:lnTo>
                  <a:lnTo>
                    <a:pt x="12421" y="10900"/>
                  </a:lnTo>
                  <a:close/>
                  <a:moveTo>
                    <a:pt x="14217" y="9020"/>
                  </a:moveTo>
                  <a:lnTo>
                    <a:pt x="15083" y="11175"/>
                  </a:lnTo>
                  <a:lnTo>
                    <a:pt x="14048" y="13752"/>
                  </a:lnTo>
                  <a:lnTo>
                    <a:pt x="13181" y="11598"/>
                  </a:lnTo>
                  <a:lnTo>
                    <a:pt x="14217" y="9020"/>
                  </a:lnTo>
                  <a:close/>
                  <a:moveTo>
                    <a:pt x="16371" y="8577"/>
                  </a:moveTo>
                  <a:lnTo>
                    <a:pt x="17406" y="11175"/>
                  </a:lnTo>
                  <a:lnTo>
                    <a:pt x="16371" y="13752"/>
                  </a:lnTo>
                  <a:lnTo>
                    <a:pt x="15315" y="11175"/>
                  </a:lnTo>
                  <a:lnTo>
                    <a:pt x="16371" y="8577"/>
                  </a:lnTo>
                  <a:close/>
                  <a:moveTo>
                    <a:pt x="18695" y="8577"/>
                  </a:moveTo>
                  <a:lnTo>
                    <a:pt x="19730" y="11175"/>
                  </a:lnTo>
                  <a:lnTo>
                    <a:pt x="18695" y="13752"/>
                  </a:lnTo>
                  <a:lnTo>
                    <a:pt x="17639" y="11175"/>
                  </a:lnTo>
                  <a:lnTo>
                    <a:pt x="18695" y="8577"/>
                  </a:lnTo>
                  <a:close/>
                  <a:moveTo>
                    <a:pt x="20828" y="9042"/>
                  </a:moveTo>
                  <a:lnTo>
                    <a:pt x="21863" y="11640"/>
                  </a:lnTo>
                  <a:lnTo>
                    <a:pt x="20997" y="13752"/>
                  </a:lnTo>
                  <a:lnTo>
                    <a:pt x="19962" y="11175"/>
                  </a:lnTo>
                  <a:lnTo>
                    <a:pt x="20828" y="9042"/>
                  </a:lnTo>
                  <a:close/>
                  <a:moveTo>
                    <a:pt x="22603" y="10900"/>
                  </a:moveTo>
                  <a:lnTo>
                    <a:pt x="23553" y="13013"/>
                  </a:lnTo>
                  <a:lnTo>
                    <a:pt x="23215" y="13752"/>
                  </a:lnTo>
                  <a:lnTo>
                    <a:pt x="22328" y="11555"/>
                  </a:lnTo>
                  <a:lnTo>
                    <a:pt x="22603" y="10900"/>
                  </a:lnTo>
                  <a:close/>
                  <a:moveTo>
                    <a:pt x="6696" y="11682"/>
                  </a:moveTo>
                  <a:lnTo>
                    <a:pt x="7034" y="12464"/>
                  </a:lnTo>
                  <a:lnTo>
                    <a:pt x="6147" y="14449"/>
                  </a:lnTo>
                  <a:lnTo>
                    <a:pt x="5492" y="12907"/>
                  </a:lnTo>
                  <a:lnTo>
                    <a:pt x="6696" y="11682"/>
                  </a:lnTo>
                  <a:close/>
                  <a:moveTo>
                    <a:pt x="28327" y="11682"/>
                  </a:moveTo>
                  <a:lnTo>
                    <a:pt x="29531" y="12907"/>
                  </a:lnTo>
                  <a:lnTo>
                    <a:pt x="28877" y="14449"/>
                  </a:lnTo>
                  <a:lnTo>
                    <a:pt x="27989" y="12464"/>
                  </a:lnTo>
                  <a:lnTo>
                    <a:pt x="28327" y="11682"/>
                  </a:lnTo>
                  <a:close/>
                  <a:moveTo>
                    <a:pt x="8217" y="10372"/>
                  </a:moveTo>
                  <a:lnTo>
                    <a:pt x="9189" y="12612"/>
                  </a:lnTo>
                  <a:lnTo>
                    <a:pt x="8260" y="14703"/>
                  </a:lnTo>
                  <a:lnTo>
                    <a:pt x="7288" y="12464"/>
                  </a:lnTo>
                  <a:lnTo>
                    <a:pt x="8217" y="10372"/>
                  </a:lnTo>
                  <a:close/>
                  <a:moveTo>
                    <a:pt x="26806" y="10372"/>
                  </a:moveTo>
                  <a:lnTo>
                    <a:pt x="27736" y="12464"/>
                  </a:lnTo>
                  <a:lnTo>
                    <a:pt x="26785" y="14703"/>
                  </a:lnTo>
                  <a:lnTo>
                    <a:pt x="25856" y="12612"/>
                  </a:lnTo>
                  <a:lnTo>
                    <a:pt x="26806" y="10372"/>
                  </a:lnTo>
                  <a:close/>
                  <a:moveTo>
                    <a:pt x="10245" y="10795"/>
                  </a:moveTo>
                  <a:lnTo>
                    <a:pt x="11238" y="13013"/>
                  </a:lnTo>
                  <a:lnTo>
                    <a:pt x="10393" y="14893"/>
                  </a:lnTo>
                  <a:lnTo>
                    <a:pt x="9421" y="12612"/>
                  </a:lnTo>
                  <a:lnTo>
                    <a:pt x="10245" y="10795"/>
                  </a:lnTo>
                  <a:close/>
                  <a:moveTo>
                    <a:pt x="24778" y="10795"/>
                  </a:moveTo>
                  <a:lnTo>
                    <a:pt x="25602" y="12612"/>
                  </a:lnTo>
                  <a:lnTo>
                    <a:pt x="24631" y="14893"/>
                  </a:lnTo>
                  <a:lnTo>
                    <a:pt x="23786" y="13013"/>
                  </a:lnTo>
                  <a:lnTo>
                    <a:pt x="24778" y="10795"/>
                  </a:lnTo>
                  <a:close/>
                  <a:moveTo>
                    <a:pt x="11365" y="13287"/>
                  </a:moveTo>
                  <a:lnTo>
                    <a:pt x="11703" y="14048"/>
                  </a:lnTo>
                  <a:lnTo>
                    <a:pt x="10879" y="16055"/>
                  </a:lnTo>
                  <a:lnTo>
                    <a:pt x="10520" y="15189"/>
                  </a:lnTo>
                  <a:lnTo>
                    <a:pt x="11365" y="13287"/>
                  </a:lnTo>
                  <a:close/>
                  <a:moveTo>
                    <a:pt x="23659" y="13287"/>
                  </a:moveTo>
                  <a:lnTo>
                    <a:pt x="24504" y="15189"/>
                  </a:lnTo>
                  <a:lnTo>
                    <a:pt x="24145" y="16055"/>
                  </a:lnTo>
                  <a:lnTo>
                    <a:pt x="23321" y="14048"/>
                  </a:lnTo>
                  <a:lnTo>
                    <a:pt x="23659" y="13287"/>
                  </a:lnTo>
                  <a:close/>
                  <a:moveTo>
                    <a:pt x="3845" y="14597"/>
                  </a:moveTo>
                  <a:lnTo>
                    <a:pt x="2979" y="16541"/>
                  </a:lnTo>
                  <a:lnTo>
                    <a:pt x="2641" y="15822"/>
                  </a:lnTo>
                  <a:lnTo>
                    <a:pt x="3845" y="14597"/>
                  </a:lnTo>
                  <a:close/>
                  <a:moveTo>
                    <a:pt x="31179" y="14597"/>
                  </a:moveTo>
                  <a:lnTo>
                    <a:pt x="32383" y="15822"/>
                  </a:lnTo>
                  <a:lnTo>
                    <a:pt x="32066" y="16541"/>
                  </a:lnTo>
                  <a:lnTo>
                    <a:pt x="31179" y="14597"/>
                  </a:lnTo>
                  <a:close/>
                  <a:moveTo>
                    <a:pt x="13055" y="11893"/>
                  </a:moveTo>
                  <a:lnTo>
                    <a:pt x="13921" y="14048"/>
                  </a:lnTo>
                  <a:lnTo>
                    <a:pt x="12886" y="16646"/>
                  </a:lnTo>
                  <a:lnTo>
                    <a:pt x="12020" y="14492"/>
                  </a:lnTo>
                  <a:lnTo>
                    <a:pt x="13055" y="11893"/>
                  </a:lnTo>
                  <a:close/>
                  <a:moveTo>
                    <a:pt x="15209" y="11471"/>
                  </a:moveTo>
                  <a:lnTo>
                    <a:pt x="16244" y="14048"/>
                  </a:lnTo>
                  <a:lnTo>
                    <a:pt x="15209" y="16646"/>
                  </a:lnTo>
                  <a:lnTo>
                    <a:pt x="14174" y="14048"/>
                  </a:lnTo>
                  <a:lnTo>
                    <a:pt x="15209" y="11471"/>
                  </a:lnTo>
                  <a:close/>
                  <a:moveTo>
                    <a:pt x="17533" y="11471"/>
                  </a:moveTo>
                  <a:lnTo>
                    <a:pt x="18568" y="14048"/>
                  </a:lnTo>
                  <a:lnTo>
                    <a:pt x="17533" y="16646"/>
                  </a:lnTo>
                  <a:lnTo>
                    <a:pt x="16477" y="14048"/>
                  </a:lnTo>
                  <a:lnTo>
                    <a:pt x="17533" y="11471"/>
                  </a:lnTo>
                  <a:close/>
                  <a:moveTo>
                    <a:pt x="19835" y="11471"/>
                  </a:moveTo>
                  <a:lnTo>
                    <a:pt x="20892" y="14048"/>
                  </a:lnTo>
                  <a:lnTo>
                    <a:pt x="19835" y="16646"/>
                  </a:lnTo>
                  <a:lnTo>
                    <a:pt x="18800" y="14048"/>
                  </a:lnTo>
                  <a:lnTo>
                    <a:pt x="19835" y="11471"/>
                  </a:lnTo>
                  <a:close/>
                  <a:moveTo>
                    <a:pt x="21990" y="11914"/>
                  </a:moveTo>
                  <a:lnTo>
                    <a:pt x="23025" y="14513"/>
                  </a:lnTo>
                  <a:lnTo>
                    <a:pt x="22159" y="16646"/>
                  </a:lnTo>
                  <a:lnTo>
                    <a:pt x="21124" y="14048"/>
                  </a:lnTo>
                  <a:lnTo>
                    <a:pt x="21990" y="11914"/>
                  </a:lnTo>
                  <a:close/>
                  <a:moveTo>
                    <a:pt x="5323" y="13076"/>
                  </a:moveTo>
                  <a:lnTo>
                    <a:pt x="6020" y="14724"/>
                  </a:lnTo>
                  <a:lnTo>
                    <a:pt x="5091" y="16773"/>
                  </a:lnTo>
                  <a:lnTo>
                    <a:pt x="4119" y="14555"/>
                  </a:lnTo>
                  <a:lnTo>
                    <a:pt x="4309" y="14111"/>
                  </a:lnTo>
                  <a:lnTo>
                    <a:pt x="5323" y="13076"/>
                  </a:lnTo>
                  <a:close/>
                  <a:moveTo>
                    <a:pt x="29700" y="13076"/>
                  </a:moveTo>
                  <a:lnTo>
                    <a:pt x="30714" y="14111"/>
                  </a:lnTo>
                  <a:lnTo>
                    <a:pt x="30904" y="14555"/>
                  </a:lnTo>
                  <a:lnTo>
                    <a:pt x="29933" y="16773"/>
                  </a:lnTo>
                  <a:lnTo>
                    <a:pt x="29003" y="14724"/>
                  </a:lnTo>
                  <a:lnTo>
                    <a:pt x="29700" y="13076"/>
                  </a:lnTo>
                  <a:close/>
                  <a:moveTo>
                    <a:pt x="7161" y="12738"/>
                  </a:moveTo>
                  <a:lnTo>
                    <a:pt x="8133" y="14977"/>
                  </a:lnTo>
                  <a:lnTo>
                    <a:pt x="7225" y="16984"/>
                  </a:lnTo>
                  <a:lnTo>
                    <a:pt x="6274" y="14724"/>
                  </a:lnTo>
                  <a:lnTo>
                    <a:pt x="7161" y="12738"/>
                  </a:lnTo>
                  <a:close/>
                  <a:moveTo>
                    <a:pt x="27863" y="12738"/>
                  </a:moveTo>
                  <a:lnTo>
                    <a:pt x="28771" y="14724"/>
                  </a:lnTo>
                  <a:lnTo>
                    <a:pt x="27799" y="16984"/>
                  </a:lnTo>
                  <a:lnTo>
                    <a:pt x="26912" y="14977"/>
                  </a:lnTo>
                  <a:lnTo>
                    <a:pt x="27863" y="12738"/>
                  </a:lnTo>
                  <a:close/>
                  <a:moveTo>
                    <a:pt x="9295" y="12907"/>
                  </a:moveTo>
                  <a:lnTo>
                    <a:pt x="10266" y="15189"/>
                  </a:lnTo>
                  <a:lnTo>
                    <a:pt x="9358" y="17238"/>
                  </a:lnTo>
                  <a:lnTo>
                    <a:pt x="8386" y="14977"/>
                  </a:lnTo>
                  <a:lnTo>
                    <a:pt x="9295" y="12907"/>
                  </a:lnTo>
                  <a:close/>
                  <a:moveTo>
                    <a:pt x="25729" y="12907"/>
                  </a:moveTo>
                  <a:lnTo>
                    <a:pt x="26659" y="14977"/>
                  </a:lnTo>
                  <a:lnTo>
                    <a:pt x="25687" y="17238"/>
                  </a:lnTo>
                  <a:lnTo>
                    <a:pt x="24757" y="15189"/>
                  </a:lnTo>
                  <a:lnTo>
                    <a:pt x="25729" y="12907"/>
                  </a:lnTo>
                  <a:close/>
                  <a:moveTo>
                    <a:pt x="2472" y="15991"/>
                  </a:moveTo>
                  <a:lnTo>
                    <a:pt x="2852" y="16836"/>
                  </a:lnTo>
                  <a:lnTo>
                    <a:pt x="2450" y="17724"/>
                  </a:lnTo>
                  <a:lnTo>
                    <a:pt x="803" y="17724"/>
                  </a:lnTo>
                  <a:lnTo>
                    <a:pt x="2472" y="15991"/>
                  </a:lnTo>
                  <a:close/>
                  <a:moveTo>
                    <a:pt x="2957" y="17111"/>
                  </a:moveTo>
                  <a:lnTo>
                    <a:pt x="3232" y="17724"/>
                  </a:lnTo>
                  <a:lnTo>
                    <a:pt x="2683" y="17724"/>
                  </a:lnTo>
                  <a:lnTo>
                    <a:pt x="2957" y="17111"/>
                  </a:lnTo>
                  <a:close/>
                  <a:moveTo>
                    <a:pt x="3993" y="14830"/>
                  </a:moveTo>
                  <a:lnTo>
                    <a:pt x="4964" y="17069"/>
                  </a:lnTo>
                  <a:lnTo>
                    <a:pt x="4669" y="17724"/>
                  </a:lnTo>
                  <a:lnTo>
                    <a:pt x="3486" y="17724"/>
                  </a:lnTo>
                  <a:lnTo>
                    <a:pt x="3084" y="16836"/>
                  </a:lnTo>
                  <a:lnTo>
                    <a:pt x="3993" y="14830"/>
                  </a:lnTo>
                  <a:close/>
                  <a:moveTo>
                    <a:pt x="5091" y="17343"/>
                  </a:moveTo>
                  <a:lnTo>
                    <a:pt x="5260" y="17724"/>
                  </a:lnTo>
                  <a:lnTo>
                    <a:pt x="4922" y="17724"/>
                  </a:lnTo>
                  <a:lnTo>
                    <a:pt x="5091" y="17343"/>
                  </a:lnTo>
                  <a:close/>
                  <a:moveTo>
                    <a:pt x="6147" y="15020"/>
                  </a:moveTo>
                  <a:lnTo>
                    <a:pt x="7098" y="17280"/>
                  </a:lnTo>
                  <a:lnTo>
                    <a:pt x="6908" y="17724"/>
                  </a:lnTo>
                  <a:lnTo>
                    <a:pt x="5513" y="17724"/>
                  </a:lnTo>
                  <a:lnTo>
                    <a:pt x="5218" y="17069"/>
                  </a:lnTo>
                  <a:lnTo>
                    <a:pt x="6147" y="15020"/>
                  </a:lnTo>
                  <a:close/>
                  <a:moveTo>
                    <a:pt x="7225" y="17555"/>
                  </a:moveTo>
                  <a:lnTo>
                    <a:pt x="7288" y="17724"/>
                  </a:lnTo>
                  <a:lnTo>
                    <a:pt x="7161" y="17724"/>
                  </a:lnTo>
                  <a:lnTo>
                    <a:pt x="7225" y="17555"/>
                  </a:lnTo>
                  <a:close/>
                  <a:moveTo>
                    <a:pt x="8260" y="15273"/>
                  </a:moveTo>
                  <a:lnTo>
                    <a:pt x="9231" y="17512"/>
                  </a:lnTo>
                  <a:lnTo>
                    <a:pt x="9126" y="17724"/>
                  </a:lnTo>
                  <a:lnTo>
                    <a:pt x="7541" y="17724"/>
                  </a:lnTo>
                  <a:lnTo>
                    <a:pt x="7351" y="17280"/>
                  </a:lnTo>
                  <a:lnTo>
                    <a:pt x="8260" y="15273"/>
                  </a:lnTo>
                  <a:close/>
                  <a:moveTo>
                    <a:pt x="10393" y="15463"/>
                  </a:moveTo>
                  <a:lnTo>
                    <a:pt x="10773" y="16372"/>
                  </a:lnTo>
                  <a:lnTo>
                    <a:pt x="10224" y="17724"/>
                  </a:lnTo>
                  <a:lnTo>
                    <a:pt x="9569" y="17724"/>
                  </a:lnTo>
                  <a:lnTo>
                    <a:pt x="9485" y="17512"/>
                  </a:lnTo>
                  <a:lnTo>
                    <a:pt x="10393" y="15463"/>
                  </a:lnTo>
                  <a:close/>
                  <a:moveTo>
                    <a:pt x="11893" y="14766"/>
                  </a:moveTo>
                  <a:lnTo>
                    <a:pt x="12759" y="16921"/>
                  </a:lnTo>
                  <a:lnTo>
                    <a:pt x="12442" y="17724"/>
                  </a:lnTo>
                  <a:lnTo>
                    <a:pt x="10710" y="17724"/>
                  </a:lnTo>
                  <a:lnTo>
                    <a:pt x="11893" y="14766"/>
                  </a:lnTo>
                  <a:close/>
                  <a:moveTo>
                    <a:pt x="12886" y="17217"/>
                  </a:moveTo>
                  <a:lnTo>
                    <a:pt x="13097" y="17724"/>
                  </a:lnTo>
                  <a:lnTo>
                    <a:pt x="12674" y="17724"/>
                  </a:lnTo>
                  <a:lnTo>
                    <a:pt x="12886" y="17217"/>
                  </a:lnTo>
                  <a:close/>
                  <a:moveTo>
                    <a:pt x="14048" y="14344"/>
                  </a:moveTo>
                  <a:lnTo>
                    <a:pt x="15083" y="16921"/>
                  </a:lnTo>
                  <a:lnTo>
                    <a:pt x="14766" y="17724"/>
                  </a:lnTo>
                  <a:lnTo>
                    <a:pt x="13329" y="17724"/>
                  </a:lnTo>
                  <a:lnTo>
                    <a:pt x="13012" y="16921"/>
                  </a:lnTo>
                  <a:lnTo>
                    <a:pt x="14048" y="14344"/>
                  </a:lnTo>
                  <a:close/>
                  <a:moveTo>
                    <a:pt x="15209" y="17217"/>
                  </a:moveTo>
                  <a:lnTo>
                    <a:pt x="15399" y="17724"/>
                  </a:lnTo>
                  <a:lnTo>
                    <a:pt x="14998" y="17724"/>
                  </a:lnTo>
                  <a:lnTo>
                    <a:pt x="15209" y="17217"/>
                  </a:lnTo>
                  <a:close/>
                  <a:moveTo>
                    <a:pt x="16371" y="14344"/>
                  </a:moveTo>
                  <a:lnTo>
                    <a:pt x="17406" y="16921"/>
                  </a:lnTo>
                  <a:lnTo>
                    <a:pt x="17089" y="17724"/>
                  </a:lnTo>
                  <a:lnTo>
                    <a:pt x="15653" y="17724"/>
                  </a:lnTo>
                  <a:lnTo>
                    <a:pt x="15315" y="16921"/>
                  </a:lnTo>
                  <a:lnTo>
                    <a:pt x="16371" y="14344"/>
                  </a:lnTo>
                  <a:close/>
                  <a:moveTo>
                    <a:pt x="17533" y="17217"/>
                  </a:moveTo>
                  <a:lnTo>
                    <a:pt x="17723" y="17724"/>
                  </a:lnTo>
                  <a:lnTo>
                    <a:pt x="17322" y="17724"/>
                  </a:lnTo>
                  <a:lnTo>
                    <a:pt x="17533" y="17217"/>
                  </a:lnTo>
                  <a:close/>
                  <a:moveTo>
                    <a:pt x="18695" y="14344"/>
                  </a:moveTo>
                  <a:lnTo>
                    <a:pt x="19730" y="16921"/>
                  </a:lnTo>
                  <a:lnTo>
                    <a:pt x="19413" y="17724"/>
                  </a:lnTo>
                  <a:lnTo>
                    <a:pt x="17955" y="17724"/>
                  </a:lnTo>
                  <a:lnTo>
                    <a:pt x="17639" y="16921"/>
                  </a:lnTo>
                  <a:lnTo>
                    <a:pt x="18695" y="14344"/>
                  </a:lnTo>
                  <a:close/>
                  <a:moveTo>
                    <a:pt x="19835" y="17217"/>
                  </a:moveTo>
                  <a:lnTo>
                    <a:pt x="20047" y="17724"/>
                  </a:lnTo>
                  <a:lnTo>
                    <a:pt x="19645" y="17724"/>
                  </a:lnTo>
                  <a:lnTo>
                    <a:pt x="19835" y="17217"/>
                  </a:lnTo>
                  <a:close/>
                  <a:moveTo>
                    <a:pt x="20997" y="14344"/>
                  </a:moveTo>
                  <a:lnTo>
                    <a:pt x="22054" y="16921"/>
                  </a:lnTo>
                  <a:lnTo>
                    <a:pt x="21737" y="17724"/>
                  </a:lnTo>
                  <a:lnTo>
                    <a:pt x="20279" y="17724"/>
                  </a:lnTo>
                  <a:lnTo>
                    <a:pt x="19962" y="16921"/>
                  </a:lnTo>
                  <a:lnTo>
                    <a:pt x="20997" y="14344"/>
                  </a:lnTo>
                  <a:close/>
                  <a:moveTo>
                    <a:pt x="22159" y="17217"/>
                  </a:moveTo>
                  <a:lnTo>
                    <a:pt x="22370" y="17724"/>
                  </a:lnTo>
                  <a:lnTo>
                    <a:pt x="21969" y="17724"/>
                  </a:lnTo>
                  <a:lnTo>
                    <a:pt x="22159" y="17217"/>
                  </a:lnTo>
                  <a:close/>
                  <a:moveTo>
                    <a:pt x="23131" y="14808"/>
                  </a:moveTo>
                  <a:lnTo>
                    <a:pt x="24314" y="17724"/>
                  </a:lnTo>
                  <a:lnTo>
                    <a:pt x="22603" y="17724"/>
                  </a:lnTo>
                  <a:lnTo>
                    <a:pt x="22286" y="16921"/>
                  </a:lnTo>
                  <a:lnTo>
                    <a:pt x="23131" y="14808"/>
                  </a:lnTo>
                  <a:close/>
                  <a:moveTo>
                    <a:pt x="24652" y="15463"/>
                  </a:moveTo>
                  <a:lnTo>
                    <a:pt x="25560" y="17512"/>
                  </a:lnTo>
                  <a:lnTo>
                    <a:pt x="25454" y="17724"/>
                  </a:lnTo>
                  <a:lnTo>
                    <a:pt x="24821" y="17724"/>
                  </a:lnTo>
                  <a:lnTo>
                    <a:pt x="24272" y="16372"/>
                  </a:lnTo>
                  <a:lnTo>
                    <a:pt x="24652" y="15463"/>
                  </a:lnTo>
                  <a:close/>
                  <a:moveTo>
                    <a:pt x="26785" y="15273"/>
                  </a:moveTo>
                  <a:lnTo>
                    <a:pt x="27672" y="17280"/>
                  </a:lnTo>
                  <a:lnTo>
                    <a:pt x="27482" y="17724"/>
                  </a:lnTo>
                  <a:lnTo>
                    <a:pt x="25898" y="17724"/>
                  </a:lnTo>
                  <a:lnTo>
                    <a:pt x="25792" y="17512"/>
                  </a:lnTo>
                  <a:lnTo>
                    <a:pt x="26785" y="15273"/>
                  </a:lnTo>
                  <a:close/>
                  <a:moveTo>
                    <a:pt x="27799" y="17555"/>
                  </a:moveTo>
                  <a:lnTo>
                    <a:pt x="27884" y="17724"/>
                  </a:lnTo>
                  <a:lnTo>
                    <a:pt x="27736" y="17724"/>
                  </a:lnTo>
                  <a:lnTo>
                    <a:pt x="27799" y="17555"/>
                  </a:lnTo>
                  <a:close/>
                  <a:moveTo>
                    <a:pt x="28898" y="15020"/>
                  </a:moveTo>
                  <a:lnTo>
                    <a:pt x="29806" y="17069"/>
                  </a:lnTo>
                  <a:lnTo>
                    <a:pt x="29510" y="17724"/>
                  </a:lnTo>
                  <a:lnTo>
                    <a:pt x="28137" y="17724"/>
                  </a:lnTo>
                  <a:lnTo>
                    <a:pt x="27926" y="17280"/>
                  </a:lnTo>
                  <a:lnTo>
                    <a:pt x="28898" y="15020"/>
                  </a:lnTo>
                  <a:close/>
                  <a:moveTo>
                    <a:pt x="29933" y="17343"/>
                  </a:moveTo>
                  <a:lnTo>
                    <a:pt x="30102" y="17724"/>
                  </a:lnTo>
                  <a:lnTo>
                    <a:pt x="29764" y="17724"/>
                  </a:lnTo>
                  <a:lnTo>
                    <a:pt x="29933" y="17343"/>
                  </a:lnTo>
                  <a:close/>
                  <a:moveTo>
                    <a:pt x="31031" y="14830"/>
                  </a:moveTo>
                  <a:lnTo>
                    <a:pt x="31940" y="16836"/>
                  </a:lnTo>
                  <a:lnTo>
                    <a:pt x="31538" y="17724"/>
                  </a:lnTo>
                  <a:lnTo>
                    <a:pt x="30355" y="17724"/>
                  </a:lnTo>
                  <a:lnTo>
                    <a:pt x="30059" y="17069"/>
                  </a:lnTo>
                  <a:lnTo>
                    <a:pt x="31031" y="14830"/>
                  </a:lnTo>
                  <a:close/>
                  <a:moveTo>
                    <a:pt x="32066" y="17111"/>
                  </a:moveTo>
                  <a:lnTo>
                    <a:pt x="32341" y="17724"/>
                  </a:lnTo>
                  <a:lnTo>
                    <a:pt x="31792" y="17724"/>
                  </a:lnTo>
                  <a:lnTo>
                    <a:pt x="32066" y="17111"/>
                  </a:lnTo>
                  <a:close/>
                  <a:moveTo>
                    <a:pt x="32552" y="15991"/>
                  </a:moveTo>
                  <a:lnTo>
                    <a:pt x="34221" y="17724"/>
                  </a:lnTo>
                  <a:lnTo>
                    <a:pt x="32594" y="17724"/>
                  </a:lnTo>
                  <a:lnTo>
                    <a:pt x="32193" y="16836"/>
                  </a:lnTo>
                  <a:lnTo>
                    <a:pt x="32552" y="15991"/>
                  </a:lnTo>
                  <a:close/>
                  <a:moveTo>
                    <a:pt x="17470" y="1"/>
                  </a:moveTo>
                  <a:cubicBezTo>
                    <a:pt x="17448" y="1"/>
                    <a:pt x="17448" y="22"/>
                    <a:pt x="17427" y="22"/>
                  </a:cubicBezTo>
                  <a:lnTo>
                    <a:pt x="17406" y="22"/>
                  </a:lnTo>
                  <a:cubicBezTo>
                    <a:pt x="17385" y="43"/>
                    <a:pt x="17385" y="43"/>
                    <a:pt x="17364" y="43"/>
                  </a:cubicBezTo>
                  <a:cubicBezTo>
                    <a:pt x="17364" y="64"/>
                    <a:pt x="17364" y="64"/>
                    <a:pt x="17364" y="64"/>
                  </a:cubicBezTo>
                  <a:lnTo>
                    <a:pt x="17343" y="64"/>
                  </a:lnTo>
                  <a:lnTo>
                    <a:pt x="85" y="17787"/>
                  </a:lnTo>
                  <a:cubicBezTo>
                    <a:pt x="21" y="17871"/>
                    <a:pt x="0" y="17956"/>
                    <a:pt x="42" y="18040"/>
                  </a:cubicBezTo>
                  <a:cubicBezTo>
                    <a:pt x="85" y="18125"/>
                    <a:pt x="169" y="18188"/>
                    <a:pt x="254" y="18188"/>
                  </a:cubicBezTo>
                  <a:lnTo>
                    <a:pt x="34770" y="18188"/>
                  </a:lnTo>
                  <a:cubicBezTo>
                    <a:pt x="34855" y="18188"/>
                    <a:pt x="34939" y="18125"/>
                    <a:pt x="34981" y="18040"/>
                  </a:cubicBezTo>
                  <a:cubicBezTo>
                    <a:pt x="35024" y="17956"/>
                    <a:pt x="35002" y="17871"/>
                    <a:pt x="34939" y="17787"/>
                  </a:cubicBezTo>
                  <a:lnTo>
                    <a:pt x="17681" y="64"/>
                  </a:lnTo>
                  <a:cubicBezTo>
                    <a:pt x="17660" y="64"/>
                    <a:pt x="17660" y="64"/>
                    <a:pt x="17660" y="43"/>
                  </a:cubicBezTo>
                  <a:cubicBezTo>
                    <a:pt x="17639" y="43"/>
                    <a:pt x="17639" y="43"/>
                    <a:pt x="17639" y="22"/>
                  </a:cubicBezTo>
                  <a:lnTo>
                    <a:pt x="17596" y="22"/>
                  </a:lnTo>
                  <a:cubicBezTo>
                    <a:pt x="17596" y="22"/>
                    <a:pt x="17575" y="1"/>
                    <a:pt x="17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0"/>
            <p:cNvSpPr/>
            <p:nvPr/>
          </p:nvSpPr>
          <p:spPr>
            <a:xfrm>
              <a:off x="931425" y="1469867"/>
              <a:ext cx="1748215" cy="35648"/>
            </a:xfrm>
            <a:custGeom>
              <a:avLst/>
              <a:gdLst/>
              <a:ahLst/>
              <a:cxnLst/>
              <a:rect l="l" t="t" r="r" b="b"/>
              <a:pathLst>
                <a:path w="37369" h="762" extrusionOk="0">
                  <a:moveTo>
                    <a:pt x="212" y="1"/>
                  </a:moveTo>
                  <a:cubicBezTo>
                    <a:pt x="85" y="1"/>
                    <a:pt x="0" y="106"/>
                    <a:pt x="0" y="212"/>
                  </a:cubicBezTo>
                  <a:lnTo>
                    <a:pt x="0" y="529"/>
                  </a:lnTo>
                  <a:cubicBezTo>
                    <a:pt x="0" y="656"/>
                    <a:pt x="85" y="761"/>
                    <a:pt x="212" y="761"/>
                  </a:cubicBezTo>
                  <a:lnTo>
                    <a:pt x="37136" y="761"/>
                  </a:lnTo>
                  <a:cubicBezTo>
                    <a:pt x="37263" y="761"/>
                    <a:pt x="37369" y="656"/>
                    <a:pt x="37369" y="529"/>
                  </a:cubicBezTo>
                  <a:lnTo>
                    <a:pt x="37369" y="212"/>
                  </a:lnTo>
                  <a:cubicBezTo>
                    <a:pt x="37369" y="85"/>
                    <a:pt x="37263" y="1"/>
                    <a:pt x="37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0"/>
            <p:cNvSpPr/>
            <p:nvPr/>
          </p:nvSpPr>
          <p:spPr>
            <a:xfrm>
              <a:off x="931425" y="1505467"/>
              <a:ext cx="1748215" cy="36584"/>
            </a:xfrm>
            <a:custGeom>
              <a:avLst/>
              <a:gdLst/>
              <a:ahLst/>
              <a:cxnLst/>
              <a:rect l="l" t="t" r="r" b="b"/>
              <a:pathLst>
                <a:path w="37369" h="782" extrusionOk="0">
                  <a:moveTo>
                    <a:pt x="212" y="0"/>
                  </a:moveTo>
                  <a:cubicBezTo>
                    <a:pt x="85" y="0"/>
                    <a:pt x="0" y="106"/>
                    <a:pt x="0" y="232"/>
                  </a:cubicBezTo>
                  <a:lnTo>
                    <a:pt x="0" y="549"/>
                  </a:lnTo>
                  <a:cubicBezTo>
                    <a:pt x="0" y="676"/>
                    <a:pt x="85" y="782"/>
                    <a:pt x="212" y="782"/>
                  </a:cubicBezTo>
                  <a:lnTo>
                    <a:pt x="37136" y="782"/>
                  </a:lnTo>
                  <a:cubicBezTo>
                    <a:pt x="37263" y="782"/>
                    <a:pt x="37369" y="676"/>
                    <a:pt x="37369" y="549"/>
                  </a:cubicBezTo>
                  <a:lnTo>
                    <a:pt x="37369" y="232"/>
                  </a:lnTo>
                  <a:cubicBezTo>
                    <a:pt x="37369" y="106"/>
                    <a:pt x="37263" y="0"/>
                    <a:pt x="37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0"/>
            <p:cNvSpPr/>
            <p:nvPr/>
          </p:nvSpPr>
          <p:spPr>
            <a:xfrm>
              <a:off x="931425" y="1487644"/>
              <a:ext cx="1748215" cy="36631"/>
            </a:xfrm>
            <a:custGeom>
              <a:avLst/>
              <a:gdLst/>
              <a:ahLst/>
              <a:cxnLst/>
              <a:rect l="l" t="t" r="r" b="b"/>
              <a:pathLst>
                <a:path w="37369" h="783" extrusionOk="0">
                  <a:moveTo>
                    <a:pt x="212" y="1"/>
                  </a:moveTo>
                  <a:cubicBezTo>
                    <a:pt x="85" y="1"/>
                    <a:pt x="0" y="107"/>
                    <a:pt x="0" y="233"/>
                  </a:cubicBezTo>
                  <a:lnTo>
                    <a:pt x="0" y="550"/>
                  </a:lnTo>
                  <a:cubicBezTo>
                    <a:pt x="0" y="677"/>
                    <a:pt x="85" y="782"/>
                    <a:pt x="212" y="782"/>
                  </a:cubicBezTo>
                  <a:lnTo>
                    <a:pt x="37136" y="782"/>
                  </a:lnTo>
                  <a:cubicBezTo>
                    <a:pt x="37263" y="782"/>
                    <a:pt x="37369" y="677"/>
                    <a:pt x="37369" y="550"/>
                  </a:cubicBezTo>
                  <a:lnTo>
                    <a:pt x="37369" y="233"/>
                  </a:lnTo>
                  <a:cubicBezTo>
                    <a:pt x="37369" y="107"/>
                    <a:pt x="37263" y="1"/>
                    <a:pt x="37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0"/>
            <p:cNvSpPr/>
            <p:nvPr/>
          </p:nvSpPr>
          <p:spPr>
            <a:xfrm>
              <a:off x="1581633" y="1349314"/>
              <a:ext cx="450703" cy="120605"/>
            </a:xfrm>
            <a:custGeom>
              <a:avLst/>
              <a:gdLst/>
              <a:ahLst/>
              <a:cxnLst/>
              <a:rect l="l" t="t" r="r" b="b"/>
              <a:pathLst>
                <a:path w="9634" h="2578" extrusionOk="0">
                  <a:moveTo>
                    <a:pt x="1564" y="1"/>
                  </a:moveTo>
                  <a:lnTo>
                    <a:pt x="782" y="655"/>
                  </a:lnTo>
                  <a:lnTo>
                    <a:pt x="1" y="2578"/>
                  </a:lnTo>
                  <a:lnTo>
                    <a:pt x="9633" y="2578"/>
                  </a:lnTo>
                  <a:lnTo>
                    <a:pt x="8767" y="592"/>
                  </a:lnTo>
                  <a:lnTo>
                    <a:pt x="79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0"/>
            <p:cNvSpPr/>
            <p:nvPr/>
          </p:nvSpPr>
          <p:spPr>
            <a:xfrm>
              <a:off x="1635992" y="1277178"/>
              <a:ext cx="338050" cy="41543"/>
            </a:xfrm>
            <a:custGeom>
              <a:avLst/>
              <a:gdLst/>
              <a:ahLst/>
              <a:cxnLst/>
              <a:rect l="l" t="t" r="r" b="b"/>
              <a:pathLst>
                <a:path w="7226" h="888" extrusionOk="0">
                  <a:moveTo>
                    <a:pt x="233" y="0"/>
                  </a:moveTo>
                  <a:cubicBezTo>
                    <a:pt x="106" y="0"/>
                    <a:pt x="1" y="106"/>
                    <a:pt x="1" y="233"/>
                  </a:cubicBezTo>
                  <a:lnTo>
                    <a:pt x="1" y="655"/>
                  </a:lnTo>
                  <a:cubicBezTo>
                    <a:pt x="1" y="782"/>
                    <a:pt x="106" y="888"/>
                    <a:pt x="233" y="888"/>
                  </a:cubicBezTo>
                  <a:lnTo>
                    <a:pt x="6993" y="888"/>
                  </a:lnTo>
                  <a:cubicBezTo>
                    <a:pt x="7119" y="888"/>
                    <a:pt x="7225" y="782"/>
                    <a:pt x="7225" y="655"/>
                  </a:cubicBezTo>
                  <a:lnTo>
                    <a:pt x="7225" y="233"/>
                  </a:lnTo>
                  <a:cubicBezTo>
                    <a:pt x="7225" y="106"/>
                    <a:pt x="7119" y="0"/>
                    <a:pt x="6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0"/>
            <p:cNvSpPr/>
            <p:nvPr/>
          </p:nvSpPr>
          <p:spPr>
            <a:xfrm>
              <a:off x="1606333" y="1289014"/>
              <a:ext cx="397324" cy="60349"/>
            </a:xfrm>
            <a:custGeom>
              <a:avLst/>
              <a:gdLst/>
              <a:ahLst/>
              <a:cxnLst/>
              <a:rect l="l" t="t" r="r" b="b"/>
              <a:pathLst>
                <a:path w="8493" h="1290" extrusionOk="0">
                  <a:moveTo>
                    <a:pt x="233" y="1"/>
                  </a:moveTo>
                  <a:cubicBezTo>
                    <a:pt x="107" y="1"/>
                    <a:pt x="1" y="107"/>
                    <a:pt x="1" y="233"/>
                  </a:cubicBezTo>
                  <a:lnTo>
                    <a:pt x="1" y="1057"/>
                  </a:lnTo>
                  <a:cubicBezTo>
                    <a:pt x="1" y="1184"/>
                    <a:pt x="107" y="1290"/>
                    <a:pt x="233" y="1290"/>
                  </a:cubicBezTo>
                  <a:lnTo>
                    <a:pt x="8260" y="1290"/>
                  </a:lnTo>
                  <a:cubicBezTo>
                    <a:pt x="8387" y="1290"/>
                    <a:pt x="8493" y="1184"/>
                    <a:pt x="8493" y="1057"/>
                  </a:cubicBezTo>
                  <a:lnTo>
                    <a:pt x="8493" y="233"/>
                  </a:lnTo>
                  <a:cubicBezTo>
                    <a:pt x="8493" y="107"/>
                    <a:pt x="8387" y="1"/>
                    <a:pt x="8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0"/>
            <p:cNvSpPr/>
            <p:nvPr/>
          </p:nvSpPr>
          <p:spPr>
            <a:xfrm>
              <a:off x="1618215" y="1349314"/>
              <a:ext cx="36631" cy="127529"/>
            </a:xfrm>
            <a:custGeom>
              <a:avLst/>
              <a:gdLst/>
              <a:ahLst/>
              <a:cxnLst/>
              <a:rect l="l" t="t" r="r" b="b"/>
              <a:pathLst>
                <a:path w="783" h="2726" extrusionOk="0">
                  <a:moveTo>
                    <a:pt x="0" y="1"/>
                  </a:moveTo>
                  <a:lnTo>
                    <a:pt x="0" y="2726"/>
                  </a:lnTo>
                  <a:lnTo>
                    <a:pt x="782" y="2726"/>
                  </a:lnTo>
                  <a:lnTo>
                    <a:pt x="7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0"/>
            <p:cNvSpPr/>
            <p:nvPr/>
          </p:nvSpPr>
          <p:spPr>
            <a:xfrm>
              <a:off x="1730863" y="1349314"/>
              <a:ext cx="36631" cy="127529"/>
            </a:xfrm>
            <a:custGeom>
              <a:avLst/>
              <a:gdLst/>
              <a:ahLst/>
              <a:cxnLst/>
              <a:rect l="l" t="t" r="r" b="b"/>
              <a:pathLst>
                <a:path w="783" h="2726" extrusionOk="0">
                  <a:moveTo>
                    <a:pt x="1" y="1"/>
                  </a:moveTo>
                  <a:lnTo>
                    <a:pt x="1" y="2726"/>
                  </a:lnTo>
                  <a:lnTo>
                    <a:pt x="782" y="2726"/>
                  </a:lnTo>
                  <a:lnTo>
                    <a:pt x="7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0"/>
            <p:cNvSpPr/>
            <p:nvPr/>
          </p:nvSpPr>
          <p:spPr>
            <a:xfrm>
              <a:off x="1843512" y="1349314"/>
              <a:ext cx="35648" cy="127529"/>
            </a:xfrm>
            <a:custGeom>
              <a:avLst/>
              <a:gdLst/>
              <a:ahLst/>
              <a:cxnLst/>
              <a:rect l="l" t="t" r="r" b="b"/>
              <a:pathLst>
                <a:path w="762" h="2726" extrusionOk="0">
                  <a:moveTo>
                    <a:pt x="1" y="1"/>
                  </a:moveTo>
                  <a:lnTo>
                    <a:pt x="1" y="2726"/>
                  </a:lnTo>
                  <a:lnTo>
                    <a:pt x="761" y="2726"/>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0"/>
            <p:cNvSpPr/>
            <p:nvPr/>
          </p:nvSpPr>
          <p:spPr>
            <a:xfrm>
              <a:off x="1955178" y="1349314"/>
              <a:ext cx="36631" cy="127529"/>
            </a:xfrm>
            <a:custGeom>
              <a:avLst/>
              <a:gdLst/>
              <a:ahLst/>
              <a:cxnLst/>
              <a:rect l="l" t="t" r="r" b="b"/>
              <a:pathLst>
                <a:path w="783" h="2726" extrusionOk="0">
                  <a:moveTo>
                    <a:pt x="1" y="1"/>
                  </a:moveTo>
                  <a:lnTo>
                    <a:pt x="1" y="2726"/>
                  </a:lnTo>
                  <a:lnTo>
                    <a:pt x="782" y="2726"/>
                  </a:lnTo>
                  <a:lnTo>
                    <a:pt x="7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90"/>
          <p:cNvGrpSpPr/>
          <p:nvPr/>
        </p:nvGrpSpPr>
        <p:grpSpPr>
          <a:xfrm flipH="1">
            <a:off x="7105421" y="-96675"/>
            <a:ext cx="1388531" cy="1700497"/>
            <a:chOff x="494016" y="0"/>
            <a:chExt cx="1161854" cy="1422891"/>
          </a:xfrm>
        </p:grpSpPr>
        <p:sp>
          <p:nvSpPr>
            <p:cNvPr id="2383" name="Google Shape;2383;p90"/>
            <p:cNvSpPr/>
            <p:nvPr/>
          </p:nvSpPr>
          <p:spPr>
            <a:xfrm>
              <a:off x="494016" y="0"/>
              <a:ext cx="509210" cy="946095"/>
            </a:xfrm>
            <a:custGeom>
              <a:avLst/>
              <a:gdLst/>
              <a:ahLst/>
              <a:cxnLst/>
              <a:rect l="l" t="t" r="r" b="b"/>
              <a:pathLst>
                <a:path w="5027" h="9340" extrusionOk="0">
                  <a:moveTo>
                    <a:pt x="91" y="0"/>
                  </a:moveTo>
                  <a:cubicBezTo>
                    <a:pt x="67" y="0"/>
                    <a:pt x="42" y="12"/>
                    <a:pt x="22" y="33"/>
                  </a:cubicBezTo>
                  <a:cubicBezTo>
                    <a:pt x="0" y="65"/>
                    <a:pt x="11" y="107"/>
                    <a:pt x="43" y="129"/>
                  </a:cubicBezTo>
                  <a:cubicBezTo>
                    <a:pt x="2673" y="2013"/>
                    <a:pt x="3493" y="4622"/>
                    <a:pt x="3738" y="6007"/>
                  </a:cubicBezTo>
                  <a:cubicBezTo>
                    <a:pt x="3962" y="7253"/>
                    <a:pt x="4260" y="8083"/>
                    <a:pt x="4473" y="8562"/>
                  </a:cubicBezTo>
                  <a:cubicBezTo>
                    <a:pt x="4707" y="9084"/>
                    <a:pt x="4877" y="9308"/>
                    <a:pt x="4888" y="9318"/>
                  </a:cubicBezTo>
                  <a:cubicBezTo>
                    <a:pt x="4899" y="9329"/>
                    <a:pt x="4920" y="9340"/>
                    <a:pt x="4941" y="9340"/>
                  </a:cubicBezTo>
                  <a:cubicBezTo>
                    <a:pt x="4963" y="9340"/>
                    <a:pt x="4973" y="9340"/>
                    <a:pt x="4984" y="9329"/>
                  </a:cubicBezTo>
                  <a:cubicBezTo>
                    <a:pt x="5016" y="9297"/>
                    <a:pt x="5027" y="9254"/>
                    <a:pt x="4995" y="9223"/>
                  </a:cubicBezTo>
                  <a:cubicBezTo>
                    <a:pt x="4995" y="9223"/>
                    <a:pt x="4302" y="8328"/>
                    <a:pt x="3876" y="5975"/>
                  </a:cubicBezTo>
                  <a:cubicBezTo>
                    <a:pt x="3621" y="4569"/>
                    <a:pt x="2801" y="1928"/>
                    <a:pt x="128" y="11"/>
                  </a:cubicBezTo>
                  <a:cubicBezTo>
                    <a:pt x="117" y="4"/>
                    <a:pt x="104"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0"/>
            <p:cNvSpPr/>
            <p:nvPr/>
          </p:nvSpPr>
          <p:spPr>
            <a:xfrm>
              <a:off x="878025" y="634917"/>
              <a:ext cx="392721" cy="139686"/>
            </a:xfrm>
            <a:custGeom>
              <a:avLst/>
              <a:gdLst/>
              <a:ahLst/>
              <a:cxnLst/>
              <a:rect l="l" t="t" r="r" b="b"/>
              <a:pathLst>
                <a:path w="3877" h="1379" extrusionOk="0">
                  <a:moveTo>
                    <a:pt x="92" y="1"/>
                  </a:moveTo>
                  <a:cubicBezTo>
                    <a:pt x="66" y="1"/>
                    <a:pt x="38" y="13"/>
                    <a:pt x="22" y="37"/>
                  </a:cubicBezTo>
                  <a:cubicBezTo>
                    <a:pt x="0" y="69"/>
                    <a:pt x="11" y="111"/>
                    <a:pt x="54" y="133"/>
                  </a:cubicBezTo>
                  <a:cubicBezTo>
                    <a:pt x="54" y="133"/>
                    <a:pt x="607" y="452"/>
                    <a:pt x="1342" y="761"/>
                  </a:cubicBezTo>
                  <a:cubicBezTo>
                    <a:pt x="2332" y="1176"/>
                    <a:pt x="3163" y="1379"/>
                    <a:pt x="3813" y="1379"/>
                  </a:cubicBezTo>
                  <a:cubicBezTo>
                    <a:pt x="3845" y="1379"/>
                    <a:pt x="3876" y="1347"/>
                    <a:pt x="3876" y="1315"/>
                  </a:cubicBezTo>
                  <a:cubicBezTo>
                    <a:pt x="3876" y="1272"/>
                    <a:pt x="3845" y="1240"/>
                    <a:pt x="3813" y="1240"/>
                  </a:cubicBezTo>
                  <a:cubicBezTo>
                    <a:pt x="2311" y="1240"/>
                    <a:pt x="139" y="26"/>
                    <a:pt x="117" y="5"/>
                  </a:cubicBezTo>
                  <a:cubicBezTo>
                    <a:pt x="109" y="2"/>
                    <a:pt x="101"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0"/>
            <p:cNvSpPr/>
            <p:nvPr/>
          </p:nvSpPr>
          <p:spPr>
            <a:xfrm>
              <a:off x="878025" y="634917"/>
              <a:ext cx="418652" cy="367296"/>
            </a:xfrm>
            <a:custGeom>
              <a:avLst/>
              <a:gdLst/>
              <a:ahLst/>
              <a:cxnLst/>
              <a:rect l="l" t="t" r="r" b="b"/>
              <a:pathLst>
                <a:path w="4133" h="3626" extrusionOk="0">
                  <a:moveTo>
                    <a:pt x="92" y="1"/>
                  </a:moveTo>
                  <a:cubicBezTo>
                    <a:pt x="66" y="1"/>
                    <a:pt x="38" y="13"/>
                    <a:pt x="22" y="37"/>
                  </a:cubicBezTo>
                  <a:cubicBezTo>
                    <a:pt x="0" y="69"/>
                    <a:pt x="11" y="111"/>
                    <a:pt x="43" y="133"/>
                  </a:cubicBezTo>
                  <a:cubicBezTo>
                    <a:pt x="75" y="154"/>
                    <a:pt x="3269" y="2071"/>
                    <a:pt x="3983" y="3583"/>
                  </a:cubicBezTo>
                  <a:cubicBezTo>
                    <a:pt x="3994" y="3604"/>
                    <a:pt x="4026" y="3625"/>
                    <a:pt x="4047" y="3625"/>
                  </a:cubicBezTo>
                  <a:cubicBezTo>
                    <a:pt x="4057" y="3625"/>
                    <a:pt x="4068" y="3625"/>
                    <a:pt x="4079" y="3615"/>
                  </a:cubicBezTo>
                  <a:cubicBezTo>
                    <a:pt x="4111" y="3604"/>
                    <a:pt x="4132" y="3562"/>
                    <a:pt x="4111" y="3519"/>
                  </a:cubicBezTo>
                  <a:cubicBezTo>
                    <a:pt x="3802" y="2869"/>
                    <a:pt x="3035" y="2081"/>
                    <a:pt x="1832" y="1176"/>
                  </a:cubicBezTo>
                  <a:cubicBezTo>
                    <a:pt x="937" y="505"/>
                    <a:pt x="128" y="15"/>
                    <a:pt x="117" y="5"/>
                  </a:cubicBezTo>
                  <a:cubicBezTo>
                    <a:pt x="109" y="2"/>
                    <a:pt x="101"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0"/>
            <p:cNvSpPr/>
            <p:nvPr/>
          </p:nvSpPr>
          <p:spPr>
            <a:xfrm>
              <a:off x="677360" y="171290"/>
              <a:ext cx="68070" cy="386542"/>
            </a:xfrm>
            <a:custGeom>
              <a:avLst/>
              <a:gdLst/>
              <a:ahLst/>
              <a:cxnLst/>
              <a:rect l="l" t="t" r="r" b="b"/>
              <a:pathLst>
                <a:path w="672" h="3816" extrusionOk="0">
                  <a:moveTo>
                    <a:pt x="82" y="0"/>
                  </a:moveTo>
                  <a:cubicBezTo>
                    <a:pt x="76" y="0"/>
                    <a:pt x="70" y="1"/>
                    <a:pt x="65" y="3"/>
                  </a:cubicBezTo>
                  <a:cubicBezTo>
                    <a:pt x="22" y="14"/>
                    <a:pt x="1" y="45"/>
                    <a:pt x="11" y="88"/>
                  </a:cubicBezTo>
                  <a:cubicBezTo>
                    <a:pt x="22" y="99"/>
                    <a:pt x="533" y="1984"/>
                    <a:pt x="448" y="3741"/>
                  </a:cubicBezTo>
                  <a:cubicBezTo>
                    <a:pt x="448" y="3783"/>
                    <a:pt x="480" y="3815"/>
                    <a:pt x="512" y="3815"/>
                  </a:cubicBezTo>
                  <a:lnTo>
                    <a:pt x="522" y="3815"/>
                  </a:lnTo>
                  <a:cubicBezTo>
                    <a:pt x="554" y="3815"/>
                    <a:pt x="586" y="3783"/>
                    <a:pt x="586" y="3751"/>
                  </a:cubicBezTo>
                  <a:cubicBezTo>
                    <a:pt x="671" y="1962"/>
                    <a:pt x="150" y="67"/>
                    <a:pt x="150" y="45"/>
                  </a:cubicBezTo>
                  <a:cubicBezTo>
                    <a:pt x="141" y="19"/>
                    <a:pt x="111" y="0"/>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0"/>
            <p:cNvSpPr/>
            <p:nvPr/>
          </p:nvSpPr>
          <p:spPr>
            <a:xfrm>
              <a:off x="738846" y="255770"/>
              <a:ext cx="176962" cy="92786"/>
            </a:xfrm>
            <a:custGeom>
              <a:avLst/>
              <a:gdLst/>
              <a:ahLst/>
              <a:cxnLst/>
              <a:rect l="l" t="t" r="r" b="b"/>
              <a:pathLst>
                <a:path w="1747" h="916" extrusionOk="0">
                  <a:moveTo>
                    <a:pt x="86" y="1"/>
                  </a:moveTo>
                  <a:cubicBezTo>
                    <a:pt x="69" y="1"/>
                    <a:pt x="53" y="6"/>
                    <a:pt x="43" y="21"/>
                  </a:cubicBezTo>
                  <a:cubicBezTo>
                    <a:pt x="11" y="42"/>
                    <a:pt x="1" y="85"/>
                    <a:pt x="33" y="117"/>
                  </a:cubicBezTo>
                  <a:cubicBezTo>
                    <a:pt x="54" y="149"/>
                    <a:pt x="661" y="862"/>
                    <a:pt x="1672" y="915"/>
                  </a:cubicBezTo>
                  <a:lnTo>
                    <a:pt x="1683" y="915"/>
                  </a:lnTo>
                  <a:cubicBezTo>
                    <a:pt x="1715" y="915"/>
                    <a:pt x="1747" y="883"/>
                    <a:pt x="1747" y="841"/>
                  </a:cubicBezTo>
                  <a:cubicBezTo>
                    <a:pt x="1747" y="809"/>
                    <a:pt x="1715" y="766"/>
                    <a:pt x="1683" y="766"/>
                  </a:cubicBezTo>
                  <a:cubicBezTo>
                    <a:pt x="735" y="724"/>
                    <a:pt x="139" y="31"/>
                    <a:pt x="139" y="21"/>
                  </a:cubicBezTo>
                  <a:cubicBezTo>
                    <a:pt x="127" y="9"/>
                    <a:pt x="106" y="1"/>
                    <a:pt x="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0"/>
            <p:cNvSpPr/>
            <p:nvPr/>
          </p:nvSpPr>
          <p:spPr>
            <a:xfrm>
              <a:off x="1327775" y="1009607"/>
              <a:ext cx="233080" cy="234194"/>
            </a:xfrm>
            <a:custGeom>
              <a:avLst/>
              <a:gdLst/>
              <a:ahLst/>
              <a:cxnLst/>
              <a:rect l="l" t="t" r="r" b="b"/>
              <a:pathLst>
                <a:path w="2301" h="2312" extrusionOk="0">
                  <a:moveTo>
                    <a:pt x="704" y="1"/>
                  </a:moveTo>
                  <a:lnTo>
                    <a:pt x="1" y="725"/>
                  </a:lnTo>
                  <a:cubicBezTo>
                    <a:pt x="555" y="1183"/>
                    <a:pt x="799" y="2312"/>
                    <a:pt x="799" y="2312"/>
                  </a:cubicBezTo>
                  <a:cubicBezTo>
                    <a:pt x="1151" y="1928"/>
                    <a:pt x="1034" y="1513"/>
                    <a:pt x="1034" y="1513"/>
                  </a:cubicBezTo>
                  <a:lnTo>
                    <a:pt x="1034" y="1513"/>
                  </a:lnTo>
                  <a:lnTo>
                    <a:pt x="1715" y="1662"/>
                  </a:lnTo>
                  <a:lnTo>
                    <a:pt x="1556" y="1023"/>
                  </a:lnTo>
                  <a:cubicBezTo>
                    <a:pt x="2024" y="1002"/>
                    <a:pt x="2301" y="704"/>
                    <a:pt x="2301" y="704"/>
                  </a:cubicBezTo>
                  <a:cubicBezTo>
                    <a:pt x="1428" y="651"/>
                    <a:pt x="704" y="1"/>
                    <a:pt x="704" y="1"/>
                  </a:cubicBezTo>
                  <a:close/>
                </a:path>
              </a:pathLst>
            </a:custGeom>
            <a:solidFill>
              <a:srgbClr val="FDED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0"/>
            <p:cNvSpPr/>
            <p:nvPr/>
          </p:nvSpPr>
          <p:spPr>
            <a:xfrm>
              <a:off x="1211285" y="889876"/>
              <a:ext cx="216974" cy="216974"/>
            </a:xfrm>
            <a:custGeom>
              <a:avLst/>
              <a:gdLst/>
              <a:ahLst/>
              <a:cxnLst/>
              <a:rect l="l" t="t" r="r" b="b"/>
              <a:pathLst>
                <a:path w="2142" h="2142" extrusionOk="0">
                  <a:moveTo>
                    <a:pt x="1066" y="1"/>
                  </a:moveTo>
                  <a:cubicBezTo>
                    <a:pt x="480" y="1"/>
                    <a:pt x="1" y="480"/>
                    <a:pt x="1" y="1076"/>
                  </a:cubicBezTo>
                  <a:cubicBezTo>
                    <a:pt x="1" y="1662"/>
                    <a:pt x="480" y="2141"/>
                    <a:pt x="1066" y="2141"/>
                  </a:cubicBezTo>
                  <a:cubicBezTo>
                    <a:pt x="1662" y="2141"/>
                    <a:pt x="2141" y="1662"/>
                    <a:pt x="2141" y="1076"/>
                  </a:cubicBezTo>
                  <a:cubicBezTo>
                    <a:pt x="2141" y="480"/>
                    <a:pt x="1662" y="1"/>
                    <a:pt x="10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0"/>
            <p:cNvSpPr/>
            <p:nvPr/>
          </p:nvSpPr>
          <p:spPr>
            <a:xfrm>
              <a:off x="1215641" y="724968"/>
              <a:ext cx="440228" cy="140395"/>
            </a:xfrm>
            <a:custGeom>
              <a:avLst/>
              <a:gdLst/>
              <a:ahLst/>
              <a:cxnLst/>
              <a:rect l="l" t="t" r="r" b="b"/>
              <a:pathLst>
                <a:path w="4346" h="1386" extrusionOk="0">
                  <a:moveTo>
                    <a:pt x="1880" y="0"/>
                  </a:moveTo>
                  <a:cubicBezTo>
                    <a:pt x="857" y="0"/>
                    <a:pt x="0" y="436"/>
                    <a:pt x="0" y="436"/>
                  </a:cubicBezTo>
                  <a:cubicBezTo>
                    <a:pt x="0" y="436"/>
                    <a:pt x="1309" y="1385"/>
                    <a:pt x="2861" y="1385"/>
                  </a:cubicBezTo>
                  <a:cubicBezTo>
                    <a:pt x="3343" y="1385"/>
                    <a:pt x="3848" y="1294"/>
                    <a:pt x="4345" y="1054"/>
                  </a:cubicBezTo>
                  <a:cubicBezTo>
                    <a:pt x="4345" y="1054"/>
                    <a:pt x="3568" y="191"/>
                    <a:pt x="2343" y="32"/>
                  </a:cubicBezTo>
                  <a:cubicBezTo>
                    <a:pt x="2186" y="10"/>
                    <a:pt x="2031" y="0"/>
                    <a:pt x="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90"/>
            <p:cNvSpPr/>
            <p:nvPr/>
          </p:nvSpPr>
          <p:spPr>
            <a:xfrm>
              <a:off x="963214" y="879139"/>
              <a:ext cx="417538" cy="543752"/>
            </a:xfrm>
            <a:custGeom>
              <a:avLst/>
              <a:gdLst/>
              <a:ahLst/>
              <a:cxnLst/>
              <a:rect l="l" t="t" r="r" b="b"/>
              <a:pathLst>
                <a:path w="4122" h="5368" extrusionOk="0">
                  <a:moveTo>
                    <a:pt x="1" y="0"/>
                  </a:moveTo>
                  <a:cubicBezTo>
                    <a:pt x="1" y="1"/>
                    <a:pt x="86" y="2620"/>
                    <a:pt x="3238" y="5367"/>
                  </a:cubicBezTo>
                  <a:cubicBezTo>
                    <a:pt x="3238" y="5367"/>
                    <a:pt x="4122" y="232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0"/>
            <p:cNvSpPr/>
            <p:nvPr/>
          </p:nvSpPr>
          <p:spPr>
            <a:xfrm>
              <a:off x="607263" y="473554"/>
              <a:ext cx="369018" cy="635424"/>
            </a:xfrm>
            <a:custGeom>
              <a:avLst/>
              <a:gdLst/>
              <a:ahLst/>
              <a:cxnLst/>
              <a:rect l="l" t="t" r="r" b="b"/>
              <a:pathLst>
                <a:path w="3643" h="6273" extrusionOk="0">
                  <a:moveTo>
                    <a:pt x="1246" y="1"/>
                  </a:moveTo>
                  <a:lnTo>
                    <a:pt x="1246" y="1"/>
                  </a:lnTo>
                  <a:cubicBezTo>
                    <a:pt x="1246" y="1"/>
                    <a:pt x="0" y="2311"/>
                    <a:pt x="1353" y="6273"/>
                  </a:cubicBezTo>
                  <a:cubicBezTo>
                    <a:pt x="1353" y="6273"/>
                    <a:pt x="3642" y="4068"/>
                    <a:pt x="1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0"/>
            <p:cNvSpPr/>
            <p:nvPr/>
          </p:nvSpPr>
          <p:spPr>
            <a:xfrm>
              <a:off x="847839" y="249186"/>
              <a:ext cx="162984" cy="162984"/>
            </a:xfrm>
            <a:custGeom>
              <a:avLst/>
              <a:gdLst/>
              <a:ahLst/>
              <a:cxnLst/>
              <a:rect l="l" t="t" r="r" b="b"/>
              <a:pathLst>
                <a:path w="1609" h="1609" extrusionOk="0">
                  <a:moveTo>
                    <a:pt x="799" y="1"/>
                  </a:moveTo>
                  <a:cubicBezTo>
                    <a:pt x="352" y="1"/>
                    <a:pt x="0" y="363"/>
                    <a:pt x="0" y="810"/>
                  </a:cubicBezTo>
                  <a:cubicBezTo>
                    <a:pt x="0" y="1246"/>
                    <a:pt x="352" y="1609"/>
                    <a:pt x="799" y="1609"/>
                  </a:cubicBezTo>
                  <a:cubicBezTo>
                    <a:pt x="1246" y="1609"/>
                    <a:pt x="1608" y="1246"/>
                    <a:pt x="1608" y="810"/>
                  </a:cubicBezTo>
                  <a:cubicBezTo>
                    <a:pt x="1608" y="363"/>
                    <a:pt x="1246" y="1"/>
                    <a:pt x="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0"/>
            <p:cNvSpPr/>
            <p:nvPr/>
          </p:nvSpPr>
          <p:spPr>
            <a:xfrm>
              <a:off x="858576" y="462817"/>
              <a:ext cx="455321" cy="192055"/>
            </a:xfrm>
            <a:custGeom>
              <a:avLst/>
              <a:gdLst/>
              <a:ahLst/>
              <a:cxnLst/>
              <a:rect l="l" t="t" r="r" b="b"/>
              <a:pathLst>
                <a:path w="4495" h="1896" extrusionOk="0">
                  <a:moveTo>
                    <a:pt x="1" y="0"/>
                  </a:moveTo>
                  <a:cubicBezTo>
                    <a:pt x="1" y="0"/>
                    <a:pt x="341" y="1384"/>
                    <a:pt x="1843" y="1576"/>
                  </a:cubicBezTo>
                  <a:cubicBezTo>
                    <a:pt x="3334" y="1778"/>
                    <a:pt x="3919" y="1629"/>
                    <a:pt x="4494" y="1896"/>
                  </a:cubicBezTo>
                  <a:cubicBezTo>
                    <a:pt x="4494" y="1896"/>
                    <a:pt x="4232" y="177"/>
                    <a:pt x="2387" y="177"/>
                  </a:cubicBezTo>
                  <a:cubicBezTo>
                    <a:pt x="2338" y="177"/>
                    <a:pt x="2288" y="179"/>
                    <a:pt x="2237" y="181"/>
                  </a:cubicBezTo>
                  <a:cubicBezTo>
                    <a:pt x="1927" y="198"/>
                    <a:pt x="1660" y="205"/>
                    <a:pt x="1429" y="205"/>
                  </a:cubicBezTo>
                  <a:cubicBezTo>
                    <a:pt x="183" y="205"/>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5" name="Google Shape;2395;p90">
            <a:hlinkClick r:id="" action="ppaction://noaction"/>
          </p:cNvPr>
          <p:cNvSpPr/>
          <p:nvPr/>
        </p:nvSpPr>
        <p:spPr>
          <a:xfrm>
            <a:off x="540075" y="512925"/>
            <a:ext cx="356100" cy="356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96" name="Google Shape;2396;p90">
            <a:hlinkClick r:id="rId3" action="ppaction://hlinksldjump"/>
          </p:cNvPr>
          <p:cNvPicPr preferRelativeResize="0"/>
          <p:nvPr/>
        </p:nvPicPr>
        <p:blipFill>
          <a:blip r:embed="rId4">
            <a:alphaModFix/>
          </a:blip>
          <a:stretch>
            <a:fillRect/>
          </a:stretch>
        </p:blipFill>
        <p:spPr>
          <a:xfrm>
            <a:off x="610138" y="582988"/>
            <a:ext cx="215974" cy="215974"/>
          </a:xfrm>
          <a:prstGeom prst="rect">
            <a:avLst/>
          </a:prstGeom>
          <a:noFill/>
          <a:ln>
            <a:noFill/>
          </a:ln>
        </p:spPr>
      </p:pic>
    </p:spTree>
  </p:cSld>
  <p:clrMapOvr>
    <a:masterClrMapping/>
  </p:clrMapOvr>
</p:sld>
</file>

<file path=ppt/theme/theme1.xml><?xml version="1.0" encoding="utf-8"?>
<a:theme xmlns:a="http://schemas.openxmlformats.org/drawingml/2006/main" name="Travel Guide: Paris XL by Slidesgo">
  <a:themeElements>
    <a:clrScheme name="Simple Light">
      <a:dk1>
        <a:srgbClr val="23386F"/>
      </a:dk1>
      <a:lt1>
        <a:srgbClr val="FFFFFF"/>
      </a:lt1>
      <a:dk2>
        <a:srgbClr val="FDDBCF"/>
      </a:dk2>
      <a:lt2>
        <a:srgbClr val="AFC7E7"/>
      </a:lt2>
      <a:accent1>
        <a:srgbClr val="EB9A9F"/>
      </a:accent1>
      <a:accent2>
        <a:srgbClr val="A54359"/>
      </a:accent2>
      <a:accent3>
        <a:srgbClr val="6980BD"/>
      </a:accent3>
      <a:accent4>
        <a:srgbClr val="FF8878"/>
      </a:accent4>
      <a:accent5>
        <a:srgbClr val="AFC7E7"/>
      </a:accent5>
      <a:accent6>
        <a:srgbClr val="EB9A9F"/>
      </a:accent6>
      <a:hlink>
        <a:srgbClr val="23386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1191</Words>
  <Application>Microsoft Macintosh PowerPoint</Application>
  <PresentationFormat>On-screen Show (16:9)</PresentationFormat>
  <Paragraphs>145</Paragraphs>
  <Slides>14</Slides>
  <Notes>14</Notes>
  <HiddenSlides>1</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Palanquin</vt:lpstr>
      <vt:lpstr>Calibri</vt:lpstr>
      <vt:lpstr>Medula One</vt:lpstr>
      <vt:lpstr>Anaheim</vt:lpstr>
      <vt:lpstr>Sacramento</vt:lpstr>
      <vt:lpstr>Happy Monkey</vt:lpstr>
      <vt:lpstr>Arial</vt:lpstr>
      <vt:lpstr>Cambria</vt:lpstr>
      <vt:lpstr>Travel Guide: Paris XL by Slidesgo</vt:lpstr>
      <vt:lpstr>PowerPoint Presentation</vt:lpstr>
      <vt:lpstr>Objective</vt:lpstr>
      <vt:lpstr>Reading</vt:lpstr>
      <vt:lpstr>PowerPoint Presentation</vt:lpstr>
      <vt:lpstr>PowerPoint Presentation</vt:lpstr>
      <vt:lpstr>PowerPoint Presentation</vt:lpstr>
      <vt:lpstr>PowerPoint Presentation</vt:lpstr>
      <vt:lpstr>Speaking</vt:lpstr>
      <vt:lpstr>Listening</vt:lpstr>
      <vt:lpstr>PowerPoint Presentation</vt:lpstr>
      <vt:lpstr>PowerPoint Presentation</vt:lpstr>
      <vt:lpstr>Writing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Tuấn Đạt Nguyễn</cp:lastModifiedBy>
  <cp:revision>2</cp:revision>
  <dcterms:modified xsi:type="dcterms:W3CDTF">2023-01-02T07:11:22Z</dcterms:modified>
</cp:coreProperties>
</file>