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9"/>
  </p:notesMasterIdLst>
  <p:sldIdLst>
    <p:sldId id="256" r:id="rId2"/>
    <p:sldId id="257" r:id="rId3"/>
    <p:sldId id="265" r:id="rId4"/>
    <p:sldId id="267" r:id="rId5"/>
    <p:sldId id="259" r:id="rId6"/>
    <p:sldId id="314" r:id="rId7"/>
    <p:sldId id="27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edoka One" panose="02000000000000000000" pitchFamily="2" charset="0"/>
      <p:regular r:id="rId14"/>
    </p:embeddedFont>
    <p:embeddedFont>
      <p:font typeface="Mulish" panose="020B0604020202020204" charset="0"/>
      <p:regular r:id="rId15"/>
      <p:bold r:id="rId16"/>
      <p:italic r:id="rId17"/>
      <p:boldItalic r:id="rId18"/>
    </p:embeddedFont>
    <p:embeddedFont>
      <p:font typeface="Titan On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E9FAF0-E4B7-43E5-A47D-ED8F50433A47}">
  <a:tblStyle styleId="{36E9FAF0-E4B7-43E5-A47D-ED8F50433A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211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13725df0672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13725df0672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g13725df0672_0_2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7" name="Google Shape;2587;g13725df0672_0_2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e34544eb2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e34544eb2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e34544eb2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e34544eb2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17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13725df0672_0_2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13725df0672_0_2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18200" y="1177400"/>
            <a:ext cx="5307900" cy="23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18200" y="3532150"/>
            <a:ext cx="5307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655868" y="221050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69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2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0" y="221050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8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04" name="Google Shape;304;p6"/>
          <p:cNvGrpSpPr/>
          <p:nvPr/>
        </p:nvGrpSpPr>
        <p:grpSpPr>
          <a:xfrm>
            <a:off x="7756813" y="3802875"/>
            <a:ext cx="2241425" cy="1396600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200" y="314550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688" y="1098875"/>
            <a:ext cx="429900" cy="2244775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3263" y="400650"/>
            <a:ext cx="391050" cy="3020750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1"/>
          <p:cNvSpPr txBox="1">
            <a:spLocks noGrp="1"/>
          </p:cNvSpPr>
          <p:nvPr>
            <p:ph type="title" hasCustomPrompt="1"/>
          </p:nvPr>
        </p:nvSpPr>
        <p:spPr>
          <a:xfrm>
            <a:off x="1105850" y="1667375"/>
            <a:ext cx="69324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75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53" name="Google Shape;553;p11"/>
          <p:cNvSpPr txBox="1">
            <a:spLocks noGrp="1"/>
          </p:cNvSpPr>
          <p:nvPr>
            <p:ph type="subTitle" idx="1"/>
          </p:nvPr>
        </p:nvSpPr>
        <p:spPr>
          <a:xfrm flipH="1">
            <a:off x="1105750" y="2903374"/>
            <a:ext cx="6932400" cy="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54" name="Google Shape;554;p11"/>
          <p:cNvSpPr/>
          <p:nvPr/>
        </p:nvSpPr>
        <p:spPr>
          <a:xfrm>
            <a:off x="-126006" y="1437317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1"/>
          <p:cNvSpPr/>
          <p:nvPr/>
        </p:nvSpPr>
        <p:spPr>
          <a:xfrm>
            <a:off x="2830690" y="-273900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1"/>
          <p:cNvSpPr/>
          <p:nvPr/>
        </p:nvSpPr>
        <p:spPr>
          <a:xfrm>
            <a:off x="5615210" y="549208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" name="Google Shape;557;p11"/>
          <p:cNvGrpSpPr/>
          <p:nvPr/>
        </p:nvGrpSpPr>
        <p:grpSpPr>
          <a:xfrm>
            <a:off x="601994" y="230075"/>
            <a:ext cx="7940013" cy="4226250"/>
            <a:chOff x="-708825" y="230075"/>
            <a:chExt cx="7940013" cy="4226250"/>
          </a:xfrm>
        </p:grpSpPr>
        <p:sp>
          <p:nvSpPr>
            <p:cNvPr id="558" name="Google Shape;558;p11"/>
            <p:cNvSpPr/>
            <p:nvPr/>
          </p:nvSpPr>
          <p:spPr>
            <a:xfrm>
              <a:off x="5764750" y="4186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707475" y="791875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3242050" y="4280750"/>
              <a:ext cx="193150" cy="175575"/>
            </a:xfrm>
            <a:custGeom>
              <a:avLst/>
              <a:gdLst/>
              <a:ahLst/>
              <a:cxnLst/>
              <a:rect l="l" t="t" r="r" b="b"/>
              <a:pathLst>
                <a:path w="7726" h="7023" extrusionOk="0">
                  <a:moveTo>
                    <a:pt x="3882" y="0"/>
                  </a:moveTo>
                  <a:cubicBezTo>
                    <a:pt x="2286" y="0"/>
                    <a:pt x="827" y="1097"/>
                    <a:pt x="446" y="2713"/>
                  </a:cubicBezTo>
                  <a:cubicBezTo>
                    <a:pt x="1" y="4598"/>
                    <a:pt x="1179" y="6483"/>
                    <a:pt x="3064" y="6928"/>
                  </a:cubicBezTo>
                  <a:cubicBezTo>
                    <a:pt x="3334" y="6992"/>
                    <a:pt x="3603" y="7022"/>
                    <a:pt x="3868" y="7022"/>
                  </a:cubicBezTo>
                  <a:cubicBezTo>
                    <a:pt x="5459" y="7022"/>
                    <a:pt x="6898" y="5926"/>
                    <a:pt x="7280" y="4310"/>
                  </a:cubicBezTo>
                  <a:cubicBezTo>
                    <a:pt x="7725" y="2425"/>
                    <a:pt x="6573" y="539"/>
                    <a:pt x="4688" y="94"/>
                  </a:cubicBezTo>
                  <a:cubicBezTo>
                    <a:pt x="4418" y="31"/>
                    <a:pt x="4149" y="0"/>
                    <a:pt x="3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7145413" y="33607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-708825" y="24292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-500400" y="230075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2477600" y="53950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11"/>
          <p:cNvGrpSpPr/>
          <p:nvPr/>
        </p:nvGrpSpPr>
        <p:grpSpPr>
          <a:xfrm>
            <a:off x="318988" y="400650"/>
            <a:ext cx="8506025" cy="3671150"/>
            <a:chOff x="-769250" y="400650"/>
            <a:chExt cx="8506025" cy="3671150"/>
          </a:xfrm>
        </p:grpSpPr>
        <p:sp>
          <p:nvSpPr>
            <p:cNvPr id="566" name="Google Shape;566;p11"/>
            <p:cNvSpPr/>
            <p:nvPr/>
          </p:nvSpPr>
          <p:spPr>
            <a:xfrm>
              <a:off x="7677825" y="3743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200750" y="40161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1074175" y="397062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428600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-769250" y="1017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575100" y="3821075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3632975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11"/>
          <p:cNvGrpSpPr/>
          <p:nvPr/>
        </p:nvGrpSpPr>
        <p:grpSpPr>
          <a:xfrm>
            <a:off x="328103" y="3143226"/>
            <a:ext cx="626048" cy="1578693"/>
            <a:chOff x="3739625" y="3597525"/>
            <a:chExt cx="543350" cy="1370036"/>
          </a:xfrm>
        </p:grpSpPr>
        <p:sp>
          <p:nvSpPr>
            <p:cNvPr id="574" name="Google Shape;574;p11"/>
            <p:cNvSpPr/>
            <p:nvPr/>
          </p:nvSpPr>
          <p:spPr>
            <a:xfrm>
              <a:off x="4017825" y="3956225"/>
              <a:ext cx="39250" cy="1011336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11"/>
          <p:cNvGrpSpPr/>
          <p:nvPr/>
        </p:nvGrpSpPr>
        <p:grpSpPr>
          <a:xfrm>
            <a:off x="8375305" y="4011448"/>
            <a:ext cx="440592" cy="889752"/>
            <a:chOff x="5768250" y="3827525"/>
            <a:chExt cx="389525" cy="786625"/>
          </a:xfrm>
        </p:grpSpPr>
        <p:sp>
          <p:nvSpPr>
            <p:cNvPr id="599" name="Google Shape;599;p11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11"/>
          <p:cNvGrpSpPr/>
          <p:nvPr/>
        </p:nvGrpSpPr>
        <p:grpSpPr>
          <a:xfrm flipH="1">
            <a:off x="7454614" y="4033221"/>
            <a:ext cx="523725" cy="964425"/>
            <a:chOff x="283275" y="3187575"/>
            <a:chExt cx="523725" cy="964425"/>
          </a:xfrm>
        </p:grpSpPr>
        <p:sp>
          <p:nvSpPr>
            <p:cNvPr id="616" name="Google Shape;616;p11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3" name="Google Shape;633;p11"/>
          <p:cNvSpPr/>
          <p:nvPr/>
        </p:nvSpPr>
        <p:spPr>
          <a:xfrm flipH="1">
            <a:off x="2501838" y="4817138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4" name="Google Shape;634;p11"/>
          <p:cNvGrpSpPr/>
          <p:nvPr/>
        </p:nvGrpSpPr>
        <p:grpSpPr>
          <a:xfrm>
            <a:off x="-330112" y="4537013"/>
            <a:ext cx="2032575" cy="608850"/>
            <a:chOff x="238125" y="4189250"/>
            <a:chExt cx="2032575" cy="608850"/>
          </a:xfrm>
        </p:grpSpPr>
        <p:sp>
          <p:nvSpPr>
            <p:cNvPr id="635" name="Google Shape;635;p11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11"/>
          <p:cNvSpPr/>
          <p:nvPr/>
        </p:nvSpPr>
        <p:spPr>
          <a:xfrm>
            <a:off x="1090775" y="4665888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1"/>
          <p:cNvSpPr/>
          <p:nvPr/>
        </p:nvSpPr>
        <p:spPr>
          <a:xfrm>
            <a:off x="7232688" y="4614150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11"/>
          <p:cNvGrpSpPr/>
          <p:nvPr/>
        </p:nvGrpSpPr>
        <p:grpSpPr>
          <a:xfrm>
            <a:off x="6195263" y="4537025"/>
            <a:ext cx="2032575" cy="608825"/>
            <a:chOff x="3846325" y="4177475"/>
            <a:chExt cx="2032575" cy="608825"/>
          </a:xfrm>
        </p:grpSpPr>
        <p:sp>
          <p:nvSpPr>
            <p:cNvPr id="647" name="Google Shape;647;p11"/>
            <p:cNvSpPr/>
            <p:nvPr/>
          </p:nvSpPr>
          <p:spPr>
            <a:xfrm>
              <a:off x="3846325" y="4177475"/>
              <a:ext cx="2032575" cy="608825"/>
            </a:xfrm>
            <a:custGeom>
              <a:avLst/>
              <a:gdLst/>
              <a:ahLst/>
              <a:cxnLst/>
              <a:rect l="l" t="t" r="r" b="b"/>
              <a:pathLst>
                <a:path w="81303" h="24353" extrusionOk="0">
                  <a:moveTo>
                    <a:pt x="40295" y="0"/>
                  </a:moveTo>
                  <a:cubicBezTo>
                    <a:pt x="39709" y="0"/>
                    <a:pt x="39124" y="27"/>
                    <a:pt x="38544" y="80"/>
                  </a:cubicBezTo>
                  <a:cubicBezTo>
                    <a:pt x="38465" y="106"/>
                    <a:pt x="38387" y="106"/>
                    <a:pt x="38334" y="106"/>
                  </a:cubicBezTo>
                  <a:cubicBezTo>
                    <a:pt x="36789" y="290"/>
                    <a:pt x="35271" y="682"/>
                    <a:pt x="33857" y="1258"/>
                  </a:cubicBezTo>
                  <a:cubicBezTo>
                    <a:pt x="33830" y="1285"/>
                    <a:pt x="33804" y="1285"/>
                    <a:pt x="33752" y="1285"/>
                  </a:cubicBezTo>
                  <a:cubicBezTo>
                    <a:pt x="33464" y="1416"/>
                    <a:pt x="33150" y="1546"/>
                    <a:pt x="32862" y="1704"/>
                  </a:cubicBezTo>
                  <a:cubicBezTo>
                    <a:pt x="32809" y="1730"/>
                    <a:pt x="32731" y="1756"/>
                    <a:pt x="32678" y="1782"/>
                  </a:cubicBezTo>
                  <a:cubicBezTo>
                    <a:pt x="30872" y="2672"/>
                    <a:pt x="29222" y="3877"/>
                    <a:pt x="27887" y="5369"/>
                  </a:cubicBezTo>
                  <a:cubicBezTo>
                    <a:pt x="27834" y="5422"/>
                    <a:pt x="27782" y="5500"/>
                    <a:pt x="27729" y="5553"/>
                  </a:cubicBezTo>
                  <a:cubicBezTo>
                    <a:pt x="27206" y="6129"/>
                    <a:pt x="26761" y="6757"/>
                    <a:pt x="26342" y="7438"/>
                  </a:cubicBezTo>
                  <a:cubicBezTo>
                    <a:pt x="26316" y="7464"/>
                    <a:pt x="26289" y="7490"/>
                    <a:pt x="26289" y="7543"/>
                  </a:cubicBezTo>
                  <a:cubicBezTo>
                    <a:pt x="26158" y="7700"/>
                    <a:pt x="26080" y="7883"/>
                    <a:pt x="25975" y="8066"/>
                  </a:cubicBezTo>
                  <a:cubicBezTo>
                    <a:pt x="25190" y="9506"/>
                    <a:pt x="24561" y="11208"/>
                    <a:pt x="23671" y="12596"/>
                  </a:cubicBezTo>
                  <a:lnTo>
                    <a:pt x="23514" y="12806"/>
                  </a:lnTo>
                  <a:cubicBezTo>
                    <a:pt x="22859" y="13774"/>
                    <a:pt x="22074" y="14560"/>
                    <a:pt x="20974" y="15005"/>
                  </a:cubicBezTo>
                  <a:cubicBezTo>
                    <a:pt x="20384" y="15241"/>
                    <a:pt x="19794" y="15349"/>
                    <a:pt x="19185" y="15349"/>
                  </a:cubicBezTo>
                  <a:cubicBezTo>
                    <a:pt x="19118" y="15349"/>
                    <a:pt x="19051" y="15348"/>
                    <a:pt x="18984" y="15346"/>
                  </a:cubicBezTo>
                  <a:lnTo>
                    <a:pt x="18879" y="15346"/>
                  </a:lnTo>
                  <a:cubicBezTo>
                    <a:pt x="18486" y="15346"/>
                    <a:pt x="18094" y="15293"/>
                    <a:pt x="17675" y="15215"/>
                  </a:cubicBezTo>
                  <a:cubicBezTo>
                    <a:pt x="17596" y="15215"/>
                    <a:pt x="17544" y="15188"/>
                    <a:pt x="17465" y="15188"/>
                  </a:cubicBezTo>
                  <a:cubicBezTo>
                    <a:pt x="15868" y="14874"/>
                    <a:pt x="14245" y="14220"/>
                    <a:pt x="12647" y="13905"/>
                  </a:cubicBezTo>
                  <a:cubicBezTo>
                    <a:pt x="11940" y="13774"/>
                    <a:pt x="11233" y="13722"/>
                    <a:pt x="10526" y="13722"/>
                  </a:cubicBezTo>
                  <a:cubicBezTo>
                    <a:pt x="10448" y="13722"/>
                    <a:pt x="10369" y="13722"/>
                    <a:pt x="10317" y="13748"/>
                  </a:cubicBezTo>
                  <a:cubicBezTo>
                    <a:pt x="9741" y="13748"/>
                    <a:pt x="9191" y="13827"/>
                    <a:pt x="8641" y="13932"/>
                  </a:cubicBezTo>
                  <a:cubicBezTo>
                    <a:pt x="8615" y="13932"/>
                    <a:pt x="8589" y="13958"/>
                    <a:pt x="8563" y="13958"/>
                  </a:cubicBezTo>
                  <a:cubicBezTo>
                    <a:pt x="6442" y="14377"/>
                    <a:pt x="4478" y="15424"/>
                    <a:pt x="2985" y="16969"/>
                  </a:cubicBezTo>
                  <a:cubicBezTo>
                    <a:pt x="2645" y="17309"/>
                    <a:pt x="2331" y="17702"/>
                    <a:pt x="2069" y="18069"/>
                  </a:cubicBezTo>
                  <a:cubicBezTo>
                    <a:pt x="2043" y="18095"/>
                    <a:pt x="2016" y="18121"/>
                    <a:pt x="2016" y="18147"/>
                  </a:cubicBezTo>
                  <a:cubicBezTo>
                    <a:pt x="733" y="19954"/>
                    <a:pt x="26" y="22153"/>
                    <a:pt x="0" y="24353"/>
                  </a:cubicBezTo>
                  <a:lnTo>
                    <a:pt x="81303" y="24353"/>
                  </a:lnTo>
                  <a:cubicBezTo>
                    <a:pt x="80046" y="21970"/>
                    <a:pt x="77925" y="20059"/>
                    <a:pt x="75464" y="18933"/>
                  </a:cubicBezTo>
                  <a:cubicBezTo>
                    <a:pt x="75411" y="18933"/>
                    <a:pt x="75385" y="18907"/>
                    <a:pt x="75359" y="18880"/>
                  </a:cubicBezTo>
                  <a:cubicBezTo>
                    <a:pt x="73904" y="18261"/>
                    <a:pt x="72320" y="17901"/>
                    <a:pt x="70743" y="17901"/>
                  </a:cubicBezTo>
                  <a:cubicBezTo>
                    <a:pt x="70588" y="17901"/>
                    <a:pt x="70434" y="17905"/>
                    <a:pt x="70279" y="17912"/>
                  </a:cubicBezTo>
                  <a:cubicBezTo>
                    <a:pt x="68682" y="17962"/>
                    <a:pt x="67032" y="18339"/>
                    <a:pt x="65450" y="18339"/>
                  </a:cubicBezTo>
                  <a:cubicBezTo>
                    <a:pt x="64542" y="18339"/>
                    <a:pt x="63657" y="18215"/>
                    <a:pt x="62817" y="17833"/>
                  </a:cubicBezTo>
                  <a:cubicBezTo>
                    <a:pt x="62581" y="17702"/>
                    <a:pt x="62345" y="17571"/>
                    <a:pt x="62110" y="17440"/>
                  </a:cubicBezTo>
                  <a:cubicBezTo>
                    <a:pt x="62083" y="17414"/>
                    <a:pt x="62057" y="17388"/>
                    <a:pt x="62031" y="17388"/>
                  </a:cubicBezTo>
                  <a:cubicBezTo>
                    <a:pt x="60198" y="16105"/>
                    <a:pt x="59255" y="13748"/>
                    <a:pt x="58208" y="11706"/>
                  </a:cubicBezTo>
                  <a:cubicBezTo>
                    <a:pt x="57553" y="10475"/>
                    <a:pt x="56794" y="9297"/>
                    <a:pt x="55930" y="8197"/>
                  </a:cubicBezTo>
                  <a:cubicBezTo>
                    <a:pt x="55799" y="8040"/>
                    <a:pt x="55668" y="7883"/>
                    <a:pt x="55537" y="7700"/>
                  </a:cubicBezTo>
                  <a:cubicBezTo>
                    <a:pt x="54987" y="7019"/>
                    <a:pt x="54359" y="6338"/>
                    <a:pt x="53704" y="5736"/>
                  </a:cubicBezTo>
                  <a:cubicBezTo>
                    <a:pt x="53678" y="5710"/>
                    <a:pt x="53652" y="5684"/>
                    <a:pt x="53626" y="5657"/>
                  </a:cubicBezTo>
                  <a:cubicBezTo>
                    <a:pt x="51400" y="3536"/>
                    <a:pt x="48756" y="1861"/>
                    <a:pt x="45849" y="918"/>
                  </a:cubicBezTo>
                  <a:cubicBezTo>
                    <a:pt x="45771" y="866"/>
                    <a:pt x="45640" y="839"/>
                    <a:pt x="45561" y="813"/>
                  </a:cubicBezTo>
                  <a:cubicBezTo>
                    <a:pt x="45116" y="656"/>
                    <a:pt x="44671" y="551"/>
                    <a:pt x="44226" y="447"/>
                  </a:cubicBezTo>
                  <a:cubicBezTo>
                    <a:pt x="44173" y="421"/>
                    <a:pt x="44147" y="421"/>
                    <a:pt x="44121" y="421"/>
                  </a:cubicBezTo>
                  <a:cubicBezTo>
                    <a:pt x="43728" y="316"/>
                    <a:pt x="43309" y="237"/>
                    <a:pt x="42890" y="185"/>
                  </a:cubicBezTo>
                  <a:cubicBezTo>
                    <a:pt x="42031" y="60"/>
                    <a:pt x="41162" y="0"/>
                    <a:pt x="40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5234750" y="4369950"/>
              <a:ext cx="121775" cy="416350"/>
            </a:xfrm>
            <a:custGeom>
              <a:avLst/>
              <a:gdLst/>
              <a:ahLst/>
              <a:cxnLst/>
              <a:rect l="l" t="t" r="r" b="b"/>
              <a:pathLst>
                <a:path w="4871" h="16654" extrusionOk="0">
                  <a:moveTo>
                    <a:pt x="0" y="1"/>
                  </a:moveTo>
                  <a:lnTo>
                    <a:pt x="0" y="1"/>
                  </a:lnTo>
                  <a:cubicBezTo>
                    <a:pt x="2252" y="6128"/>
                    <a:pt x="3980" y="13538"/>
                    <a:pt x="4661" y="16654"/>
                  </a:cubicBezTo>
                  <a:lnTo>
                    <a:pt x="4871" y="16654"/>
                  </a:lnTo>
                  <a:cubicBezTo>
                    <a:pt x="4216" y="13669"/>
                    <a:pt x="2566" y="6547"/>
                    <a:pt x="393" y="498"/>
                  </a:cubicBezTo>
                  <a:cubicBezTo>
                    <a:pt x="262" y="315"/>
                    <a:pt x="131" y="15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4984675" y="4197150"/>
              <a:ext cx="202950" cy="589150"/>
            </a:xfrm>
            <a:custGeom>
              <a:avLst/>
              <a:gdLst/>
              <a:ahLst/>
              <a:cxnLst/>
              <a:rect l="l" t="t" r="r" b="b"/>
              <a:pathLst>
                <a:path w="8118" h="23566" extrusionOk="0">
                  <a:moveTo>
                    <a:pt x="1" y="0"/>
                  </a:moveTo>
                  <a:cubicBezTo>
                    <a:pt x="12" y="3"/>
                    <a:pt x="22" y="6"/>
                    <a:pt x="33" y="9"/>
                  </a:cubicBezTo>
                  <a:lnTo>
                    <a:pt x="33" y="9"/>
                  </a:lnTo>
                  <a:cubicBezTo>
                    <a:pt x="31" y="6"/>
                    <a:pt x="29" y="3"/>
                    <a:pt x="27" y="0"/>
                  </a:cubicBezTo>
                  <a:close/>
                  <a:moveTo>
                    <a:pt x="33" y="9"/>
                  </a:moveTo>
                  <a:lnTo>
                    <a:pt x="33" y="9"/>
                  </a:lnTo>
                  <a:cubicBezTo>
                    <a:pt x="3775" y="5644"/>
                    <a:pt x="6940" y="19065"/>
                    <a:pt x="7935" y="23566"/>
                  </a:cubicBezTo>
                  <a:lnTo>
                    <a:pt x="8118" y="23566"/>
                  </a:lnTo>
                  <a:cubicBezTo>
                    <a:pt x="7175" y="19167"/>
                    <a:pt x="4059" y="5918"/>
                    <a:pt x="315" y="105"/>
                  </a:cubicBezTo>
                  <a:cubicBezTo>
                    <a:pt x="221" y="81"/>
                    <a:pt x="127" y="37"/>
                    <a:pt x="33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4804675" y="4179475"/>
              <a:ext cx="214725" cy="606825"/>
            </a:xfrm>
            <a:custGeom>
              <a:avLst/>
              <a:gdLst/>
              <a:ahLst/>
              <a:cxnLst/>
              <a:rect l="l" t="t" r="r" b="b"/>
              <a:pathLst>
                <a:path w="8589" h="24273" extrusionOk="0">
                  <a:moveTo>
                    <a:pt x="210" y="0"/>
                  </a:moveTo>
                  <a:cubicBezTo>
                    <a:pt x="131" y="0"/>
                    <a:pt x="53" y="26"/>
                    <a:pt x="0" y="26"/>
                  </a:cubicBezTo>
                  <a:cubicBezTo>
                    <a:pt x="3954" y="5158"/>
                    <a:pt x="7358" y="19560"/>
                    <a:pt x="8379" y="24273"/>
                  </a:cubicBezTo>
                  <a:lnTo>
                    <a:pt x="8589" y="24273"/>
                  </a:lnTo>
                  <a:cubicBezTo>
                    <a:pt x="7567" y="19638"/>
                    <a:pt x="4216" y="5289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4663275" y="4220050"/>
              <a:ext cx="187250" cy="566250"/>
            </a:xfrm>
            <a:custGeom>
              <a:avLst/>
              <a:gdLst/>
              <a:ahLst/>
              <a:cxnLst/>
              <a:rect l="l" t="t" r="r" b="b"/>
              <a:pathLst>
                <a:path w="7490" h="22650" extrusionOk="0">
                  <a:moveTo>
                    <a:pt x="184" y="1"/>
                  </a:moveTo>
                  <a:cubicBezTo>
                    <a:pt x="131" y="27"/>
                    <a:pt x="53" y="53"/>
                    <a:pt x="0" y="79"/>
                  </a:cubicBezTo>
                  <a:cubicBezTo>
                    <a:pt x="3483" y="6154"/>
                    <a:pt x="6363" y="18382"/>
                    <a:pt x="7306" y="22650"/>
                  </a:cubicBezTo>
                  <a:lnTo>
                    <a:pt x="7489" y="22650"/>
                  </a:lnTo>
                  <a:cubicBezTo>
                    <a:pt x="6573" y="18434"/>
                    <a:pt x="3692" y="6154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4539550" y="4311700"/>
              <a:ext cx="142725" cy="474600"/>
            </a:xfrm>
            <a:custGeom>
              <a:avLst/>
              <a:gdLst/>
              <a:ahLst/>
              <a:cxnLst/>
              <a:rect l="l" t="t" r="r" b="b"/>
              <a:pathLst>
                <a:path w="5709" h="18984" extrusionOk="0">
                  <a:moveTo>
                    <a:pt x="158" y="0"/>
                  </a:moveTo>
                  <a:cubicBezTo>
                    <a:pt x="105" y="53"/>
                    <a:pt x="53" y="105"/>
                    <a:pt x="0" y="157"/>
                  </a:cubicBezTo>
                  <a:cubicBezTo>
                    <a:pt x="2671" y="6599"/>
                    <a:pt x="4740" y="15475"/>
                    <a:pt x="5499" y="18984"/>
                  </a:cubicBezTo>
                  <a:lnTo>
                    <a:pt x="5709" y="18984"/>
                  </a:lnTo>
                  <a:cubicBezTo>
                    <a:pt x="4949" y="15501"/>
                    <a:pt x="2855" y="6494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4434150" y="4492375"/>
              <a:ext cx="79250" cy="293925"/>
            </a:xfrm>
            <a:custGeom>
              <a:avLst/>
              <a:gdLst/>
              <a:ahLst/>
              <a:cxnLst/>
              <a:rect l="l" t="t" r="r" b="b"/>
              <a:pathLst>
                <a:path w="3170" h="11757" extrusionOk="0">
                  <a:moveTo>
                    <a:pt x="158" y="0"/>
                  </a:moveTo>
                  <a:lnTo>
                    <a:pt x="1" y="210"/>
                  </a:lnTo>
                  <a:cubicBezTo>
                    <a:pt x="1415" y="4897"/>
                    <a:pt x="2488" y="9479"/>
                    <a:pt x="2986" y="11757"/>
                  </a:cubicBezTo>
                  <a:lnTo>
                    <a:pt x="3169" y="11757"/>
                  </a:lnTo>
                  <a:cubicBezTo>
                    <a:pt x="2672" y="9479"/>
                    <a:pt x="1598" y="4792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4282950" y="4557175"/>
              <a:ext cx="62200" cy="229125"/>
            </a:xfrm>
            <a:custGeom>
              <a:avLst/>
              <a:gdLst/>
              <a:ahLst/>
              <a:cxnLst/>
              <a:rect l="l" t="t" r="r" b="b"/>
              <a:pathLst>
                <a:path w="2488" h="9165" extrusionOk="0">
                  <a:moveTo>
                    <a:pt x="0" y="0"/>
                  </a:moveTo>
                  <a:cubicBezTo>
                    <a:pt x="1074" y="3797"/>
                    <a:pt x="1859" y="7280"/>
                    <a:pt x="2278" y="9165"/>
                  </a:cubicBezTo>
                  <a:lnTo>
                    <a:pt x="2488" y="9165"/>
                  </a:lnTo>
                  <a:cubicBezTo>
                    <a:pt x="2095" y="7306"/>
                    <a:pt x="1283" y="3850"/>
                    <a:pt x="236" y="27"/>
                  </a:cubicBezTo>
                  <a:cubicBezTo>
                    <a:pt x="157" y="27"/>
                    <a:pt x="7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4104225" y="4520525"/>
              <a:ext cx="72050" cy="265775"/>
            </a:xfrm>
            <a:custGeom>
              <a:avLst/>
              <a:gdLst/>
              <a:ahLst/>
              <a:cxnLst/>
              <a:rect l="l" t="t" r="r" b="b"/>
              <a:pathLst>
                <a:path w="2882" h="10631" extrusionOk="0">
                  <a:moveTo>
                    <a:pt x="210" y="0"/>
                  </a:moveTo>
                  <a:cubicBezTo>
                    <a:pt x="132" y="0"/>
                    <a:pt x="53" y="0"/>
                    <a:pt x="1" y="26"/>
                  </a:cubicBezTo>
                  <a:cubicBezTo>
                    <a:pt x="1284" y="4373"/>
                    <a:pt x="2227" y="8510"/>
                    <a:pt x="2698" y="10631"/>
                  </a:cubicBezTo>
                  <a:lnTo>
                    <a:pt x="2881" y="10631"/>
                  </a:lnTo>
                  <a:cubicBezTo>
                    <a:pt x="2436" y="8536"/>
                    <a:pt x="1493" y="4399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8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3"/>
          <p:cNvSpPr txBox="1">
            <a:spLocks noGrp="1"/>
          </p:cNvSpPr>
          <p:nvPr>
            <p:ph type="title" hasCustomPrompt="1"/>
          </p:nvPr>
        </p:nvSpPr>
        <p:spPr>
          <a:xfrm>
            <a:off x="1478728" y="1540231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subTitle" idx="1"/>
          </p:nvPr>
        </p:nvSpPr>
        <p:spPr>
          <a:xfrm>
            <a:off x="827200" y="2316405"/>
            <a:ext cx="2258100" cy="8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subTitle" idx="2"/>
          </p:nvPr>
        </p:nvSpPr>
        <p:spPr>
          <a:xfrm>
            <a:off x="827202" y="3016973"/>
            <a:ext cx="22581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title" idx="3" hasCustomPrompt="1"/>
          </p:nvPr>
        </p:nvSpPr>
        <p:spPr>
          <a:xfrm>
            <a:off x="4129046" y="2476313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4"/>
          </p:nvPr>
        </p:nvSpPr>
        <p:spPr>
          <a:xfrm>
            <a:off x="3442950" y="3252487"/>
            <a:ext cx="2258100" cy="8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5"/>
          </p:nvPr>
        </p:nvSpPr>
        <p:spPr>
          <a:xfrm>
            <a:off x="3442951" y="3953055"/>
            <a:ext cx="22581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6" hasCustomPrompt="1"/>
          </p:nvPr>
        </p:nvSpPr>
        <p:spPr>
          <a:xfrm>
            <a:off x="6779372" y="1540231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7"/>
          </p:nvPr>
        </p:nvSpPr>
        <p:spPr>
          <a:xfrm>
            <a:off x="6058700" y="2316405"/>
            <a:ext cx="2258100" cy="8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8"/>
          </p:nvPr>
        </p:nvSpPr>
        <p:spPr>
          <a:xfrm>
            <a:off x="6058698" y="3016973"/>
            <a:ext cx="22581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668" name="Google Shape;668;p13"/>
          <p:cNvGrpSpPr/>
          <p:nvPr/>
        </p:nvGrpSpPr>
        <p:grpSpPr>
          <a:xfrm>
            <a:off x="-217510" y="3865438"/>
            <a:ext cx="2786540" cy="1278051"/>
            <a:chOff x="-152400" y="3900063"/>
            <a:chExt cx="2786540" cy="1278051"/>
          </a:xfrm>
        </p:grpSpPr>
        <p:sp>
          <p:nvSpPr>
            <p:cNvPr id="669" name="Google Shape;669;p13"/>
            <p:cNvSpPr/>
            <p:nvPr/>
          </p:nvSpPr>
          <p:spPr>
            <a:xfrm>
              <a:off x="-152400" y="4516900"/>
              <a:ext cx="2786540" cy="661214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0" name="Google Shape;670;p13"/>
            <p:cNvGrpSpPr/>
            <p:nvPr/>
          </p:nvGrpSpPr>
          <p:grpSpPr>
            <a:xfrm>
              <a:off x="81288" y="3900063"/>
              <a:ext cx="1373575" cy="1112525"/>
              <a:chOff x="746825" y="3392800"/>
              <a:chExt cx="1373575" cy="1112525"/>
            </a:xfrm>
          </p:grpSpPr>
          <p:sp>
            <p:nvSpPr>
              <p:cNvPr id="671" name="Google Shape;671;p13"/>
              <p:cNvSpPr/>
              <p:nvPr/>
            </p:nvSpPr>
            <p:spPr>
              <a:xfrm>
                <a:off x="746825" y="4283125"/>
                <a:ext cx="189700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7588" h="4723" extrusionOk="0">
                    <a:moveTo>
                      <a:pt x="1194" y="0"/>
                    </a:moveTo>
                    <a:lnTo>
                      <a:pt x="0" y="2945"/>
                    </a:lnTo>
                    <a:lnTo>
                      <a:pt x="6235" y="4722"/>
                    </a:lnTo>
                    <a:lnTo>
                      <a:pt x="7588" y="1778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>
                <a:off x="1478375" y="3586050"/>
                <a:ext cx="120725" cy="246100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9844" fill="none" extrusionOk="0">
                    <a:moveTo>
                      <a:pt x="0" y="1"/>
                    </a:moveTo>
                    <a:cubicBezTo>
                      <a:pt x="1937" y="2388"/>
                      <a:pt x="3661" y="5811"/>
                      <a:pt x="4829" y="9843"/>
                    </a:cubicBezTo>
                  </a:path>
                </a:pathLst>
              </a:custGeom>
              <a:noFill/>
              <a:ln w="59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>
                <a:off x="1392150" y="3511775"/>
                <a:ext cx="378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009" fill="none" extrusionOk="0">
                    <a:moveTo>
                      <a:pt x="0" y="0"/>
                    </a:moveTo>
                    <a:cubicBezTo>
                      <a:pt x="505" y="266"/>
                      <a:pt x="1009" y="584"/>
                      <a:pt x="1513" y="1008"/>
                    </a:cubicBezTo>
                  </a:path>
                </a:pathLst>
              </a:custGeom>
              <a:noFill/>
              <a:ln w="59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828400" y="3891525"/>
                <a:ext cx="1292000" cy="555425"/>
              </a:xfrm>
              <a:custGeom>
                <a:avLst/>
                <a:gdLst/>
                <a:ahLst/>
                <a:cxnLst/>
                <a:rect l="l" t="t" r="r" b="b"/>
                <a:pathLst>
                  <a:path w="51680" h="22217" extrusionOk="0">
                    <a:moveTo>
                      <a:pt x="35009" y="0"/>
                    </a:moveTo>
                    <a:cubicBezTo>
                      <a:pt x="33892" y="0"/>
                      <a:pt x="32760" y="108"/>
                      <a:pt x="31624" y="330"/>
                    </a:cubicBezTo>
                    <a:lnTo>
                      <a:pt x="14777" y="3646"/>
                    </a:lnTo>
                    <a:cubicBezTo>
                      <a:pt x="5943" y="5397"/>
                      <a:pt x="0" y="13462"/>
                      <a:pt x="690" y="22217"/>
                    </a:cubicBezTo>
                    <a:lnTo>
                      <a:pt x="51680" y="12189"/>
                    </a:lnTo>
                    <a:cubicBezTo>
                      <a:pt x="49346" y="4887"/>
                      <a:pt x="42544" y="0"/>
                      <a:pt x="350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1022050" y="3392800"/>
                <a:ext cx="709050" cy="669475"/>
              </a:xfrm>
              <a:custGeom>
                <a:avLst/>
                <a:gdLst/>
                <a:ahLst/>
                <a:cxnLst/>
                <a:rect l="l" t="t" r="r" b="b"/>
                <a:pathLst>
                  <a:path w="28362" h="26779" extrusionOk="0">
                    <a:moveTo>
                      <a:pt x="12200" y="0"/>
                    </a:moveTo>
                    <a:cubicBezTo>
                      <a:pt x="11714" y="0"/>
                      <a:pt x="11229" y="47"/>
                      <a:pt x="10745" y="143"/>
                    </a:cubicBezTo>
                    <a:cubicBezTo>
                      <a:pt x="3556" y="1549"/>
                      <a:pt x="1" y="13275"/>
                      <a:pt x="2654" y="26779"/>
                    </a:cubicBezTo>
                    <a:lnTo>
                      <a:pt x="4617" y="26407"/>
                    </a:lnTo>
                    <a:cubicBezTo>
                      <a:pt x="2733" y="16963"/>
                      <a:pt x="4193" y="8049"/>
                      <a:pt x="7774" y="4123"/>
                    </a:cubicBezTo>
                    <a:lnTo>
                      <a:pt x="11886" y="24975"/>
                    </a:lnTo>
                    <a:lnTo>
                      <a:pt x="13823" y="24577"/>
                    </a:lnTo>
                    <a:lnTo>
                      <a:pt x="9525" y="2690"/>
                    </a:lnTo>
                    <a:cubicBezTo>
                      <a:pt x="10029" y="2398"/>
                      <a:pt x="10560" y="2213"/>
                      <a:pt x="11143" y="2080"/>
                    </a:cubicBezTo>
                    <a:cubicBezTo>
                      <a:pt x="11477" y="2015"/>
                      <a:pt x="11813" y="1984"/>
                      <a:pt x="12152" y="1984"/>
                    </a:cubicBezTo>
                    <a:cubicBezTo>
                      <a:pt x="17810" y="1984"/>
                      <a:pt x="24170" y="10772"/>
                      <a:pt x="26398" y="22110"/>
                    </a:cubicBezTo>
                    <a:lnTo>
                      <a:pt x="28361" y="21738"/>
                    </a:lnTo>
                    <a:cubicBezTo>
                      <a:pt x="25861" y="9114"/>
                      <a:pt x="18973" y="0"/>
                      <a:pt x="122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1336425" y="3964100"/>
                <a:ext cx="367475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14699" h="10454" extrusionOk="0">
                    <a:moveTo>
                      <a:pt x="13664" y="0"/>
                    </a:moveTo>
                    <a:lnTo>
                      <a:pt x="1" y="2680"/>
                    </a:lnTo>
                    <a:cubicBezTo>
                      <a:pt x="1" y="2813"/>
                      <a:pt x="27" y="2945"/>
                      <a:pt x="54" y="3104"/>
                    </a:cubicBezTo>
                    <a:cubicBezTo>
                      <a:pt x="917" y="7396"/>
                      <a:pt x="4121" y="10453"/>
                      <a:pt x="7510" y="10453"/>
                    </a:cubicBezTo>
                    <a:cubicBezTo>
                      <a:pt x="7871" y="10453"/>
                      <a:pt x="8234" y="10418"/>
                      <a:pt x="8597" y="10347"/>
                    </a:cubicBezTo>
                    <a:cubicBezTo>
                      <a:pt x="12390" y="9604"/>
                      <a:pt x="14698" y="5147"/>
                      <a:pt x="13743" y="398"/>
                    </a:cubicBezTo>
                    <a:cubicBezTo>
                      <a:pt x="13717" y="266"/>
                      <a:pt x="13690" y="133"/>
                      <a:pt x="136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3"/>
              <p:cNvSpPr/>
              <p:nvPr/>
            </p:nvSpPr>
            <p:spPr>
              <a:xfrm>
                <a:off x="1377550" y="4026450"/>
                <a:ext cx="789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990" fill="none" extrusionOk="0">
                    <a:moveTo>
                      <a:pt x="1" y="637"/>
                    </a:moveTo>
                    <a:cubicBezTo>
                      <a:pt x="399" y="1459"/>
                      <a:pt x="1142" y="1990"/>
                      <a:pt x="1858" y="1831"/>
                    </a:cubicBezTo>
                    <a:cubicBezTo>
                      <a:pt x="2601" y="1698"/>
                      <a:pt x="3078" y="955"/>
                      <a:pt x="3158" y="0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3"/>
              <p:cNvSpPr/>
              <p:nvPr/>
            </p:nvSpPr>
            <p:spPr>
              <a:xfrm>
                <a:off x="1059875" y="4114650"/>
                <a:ext cx="1034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824" fill="none" extrusionOk="0">
                    <a:moveTo>
                      <a:pt x="0" y="823"/>
                    </a:moveTo>
                    <a:lnTo>
                      <a:pt x="4139" y="1"/>
                    </a:ln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1066500" y="4147150"/>
                <a:ext cx="10350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824" fill="none" extrusionOk="0">
                    <a:moveTo>
                      <a:pt x="0" y="823"/>
                    </a:moveTo>
                    <a:lnTo>
                      <a:pt x="4139" y="1"/>
                    </a:ln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1073125" y="4179650"/>
                <a:ext cx="1028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823" fill="none" extrusionOk="0">
                    <a:moveTo>
                      <a:pt x="1" y="823"/>
                    </a:moveTo>
                    <a:lnTo>
                      <a:pt x="4113" y="1"/>
                    </a:ln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>
                <a:off x="1865700" y="3924975"/>
                <a:ext cx="175775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6129" fill="none" extrusionOk="0">
                    <a:moveTo>
                      <a:pt x="7031" y="5041"/>
                    </a:moveTo>
                    <a:cubicBezTo>
                      <a:pt x="6580" y="5333"/>
                      <a:pt x="6076" y="5518"/>
                      <a:pt x="5519" y="5624"/>
                    </a:cubicBezTo>
                    <a:cubicBezTo>
                      <a:pt x="3051" y="6129"/>
                      <a:pt x="637" y="4510"/>
                      <a:pt x="160" y="2043"/>
                    </a:cubicBezTo>
                    <a:cubicBezTo>
                      <a:pt x="1" y="1327"/>
                      <a:pt x="27" y="637"/>
                      <a:pt x="213" y="0"/>
                    </a:cubicBezTo>
                  </a:path>
                </a:pathLst>
              </a:custGeom>
              <a:solidFill>
                <a:schemeClr val="lt1"/>
              </a:solidFill>
              <a:ln w="59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911975" y="4232700"/>
                <a:ext cx="31637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7934" fill="none" extrusionOk="0">
                    <a:moveTo>
                      <a:pt x="12655" y="5572"/>
                    </a:moveTo>
                    <a:cubicBezTo>
                      <a:pt x="12655" y="5519"/>
                      <a:pt x="12628" y="5493"/>
                      <a:pt x="12628" y="5466"/>
                    </a:cubicBezTo>
                    <a:cubicBezTo>
                      <a:pt x="11991" y="2150"/>
                      <a:pt x="8781" y="1"/>
                      <a:pt x="5465" y="638"/>
                    </a:cubicBezTo>
                    <a:cubicBezTo>
                      <a:pt x="2149" y="1301"/>
                      <a:pt x="0" y="4511"/>
                      <a:pt x="663" y="7827"/>
                    </a:cubicBezTo>
                    <a:cubicBezTo>
                      <a:pt x="663" y="7854"/>
                      <a:pt x="663" y="7880"/>
                      <a:pt x="690" y="7933"/>
                    </a:cubicBez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962375" y="4292375"/>
                <a:ext cx="231500" cy="21295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8518" extrusionOk="0">
                    <a:moveTo>
                      <a:pt x="4624" y="1"/>
                    </a:moveTo>
                    <a:cubicBezTo>
                      <a:pt x="4350" y="1"/>
                      <a:pt x="4072" y="27"/>
                      <a:pt x="3794" y="81"/>
                    </a:cubicBezTo>
                    <a:cubicBezTo>
                      <a:pt x="1486" y="532"/>
                      <a:pt x="0" y="2761"/>
                      <a:pt x="451" y="5069"/>
                    </a:cubicBezTo>
                    <a:cubicBezTo>
                      <a:pt x="849" y="7102"/>
                      <a:pt x="2625" y="8518"/>
                      <a:pt x="4621" y="8518"/>
                    </a:cubicBezTo>
                    <a:cubicBezTo>
                      <a:pt x="4890" y="8518"/>
                      <a:pt x="5164" y="8492"/>
                      <a:pt x="5439" y="8438"/>
                    </a:cubicBezTo>
                    <a:cubicBezTo>
                      <a:pt x="7747" y="7987"/>
                      <a:pt x="9259" y="5732"/>
                      <a:pt x="8808" y="3424"/>
                    </a:cubicBezTo>
                    <a:cubicBezTo>
                      <a:pt x="8412" y="1394"/>
                      <a:pt x="6620" y="1"/>
                      <a:pt x="4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1014100" y="4340250"/>
                <a:ext cx="127375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4681" extrusionOk="0">
                    <a:moveTo>
                      <a:pt x="2577" y="0"/>
                    </a:moveTo>
                    <a:cubicBezTo>
                      <a:pt x="2419" y="0"/>
                      <a:pt x="2258" y="16"/>
                      <a:pt x="2096" y="50"/>
                    </a:cubicBezTo>
                    <a:cubicBezTo>
                      <a:pt x="823" y="289"/>
                      <a:pt x="1" y="1509"/>
                      <a:pt x="266" y="2782"/>
                    </a:cubicBezTo>
                    <a:cubicBezTo>
                      <a:pt x="477" y="3907"/>
                      <a:pt x="1475" y="4681"/>
                      <a:pt x="2565" y="4681"/>
                    </a:cubicBezTo>
                    <a:cubicBezTo>
                      <a:pt x="2708" y="4681"/>
                      <a:pt x="2853" y="4667"/>
                      <a:pt x="2998" y="4639"/>
                    </a:cubicBezTo>
                    <a:cubicBezTo>
                      <a:pt x="4272" y="4374"/>
                      <a:pt x="5094" y="3154"/>
                      <a:pt x="4856" y="1880"/>
                    </a:cubicBezTo>
                    <a:cubicBezTo>
                      <a:pt x="4647" y="768"/>
                      <a:pt x="3670" y="0"/>
                      <a:pt x="2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1041950" y="4362700"/>
                <a:ext cx="72325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893" fill="none" extrusionOk="0">
                    <a:moveTo>
                      <a:pt x="2760" y="1195"/>
                    </a:moveTo>
                    <a:cubicBezTo>
                      <a:pt x="2893" y="1911"/>
                      <a:pt x="2415" y="2601"/>
                      <a:pt x="1699" y="2733"/>
                    </a:cubicBezTo>
                    <a:cubicBezTo>
                      <a:pt x="982" y="2892"/>
                      <a:pt x="293" y="2415"/>
                      <a:pt x="133" y="1699"/>
                    </a:cubicBezTo>
                    <a:cubicBezTo>
                      <a:pt x="1" y="982"/>
                      <a:pt x="478" y="266"/>
                      <a:pt x="1195" y="133"/>
                    </a:cubicBezTo>
                    <a:cubicBezTo>
                      <a:pt x="1911" y="1"/>
                      <a:pt x="2601" y="452"/>
                      <a:pt x="2760" y="1195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1676675" y="4082150"/>
                <a:ext cx="3164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12656" h="7907" fill="none" extrusionOk="0">
                    <a:moveTo>
                      <a:pt x="12655" y="5572"/>
                    </a:moveTo>
                    <a:cubicBezTo>
                      <a:pt x="12629" y="5519"/>
                      <a:pt x="12629" y="5492"/>
                      <a:pt x="12629" y="5466"/>
                    </a:cubicBezTo>
                    <a:cubicBezTo>
                      <a:pt x="11965" y="2150"/>
                      <a:pt x="8755" y="1"/>
                      <a:pt x="5466" y="637"/>
                    </a:cubicBezTo>
                    <a:cubicBezTo>
                      <a:pt x="2150" y="1301"/>
                      <a:pt x="1" y="4511"/>
                      <a:pt x="637" y="7827"/>
                    </a:cubicBezTo>
                    <a:cubicBezTo>
                      <a:pt x="664" y="7853"/>
                      <a:pt x="664" y="7880"/>
                      <a:pt x="664" y="7907"/>
                    </a:cubicBezTo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1726425" y="4141575"/>
                <a:ext cx="232825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8520" extrusionOk="0">
                    <a:moveTo>
                      <a:pt x="4666" y="1"/>
                    </a:moveTo>
                    <a:cubicBezTo>
                      <a:pt x="2689" y="1"/>
                      <a:pt x="917" y="1368"/>
                      <a:pt x="478" y="3381"/>
                    </a:cubicBezTo>
                    <a:cubicBezTo>
                      <a:pt x="0" y="5689"/>
                      <a:pt x="1459" y="7944"/>
                      <a:pt x="3768" y="8421"/>
                    </a:cubicBezTo>
                    <a:cubicBezTo>
                      <a:pt x="4068" y="8488"/>
                      <a:pt x="4369" y="8520"/>
                      <a:pt x="4666" y="8520"/>
                    </a:cubicBezTo>
                    <a:cubicBezTo>
                      <a:pt x="6620" y="8520"/>
                      <a:pt x="8394" y="7139"/>
                      <a:pt x="8808" y="5158"/>
                    </a:cubicBezTo>
                    <a:cubicBezTo>
                      <a:pt x="9312" y="2850"/>
                      <a:pt x="7827" y="595"/>
                      <a:pt x="5545" y="91"/>
                    </a:cubicBezTo>
                    <a:cubicBezTo>
                      <a:pt x="5250" y="30"/>
                      <a:pt x="4956" y="1"/>
                      <a:pt x="4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1778825" y="4189675"/>
                <a:ext cx="127350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4682" extrusionOk="0">
                    <a:moveTo>
                      <a:pt x="2575" y="1"/>
                    </a:moveTo>
                    <a:cubicBezTo>
                      <a:pt x="2418" y="1"/>
                      <a:pt x="2257" y="17"/>
                      <a:pt x="2096" y="51"/>
                    </a:cubicBezTo>
                    <a:cubicBezTo>
                      <a:pt x="823" y="289"/>
                      <a:pt x="0" y="1510"/>
                      <a:pt x="265" y="2783"/>
                    </a:cubicBezTo>
                    <a:cubicBezTo>
                      <a:pt x="476" y="3908"/>
                      <a:pt x="1475" y="4681"/>
                      <a:pt x="2564" y="4681"/>
                    </a:cubicBezTo>
                    <a:cubicBezTo>
                      <a:pt x="2708" y="4681"/>
                      <a:pt x="2853" y="4668"/>
                      <a:pt x="2998" y="4640"/>
                    </a:cubicBezTo>
                    <a:cubicBezTo>
                      <a:pt x="4271" y="4375"/>
                      <a:pt x="5094" y="3155"/>
                      <a:pt x="4855" y="1881"/>
                    </a:cubicBezTo>
                    <a:cubicBezTo>
                      <a:pt x="4623" y="769"/>
                      <a:pt x="3663" y="1"/>
                      <a:pt x="25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1806675" y="4211475"/>
                <a:ext cx="723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920" fill="none" extrusionOk="0">
                    <a:moveTo>
                      <a:pt x="2733" y="1195"/>
                    </a:moveTo>
                    <a:cubicBezTo>
                      <a:pt x="2892" y="1938"/>
                      <a:pt x="2415" y="2627"/>
                      <a:pt x="1698" y="2760"/>
                    </a:cubicBezTo>
                    <a:cubicBezTo>
                      <a:pt x="982" y="2919"/>
                      <a:pt x="266" y="2442"/>
                      <a:pt x="133" y="1725"/>
                    </a:cubicBezTo>
                    <a:cubicBezTo>
                      <a:pt x="0" y="1009"/>
                      <a:pt x="451" y="293"/>
                      <a:pt x="1194" y="160"/>
                    </a:cubicBezTo>
                    <a:cubicBezTo>
                      <a:pt x="1911" y="1"/>
                      <a:pt x="2600" y="479"/>
                      <a:pt x="2733" y="1195"/>
                    </a:cubicBezTo>
                    <a:close/>
                  </a:path>
                </a:pathLst>
              </a:custGeom>
              <a:noFill/>
              <a:ln w="5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0" name="Google Shape;690;p13"/>
          <p:cNvGrpSpPr/>
          <p:nvPr/>
        </p:nvGrpSpPr>
        <p:grpSpPr>
          <a:xfrm>
            <a:off x="6407728" y="3456006"/>
            <a:ext cx="2953782" cy="1687482"/>
            <a:chOff x="6481313" y="3456006"/>
            <a:chExt cx="2953782" cy="1687482"/>
          </a:xfrm>
        </p:grpSpPr>
        <p:sp>
          <p:nvSpPr>
            <p:cNvPr id="691" name="Google Shape;691;p13"/>
            <p:cNvSpPr/>
            <p:nvPr/>
          </p:nvSpPr>
          <p:spPr>
            <a:xfrm>
              <a:off x="6481313" y="4482300"/>
              <a:ext cx="2953782" cy="661188"/>
            </a:xfrm>
            <a:custGeom>
              <a:avLst/>
              <a:gdLst/>
              <a:ahLst/>
              <a:cxnLst/>
              <a:rect l="l" t="t" r="r" b="b"/>
              <a:pathLst>
                <a:path w="100409" h="22476" extrusionOk="0">
                  <a:moveTo>
                    <a:pt x="56124" y="1"/>
                  </a:moveTo>
                  <a:cubicBezTo>
                    <a:pt x="55965" y="1"/>
                    <a:pt x="55807" y="2"/>
                    <a:pt x="55648" y="6"/>
                  </a:cubicBezTo>
                  <a:cubicBezTo>
                    <a:pt x="49108" y="135"/>
                    <a:pt x="42690" y="3098"/>
                    <a:pt x="38562" y="7890"/>
                  </a:cubicBezTo>
                  <a:cubicBezTo>
                    <a:pt x="35923" y="10957"/>
                    <a:pt x="33883" y="14956"/>
                    <a:pt x="29917" y="16235"/>
                  </a:cubicBezTo>
                  <a:cubicBezTo>
                    <a:pt x="29002" y="16529"/>
                    <a:pt x="28080" y="16650"/>
                    <a:pt x="27152" y="16650"/>
                  </a:cubicBezTo>
                  <a:cubicBezTo>
                    <a:pt x="23463" y="16650"/>
                    <a:pt x="19678" y="14738"/>
                    <a:pt x="15882" y="14195"/>
                  </a:cubicBezTo>
                  <a:cubicBezTo>
                    <a:pt x="15225" y="14102"/>
                    <a:pt x="14564" y="14057"/>
                    <a:pt x="13906" y="14057"/>
                  </a:cubicBezTo>
                  <a:cubicBezTo>
                    <a:pt x="8119" y="14057"/>
                    <a:pt x="2435" y="17519"/>
                    <a:pt x="1" y="22475"/>
                  </a:cubicBezTo>
                  <a:lnTo>
                    <a:pt x="100409" y="22475"/>
                  </a:lnTo>
                  <a:cubicBezTo>
                    <a:pt x="99713" y="19440"/>
                    <a:pt x="95917" y="17214"/>
                    <a:pt x="92404" y="16623"/>
                  </a:cubicBezTo>
                  <a:cubicBezTo>
                    <a:pt x="88235" y="15919"/>
                    <a:pt x="83695" y="16340"/>
                    <a:pt x="80060" y="14300"/>
                  </a:cubicBezTo>
                  <a:cubicBezTo>
                    <a:pt x="77114" y="12633"/>
                    <a:pt x="75341" y="9638"/>
                    <a:pt x="73067" y="7210"/>
                  </a:cubicBezTo>
                  <a:cubicBezTo>
                    <a:pt x="68842" y="2692"/>
                    <a:pt x="62505" y="1"/>
                    <a:pt x="561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2" name="Google Shape;692;p13"/>
            <p:cNvGrpSpPr/>
            <p:nvPr/>
          </p:nvGrpSpPr>
          <p:grpSpPr>
            <a:xfrm>
              <a:off x="8316797" y="3456006"/>
              <a:ext cx="959470" cy="1525295"/>
              <a:chOff x="5058500" y="579525"/>
              <a:chExt cx="453500" cy="720975"/>
            </a:xfrm>
          </p:grpSpPr>
          <p:sp>
            <p:nvSpPr>
              <p:cNvPr id="693" name="Google Shape;693;p13"/>
              <p:cNvSpPr/>
              <p:nvPr/>
            </p:nvSpPr>
            <p:spPr>
              <a:xfrm>
                <a:off x="5180725" y="579525"/>
                <a:ext cx="2088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8354" h="5706" extrusionOk="0">
                    <a:moveTo>
                      <a:pt x="4181" y="1"/>
                    </a:moveTo>
                    <a:cubicBezTo>
                      <a:pt x="3851" y="1"/>
                      <a:pt x="3521" y="132"/>
                      <a:pt x="3335" y="395"/>
                    </a:cubicBezTo>
                    <a:lnTo>
                      <a:pt x="3327" y="395"/>
                    </a:lnTo>
                    <a:lnTo>
                      <a:pt x="1854" y="2459"/>
                    </a:lnTo>
                    <a:lnTo>
                      <a:pt x="381" y="4515"/>
                    </a:lnTo>
                    <a:cubicBezTo>
                      <a:pt x="0" y="5042"/>
                      <a:pt x="478" y="5705"/>
                      <a:pt x="1231" y="5705"/>
                    </a:cubicBezTo>
                    <a:lnTo>
                      <a:pt x="7131" y="5705"/>
                    </a:lnTo>
                    <a:cubicBezTo>
                      <a:pt x="7884" y="5705"/>
                      <a:pt x="8354" y="5050"/>
                      <a:pt x="7981" y="4515"/>
                    </a:cubicBezTo>
                    <a:lnTo>
                      <a:pt x="6500" y="2459"/>
                    </a:lnTo>
                    <a:lnTo>
                      <a:pt x="5027" y="395"/>
                    </a:lnTo>
                    <a:cubicBezTo>
                      <a:pt x="4841" y="132"/>
                      <a:pt x="4511" y="1"/>
                      <a:pt x="4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5266525" y="600400"/>
                <a:ext cx="15000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743" extrusionOk="0">
                    <a:moveTo>
                      <a:pt x="507" y="0"/>
                    </a:moveTo>
                    <a:cubicBezTo>
                      <a:pt x="480" y="0"/>
                      <a:pt x="453" y="13"/>
                      <a:pt x="437" y="38"/>
                    </a:cubicBezTo>
                    <a:lnTo>
                      <a:pt x="33" y="605"/>
                    </a:lnTo>
                    <a:cubicBezTo>
                      <a:pt x="0" y="645"/>
                      <a:pt x="8" y="694"/>
                      <a:pt x="49" y="726"/>
                    </a:cubicBezTo>
                    <a:cubicBezTo>
                      <a:pt x="65" y="734"/>
                      <a:pt x="81" y="742"/>
                      <a:pt x="97" y="742"/>
                    </a:cubicBezTo>
                    <a:cubicBezTo>
                      <a:pt x="122" y="742"/>
                      <a:pt x="146" y="726"/>
                      <a:pt x="162" y="702"/>
                    </a:cubicBezTo>
                    <a:lnTo>
                      <a:pt x="575" y="135"/>
                    </a:lnTo>
                    <a:cubicBezTo>
                      <a:pt x="599" y="95"/>
                      <a:pt x="591" y="46"/>
                      <a:pt x="551" y="14"/>
                    </a:cubicBezTo>
                    <a:cubicBezTo>
                      <a:pt x="539" y="5"/>
                      <a:pt x="523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5227050" y="623850"/>
                <a:ext cx="3787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2014" extrusionOk="0">
                    <a:moveTo>
                      <a:pt x="1416" y="1"/>
                    </a:moveTo>
                    <a:cubicBezTo>
                      <a:pt x="1390" y="1"/>
                      <a:pt x="1364" y="11"/>
                      <a:pt x="1345" y="31"/>
                    </a:cubicBezTo>
                    <a:lnTo>
                      <a:pt x="25" y="1876"/>
                    </a:lnTo>
                    <a:cubicBezTo>
                      <a:pt x="1" y="1917"/>
                      <a:pt x="9" y="1965"/>
                      <a:pt x="41" y="1998"/>
                    </a:cubicBezTo>
                    <a:cubicBezTo>
                      <a:pt x="58" y="2006"/>
                      <a:pt x="74" y="2014"/>
                      <a:pt x="90" y="2014"/>
                    </a:cubicBezTo>
                    <a:lnTo>
                      <a:pt x="98" y="2014"/>
                    </a:lnTo>
                    <a:cubicBezTo>
                      <a:pt x="122" y="2014"/>
                      <a:pt x="147" y="1998"/>
                      <a:pt x="163" y="1982"/>
                    </a:cubicBezTo>
                    <a:lnTo>
                      <a:pt x="1482" y="128"/>
                    </a:lnTo>
                    <a:cubicBezTo>
                      <a:pt x="1515" y="96"/>
                      <a:pt x="1498" y="39"/>
                      <a:pt x="1466" y="15"/>
                    </a:cubicBezTo>
                    <a:cubicBezTo>
                      <a:pt x="1450" y="5"/>
                      <a:pt x="1433" y="1"/>
                      <a:pt x="1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5192650" y="728425"/>
                <a:ext cx="185200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78" extrusionOk="0">
                    <a:moveTo>
                      <a:pt x="1741" y="0"/>
                    </a:moveTo>
                    <a:cubicBezTo>
                      <a:pt x="778" y="0"/>
                      <a:pt x="1" y="777"/>
                      <a:pt x="1" y="1732"/>
                    </a:cubicBezTo>
                    <a:lnTo>
                      <a:pt x="1" y="4946"/>
                    </a:lnTo>
                    <a:cubicBezTo>
                      <a:pt x="1" y="5901"/>
                      <a:pt x="786" y="6678"/>
                      <a:pt x="1741" y="6678"/>
                    </a:cubicBezTo>
                    <a:lnTo>
                      <a:pt x="5667" y="6678"/>
                    </a:lnTo>
                    <a:cubicBezTo>
                      <a:pt x="6630" y="6678"/>
                      <a:pt x="7407" y="5901"/>
                      <a:pt x="7407" y="4946"/>
                    </a:cubicBezTo>
                    <a:lnTo>
                      <a:pt x="7407" y="1732"/>
                    </a:lnTo>
                    <a:cubicBezTo>
                      <a:pt x="7407" y="777"/>
                      <a:pt x="6630" y="0"/>
                      <a:pt x="5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3"/>
              <p:cNvSpPr/>
              <p:nvPr/>
            </p:nvSpPr>
            <p:spPr>
              <a:xfrm>
                <a:off x="5210475" y="746625"/>
                <a:ext cx="42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393" extrusionOk="0">
                    <a:moveTo>
                      <a:pt x="81" y="1"/>
                    </a:moveTo>
                    <a:cubicBezTo>
                      <a:pt x="41" y="1"/>
                      <a:pt x="0" y="41"/>
                      <a:pt x="0" y="90"/>
                    </a:cubicBezTo>
                    <a:lnTo>
                      <a:pt x="0" y="3303"/>
                    </a:lnTo>
                    <a:cubicBezTo>
                      <a:pt x="0" y="3352"/>
                      <a:pt x="41" y="3392"/>
                      <a:pt x="81" y="3392"/>
                    </a:cubicBezTo>
                    <a:cubicBezTo>
                      <a:pt x="130" y="3392"/>
                      <a:pt x="170" y="3352"/>
                      <a:pt x="170" y="3303"/>
                    </a:cubicBezTo>
                    <a:lnTo>
                      <a:pt x="170" y="90"/>
                    </a:lnTo>
                    <a:cubicBezTo>
                      <a:pt x="170" y="41"/>
                      <a:pt x="130" y="1"/>
                      <a:pt x="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5096750" y="901625"/>
                <a:ext cx="184975" cy="16717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6687" extrusionOk="0">
                    <a:moveTo>
                      <a:pt x="1732" y="1"/>
                    </a:moveTo>
                    <a:cubicBezTo>
                      <a:pt x="777" y="1"/>
                      <a:pt x="0" y="778"/>
                      <a:pt x="0" y="1733"/>
                    </a:cubicBezTo>
                    <a:lnTo>
                      <a:pt x="0" y="4946"/>
                    </a:lnTo>
                    <a:cubicBezTo>
                      <a:pt x="0" y="5910"/>
                      <a:pt x="777" y="6687"/>
                      <a:pt x="1732" y="6687"/>
                    </a:cubicBezTo>
                    <a:lnTo>
                      <a:pt x="5666" y="6687"/>
                    </a:lnTo>
                    <a:cubicBezTo>
                      <a:pt x="6621" y="6687"/>
                      <a:pt x="7398" y="5910"/>
                      <a:pt x="7398" y="4946"/>
                    </a:cubicBezTo>
                    <a:lnTo>
                      <a:pt x="7398" y="1733"/>
                    </a:lnTo>
                    <a:cubicBezTo>
                      <a:pt x="7398" y="778"/>
                      <a:pt x="6621" y="1"/>
                      <a:pt x="5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5114350" y="929550"/>
                <a:ext cx="4275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519" extrusionOk="0">
                    <a:moveTo>
                      <a:pt x="89" y="1"/>
                    </a:moveTo>
                    <a:cubicBezTo>
                      <a:pt x="41" y="1"/>
                      <a:pt x="0" y="41"/>
                      <a:pt x="0" y="82"/>
                    </a:cubicBezTo>
                    <a:lnTo>
                      <a:pt x="0" y="2437"/>
                    </a:lnTo>
                    <a:cubicBezTo>
                      <a:pt x="0" y="2486"/>
                      <a:pt x="41" y="2518"/>
                      <a:pt x="89" y="2518"/>
                    </a:cubicBezTo>
                    <a:cubicBezTo>
                      <a:pt x="130" y="2518"/>
                      <a:pt x="170" y="2486"/>
                      <a:pt x="170" y="2437"/>
                    </a:cubicBezTo>
                    <a:lnTo>
                      <a:pt x="170" y="82"/>
                    </a:lnTo>
                    <a:cubicBezTo>
                      <a:pt x="170" y="41"/>
                      <a:pt x="130" y="1"/>
                      <a:pt x="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5288775" y="901625"/>
                <a:ext cx="184975" cy="16717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6687" extrusionOk="0">
                    <a:moveTo>
                      <a:pt x="1733" y="1"/>
                    </a:moveTo>
                    <a:cubicBezTo>
                      <a:pt x="778" y="1"/>
                      <a:pt x="1" y="778"/>
                      <a:pt x="1" y="1733"/>
                    </a:cubicBezTo>
                    <a:lnTo>
                      <a:pt x="1" y="4946"/>
                    </a:lnTo>
                    <a:cubicBezTo>
                      <a:pt x="1" y="5910"/>
                      <a:pt x="778" y="6687"/>
                      <a:pt x="1733" y="6687"/>
                    </a:cubicBezTo>
                    <a:lnTo>
                      <a:pt x="5667" y="6687"/>
                    </a:lnTo>
                    <a:cubicBezTo>
                      <a:pt x="6622" y="6687"/>
                      <a:pt x="7399" y="5910"/>
                      <a:pt x="7399" y="4946"/>
                    </a:cubicBezTo>
                    <a:lnTo>
                      <a:pt x="7399" y="1733"/>
                    </a:lnTo>
                    <a:cubicBezTo>
                      <a:pt x="7399" y="778"/>
                      <a:pt x="6622" y="1"/>
                      <a:pt x="56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3"/>
              <p:cNvSpPr/>
              <p:nvPr/>
            </p:nvSpPr>
            <p:spPr>
              <a:xfrm>
                <a:off x="5306575" y="957075"/>
                <a:ext cx="4075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806" extrusionOk="0">
                    <a:moveTo>
                      <a:pt x="82" y="1"/>
                    </a:moveTo>
                    <a:cubicBezTo>
                      <a:pt x="33" y="1"/>
                      <a:pt x="1" y="33"/>
                      <a:pt x="1" y="82"/>
                    </a:cubicBezTo>
                    <a:lnTo>
                      <a:pt x="1" y="1725"/>
                    </a:lnTo>
                    <a:cubicBezTo>
                      <a:pt x="1" y="1765"/>
                      <a:pt x="33" y="1806"/>
                      <a:pt x="82" y="1806"/>
                    </a:cubicBezTo>
                    <a:cubicBezTo>
                      <a:pt x="130" y="1806"/>
                      <a:pt x="163" y="1765"/>
                      <a:pt x="163" y="1725"/>
                    </a:cubicBezTo>
                    <a:lnTo>
                      <a:pt x="163" y="82"/>
                    </a:lnTo>
                    <a:cubicBezTo>
                      <a:pt x="163" y="33"/>
                      <a:pt x="130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3"/>
              <p:cNvSpPr/>
              <p:nvPr/>
            </p:nvSpPr>
            <p:spPr>
              <a:xfrm>
                <a:off x="5306575" y="931575"/>
                <a:ext cx="4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697" extrusionOk="0">
                    <a:moveTo>
                      <a:pt x="82" y="1"/>
                    </a:moveTo>
                    <a:cubicBezTo>
                      <a:pt x="33" y="1"/>
                      <a:pt x="1" y="33"/>
                      <a:pt x="1" y="82"/>
                    </a:cubicBezTo>
                    <a:lnTo>
                      <a:pt x="1" y="608"/>
                    </a:lnTo>
                    <a:cubicBezTo>
                      <a:pt x="1" y="656"/>
                      <a:pt x="33" y="697"/>
                      <a:pt x="82" y="697"/>
                    </a:cubicBezTo>
                    <a:cubicBezTo>
                      <a:pt x="130" y="697"/>
                      <a:pt x="163" y="656"/>
                      <a:pt x="163" y="608"/>
                    </a:cubicBezTo>
                    <a:lnTo>
                      <a:pt x="163" y="82"/>
                    </a:lnTo>
                    <a:cubicBezTo>
                      <a:pt x="163" y="33"/>
                      <a:pt x="130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3"/>
              <p:cNvSpPr/>
              <p:nvPr/>
            </p:nvSpPr>
            <p:spPr>
              <a:xfrm>
                <a:off x="5058500" y="1076675"/>
                <a:ext cx="453500" cy="223825"/>
              </a:xfrm>
              <a:custGeom>
                <a:avLst/>
                <a:gdLst/>
                <a:ahLst/>
                <a:cxnLst/>
                <a:rect l="l" t="t" r="r" b="b"/>
                <a:pathLst>
                  <a:path w="18140" h="8953" extrusionOk="0">
                    <a:moveTo>
                      <a:pt x="1587" y="0"/>
                    </a:moveTo>
                    <a:cubicBezTo>
                      <a:pt x="713" y="0"/>
                      <a:pt x="0" y="713"/>
                      <a:pt x="0" y="1587"/>
                    </a:cubicBezTo>
                    <a:lnTo>
                      <a:pt x="0" y="7366"/>
                    </a:lnTo>
                    <a:cubicBezTo>
                      <a:pt x="0" y="8240"/>
                      <a:pt x="713" y="8952"/>
                      <a:pt x="1587" y="8952"/>
                    </a:cubicBezTo>
                    <a:lnTo>
                      <a:pt x="4679" y="8952"/>
                    </a:lnTo>
                    <a:cubicBezTo>
                      <a:pt x="4663" y="8807"/>
                      <a:pt x="4655" y="8669"/>
                      <a:pt x="4655" y="8523"/>
                    </a:cubicBezTo>
                    <a:cubicBezTo>
                      <a:pt x="4655" y="6306"/>
                      <a:pt x="6630" y="4501"/>
                      <a:pt x="9066" y="4501"/>
                    </a:cubicBezTo>
                    <a:cubicBezTo>
                      <a:pt x="11510" y="4501"/>
                      <a:pt x="13485" y="6306"/>
                      <a:pt x="13485" y="8523"/>
                    </a:cubicBezTo>
                    <a:cubicBezTo>
                      <a:pt x="13485" y="8669"/>
                      <a:pt x="13477" y="8807"/>
                      <a:pt x="13461" y="8952"/>
                    </a:cubicBezTo>
                    <a:lnTo>
                      <a:pt x="16553" y="8952"/>
                    </a:lnTo>
                    <a:cubicBezTo>
                      <a:pt x="17427" y="8952"/>
                      <a:pt x="18139" y="8240"/>
                      <a:pt x="18139" y="7366"/>
                    </a:cubicBezTo>
                    <a:lnTo>
                      <a:pt x="18139" y="1587"/>
                    </a:lnTo>
                    <a:cubicBezTo>
                      <a:pt x="18139" y="713"/>
                      <a:pt x="17427" y="0"/>
                      <a:pt x="16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704;p13"/>
            <p:cNvGrpSpPr/>
            <p:nvPr/>
          </p:nvGrpSpPr>
          <p:grpSpPr>
            <a:xfrm>
              <a:off x="7289251" y="4125726"/>
              <a:ext cx="467641" cy="661187"/>
              <a:chOff x="4720775" y="983425"/>
              <a:chExt cx="257625" cy="364250"/>
            </a:xfrm>
          </p:grpSpPr>
          <p:sp>
            <p:nvSpPr>
              <p:cNvPr id="705" name="Google Shape;705;p13"/>
              <p:cNvSpPr/>
              <p:nvPr/>
            </p:nvSpPr>
            <p:spPr>
              <a:xfrm>
                <a:off x="4856950" y="1185800"/>
                <a:ext cx="119625" cy="161875"/>
              </a:xfrm>
              <a:custGeom>
                <a:avLst/>
                <a:gdLst/>
                <a:ahLst/>
                <a:cxnLst/>
                <a:rect l="l" t="t" r="r" b="b"/>
                <a:pathLst>
                  <a:path w="4785" h="6475" extrusionOk="0">
                    <a:moveTo>
                      <a:pt x="1203" y="0"/>
                    </a:moveTo>
                    <a:cubicBezTo>
                      <a:pt x="1094" y="0"/>
                      <a:pt x="985" y="26"/>
                      <a:pt x="883" y="79"/>
                    </a:cubicBezTo>
                    <a:lnTo>
                      <a:pt x="842" y="95"/>
                    </a:lnTo>
                    <a:lnTo>
                      <a:pt x="511" y="265"/>
                    </a:lnTo>
                    <a:lnTo>
                      <a:pt x="470" y="289"/>
                    </a:lnTo>
                    <a:cubicBezTo>
                      <a:pt x="146" y="451"/>
                      <a:pt x="1" y="848"/>
                      <a:pt x="138" y="1188"/>
                    </a:cubicBezTo>
                    <a:lnTo>
                      <a:pt x="2097" y="6020"/>
                    </a:lnTo>
                    <a:cubicBezTo>
                      <a:pt x="2215" y="6303"/>
                      <a:pt x="2488" y="6475"/>
                      <a:pt x="2768" y="6475"/>
                    </a:cubicBezTo>
                    <a:cubicBezTo>
                      <a:pt x="2872" y="6475"/>
                      <a:pt x="2978" y="6451"/>
                      <a:pt x="3076" y="6400"/>
                    </a:cubicBezTo>
                    <a:lnTo>
                      <a:pt x="4299" y="5777"/>
                    </a:lnTo>
                    <a:cubicBezTo>
                      <a:pt x="4663" y="5591"/>
                      <a:pt x="4784" y="5122"/>
                      <a:pt x="4566" y="4757"/>
                    </a:cubicBezTo>
                    <a:lnTo>
                      <a:pt x="1806" y="338"/>
                    </a:lnTo>
                    <a:cubicBezTo>
                      <a:pt x="1672" y="121"/>
                      <a:pt x="1440" y="0"/>
                      <a:pt x="12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3"/>
              <p:cNvSpPr/>
              <p:nvPr/>
            </p:nvSpPr>
            <p:spPr>
              <a:xfrm>
                <a:off x="4720775" y="983425"/>
                <a:ext cx="257625" cy="275425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1017" extrusionOk="0">
                    <a:moveTo>
                      <a:pt x="2913" y="1"/>
                    </a:moveTo>
                    <a:cubicBezTo>
                      <a:pt x="2587" y="1"/>
                      <a:pt x="2283" y="68"/>
                      <a:pt x="2008" y="209"/>
                    </a:cubicBezTo>
                    <a:cubicBezTo>
                      <a:pt x="0" y="1229"/>
                      <a:pt x="243" y="5770"/>
                      <a:pt x="2493" y="10546"/>
                    </a:cubicBezTo>
                    <a:cubicBezTo>
                      <a:pt x="2628" y="10839"/>
                      <a:pt x="2905" y="11017"/>
                      <a:pt x="3169" y="11017"/>
                    </a:cubicBezTo>
                    <a:cubicBezTo>
                      <a:pt x="3254" y="11017"/>
                      <a:pt x="3339" y="10998"/>
                      <a:pt x="3416" y="10958"/>
                    </a:cubicBezTo>
                    <a:lnTo>
                      <a:pt x="9883" y="7664"/>
                    </a:lnTo>
                    <a:cubicBezTo>
                      <a:pt x="10207" y="7502"/>
                      <a:pt x="10304" y="7049"/>
                      <a:pt x="10094" y="6668"/>
                    </a:cubicBezTo>
                    <a:cubicBezTo>
                      <a:pt x="7894" y="2681"/>
                      <a:pt x="4965" y="1"/>
                      <a:pt x="29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4803725" y="1172825"/>
                <a:ext cx="166575" cy="86800"/>
              </a:xfrm>
              <a:custGeom>
                <a:avLst/>
                <a:gdLst/>
                <a:ahLst/>
                <a:cxnLst/>
                <a:rect l="l" t="t" r="r" b="b"/>
                <a:pathLst>
                  <a:path w="6663" h="3472" extrusionOk="0">
                    <a:moveTo>
                      <a:pt x="6565" y="1"/>
                    </a:moveTo>
                    <a:cubicBezTo>
                      <a:pt x="6554" y="1"/>
                      <a:pt x="6543" y="3"/>
                      <a:pt x="6533" y="7"/>
                    </a:cubicBezTo>
                    <a:lnTo>
                      <a:pt x="58" y="3309"/>
                    </a:lnTo>
                    <a:cubicBezTo>
                      <a:pt x="17" y="3334"/>
                      <a:pt x="1" y="3382"/>
                      <a:pt x="25" y="3423"/>
                    </a:cubicBezTo>
                    <a:cubicBezTo>
                      <a:pt x="41" y="3455"/>
                      <a:pt x="66" y="3471"/>
                      <a:pt x="98" y="3471"/>
                    </a:cubicBezTo>
                    <a:cubicBezTo>
                      <a:pt x="114" y="3471"/>
                      <a:pt x="122" y="3463"/>
                      <a:pt x="139" y="3463"/>
                    </a:cubicBezTo>
                    <a:lnTo>
                      <a:pt x="6606" y="161"/>
                    </a:lnTo>
                    <a:cubicBezTo>
                      <a:pt x="6646" y="137"/>
                      <a:pt x="6662" y="88"/>
                      <a:pt x="6638" y="48"/>
                    </a:cubicBezTo>
                    <a:cubicBezTo>
                      <a:pt x="6626" y="18"/>
                      <a:pt x="6596" y="1"/>
                      <a:pt x="6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4752550" y="1070000"/>
                <a:ext cx="31575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011" extrusionOk="0">
                    <a:moveTo>
                      <a:pt x="130" y="0"/>
                    </a:moveTo>
                    <a:cubicBezTo>
                      <a:pt x="81" y="0"/>
                      <a:pt x="49" y="33"/>
                      <a:pt x="41" y="81"/>
                    </a:cubicBezTo>
                    <a:cubicBezTo>
                      <a:pt x="0" y="1441"/>
                      <a:pt x="372" y="3173"/>
                      <a:pt x="1093" y="4954"/>
                    </a:cubicBezTo>
                    <a:cubicBezTo>
                      <a:pt x="1101" y="4986"/>
                      <a:pt x="1133" y="5010"/>
                      <a:pt x="1166" y="5010"/>
                    </a:cubicBezTo>
                    <a:cubicBezTo>
                      <a:pt x="1174" y="5010"/>
                      <a:pt x="1190" y="5010"/>
                      <a:pt x="1198" y="5002"/>
                    </a:cubicBezTo>
                    <a:cubicBezTo>
                      <a:pt x="1239" y="4986"/>
                      <a:pt x="1263" y="4938"/>
                      <a:pt x="1247" y="4897"/>
                    </a:cubicBezTo>
                    <a:cubicBezTo>
                      <a:pt x="534" y="3133"/>
                      <a:pt x="170" y="1425"/>
                      <a:pt x="211" y="81"/>
                    </a:cubicBezTo>
                    <a:cubicBezTo>
                      <a:pt x="211" y="33"/>
                      <a:pt x="178" y="0"/>
                      <a:pt x="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4755375" y="1030850"/>
                <a:ext cx="107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960" extrusionOk="0">
                    <a:moveTo>
                      <a:pt x="326" y="1"/>
                    </a:moveTo>
                    <a:cubicBezTo>
                      <a:pt x="296" y="1"/>
                      <a:pt x="268" y="19"/>
                      <a:pt x="251" y="53"/>
                    </a:cubicBezTo>
                    <a:cubicBezTo>
                      <a:pt x="146" y="287"/>
                      <a:pt x="65" y="554"/>
                      <a:pt x="9" y="862"/>
                    </a:cubicBezTo>
                    <a:cubicBezTo>
                      <a:pt x="0" y="911"/>
                      <a:pt x="33" y="951"/>
                      <a:pt x="73" y="959"/>
                    </a:cubicBezTo>
                    <a:lnTo>
                      <a:pt x="89" y="959"/>
                    </a:lnTo>
                    <a:cubicBezTo>
                      <a:pt x="130" y="959"/>
                      <a:pt x="162" y="935"/>
                      <a:pt x="170" y="894"/>
                    </a:cubicBezTo>
                    <a:cubicBezTo>
                      <a:pt x="227" y="603"/>
                      <a:pt x="308" y="344"/>
                      <a:pt x="405" y="117"/>
                    </a:cubicBezTo>
                    <a:cubicBezTo>
                      <a:pt x="429" y="77"/>
                      <a:pt x="405" y="28"/>
                      <a:pt x="365" y="12"/>
                    </a:cubicBezTo>
                    <a:cubicBezTo>
                      <a:pt x="352" y="5"/>
                      <a:pt x="339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0" name="Google Shape;710;p13"/>
          <p:cNvGrpSpPr/>
          <p:nvPr/>
        </p:nvGrpSpPr>
        <p:grpSpPr>
          <a:xfrm>
            <a:off x="-403262" y="387600"/>
            <a:ext cx="933200" cy="2616125"/>
            <a:chOff x="-403262" y="387600"/>
            <a:chExt cx="933200" cy="2616125"/>
          </a:xfrm>
        </p:grpSpPr>
        <p:sp>
          <p:nvSpPr>
            <p:cNvPr id="711" name="Google Shape;711;p1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34241" y="3876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-403262" y="1181683"/>
              <a:ext cx="904975" cy="449275"/>
            </a:xfrm>
            <a:custGeom>
              <a:avLst/>
              <a:gdLst/>
              <a:ahLst/>
              <a:cxnLst/>
              <a:rect l="l" t="t" r="r" b="b"/>
              <a:pathLst>
                <a:path w="36199" h="17971" extrusionOk="0">
                  <a:moveTo>
                    <a:pt x="20352" y="1"/>
                  </a:moveTo>
                  <a:cubicBezTo>
                    <a:pt x="15124" y="1"/>
                    <a:pt x="15329" y="7544"/>
                    <a:pt x="15329" y="7544"/>
                  </a:cubicBezTo>
                  <a:cubicBezTo>
                    <a:pt x="15329" y="7544"/>
                    <a:pt x="11899" y="79"/>
                    <a:pt x="8139" y="79"/>
                  </a:cubicBezTo>
                  <a:cubicBezTo>
                    <a:pt x="7615" y="79"/>
                    <a:pt x="7086" y="223"/>
                    <a:pt x="6558" y="553"/>
                  </a:cubicBezTo>
                  <a:cubicBezTo>
                    <a:pt x="2211" y="3224"/>
                    <a:pt x="5484" y="8382"/>
                    <a:pt x="5484" y="8382"/>
                  </a:cubicBezTo>
                  <a:cubicBezTo>
                    <a:pt x="5272" y="8185"/>
                    <a:pt x="4905" y="8084"/>
                    <a:pt x="4477" y="8084"/>
                  </a:cubicBezTo>
                  <a:cubicBezTo>
                    <a:pt x="2743" y="8084"/>
                    <a:pt x="0" y="9750"/>
                    <a:pt x="2394" y="13488"/>
                  </a:cubicBezTo>
                  <a:cubicBezTo>
                    <a:pt x="4427" y="16610"/>
                    <a:pt x="10940" y="17971"/>
                    <a:pt x="16891" y="17971"/>
                  </a:cubicBezTo>
                  <a:cubicBezTo>
                    <a:pt x="19524" y="17971"/>
                    <a:pt x="22047" y="17704"/>
                    <a:pt x="24023" y="17206"/>
                  </a:cubicBezTo>
                  <a:cubicBezTo>
                    <a:pt x="30909" y="15478"/>
                    <a:pt x="36198" y="8539"/>
                    <a:pt x="31721" y="5030"/>
                  </a:cubicBezTo>
                  <a:cubicBezTo>
                    <a:pt x="30724" y="4251"/>
                    <a:pt x="29767" y="3956"/>
                    <a:pt x="28888" y="3956"/>
                  </a:cubicBezTo>
                  <a:cubicBezTo>
                    <a:pt x="26166" y="3956"/>
                    <a:pt x="24206" y="6785"/>
                    <a:pt x="24206" y="6785"/>
                  </a:cubicBezTo>
                  <a:cubicBezTo>
                    <a:pt x="24206" y="6785"/>
                    <a:pt x="25882" y="160"/>
                    <a:pt x="20514" y="3"/>
                  </a:cubicBezTo>
                  <a:cubicBezTo>
                    <a:pt x="20460" y="2"/>
                    <a:pt x="20406" y="1"/>
                    <a:pt x="20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13"/>
          <p:cNvGrpSpPr/>
          <p:nvPr/>
        </p:nvGrpSpPr>
        <p:grpSpPr>
          <a:xfrm>
            <a:off x="8581338" y="-66525"/>
            <a:ext cx="893188" cy="2624025"/>
            <a:chOff x="8581338" y="-66525"/>
            <a:chExt cx="893188" cy="2624025"/>
          </a:xfrm>
        </p:grpSpPr>
        <p:sp>
          <p:nvSpPr>
            <p:cNvPr id="716" name="Google Shape;716;p1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8776025" y="-66525"/>
              <a:ext cx="698500" cy="454125"/>
            </a:xfrm>
            <a:custGeom>
              <a:avLst/>
              <a:gdLst/>
              <a:ahLst/>
              <a:cxnLst/>
              <a:rect l="l" t="t" r="r" b="b"/>
              <a:pathLst>
                <a:path w="27940" h="18165" extrusionOk="0">
                  <a:moveTo>
                    <a:pt x="15932" y="1"/>
                  </a:moveTo>
                  <a:cubicBezTo>
                    <a:pt x="11765" y="1"/>
                    <a:pt x="12098" y="6654"/>
                    <a:pt x="12098" y="6654"/>
                  </a:cubicBezTo>
                  <a:cubicBezTo>
                    <a:pt x="12098" y="6654"/>
                    <a:pt x="11448" y="2531"/>
                    <a:pt x="8824" y="2531"/>
                  </a:cubicBezTo>
                  <a:cubicBezTo>
                    <a:pt x="8469" y="2531"/>
                    <a:pt x="8077" y="2607"/>
                    <a:pt x="7646" y="2779"/>
                  </a:cubicBezTo>
                  <a:cubicBezTo>
                    <a:pt x="4033" y="4219"/>
                    <a:pt x="6939" y="9377"/>
                    <a:pt x="6939" y="9377"/>
                  </a:cubicBezTo>
                  <a:cubicBezTo>
                    <a:pt x="6233" y="8699"/>
                    <a:pt x="5170" y="8328"/>
                    <a:pt x="4087" y="8328"/>
                  </a:cubicBezTo>
                  <a:cubicBezTo>
                    <a:pt x="2078" y="8328"/>
                    <a:pt x="0" y="9602"/>
                    <a:pt x="0" y="12546"/>
                  </a:cubicBezTo>
                  <a:cubicBezTo>
                    <a:pt x="27" y="17730"/>
                    <a:pt x="10238" y="17966"/>
                    <a:pt x="10238" y="17966"/>
                  </a:cubicBezTo>
                  <a:cubicBezTo>
                    <a:pt x="11474" y="18099"/>
                    <a:pt x="12781" y="18165"/>
                    <a:pt x="14103" y="18165"/>
                  </a:cubicBezTo>
                  <a:cubicBezTo>
                    <a:pt x="20820" y="18165"/>
                    <a:pt x="27917" y="16473"/>
                    <a:pt x="27939" y="13410"/>
                  </a:cubicBezTo>
                  <a:cubicBezTo>
                    <a:pt x="27939" y="10821"/>
                    <a:pt x="25621" y="10567"/>
                    <a:pt x="24711" y="10567"/>
                  </a:cubicBezTo>
                  <a:cubicBezTo>
                    <a:pt x="24490" y="10567"/>
                    <a:pt x="24352" y="10582"/>
                    <a:pt x="24352" y="10582"/>
                  </a:cubicBezTo>
                  <a:cubicBezTo>
                    <a:pt x="24352" y="10582"/>
                    <a:pt x="26525" y="6549"/>
                    <a:pt x="23907" y="5319"/>
                  </a:cubicBezTo>
                  <a:cubicBezTo>
                    <a:pt x="23569" y="5162"/>
                    <a:pt x="23243" y="5095"/>
                    <a:pt x="22932" y="5095"/>
                  </a:cubicBezTo>
                  <a:cubicBezTo>
                    <a:pt x="20955" y="5095"/>
                    <a:pt x="19586" y="7832"/>
                    <a:pt x="19586" y="7832"/>
                  </a:cubicBezTo>
                  <a:cubicBezTo>
                    <a:pt x="19586" y="7832"/>
                    <a:pt x="20398" y="160"/>
                    <a:pt x="16078" y="3"/>
                  </a:cubicBezTo>
                  <a:cubicBezTo>
                    <a:pt x="16028" y="2"/>
                    <a:pt x="15980" y="1"/>
                    <a:pt x="15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8"/>
          <p:cNvSpPr txBox="1">
            <a:spLocks noGrp="1"/>
          </p:cNvSpPr>
          <p:nvPr>
            <p:ph type="subTitle" idx="1"/>
          </p:nvPr>
        </p:nvSpPr>
        <p:spPr>
          <a:xfrm>
            <a:off x="827300" y="2515775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967" name="Google Shape;967;p18"/>
          <p:cNvSpPr txBox="1">
            <a:spLocks noGrp="1"/>
          </p:cNvSpPr>
          <p:nvPr>
            <p:ph type="subTitle" idx="2"/>
          </p:nvPr>
        </p:nvSpPr>
        <p:spPr>
          <a:xfrm>
            <a:off x="827300" y="2943672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8"/>
          <p:cNvSpPr txBox="1">
            <a:spLocks noGrp="1"/>
          </p:cNvSpPr>
          <p:nvPr>
            <p:ph type="subTitle" idx="3"/>
          </p:nvPr>
        </p:nvSpPr>
        <p:spPr>
          <a:xfrm>
            <a:off x="3443100" y="2515775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969" name="Google Shape;969;p18"/>
          <p:cNvSpPr txBox="1">
            <a:spLocks noGrp="1"/>
          </p:cNvSpPr>
          <p:nvPr>
            <p:ph type="subTitle" idx="4"/>
          </p:nvPr>
        </p:nvSpPr>
        <p:spPr>
          <a:xfrm>
            <a:off x="3443100" y="2943672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18"/>
          <p:cNvSpPr txBox="1">
            <a:spLocks noGrp="1"/>
          </p:cNvSpPr>
          <p:nvPr>
            <p:ph type="subTitle" idx="5"/>
          </p:nvPr>
        </p:nvSpPr>
        <p:spPr>
          <a:xfrm>
            <a:off x="6058900" y="2515775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971" name="Google Shape;971;p18"/>
          <p:cNvSpPr txBox="1">
            <a:spLocks noGrp="1"/>
          </p:cNvSpPr>
          <p:nvPr>
            <p:ph type="subTitle" idx="6"/>
          </p:nvPr>
        </p:nvSpPr>
        <p:spPr>
          <a:xfrm>
            <a:off x="6058900" y="2943672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1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73" name="Google Shape;973;p18"/>
          <p:cNvSpPr/>
          <p:nvPr/>
        </p:nvSpPr>
        <p:spPr>
          <a:xfrm>
            <a:off x="8691513" y="1176925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18"/>
          <p:cNvSpPr/>
          <p:nvPr/>
        </p:nvSpPr>
        <p:spPr>
          <a:xfrm>
            <a:off x="124943" y="1401575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18"/>
          <p:cNvGrpSpPr/>
          <p:nvPr/>
        </p:nvGrpSpPr>
        <p:grpSpPr>
          <a:xfrm>
            <a:off x="254513" y="510025"/>
            <a:ext cx="8634975" cy="3267275"/>
            <a:chOff x="-910925" y="510025"/>
            <a:chExt cx="8634975" cy="3267275"/>
          </a:xfrm>
        </p:grpSpPr>
        <p:sp>
          <p:nvSpPr>
            <p:cNvPr id="976" name="Google Shape;976;p18"/>
            <p:cNvSpPr/>
            <p:nvPr/>
          </p:nvSpPr>
          <p:spPr>
            <a:xfrm>
              <a:off x="7665100" y="510025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7562950" y="30255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-910925" y="312520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7412775" y="2353663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-910925" y="785363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-907650" y="37282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8"/>
          <p:cNvGrpSpPr/>
          <p:nvPr/>
        </p:nvGrpSpPr>
        <p:grpSpPr>
          <a:xfrm>
            <a:off x="261113" y="940700"/>
            <a:ext cx="8621775" cy="2836600"/>
            <a:chOff x="-848725" y="940700"/>
            <a:chExt cx="8621775" cy="2836600"/>
          </a:xfrm>
        </p:grpSpPr>
        <p:sp>
          <p:nvSpPr>
            <p:cNvPr id="983" name="Google Shape;983;p18"/>
            <p:cNvSpPr/>
            <p:nvPr/>
          </p:nvSpPr>
          <p:spPr>
            <a:xfrm>
              <a:off x="7579900" y="3601725"/>
              <a:ext cx="193150" cy="175575"/>
            </a:xfrm>
            <a:custGeom>
              <a:avLst/>
              <a:gdLst/>
              <a:ahLst/>
              <a:cxnLst/>
              <a:rect l="l" t="t" r="r" b="b"/>
              <a:pathLst>
                <a:path w="7726" h="7023" extrusionOk="0">
                  <a:moveTo>
                    <a:pt x="3882" y="0"/>
                  </a:moveTo>
                  <a:cubicBezTo>
                    <a:pt x="2286" y="0"/>
                    <a:pt x="827" y="1097"/>
                    <a:pt x="446" y="2713"/>
                  </a:cubicBezTo>
                  <a:cubicBezTo>
                    <a:pt x="1" y="4598"/>
                    <a:pt x="1179" y="6483"/>
                    <a:pt x="3064" y="6928"/>
                  </a:cubicBezTo>
                  <a:cubicBezTo>
                    <a:pt x="3334" y="6992"/>
                    <a:pt x="3603" y="7022"/>
                    <a:pt x="3868" y="7022"/>
                  </a:cubicBezTo>
                  <a:cubicBezTo>
                    <a:pt x="5459" y="7022"/>
                    <a:pt x="6898" y="5926"/>
                    <a:pt x="7280" y="4310"/>
                  </a:cubicBezTo>
                  <a:cubicBezTo>
                    <a:pt x="7725" y="2425"/>
                    <a:pt x="6573" y="539"/>
                    <a:pt x="4688" y="94"/>
                  </a:cubicBezTo>
                  <a:cubicBezTo>
                    <a:pt x="4418" y="31"/>
                    <a:pt x="4149" y="0"/>
                    <a:pt x="3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7585950" y="18058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7287925" y="9407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-848725" y="2370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-7446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18"/>
          <p:cNvSpPr/>
          <p:nvPr/>
        </p:nvSpPr>
        <p:spPr>
          <a:xfrm>
            <a:off x="7241350" y="4516431"/>
            <a:ext cx="2653399" cy="629426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" name="Google Shape;989;p18"/>
          <p:cNvGrpSpPr/>
          <p:nvPr/>
        </p:nvGrpSpPr>
        <p:grpSpPr>
          <a:xfrm>
            <a:off x="637727" y="4049198"/>
            <a:ext cx="491113" cy="991855"/>
            <a:chOff x="5768250" y="3827525"/>
            <a:chExt cx="389525" cy="786625"/>
          </a:xfrm>
        </p:grpSpPr>
        <p:sp>
          <p:nvSpPr>
            <p:cNvPr id="990" name="Google Shape;990;p18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6" name="Google Shape;1006;p18"/>
          <p:cNvSpPr/>
          <p:nvPr/>
        </p:nvSpPr>
        <p:spPr>
          <a:xfrm flipH="1">
            <a:off x="-146475" y="4817150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7" name="Google Shape;1007;p18"/>
          <p:cNvGrpSpPr/>
          <p:nvPr/>
        </p:nvGrpSpPr>
        <p:grpSpPr>
          <a:xfrm>
            <a:off x="8061097" y="4049198"/>
            <a:ext cx="445176" cy="629424"/>
            <a:chOff x="4720775" y="983425"/>
            <a:chExt cx="257625" cy="364250"/>
          </a:xfrm>
        </p:grpSpPr>
        <p:sp>
          <p:nvSpPr>
            <p:cNvPr id="1008" name="Google Shape;1008;p18"/>
            <p:cNvSpPr/>
            <p:nvPr/>
          </p:nvSpPr>
          <p:spPr>
            <a:xfrm>
              <a:off x="4856950" y="1185800"/>
              <a:ext cx="119625" cy="161875"/>
            </a:xfrm>
            <a:custGeom>
              <a:avLst/>
              <a:gdLst/>
              <a:ahLst/>
              <a:cxnLst/>
              <a:rect l="l" t="t" r="r" b="b"/>
              <a:pathLst>
                <a:path w="4785" h="6475" extrusionOk="0">
                  <a:moveTo>
                    <a:pt x="1203" y="0"/>
                  </a:moveTo>
                  <a:cubicBezTo>
                    <a:pt x="1094" y="0"/>
                    <a:pt x="985" y="26"/>
                    <a:pt x="883" y="79"/>
                  </a:cubicBezTo>
                  <a:lnTo>
                    <a:pt x="842" y="95"/>
                  </a:lnTo>
                  <a:lnTo>
                    <a:pt x="511" y="265"/>
                  </a:lnTo>
                  <a:lnTo>
                    <a:pt x="470" y="289"/>
                  </a:lnTo>
                  <a:cubicBezTo>
                    <a:pt x="146" y="451"/>
                    <a:pt x="1" y="848"/>
                    <a:pt x="138" y="1188"/>
                  </a:cubicBezTo>
                  <a:lnTo>
                    <a:pt x="2097" y="6020"/>
                  </a:lnTo>
                  <a:cubicBezTo>
                    <a:pt x="2215" y="6303"/>
                    <a:pt x="2488" y="6475"/>
                    <a:pt x="2768" y="6475"/>
                  </a:cubicBezTo>
                  <a:cubicBezTo>
                    <a:pt x="2872" y="6475"/>
                    <a:pt x="2978" y="6451"/>
                    <a:pt x="3076" y="6400"/>
                  </a:cubicBezTo>
                  <a:lnTo>
                    <a:pt x="4299" y="5777"/>
                  </a:lnTo>
                  <a:cubicBezTo>
                    <a:pt x="4663" y="5591"/>
                    <a:pt x="4784" y="5122"/>
                    <a:pt x="4566" y="4757"/>
                  </a:cubicBezTo>
                  <a:lnTo>
                    <a:pt x="1806" y="338"/>
                  </a:lnTo>
                  <a:cubicBezTo>
                    <a:pt x="1672" y="121"/>
                    <a:pt x="1440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4720775" y="983425"/>
              <a:ext cx="257625" cy="275425"/>
            </a:xfrm>
            <a:custGeom>
              <a:avLst/>
              <a:gdLst/>
              <a:ahLst/>
              <a:cxnLst/>
              <a:rect l="l" t="t" r="r" b="b"/>
              <a:pathLst>
                <a:path w="10305" h="11017" extrusionOk="0">
                  <a:moveTo>
                    <a:pt x="2913" y="1"/>
                  </a:moveTo>
                  <a:cubicBezTo>
                    <a:pt x="2587" y="1"/>
                    <a:pt x="2283" y="68"/>
                    <a:pt x="2008" y="209"/>
                  </a:cubicBezTo>
                  <a:cubicBezTo>
                    <a:pt x="0" y="1229"/>
                    <a:pt x="243" y="5770"/>
                    <a:pt x="2493" y="10546"/>
                  </a:cubicBezTo>
                  <a:cubicBezTo>
                    <a:pt x="2628" y="10839"/>
                    <a:pt x="2905" y="11017"/>
                    <a:pt x="3169" y="11017"/>
                  </a:cubicBezTo>
                  <a:cubicBezTo>
                    <a:pt x="3254" y="11017"/>
                    <a:pt x="3339" y="10998"/>
                    <a:pt x="3416" y="10958"/>
                  </a:cubicBezTo>
                  <a:lnTo>
                    <a:pt x="9883" y="7664"/>
                  </a:lnTo>
                  <a:cubicBezTo>
                    <a:pt x="10207" y="7502"/>
                    <a:pt x="10304" y="7049"/>
                    <a:pt x="10094" y="6668"/>
                  </a:cubicBezTo>
                  <a:cubicBezTo>
                    <a:pt x="7894" y="2681"/>
                    <a:pt x="4965" y="1"/>
                    <a:pt x="2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4803725" y="1172825"/>
              <a:ext cx="166575" cy="86800"/>
            </a:xfrm>
            <a:custGeom>
              <a:avLst/>
              <a:gdLst/>
              <a:ahLst/>
              <a:cxnLst/>
              <a:rect l="l" t="t" r="r" b="b"/>
              <a:pathLst>
                <a:path w="6663" h="3472" extrusionOk="0">
                  <a:moveTo>
                    <a:pt x="6565" y="1"/>
                  </a:moveTo>
                  <a:cubicBezTo>
                    <a:pt x="6554" y="1"/>
                    <a:pt x="6543" y="3"/>
                    <a:pt x="6533" y="7"/>
                  </a:cubicBezTo>
                  <a:lnTo>
                    <a:pt x="58" y="3309"/>
                  </a:lnTo>
                  <a:cubicBezTo>
                    <a:pt x="17" y="3334"/>
                    <a:pt x="1" y="3382"/>
                    <a:pt x="25" y="3423"/>
                  </a:cubicBezTo>
                  <a:cubicBezTo>
                    <a:pt x="41" y="3455"/>
                    <a:pt x="66" y="3471"/>
                    <a:pt x="98" y="3471"/>
                  </a:cubicBezTo>
                  <a:cubicBezTo>
                    <a:pt x="114" y="3471"/>
                    <a:pt x="122" y="3463"/>
                    <a:pt x="139" y="3463"/>
                  </a:cubicBezTo>
                  <a:lnTo>
                    <a:pt x="6606" y="161"/>
                  </a:lnTo>
                  <a:cubicBezTo>
                    <a:pt x="6646" y="137"/>
                    <a:pt x="6662" y="88"/>
                    <a:pt x="6638" y="48"/>
                  </a:cubicBezTo>
                  <a:cubicBezTo>
                    <a:pt x="6626" y="18"/>
                    <a:pt x="6596" y="1"/>
                    <a:pt x="6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4752550" y="1070000"/>
              <a:ext cx="31575" cy="125275"/>
            </a:xfrm>
            <a:custGeom>
              <a:avLst/>
              <a:gdLst/>
              <a:ahLst/>
              <a:cxnLst/>
              <a:rect l="l" t="t" r="r" b="b"/>
              <a:pathLst>
                <a:path w="1263" h="5011" extrusionOk="0">
                  <a:moveTo>
                    <a:pt x="130" y="0"/>
                  </a:moveTo>
                  <a:cubicBezTo>
                    <a:pt x="81" y="0"/>
                    <a:pt x="49" y="33"/>
                    <a:pt x="41" y="81"/>
                  </a:cubicBezTo>
                  <a:cubicBezTo>
                    <a:pt x="0" y="1441"/>
                    <a:pt x="372" y="3173"/>
                    <a:pt x="1093" y="4954"/>
                  </a:cubicBezTo>
                  <a:cubicBezTo>
                    <a:pt x="1101" y="4986"/>
                    <a:pt x="1133" y="5010"/>
                    <a:pt x="1166" y="5010"/>
                  </a:cubicBezTo>
                  <a:cubicBezTo>
                    <a:pt x="1174" y="5010"/>
                    <a:pt x="1190" y="5010"/>
                    <a:pt x="1198" y="5002"/>
                  </a:cubicBezTo>
                  <a:cubicBezTo>
                    <a:pt x="1239" y="4986"/>
                    <a:pt x="1263" y="4938"/>
                    <a:pt x="1247" y="4897"/>
                  </a:cubicBezTo>
                  <a:cubicBezTo>
                    <a:pt x="534" y="3133"/>
                    <a:pt x="170" y="1425"/>
                    <a:pt x="211" y="81"/>
                  </a:cubicBezTo>
                  <a:cubicBezTo>
                    <a:pt x="211" y="33"/>
                    <a:pt x="178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4755375" y="1030850"/>
              <a:ext cx="10750" cy="24000"/>
            </a:xfrm>
            <a:custGeom>
              <a:avLst/>
              <a:gdLst/>
              <a:ahLst/>
              <a:cxnLst/>
              <a:rect l="l" t="t" r="r" b="b"/>
              <a:pathLst>
                <a:path w="430" h="960" extrusionOk="0">
                  <a:moveTo>
                    <a:pt x="326" y="1"/>
                  </a:moveTo>
                  <a:cubicBezTo>
                    <a:pt x="296" y="1"/>
                    <a:pt x="268" y="19"/>
                    <a:pt x="251" y="53"/>
                  </a:cubicBezTo>
                  <a:cubicBezTo>
                    <a:pt x="146" y="287"/>
                    <a:pt x="65" y="554"/>
                    <a:pt x="9" y="862"/>
                  </a:cubicBezTo>
                  <a:cubicBezTo>
                    <a:pt x="0" y="911"/>
                    <a:pt x="33" y="951"/>
                    <a:pt x="73" y="959"/>
                  </a:cubicBezTo>
                  <a:lnTo>
                    <a:pt x="89" y="959"/>
                  </a:lnTo>
                  <a:cubicBezTo>
                    <a:pt x="130" y="959"/>
                    <a:pt x="162" y="935"/>
                    <a:pt x="170" y="894"/>
                  </a:cubicBezTo>
                  <a:cubicBezTo>
                    <a:pt x="227" y="603"/>
                    <a:pt x="308" y="344"/>
                    <a:pt x="405" y="117"/>
                  </a:cubicBezTo>
                  <a:cubicBezTo>
                    <a:pt x="429" y="77"/>
                    <a:pt x="405" y="28"/>
                    <a:pt x="365" y="12"/>
                  </a:cubicBezTo>
                  <a:cubicBezTo>
                    <a:pt x="352" y="5"/>
                    <a:pt x="339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18"/>
          <p:cNvGrpSpPr/>
          <p:nvPr/>
        </p:nvGrpSpPr>
        <p:grpSpPr>
          <a:xfrm>
            <a:off x="1788981" y="4192000"/>
            <a:ext cx="5566038" cy="652100"/>
            <a:chOff x="1875650" y="4192000"/>
            <a:chExt cx="5566038" cy="652100"/>
          </a:xfrm>
        </p:grpSpPr>
        <p:sp>
          <p:nvSpPr>
            <p:cNvPr id="1014" name="Google Shape;1014;p18"/>
            <p:cNvSpPr/>
            <p:nvPr/>
          </p:nvSpPr>
          <p:spPr>
            <a:xfrm>
              <a:off x="7382738" y="4453715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6325200" y="471715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3038613" y="419200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5147188" y="453483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1875650" y="426982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4096175" y="47950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1"/>
          <p:cNvSpPr txBox="1">
            <a:spLocks noGrp="1"/>
          </p:cNvSpPr>
          <p:nvPr>
            <p:ph type="subTitle" idx="1"/>
          </p:nvPr>
        </p:nvSpPr>
        <p:spPr>
          <a:xfrm>
            <a:off x="5668750" y="2350798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38" name="Google Shape;1138;p21"/>
          <p:cNvSpPr txBox="1">
            <a:spLocks noGrp="1"/>
          </p:cNvSpPr>
          <p:nvPr>
            <p:ph type="subTitle" idx="2"/>
          </p:nvPr>
        </p:nvSpPr>
        <p:spPr>
          <a:xfrm>
            <a:off x="5668750" y="2828327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21"/>
          <p:cNvSpPr txBox="1">
            <a:spLocks noGrp="1"/>
          </p:cNvSpPr>
          <p:nvPr>
            <p:ph type="subTitle" idx="3"/>
          </p:nvPr>
        </p:nvSpPr>
        <p:spPr>
          <a:xfrm>
            <a:off x="5668750" y="1226986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0" name="Google Shape;1140;p21"/>
          <p:cNvSpPr txBox="1">
            <a:spLocks noGrp="1"/>
          </p:cNvSpPr>
          <p:nvPr>
            <p:ph type="subTitle" idx="4"/>
          </p:nvPr>
        </p:nvSpPr>
        <p:spPr>
          <a:xfrm>
            <a:off x="5668750" y="1704515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1"/>
          <p:cNvSpPr txBox="1">
            <a:spLocks noGrp="1"/>
          </p:cNvSpPr>
          <p:nvPr>
            <p:ph type="subTitle" idx="5"/>
          </p:nvPr>
        </p:nvSpPr>
        <p:spPr>
          <a:xfrm>
            <a:off x="5668750" y="3474610"/>
            <a:ext cx="26415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2" name="Google Shape;1142;p21"/>
          <p:cNvSpPr txBox="1">
            <a:spLocks noGrp="1"/>
          </p:cNvSpPr>
          <p:nvPr>
            <p:ph type="subTitle" idx="6"/>
          </p:nvPr>
        </p:nvSpPr>
        <p:spPr>
          <a:xfrm>
            <a:off x="5668750" y="3952139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44" name="Google Shape;1144;p21"/>
          <p:cNvSpPr txBox="1">
            <a:spLocks noGrp="1"/>
          </p:cNvSpPr>
          <p:nvPr>
            <p:ph type="subTitle" idx="7"/>
          </p:nvPr>
        </p:nvSpPr>
        <p:spPr>
          <a:xfrm>
            <a:off x="1739500" y="1226986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5" name="Google Shape;1145;p21"/>
          <p:cNvSpPr txBox="1">
            <a:spLocks noGrp="1"/>
          </p:cNvSpPr>
          <p:nvPr>
            <p:ph type="subTitle" idx="8"/>
          </p:nvPr>
        </p:nvSpPr>
        <p:spPr>
          <a:xfrm>
            <a:off x="1739500" y="1704515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p21"/>
          <p:cNvSpPr txBox="1">
            <a:spLocks noGrp="1"/>
          </p:cNvSpPr>
          <p:nvPr>
            <p:ph type="subTitle" idx="9"/>
          </p:nvPr>
        </p:nvSpPr>
        <p:spPr>
          <a:xfrm>
            <a:off x="1739500" y="2350798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7" name="Google Shape;1147;p21"/>
          <p:cNvSpPr txBox="1">
            <a:spLocks noGrp="1"/>
          </p:cNvSpPr>
          <p:nvPr>
            <p:ph type="subTitle" idx="13"/>
          </p:nvPr>
        </p:nvSpPr>
        <p:spPr>
          <a:xfrm>
            <a:off x="1739500" y="2828327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21"/>
          <p:cNvSpPr txBox="1">
            <a:spLocks noGrp="1"/>
          </p:cNvSpPr>
          <p:nvPr>
            <p:ph type="subTitle" idx="14"/>
          </p:nvPr>
        </p:nvSpPr>
        <p:spPr>
          <a:xfrm>
            <a:off x="1739500" y="3474610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9" name="Google Shape;1149;p21"/>
          <p:cNvSpPr txBox="1">
            <a:spLocks noGrp="1"/>
          </p:cNvSpPr>
          <p:nvPr>
            <p:ph type="subTitle" idx="15"/>
          </p:nvPr>
        </p:nvSpPr>
        <p:spPr>
          <a:xfrm>
            <a:off x="1739500" y="3952139"/>
            <a:ext cx="26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21"/>
          <p:cNvSpPr txBox="1">
            <a:spLocks noGrp="1"/>
          </p:cNvSpPr>
          <p:nvPr>
            <p:ph type="title" idx="16" hasCustomPrompt="1"/>
          </p:nvPr>
        </p:nvSpPr>
        <p:spPr>
          <a:xfrm>
            <a:off x="4784972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1" name="Google Shape;1151;p21"/>
          <p:cNvSpPr txBox="1">
            <a:spLocks noGrp="1"/>
          </p:cNvSpPr>
          <p:nvPr>
            <p:ph type="title" idx="17" hasCustomPrompt="1"/>
          </p:nvPr>
        </p:nvSpPr>
        <p:spPr>
          <a:xfrm>
            <a:off x="4784972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2" name="Google Shape;1152;p21"/>
          <p:cNvSpPr txBox="1">
            <a:spLocks noGrp="1"/>
          </p:cNvSpPr>
          <p:nvPr>
            <p:ph type="title" idx="18" hasCustomPrompt="1"/>
          </p:nvPr>
        </p:nvSpPr>
        <p:spPr>
          <a:xfrm>
            <a:off x="844722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3" name="Google Shape;1153;p21"/>
          <p:cNvSpPr txBox="1">
            <a:spLocks noGrp="1"/>
          </p:cNvSpPr>
          <p:nvPr>
            <p:ph type="title" idx="19" hasCustomPrompt="1"/>
          </p:nvPr>
        </p:nvSpPr>
        <p:spPr>
          <a:xfrm>
            <a:off x="844722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4" name="Google Shape;1154;p21"/>
          <p:cNvSpPr txBox="1">
            <a:spLocks noGrp="1"/>
          </p:cNvSpPr>
          <p:nvPr>
            <p:ph type="title" idx="20" hasCustomPrompt="1"/>
          </p:nvPr>
        </p:nvSpPr>
        <p:spPr>
          <a:xfrm>
            <a:off x="844722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5" name="Google Shape;1155;p21"/>
          <p:cNvSpPr txBox="1">
            <a:spLocks noGrp="1"/>
          </p:cNvSpPr>
          <p:nvPr>
            <p:ph type="title" idx="21" hasCustomPrompt="1"/>
          </p:nvPr>
        </p:nvSpPr>
        <p:spPr>
          <a:xfrm>
            <a:off x="4784972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6" name="Google Shape;1156;p21"/>
          <p:cNvSpPr/>
          <p:nvPr/>
        </p:nvSpPr>
        <p:spPr>
          <a:xfrm>
            <a:off x="-400800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1"/>
          <p:cNvSpPr/>
          <p:nvPr/>
        </p:nvSpPr>
        <p:spPr>
          <a:xfrm flipH="1">
            <a:off x="884655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21"/>
          <p:cNvGrpSpPr/>
          <p:nvPr/>
        </p:nvGrpSpPr>
        <p:grpSpPr>
          <a:xfrm>
            <a:off x="187723" y="849011"/>
            <a:ext cx="429900" cy="3082975"/>
            <a:chOff x="187723" y="995742"/>
            <a:chExt cx="429900" cy="3082975"/>
          </a:xfrm>
        </p:grpSpPr>
        <p:sp>
          <p:nvSpPr>
            <p:cNvPr id="1159" name="Google Shape;1159;p21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21"/>
          <p:cNvGrpSpPr/>
          <p:nvPr/>
        </p:nvGrpSpPr>
        <p:grpSpPr>
          <a:xfrm>
            <a:off x="8405029" y="324450"/>
            <a:ext cx="551248" cy="3935150"/>
            <a:chOff x="8376994" y="324450"/>
            <a:chExt cx="551248" cy="3935150"/>
          </a:xfrm>
        </p:grpSpPr>
        <p:sp>
          <p:nvSpPr>
            <p:cNvPr id="1164" name="Google Shape;1164;p21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21"/>
          <p:cNvGrpSpPr/>
          <p:nvPr/>
        </p:nvGrpSpPr>
        <p:grpSpPr>
          <a:xfrm>
            <a:off x="-861534" y="4551285"/>
            <a:ext cx="10867067" cy="592207"/>
            <a:chOff x="-1648218" y="4551285"/>
            <a:chExt cx="10867067" cy="592207"/>
          </a:xfrm>
        </p:grpSpPr>
        <p:sp>
          <p:nvSpPr>
            <p:cNvPr id="1170" name="Google Shape;1170;p21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7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5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5" y="1733438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32"/>
          <p:cNvSpPr/>
          <p:nvPr/>
        </p:nvSpPr>
        <p:spPr>
          <a:xfrm>
            <a:off x="7034747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32"/>
          <p:cNvSpPr/>
          <p:nvPr/>
        </p:nvSpPr>
        <p:spPr>
          <a:xfrm>
            <a:off x="-329452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0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8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5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900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3" y="4819728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8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8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89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8" y="2151945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2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  <p:sldLayoutId id="2147483659" r:id="rId5"/>
    <p:sldLayoutId id="2147483664" r:id="rId6"/>
    <p:sldLayoutId id="214748366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37"/>
          <p:cNvSpPr txBox="1">
            <a:spLocks noGrp="1"/>
          </p:cNvSpPr>
          <p:nvPr>
            <p:ph type="ctrTitle"/>
          </p:nvPr>
        </p:nvSpPr>
        <p:spPr>
          <a:xfrm>
            <a:off x="1918200" y="957665"/>
            <a:ext cx="5307900" cy="23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2"/>
                </a:solidFill>
              </a:rPr>
              <a:t>Unit 7:</a:t>
            </a:r>
            <a:br>
              <a:rPr lang="en" sz="6600" dirty="0">
                <a:solidFill>
                  <a:schemeClr val="dk2"/>
                </a:solidFill>
              </a:rPr>
            </a:br>
            <a:r>
              <a:rPr lang="en" sz="6600" dirty="0">
                <a:solidFill>
                  <a:schemeClr val="dk2"/>
                </a:solidFill>
              </a:rPr>
              <a:t>TELEVISION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1947" name="Google Shape;1947;p37"/>
          <p:cNvSpPr txBox="1">
            <a:spLocks noGrp="1"/>
          </p:cNvSpPr>
          <p:nvPr>
            <p:ph type="subTitle" idx="1"/>
          </p:nvPr>
        </p:nvSpPr>
        <p:spPr>
          <a:xfrm>
            <a:off x="1918200" y="3397473"/>
            <a:ext cx="5307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2: A CLOSER LOOK 1 </a:t>
            </a:r>
            <a:endParaRPr dirty="0"/>
          </a:p>
        </p:txBody>
      </p:sp>
      <p:grpSp>
        <p:nvGrpSpPr>
          <p:cNvPr id="1948" name="Google Shape;1948;p37"/>
          <p:cNvGrpSpPr/>
          <p:nvPr/>
        </p:nvGrpSpPr>
        <p:grpSpPr>
          <a:xfrm>
            <a:off x="7071439" y="797101"/>
            <a:ext cx="682176" cy="922740"/>
            <a:chOff x="1963650" y="2700700"/>
            <a:chExt cx="486400" cy="657925"/>
          </a:xfrm>
        </p:grpSpPr>
        <p:sp>
          <p:nvSpPr>
            <p:cNvPr id="1949" name="Google Shape;1949;p37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37"/>
          <p:cNvGrpSpPr/>
          <p:nvPr/>
        </p:nvGrpSpPr>
        <p:grpSpPr>
          <a:xfrm>
            <a:off x="333108" y="490021"/>
            <a:ext cx="1670935" cy="2734087"/>
            <a:chOff x="372926" y="-991936"/>
            <a:chExt cx="2315598" cy="3788924"/>
          </a:xfrm>
        </p:grpSpPr>
        <p:grpSp>
          <p:nvGrpSpPr>
            <p:cNvPr id="1964" name="Google Shape;1964;p37"/>
            <p:cNvGrpSpPr/>
            <p:nvPr/>
          </p:nvGrpSpPr>
          <p:grpSpPr>
            <a:xfrm>
              <a:off x="804581" y="-991936"/>
              <a:ext cx="970460" cy="2590873"/>
              <a:chOff x="1120525" y="753900"/>
              <a:chExt cx="691950" cy="1847325"/>
            </a:xfrm>
          </p:grpSpPr>
          <p:sp>
            <p:nvSpPr>
              <p:cNvPr id="1965" name="Google Shape;1965;p37"/>
              <p:cNvSpPr/>
              <p:nvPr/>
            </p:nvSpPr>
            <p:spPr>
              <a:xfrm>
                <a:off x="1120525" y="753900"/>
                <a:ext cx="691950" cy="758075"/>
              </a:xfrm>
              <a:custGeom>
                <a:avLst/>
                <a:gdLst/>
                <a:ahLst/>
                <a:cxnLst/>
                <a:rect l="l" t="t" r="r" b="b"/>
                <a:pathLst>
                  <a:path w="27678" h="30323" extrusionOk="0">
                    <a:moveTo>
                      <a:pt x="13826" y="1"/>
                    </a:moveTo>
                    <a:cubicBezTo>
                      <a:pt x="6206" y="1"/>
                      <a:pt x="1" y="6809"/>
                      <a:pt x="1" y="15162"/>
                    </a:cubicBezTo>
                    <a:cubicBezTo>
                      <a:pt x="1" y="23541"/>
                      <a:pt x="6206" y="30322"/>
                      <a:pt x="13826" y="30322"/>
                    </a:cubicBezTo>
                    <a:cubicBezTo>
                      <a:pt x="21472" y="30322"/>
                      <a:pt x="27677" y="23541"/>
                      <a:pt x="27677" y="15162"/>
                    </a:cubicBezTo>
                    <a:cubicBezTo>
                      <a:pt x="27677" y="6809"/>
                      <a:pt x="21472" y="1"/>
                      <a:pt x="138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1410525" y="1017050"/>
                <a:ext cx="1172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2489" extrusionOk="0">
                    <a:moveTo>
                      <a:pt x="0" y="1"/>
                    </a:moveTo>
                    <a:cubicBezTo>
                      <a:pt x="0" y="1363"/>
                      <a:pt x="1048" y="2488"/>
                      <a:pt x="2357" y="2488"/>
                    </a:cubicBezTo>
                    <a:cubicBezTo>
                      <a:pt x="3640" y="2488"/>
                      <a:pt x="4687" y="1363"/>
                      <a:pt x="4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1570900" y="955525"/>
                <a:ext cx="13750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4138" fill="none" extrusionOk="0">
                    <a:moveTo>
                      <a:pt x="5447" y="4138"/>
                    </a:moveTo>
                    <a:cubicBezTo>
                      <a:pt x="5499" y="1912"/>
                      <a:pt x="4321" y="53"/>
                      <a:pt x="2828" y="27"/>
                    </a:cubicBezTo>
                    <a:cubicBezTo>
                      <a:pt x="1336" y="1"/>
                      <a:pt x="53" y="1781"/>
                      <a:pt x="0" y="4007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1231800" y="947025"/>
                <a:ext cx="136850" cy="104100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4164" fill="none" extrusionOk="0">
                    <a:moveTo>
                      <a:pt x="5421" y="4164"/>
                    </a:moveTo>
                    <a:cubicBezTo>
                      <a:pt x="5473" y="1912"/>
                      <a:pt x="4295" y="53"/>
                      <a:pt x="2803" y="26"/>
                    </a:cubicBezTo>
                    <a:cubicBezTo>
                      <a:pt x="1310" y="0"/>
                      <a:pt x="53" y="1781"/>
                      <a:pt x="1" y="4006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1147375" y="1055675"/>
                <a:ext cx="110650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426" extrusionOk="0">
                    <a:moveTo>
                      <a:pt x="2226" y="1"/>
                    </a:moveTo>
                    <a:cubicBezTo>
                      <a:pt x="995" y="1"/>
                      <a:pt x="0" y="996"/>
                      <a:pt x="0" y="2226"/>
                    </a:cubicBezTo>
                    <a:cubicBezTo>
                      <a:pt x="0" y="3431"/>
                      <a:pt x="995" y="4426"/>
                      <a:pt x="2226" y="4426"/>
                    </a:cubicBezTo>
                    <a:cubicBezTo>
                      <a:pt x="3456" y="4426"/>
                      <a:pt x="4425" y="3431"/>
                      <a:pt x="4425" y="2226"/>
                    </a:cubicBezTo>
                    <a:cubicBezTo>
                      <a:pt x="4425" y="996"/>
                      <a:pt x="3456" y="1"/>
                      <a:pt x="22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1680225" y="1055675"/>
                <a:ext cx="110650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4426" extrusionOk="0">
                    <a:moveTo>
                      <a:pt x="2200" y="1"/>
                    </a:moveTo>
                    <a:cubicBezTo>
                      <a:pt x="995" y="1"/>
                      <a:pt x="0" y="996"/>
                      <a:pt x="0" y="2226"/>
                    </a:cubicBezTo>
                    <a:cubicBezTo>
                      <a:pt x="0" y="3431"/>
                      <a:pt x="995" y="4426"/>
                      <a:pt x="2200" y="4426"/>
                    </a:cubicBezTo>
                    <a:cubicBezTo>
                      <a:pt x="3430" y="4426"/>
                      <a:pt x="4425" y="3431"/>
                      <a:pt x="4425" y="2226"/>
                    </a:cubicBezTo>
                    <a:cubicBezTo>
                      <a:pt x="4425" y="996"/>
                      <a:pt x="3430" y="1"/>
                      <a:pt x="2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1221325" y="792525"/>
                <a:ext cx="2455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821" h="5212" fill="none" extrusionOk="0">
                    <a:moveTo>
                      <a:pt x="1" y="5211"/>
                    </a:moveTo>
                    <a:cubicBezTo>
                      <a:pt x="2279" y="2043"/>
                      <a:pt x="5840" y="1"/>
                      <a:pt x="9820" y="1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1187300" y="947675"/>
                <a:ext cx="183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41" fill="none" extrusionOk="0">
                    <a:moveTo>
                      <a:pt x="0" y="1441"/>
                    </a:moveTo>
                    <a:cubicBezTo>
                      <a:pt x="210" y="943"/>
                      <a:pt x="472" y="446"/>
                      <a:pt x="733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1466150" y="1390175"/>
                <a:ext cx="204275" cy="838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353" fill="none" extrusionOk="0">
                    <a:moveTo>
                      <a:pt x="8170" y="1"/>
                    </a:moveTo>
                    <a:cubicBezTo>
                      <a:pt x="6809" y="1310"/>
                      <a:pt x="5159" y="2305"/>
                      <a:pt x="3352" y="2855"/>
                    </a:cubicBezTo>
                    <a:cubicBezTo>
                      <a:pt x="2305" y="3169"/>
                      <a:pt x="1179" y="3353"/>
                      <a:pt x="1" y="3353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1392850" y="1551875"/>
                <a:ext cx="161700" cy="104935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1974" fill="none" extrusionOk="0">
                    <a:moveTo>
                      <a:pt x="3483" y="0"/>
                    </a:moveTo>
                    <a:cubicBezTo>
                      <a:pt x="3483" y="0"/>
                      <a:pt x="0" y="3274"/>
                      <a:pt x="995" y="12569"/>
                    </a:cubicBezTo>
                    <a:cubicBezTo>
                      <a:pt x="1624" y="18460"/>
                      <a:pt x="6468" y="22519"/>
                      <a:pt x="4844" y="28751"/>
                    </a:cubicBezTo>
                    <a:cubicBezTo>
                      <a:pt x="3221" y="34983"/>
                      <a:pt x="4033" y="41555"/>
                      <a:pt x="5316" y="41974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1403975" y="1506700"/>
                <a:ext cx="125050" cy="10345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138" extrusionOk="0">
                    <a:moveTo>
                      <a:pt x="1231" y="1"/>
                    </a:moveTo>
                    <a:lnTo>
                      <a:pt x="262" y="2645"/>
                    </a:lnTo>
                    <a:cubicBezTo>
                      <a:pt x="0" y="3326"/>
                      <a:pt x="367" y="4138"/>
                      <a:pt x="943" y="4138"/>
                    </a:cubicBezTo>
                    <a:lnTo>
                      <a:pt x="4059" y="4138"/>
                    </a:lnTo>
                    <a:cubicBezTo>
                      <a:pt x="4635" y="4138"/>
                      <a:pt x="5002" y="3326"/>
                      <a:pt x="4740" y="2645"/>
                    </a:cubicBezTo>
                    <a:lnTo>
                      <a:pt x="37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1417725" y="1507350"/>
                <a:ext cx="962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525" fill="none" extrusionOk="0">
                    <a:moveTo>
                      <a:pt x="0" y="27"/>
                    </a:moveTo>
                    <a:cubicBezTo>
                      <a:pt x="0" y="27"/>
                      <a:pt x="1283" y="525"/>
                      <a:pt x="3849" y="1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1411825" y="1520450"/>
                <a:ext cx="1008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891" fill="none" extrusionOk="0">
                    <a:moveTo>
                      <a:pt x="1" y="524"/>
                    </a:moveTo>
                    <a:cubicBezTo>
                      <a:pt x="1" y="524"/>
                      <a:pt x="1205" y="891"/>
                      <a:pt x="4033" y="1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8" name="Google Shape;1978;p37"/>
            <p:cNvSpPr/>
            <p:nvPr/>
          </p:nvSpPr>
          <p:spPr>
            <a:xfrm>
              <a:off x="1219549" y="705620"/>
              <a:ext cx="642696" cy="1360635"/>
            </a:xfrm>
            <a:custGeom>
              <a:avLst/>
              <a:gdLst/>
              <a:ahLst/>
              <a:cxnLst/>
              <a:rect l="l" t="t" r="r" b="b"/>
              <a:pathLst>
                <a:path w="18330" h="38806" fill="none" extrusionOk="0">
                  <a:moveTo>
                    <a:pt x="18330" y="1"/>
                  </a:moveTo>
                  <a:cubicBezTo>
                    <a:pt x="18330" y="1"/>
                    <a:pt x="13721" y="1257"/>
                    <a:pt x="10213" y="9924"/>
                  </a:cubicBezTo>
                  <a:cubicBezTo>
                    <a:pt x="7987" y="15423"/>
                    <a:pt x="8746" y="20739"/>
                    <a:pt x="4374" y="25478"/>
                  </a:cubicBezTo>
                  <a:cubicBezTo>
                    <a:pt x="1" y="30191"/>
                    <a:pt x="5264" y="37837"/>
                    <a:pt x="6180" y="38806"/>
                  </a:cubicBezTo>
                </a:path>
              </a:pathLst>
            </a:custGeom>
            <a:solidFill>
              <a:schemeClr val="dk1"/>
            </a:solidFill>
            <a:ln w="5900" cap="rnd" cmpd="sng">
              <a:solidFill>
                <a:srgbClr val="0304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37"/>
            <p:cNvGrpSpPr/>
            <p:nvPr/>
          </p:nvGrpSpPr>
          <p:grpSpPr>
            <a:xfrm>
              <a:off x="1555585" y="-343105"/>
              <a:ext cx="1132940" cy="1140197"/>
              <a:chOff x="1656000" y="1216525"/>
              <a:chExt cx="807800" cy="812975"/>
            </a:xfrm>
          </p:grpSpPr>
          <p:sp>
            <p:nvSpPr>
              <p:cNvPr id="1980" name="Google Shape;1980;p37"/>
              <p:cNvSpPr/>
              <p:nvPr/>
            </p:nvSpPr>
            <p:spPr>
              <a:xfrm>
                <a:off x="1656000" y="1216525"/>
                <a:ext cx="807800" cy="744050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29762" extrusionOk="0">
                    <a:moveTo>
                      <a:pt x="17243" y="0"/>
                    </a:moveTo>
                    <a:cubicBezTo>
                      <a:pt x="12011" y="0"/>
                      <a:pt x="6767" y="3073"/>
                      <a:pt x="3954" y="8361"/>
                    </a:cubicBezTo>
                    <a:cubicBezTo>
                      <a:pt x="0" y="15745"/>
                      <a:pt x="2278" y="24648"/>
                      <a:pt x="9008" y="28261"/>
                    </a:cubicBezTo>
                    <a:cubicBezTo>
                      <a:pt x="10925" y="29279"/>
                      <a:pt x="12994" y="29761"/>
                      <a:pt x="15065" y="29761"/>
                    </a:cubicBezTo>
                    <a:cubicBezTo>
                      <a:pt x="20290" y="29761"/>
                      <a:pt x="25526" y="26689"/>
                      <a:pt x="28358" y="21401"/>
                    </a:cubicBezTo>
                    <a:cubicBezTo>
                      <a:pt x="32312" y="14017"/>
                      <a:pt x="30034" y="5114"/>
                      <a:pt x="23304" y="1501"/>
                    </a:cubicBezTo>
                    <a:cubicBezTo>
                      <a:pt x="21387" y="483"/>
                      <a:pt x="19316" y="0"/>
                      <a:pt x="17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2049425" y="1459575"/>
                <a:ext cx="11915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3573" extrusionOk="0">
                    <a:moveTo>
                      <a:pt x="629" y="1"/>
                    </a:moveTo>
                    <a:lnTo>
                      <a:pt x="629" y="1"/>
                    </a:lnTo>
                    <a:cubicBezTo>
                      <a:pt x="0" y="1231"/>
                      <a:pt x="393" y="2697"/>
                      <a:pt x="1519" y="3300"/>
                    </a:cubicBezTo>
                    <a:cubicBezTo>
                      <a:pt x="1858" y="3485"/>
                      <a:pt x="2222" y="3572"/>
                      <a:pt x="2583" y="3572"/>
                    </a:cubicBezTo>
                    <a:cubicBezTo>
                      <a:pt x="3450" y="3572"/>
                      <a:pt x="4304" y="3069"/>
                      <a:pt x="4766" y="2200"/>
                    </a:cubicBezTo>
                    <a:lnTo>
                      <a:pt x="6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2188850" y="1496225"/>
                <a:ext cx="145350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605" fill="none" extrusionOk="0">
                    <a:moveTo>
                      <a:pt x="4714" y="5604"/>
                    </a:moveTo>
                    <a:cubicBezTo>
                      <a:pt x="5813" y="3667"/>
                      <a:pt x="5656" y="1467"/>
                      <a:pt x="4347" y="734"/>
                    </a:cubicBezTo>
                    <a:cubicBezTo>
                      <a:pt x="3038" y="1"/>
                      <a:pt x="1100" y="996"/>
                      <a:pt x="0" y="293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1892975" y="1328650"/>
                <a:ext cx="145350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631" fill="none" extrusionOk="0">
                    <a:moveTo>
                      <a:pt x="4713" y="5630"/>
                    </a:moveTo>
                    <a:cubicBezTo>
                      <a:pt x="5813" y="3666"/>
                      <a:pt x="5656" y="1493"/>
                      <a:pt x="4347" y="760"/>
                    </a:cubicBezTo>
                    <a:cubicBezTo>
                      <a:pt x="3037" y="1"/>
                      <a:pt x="1100" y="996"/>
                      <a:pt x="0" y="2933"/>
                    </a:cubicBezTo>
                  </a:path>
                </a:pathLst>
              </a:custGeom>
              <a:noFill/>
              <a:ln w="5900" cap="flat" cmpd="sng">
                <a:solidFill>
                  <a:schemeClr val="dk1"/>
                </a:solidFill>
                <a:prstDash val="solid"/>
                <a:miter lim="261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1774475" y="1389600"/>
                <a:ext cx="126375" cy="110650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4426" extrusionOk="0">
                    <a:moveTo>
                      <a:pt x="2534" y="1"/>
                    </a:moveTo>
                    <a:cubicBezTo>
                      <a:pt x="1743" y="1"/>
                      <a:pt x="977" y="430"/>
                      <a:pt x="577" y="1176"/>
                    </a:cubicBezTo>
                    <a:cubicBezTo>
                      <a:pt x="1" y="2250"/>
                      <a:pt x="420" y="3585"/>
                      <a:pt x="1493" y="4161"/>
                    </a:cubicBezTo>
                    <a:cubicBezTo>
                      <a:pt x="1826" y="4340"/>
                      <a:pt x="2185" y="4425"/>
                      <a:pt x="2538" y="4425"/>
                    </a:cubicBezTo>
                    <a:cubicBezTo>
                      <a:pt x="3322" y="4425"/>
                      <a:pt x="4081" y="4003"/>
                      <a:pt x="4478" y="3245"/>
                    </a:cubicBezTo>
                    <a:cubicBezTo>
                      <a:pt x="5054" y="2171"/>
                      <a:pt x="4662" y="836"/>
                      <a:pt x="3562" y="260"/>
                    </a:cubicBezTo>
                    <a:cubicBezTo>
                      <a:pt x="3234" y="84"/>
                      <a:pt x="2882" y="1"/>
                      <a:pt x="25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2244500" y="1640325"/>
                <a:ext cx="126350" cy="110625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4425" extrusionOk="0">
                    <a:moveTo>
                      <a:pt x="2528" y="0"/>
                    </a:moveTo>
                    <a:cubicBezTo>
                      <a:pt x="1732" y="0"/>
                      <a:pt x="958" y="430"/>
                      <a:pt x="576" y="1176"/>
                    </a:cubicBezTo>
                    <a:cubicBezTo>
                      <a:pt x="0" y="2249"/>
                      <a:pt x="393" y="3585"/>
                      <a:pt x="1466" y="4161"/>
                    </a:cubicBezTo>
                    <a:cubicBezTo>
                      <a:pt x="1800" y="4339"/>
                      <a:pt x="2160" y="4425"/>
                      <a:pt x="2516" y="4425"/>
                    </a:cubicBezTo>
                    <a:cubicBezTo>
                      <a:pt x="3307" y="4425"/>
                      <a:pt x="4072" y="4003"/>
                      <a:pt x="4451" y="3244"/>
                    </a:cubicBezTo>
                    <a:cubicBezTo>
                      <a:pt x="5054" y="2171"/>
                      <a:pt x="4635" y="835"/>
                      <a:pt x="3561" y="259"/>
                    </a:cubicBezTo>
                    <a:cubicBezTo>
                      <a:pt x="3233" y="83"/>
                      <a:pt x="2878" y="0"/>
                      <a:pt x="2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1942725" y="1240925"/>
                <a:ext cx="2775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887" fill="none" extrusionOk="0">
                    <a:moveTo>
                      <a:pt x="0" y="1886"/>
                    </a:moveTo>
                    <a:cubicBezTo>
                      <a:pt x="3509" y="132"/>
                      <a:pt x="7594" y="1"/>
                      <a:pt x="11102" y="1886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>
                <a:off x="1883800" y="1301825"/>
                <a:ext cx="334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917" fill="none" extrusionOk="0">
                    <a:moveTo>
                      <a:pt x="1" y="917"/>
                    </a:moveTo>
                    <a:cubicBezTo>
                      <a:pt x="419" y="576"/>
                      <a:pt x="865" y="288"/>
                      <a:pt x="1336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1899500" y="1889000"/>
                <a:ext cx="21932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1520" fill="none" extrusionOk="0">
                    <a:moveTo>
                      <a:pt x="8773" y="917"/>
                    </a:moveTo>
                    <a:cubicBezTo>
                      <a:pt x="6940" y="1414"/>
                      <a:pt x="5028" y="1519"/>
                      <a:pt x="3195" y="1152"/>
                    </a:cubicBezTo>
                    <a:cubicBezTo>
                      <a:pt x="2096" y="943"/>
                      <a:pt x="1022" y="55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 w="8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1788225" y="1902750"/>
                <a:ext cx="123750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070" extrusionOk="0">
                    <a:moveTo>
                      <a:pt x="2724" y="0"/>
                    </a:moveTo>
                    <a:lnTo>
                      <a:pt x="603" y="1886"/>
                    </a:lnTo>
                    <a:cubicBezTo>
                      <a:pt x="53" y="2383"/>
                      <a:pt x="1" y="3273"/>
                      <a:pt x="498" y="3535"/>
                    </a:cubicBezTo>
                    <a:lnTo>
                      <a:pt x="1703" y="4190"/>
                    </a:lnTo>
                    <a:lnTo>
                      <a:pt x="2043" y="4373"/>
                    </a:lnTo>
                    <a:lnTo>
                      <a:pt x="3247" y="5001"/>
                    </a:lnTo>
                    <a:cubicBezTo>
                      <a:pt x="3336" y="5048"/>
                      <a:pt x="3432" y="5070"/>
                      <a:pt x="3529" y="5070"/>
                    </a:cubicBezTo>
                    <a:cubicBezTo>
                      <a:pt x="3978" y="5070"/>
                      <a:pt x="4471" y="4609"/>
                      <a:pt x="4557" y="4006"/>
                    </a:cubicBezTo>
                    <a:lnTo>
                      <a:pt x="4949" y="1205"/>
                    </a:lnTo>
                    <a:lnTo>
                      <a:pt x="27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>
                <a:off x="1840600" y="1896200"/>
                <a:ext cx="8512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808" fill="none" extrusionOk="0">
                    <a:moveTo>
                      <a:pt x="0" y="0"/>
                    </a:moveTo>
                    <a:cubicBezTo>
                      <a:pt x="0" y="0"/>
                      <a:pt x="864" y="1048"/>
                      <a:pt x="3404" y="1807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>
                <a:off x="1822925" y="1915825"/>
                <a:ext cx="9495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1415" fill="none" extrusionOk="0">
                    <a:moveTo>
                      <a:pt x="0" y="1"/>
                    </a:moveTo>
                    <a:cubicBezTo>
                      <a:pt x="0" y="1"/>
                      <a:pt x="891" y="865"/>
                      <a:pt x="3797" y="1415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37"/>
            <p:cNvGrpSpPr/>
            <p:nvPr/>
          </p:nvGrpSpPr>
          <p:grpSpPr>
            <a:xfrm>
              <a:off x="372926" y="1160060"/>
              <a:ext cx="1174418" cy="1636928"/>
              <a:chOff x="812750" y="2288300"/>
              <a:chExt cx="837375" cy="1167150"/>
            </a:xfrm>
          </p:grpSpPr>
          <p:sp>
            <p:nvSpPr>
              <p:cNvPr id="1993" name="Google Shape;1993;p37"/>
              <p:cNvSpPr/>
              <p:nvPr/>
            </p:nvSpPr>
            <p:spPr>
              <a:xfrm>
                <a:off x="1333925" y="3045675"/>
                <a:ext cx="316200" cy="345525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13821" extrusionOk="0">
                    <a:moveTo>
                      <a:pt x="2776" y="1"/>
                    </a:moveTo>
                    <a:lnTo>
                      <a:pt x="1" y="1939"/>
                    </a:lnTo>
                    <a:cubicBezTo>
                      <a:pt x="1" y="1939"/>
                      <a:pt x="2279" y="9218"/>
                      <a:pt x="3928" y="11732"/>
                    </a:cubicBezTo>
                    <a:cubicBezTo>
                      <a:pt x="4725" y="12978"/>
                      <a:pt x="6234" y="13821"/>
                      <a:pt x="7713" y="13821"/>
                    </a:cubicBezTo>
                    <a:cubicBezTo>
                      <a:pt x="9248" y="13821"/>
                      <a:pt x="10751" y="12913"/>
                      <a:pt x="11391" y="10606"/>
                    </a:cubicBezTo>
                    <a:cubicBezTo>
                      <a:pt x="12648" y="6102"/>
                      <a:pt x="2776" y="1"/>
                      <a:pt x="2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>
                <a:off x="1441950" y="3243375"/>
                <a:ext cx="157775" cy="92975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3719" fill="none" extrusionOk="0">
                    <a:moveTo>
                      <a:pt x="6310" y="1"/>
                    </a:moveTo>
                    <a:lnTo>
                      <a:pt x="0" y="3719"/>
                    </a:ln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>
                <a:off x="990925" y="3083000"/>
                <a:ext cx="269700" cy="37245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14898" extrusionOk="0">
                    <a:moveTo>
                      <a:pt x="7148" y="0"/>
                    </a:moveTo>
                    <a:cubicBezTo>
                      <a:pt x="7148" y="0"/>
                      <a:pt x="0" y="9139"/>
                      <a:pt x="2723" y="12936"/>
                    </a:cubicBezTo>
                    <a:cubicBezTo>
                      <a:pt x="3739" y="14338"/>
                      <a:pt x="4922" y="14897"/>
                      <a:pt x="6045" y="14897"/>
                    </a:cubicBezTo>
                    <a:cubicBezTo>
                      <a:pt x="7962" y="14897"/>
                      <a:pt x="9704" y="13266"/>
                      <a:pt x="10133" y="11417"/>
                    </a:cubicBezTo>
                    <a:cubicBezTo>
                      <a:pt x="10788" y="8484"/>
                      <a:pt x="10421" y="865"/>
                      <a:pt x="10421" y="865"/>
                    </a:cubicBezTo>
                    <a:lnTo>
                      <a:pt x="7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>
                <a:off x="1053100" y="3336325"/>
                <a:ext cx="18070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310" fill="none" extrusionOk="0">
                    <a:moveTo>
                      <a:pt x="1" y="1"/>
                    </a:moveTo>
                    <a:lnTo>
                      <a:pt x="7227" y="1310"/>
                    </a:ln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>
                <a:off x="1251450" y="2541850"/>
                <a:ext cx="389000" cy="283150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11326" extrusionOk="0">
                    <a:moveTo>
                      <a:pt x="11176" y="0"/>
                    </a:moveTo>
                    <a:cubicBezTo>
                      <a:pt x="10286" y="0"/>
                      <a:pt x="9364" y="488"/>
                      <a:pt x="8641" y="1642"/>
                    </a:cubicBezTo>
                    <a:cubicBezTo>
                      <a:pt x="6049" y="5779"/>
                      <a:pt x="315" y="5962"/>
                      <a:pt x="315" y="5962"/>
                    </a:cubicBezTo>
                    <a:cubicBezTo>
                      <a:pt x="0" y="7350"/>
                      <a:pt x="1310" y="11094"/>
                      <a:pt x="4111" y="11278"/>
                    </a:cubicBezTo>
                    <a:cubicBezTo>
                      <a:pt x="4569" y="11303"/>
                      <a:pt x="5042" y="11326"/>
                      <a:pt x="5528" y="11326"/>
                    </a:cubicBezTo>
                    <a:cubicBezTo>
                      <a:pt x="8045" y="11326"/>
                      <a:pt x="10883" y="10716"/>
                      <a:pt x="13407" y="6721"/>
                    </a:cubicBezTo>
                    <a:cubicBezTo>
                      <a:pt x="15560" y="3266"/>
                      <a:pt x="13477" y="0"/>
                      <a:pt x="11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>
                <a:off x="1447825" y="2566525"/>
                <a:ext cx="83825" cy="10605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4242" fill="none" extrusionOk="0">
                    <a:moveTo>
                      <a:pt x="1258" y="0"/>
                    </a:moveTo>
                    <a:cubicBezTo>
                      <a:pt x="1258" y="0"/>
                      <a:pt x="1" y="3037"/>
                      <a:pt x="3352" y="4242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>
                <a:off x="1490375" y="2665350"/>
                <a:ext cx="24900" cy="20950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8380" fill="none" extrusionOk="0">
                    <a:moveTo>
                      <a:pt x="996" y="1"/>
                    </a:moveTo>
                    <a:cubicBezTo>
                      <a:pt x="577" y="1546"/>
                      <a:pt x="1" y="5238"/>
                      <a:pt x="786" y="8380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>
                <a:off x="812750" y="2761600"/>
                <a:ext cx="388325" cy="3218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2873" extrusionOk="0">
                    <a:moveTo>
                      <a:pt x="10950" y="0"/>
                    </a:moveTo>
                    <a:cubicBezTo>
                      <a:pt x="10950" y="0"/>
                      <a:pt x="9012" y="5394"/>
                      <a:pt x="4273" y="6598"/>
                    </a:cubicBezTo>
                    <a:cubicBezTo>
                      <a:pt x="1" y="7661"/>
                      <a:pt x="1729" y="12872"/>
                      <a:pt x="6120" y="12872"/>
                    </a:cubicBezTo>
                    <a:cubicBezTo>
                      <a:pt x="6600" y="12872"/>
                      <a:pt x="7112" y="12810"/>
                      <a:pt x="7651" y="12673"/>
                    </a:cubicBezTo>
                    <a:cubicBezTo>
                      <a:pt x="13123" y="11285"/>
                      <a:pt x="14118" y="7986"/>
                      <a:pt x="14825" y="5237"/>
                    </a:cubicBezTo>
                    <a:cubicBezTo>
                      <a:pt x="15532" y="2514"/>
                      <a:pt x="12390" y="105"/>
                      <a:pt x="10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>
                <a:off x="874400" y="2959975"/>
                <a:ext cx="1145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3637" extrusionOk="0">
                    <a:moveTo>
                      <a:pt x="1918" y="0"/>
                    </a:moveTo>
                    <a:cubicBezTo>
                      <a:pt x="1325" y="0"/>
                      <a:pt x="792" y="251"/>
                      <a:pt x="498" y="732"/>
                    </a:cubicBezTo>
                    <a:cubicBezTo>
                      <a:pt x="0" y="1518"/>
                      <a:pt x="419" y="2670"/>
                      <a:pt x="1414" y="3272"/>
                    </a:cubicBezTo>
                    <a:cubicBezTo>
                      <a:pt x="1820" y="3518"/>
                      <a:pt x="2257" y="3637"/>
                      <a:pt x="2665" y="3637"/>
                    </a:cubicBezTo>
                    <a:cubicBezTo>
                      <a:pt x="3257" y="3637"/>
                      <a:pt x="3790" y="3386"/>
                      <a:pt x="4085" y="2905"/>
                    </a:cubicBezTo>
                    <a:cubicBezTo>
                      <a:pt x="4582" y="2120"/>
                      <a:pt x="4164" y="968"/>
                      <a:pt x="3169" y="365"/>
                    </a:cubicBezTo>
                    <a:cubicBezTo>
                      <a:pt x="2763" y="120"/>
                      <a:pt x="2326" y="0"/>
                      <a:pt x="19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7"/>
              <p:cNvSpPr/>
              <p:nvPr/>
            </p:nvSpPr>
            <p:spPr>
              <a:xfrm>
                <a:off x="1010550" y="2681450"/>
                <a:ext cx="484425" cy="522950"/>
              </a:xfrm>
              <a:custGeom>
                <a:avLst/>
                <a:gdLst/>
                <a:ahLst/>
                <a:cxnLst/>
                <a:rect l="l" t="t" r="r" b="b"/>
                <a:pathLst>
                  <a:path w="19377" h="20918" extrusionOk="0">
                    <a:moveTo>
                      <a:pt x="10400" y="0"/>
                    </a:moveTo>
                    <a:cubicBezTo>
                      <a:pt x="7773" y="0"/>
                      <a:pt x="2978" y="1754"/>
                      <a:pt x="1676" y="9831"/>
                    </a:cubicBezTo>
                    <a:cubicBezTo>
                      <a:pt x="1" y="20252"/>
                      <a:pt x="7856" y="20802"/>
                      <a:pt x="9453" y="20907"/>
                    </a:cubicBezTo>
                    <a:cubicBezTo>
                      <a:pt x="9554" y="20913"/>
                      <a:pt x="9681" y="20917"/>
                      <a:pt x="9829" y="20917"/>
                    </a:cubicBezTo>
                    <a:cubicBezTo>
                      <a:pt x="12069" y="20917"/>
                      <a:pt x="19302" y="19990"/>
                      <a:pt x="19351" y="12501"/>
                    </a:cubicBezTo>
                    <a:cubicBezTo>
                      <a:pt x="19377" y="4515"/>
                      <a:pt x="11993" y="326"/>
                      <a:pt x="11993" y="326"/>
                    </a:cubicBezTo>
                    <a:cubicBezTo>
                      <a:pt x="11730" y="145"/>
                      <a:pt x="11155" y="0"/>
                      <a:pt x="10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7"/>
              <p:cNvSpPr/>
              <p:nvPr/>
            </p:nvSpPr>
            <p:spPr>
              <a:xfrm>
                <a:off x="1046550" y="2667325"/>
                <a:ext cx="415050" cy="313575"/>
              </a:xfrm>
              <a:custGeom>
                <a:avLst/>
                <a:gdLst/>
                <a:ahLst/>
                <a:cxnLst/>
                <a:rect l="l" t="t" r="r" b="b"/>
                <a:pathLst>
                  <a:path w="16602" h="12543" fill="none" extrusionOk="0">
                    <a:moveTo>
                      <a:pt x="1" y="12543"/>
                    </a:moveTo>
                    <a:cubicBezTo>
                      <a:pt x="27" y="11888"/>
                      <a:pt x="105" y="11155"/>
                      <a:pt x="236" y="10396"/>
                    </a:cubicBezTo>
                    <a:cubicBezTo>
                      <a:pt x="1912" y="0"/>
                      <a:pt x="9375" y="79"/>
                      <a:pt x="10553" y="891"/>
                    </a:cubicBezTo>
                    <a:cubicBezTo>
                      <a:pt x="10553" y="891"/>
                      <a:pt x="14507" y="3116"/>
                      <a:pt x="16602" y="7437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7"/>
              <p:cNvSpPr/>
              <p:nvPr/>
            </p:nvSpPr>
            <p:spPr>
              <a:xfrm>
                <a:off x="1098925" y="3081700"/>
                <a:ext cx="378400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15136" h="4976" fill="none" extrusionOk="0">
                    <a:moveTo>
                      <a:pt x="15135" y="0"/>
                    </a:moveTo>
                    <a:cubicBezTo>
                      <a:pt x="13119" y="4635"/>
                      <a:pt x="7280" y="4975"/>
                      <a:pt x="5918" y="4897"/>
                    </a:cubicBezTo>
                    <a:cubicBezTo>
                      <a:pt x="5002" y="4844"/>
                      <a:pt x="2043" y="4635"/>
                      <a:pt x="0" y="2540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7"/>
              <p:cNvSpPr/>
              <p:nvPr/>
            </p:nvSpPr>
            <p:spPr>
              <a:xfrm>
                <a:off x="901225" y="2353125"/>
                <a:ext cx="143400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5282" extrusionOk="0">
                    <a:moveTo>
                      <a:pt x="2870" y="1"/>
                    </a:moveTo>
                    <a:cubicBezTo>
                      <a:pt x="2701" y="1"/>
                      <a:pt x="2529" y="17"/>
                      <a:pt x="2357" y="52"/>
                    </a:cubicBezTo>
                    <a:cubicBezTo>
                      <a:pt x="917" y="340"/>
                      <a:pt x="1" y="1728"/>
                      <a:pt x="263" y="3142"/>
                    </a:cubicBezTo>
                    <a:cubicBezTo>
                      <a:pt x="518" y="4417"/>
                      <a:pt x="1634" y="5281"/>
                      <a:pt x="2886" y="5281"/>
                    </a:cubicBezTo>
                    <a:cubicBezTo>
                      <a:pt x="3049" y="5281"/>
                      <a:pt x="3213" y="5267"/>
                      <a:pt x="3379" y="5237"/>
                    </a:cubicBezTo>
                    <a:cubicBezTo>
                      <a:pt x="4793" y="4949"/>
                      <a:pt x="5735" y="3561"/>
                      <a:pt x="5447" y="2121"/>
                    </a:cubicBezTo>
                    <a:cubicBezTo>
                      <a:pt x="5194" y="879"/>
                      <a:pt x="4093" y="1"/>
                      <a:pt x="2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7"/>
              <p:cNvSpPr/>
              <p:nvPr/>
            </p:nvSpPr>
            <p:spPr>
              <a:xfrm>
                <a:off x="929375" y="2379100"/>
                <a:ext cx="871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3204" extrusionOk="0">
                    <a:moveTo>
                      <a:pt x="1739" y="1"/>
                    </a:moveTo>
                    <a:cubicBezTo>
                      <a:pt x="1632" y="1"/>
                      <a:pt x="1523" y="12"/>
                      <a:pt x="1415" y="35"/>
                    </a:cubicBezTo>
                    <a:cubicBezTo>
                      <a:pt x="551" y="218"/>
                      <a:pt x="1" y="1056"/>
                      <a:pt x="158" y="1920"/>
                    </a:cubicBezTo>
                    <a:cubicBezTo>
                      <a:pt x="320" y="2685"/>
                      <a:pt x="995" y="3203"/>
                      <a:pt x="1748" y="3203"/>
                    </a:cubicBezTo>
                    <a:cubicBezTo>
                      <a:pt x="1845" y="3203"/>
                      <a:pt x="1944" y="3195"/>
                      <a:pt x="2043" y="3177"/>
                    </a:cubicBezTo>
                    <a:cubicBezTo>
                      <a:pt x="2907" y="2993"/>
                      <a:pt x="3483" y="2156"/>
                      <a:pt x="3300" y="1291"/>
                    </a:cubicBezTo>
                    <a:cubicBezTo>
                      <a:pt x="3163" y="536"/>
                      <a:pt x="2485" y="1"/>
                      <a:pt x="17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7"/>
              <p:cNvSpPr/>
              <p:nvPr/>
            </p:nvSpPr>
            <p:spPr>
              <a:xfrm>
                <a:off x="1231800" y="2288300"/>
                <a:ext cx="143400" cy="131600"/>
              </a:xfrm>
              <a:custGeom>
                <a:avLst/>
                <a:gdLst/>
                <a:ahLst/>
                <a:cxnLst/>
                <a:rect l="l" t="t" r="r" b="b"/>
                <a:pathLst>
                  <a:path w="5736" h="5264" extrusionOk="0">
                    <a:moveTo>
                      <a:pt x="2888" y="0"/>
                    </a:moveTo>
                    <a:cubicBezTo>
                      <a:pt x="2714" y="0"/>
                      <a:pt x="2536" y="17"/>
                      <a:pt x="2357" y="53"/>
                    </a:cubicBezTo>
                    <a:cubicBezTo>
                      <a:pt x="944" y="315"/>
                      <a:pt x="1" y="1703"/>
                      <a:pt x="289" y="3143"/>
                    </a:cubicBezTo>
                    <a:cubicBezTo>
                      <a:pt x="542" y="4385"/>
                      <a:pt x="1644" y="5263"/>
                      <a:pt x="2866" y="5263"/>
                    </a:cubicBezTo>
                    <a:cubicBezTo>
                      <a:pt x="3035" y="5263"/>
                      <a:pt x="3207" y="5246"/>
                      <a:pt x="3379" y="5211"/>
                    </a:cubicBezTo>
                    <a:cubicBezTo>
                      <a:pt x="4819" y="4923"/>
                      <a:pt x="5735" y="3536"/>
                      <a:pt x="5447" y="2122"/>
                    </a:cubicBezTo>
                    <a:cubicBezTo>
                      <a:pt x="5218" y="860"/>
                      <a:pt x="4124" y="0"/>
                      <a:pt x="2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7"/>
              <p:cNvSpPr/>
              <p:nvPr/>
            </p:nvSpPr>
            <p:spPr>
              <a:xfrm>
                <a:off x="1259950" y="2313825"/>
                <a:ext cx="871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3204" extrusionOk="0">
                    <a:moveTo>
                      <a:pt x="1736" y="0"/>
                    </a:moveTo>
                    <a:cubicBezTo>
                      <a:pt x="1639" y="0"/>
                      <a:pt x="1540" y="9"/>
                      <a:pt x="1441" y="27"/>
                    </a:cubicBezTo>
                    <a:cubicBezTo>
                      <a:pt x="577" y="210"/>
                      <a:pt x="1" y="1048"/>
                      <a:pt x="184" y="1912"/>
                    </a:cubicBezTo>
                    <a:cubicBezTo>
                      <a:pt x="321" y="2668"/>
                      <a:pt x="979" y="3203"/>
                      <a:pt x="1738" y="3203"/>
                    </a:cubicBezTo>
                    <a:cubicBezTo>
                      <a:pt x="1847" y="3203"/>
                      <a:pt x="1958" y="3192"/>
                      <a:pt x="2069" y="3169"/>
                    </a:cubicBezTo>
                    <a:cubicBezTo>
                      <a:pt x="2933" y="3012"/>
                      <a:pt x="3483" y="2174"/>
                      <a:pt x="3326" y="1284"/>
                    </a:cubicBezTo>
                    <a:cubicBezTo>
                      <a:pt x="3164" y="519"/>
                      <a:pt x="2489" y="0"/>
                      <a:pt x="17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7"/>
              <p:cNvSpPr/>
              <p:nvPr/>
            </p:nvSpPr>
            <p:spPr>
              <a:xfrm>
                <a:off x="916950" y="2316800"/>
                <a:ext cx="498175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19927" h="16967" extrusionOk="0">
                    <a:moveTo>
                      <a:pt x="10296" y="1"/>
                    </a:moveTo>
                    <a:cubicBezTo>
                      <a:pt x="9649" y="1"/>
                      <a:pt x="8990" y="64"/>
                      <a:pt x="8327" y="196"/>
                    </a:cubicBezTo>
                    <a:cubicBezTo>
                      <a:pt x="3326" y="1165"/>
                      <a:pt x="0" y="5695"/>
                      <a:pt x="917" y="10277"/>
                    </a:cubicBezTo>
                    <a:cubicBezTo>
                      <a:pt x="1689" y="14252"/>
                      <a:pt x="5397" y="16966"/>
                      <a:pt x="9631" y="16966"/>
                    </a:cubicBezTo>
                    <a:cubicBezTo>
                      <a:pt x="10278" y="16966"/>
                      <a:pt x="10937" y="16903"/>
                      <a:pt x="11600" y="16771"/>
                    </a:cubicBezTo>
                    <a:cubicBezTo>
                      <a:pt x="16601" y="15802"/>
                      <a:pt x="19926" y="11272"/>
                      <a:pt x="19010" y="6690"/>
                    </a:cubicBezTo>
                    <a:cubicBezTo>
                      <a:pt x="18238" y="2715"/>
                      <a:pt x="14530" y="1"/>
                      <a:pt x="10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7"/>
              <p:cNvSpPr/>
              <p:nvPr/>
            </p:nvSpPr>
            <p:spPr>
              <a:xfrm>
                <a:off x="1119225" y="2489275"/>
                <a:ext cx="89050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2279" fill="none" extrusionOk="0">
                    <a:moveTo>
                      <a:pt x="0" y="838"/>
                    </a:moveTo>
                    <a:cubicBezTo>
                      <a:pt x="393" y="1729"/>
                      <a:pt x="1283" y="2278"/>
                      <a:pt x="2147" y="2069"/>
                    </a:cubicBezTo>
                    <a:cubicBezTo>
                      <a:pt x="3011" y="1859"/>
                      <a:pt x="3561" y="995"/>
                      <a:pt x="3535" y="0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7"/>
              <p:cNvSpPr/>
              <p:nvPr/>
            </p:nvSpPr>
            <p:spPr>
              <a:xfrm>
                <a:off x="1159150" y="2482075"/>
                <a:ext cx="1377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357" fill="none" extrusionOk="0">
                    <a:moveTo>
                      <a:pt x="550" y="2357"/>
                    </a:moveTo>
                    <a:lnTo>
                      <a:pt x="0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7"/>
              <p:cNvSpPr/>
              <p:nvPr/>
            </p:nvSpPr>
            <p:spPr>
              <a:xfrm>
                <a:off x="1128375" y="2470575"/>
                <a:ext cx="641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1297" extrusionOk="0">
                    <a:moveTo>
                      <a:pt x="1684" y="1"/>
                    </a:moveTo>
                    <a:cubicBezTo>
                      <a:pt x="1512" y="1"/>
                      <a:pt x="1323" y="22"/>
                      <a:pt x="1127" y="68"/>
                    </a:cubicBezTo>
                    <a:cubicBezTo>
                      <a:pt x="472" y="198"/>
                      <a:pt x="1" y="591"/>
                      <a:pt x="79" y="932"/>
                    </a:cubicBezTo>
                    <a:cubicBezTo>
                      <a:pt x="137" y="1164"/>
                      <a:pt x="482" y="1296"/>
                      <a:pt x="923" y="1296"/>
                    </a:cubicBezTo>
                    <a:cubicBezTo>
                      <a:pt x="1078" y="1296"/>
                      <a:pt x="1244" y="1280"/>
                      <a:pt x="1415" y="1246"/>
                    </a:cubicBezTo>
                    <a:cubicBezTo>
                      <a:pt x="2069" y="1089"/>
                      <a:pt x="2567" y="696"/>
                      <a:pt x="2488" y="356"/>
                    </a:cubicBezTo>
                    <a:cubicBezTo>
                      <a:pt x="2432" y="132"/>
                      <a:pt x="211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7"/>
              <p:cNvSpPr/>
              <p:nvPr/>
            </p:nvSpPr>
            <p:spPr>
              <a:xfrm>
                <a:off x="955575" y="2554700"/>
                <a:ext cx="7792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884" extrusionOk="0">
                    <a:moveTo>
                      <a:pt x="1563" y="0"/>
                    </a:moveTo>
                    <a:cubicBezTo>
                      <a:pt x="1471" y="0"/>
                      <a:pt x="1377" y="9"/>
                      <a:pt x="1283" y="28"/>
                    </a:cubicBezTo>
                    <a:cubicBezTo>
                      <a:pt x="498" y="185"/>
                      <a:pt x="0" y="944"/>
                      <a:pt x="157" y="1704"/>
                    </a:cubicBezTo>
                    <a:cubicBezTo>
                      <a:pt x="272" y="2395"/>
                      <a:pt x="875" y="2884"/>
                      <a:pt x="1553" y="2884"/>
                    </a:cubicBezTo>
                    <a:cubicBezTo>
                      <a:pt x="1645" y="2884"/>
                      <a:pt x="1739" y="2875"/>
                      <a:pt x="1833" y="2856"/>
                    </a:cubicBezTo>
                    <a:cubicBezTo>
                      <a:pt x="2619" y="2699"/>
                      <a:pt x="3116" y="1939"/>
                      <a:pt x="2959" y="1154"/>
                    </a:cubicBezTo>
                    <a:cubicBezTo>
                      <a:pt x="2821" y="486"/>
                      <a:pt x="2236" y="0"/>
                      <a:pt x="15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7"/>
              <p:cNvSpPr/>
              <p:nvPr/>
            </p:nvSpPr>
            <p:spPr>
              <a:xfrm>
                <a:off x="1312325" y="2480075"/>
                <a:ext cx="7792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884" extrusionOk="0">
                    <a:moveTo>
                      <a:pt x="1564" y="0"/>
                    </a:moveTo>
                    <a:cubicBezTo>
                      <a:pt x="1472" y="0"/>
                      <a:pt x="1378" y="9"/>
                      <a:pt x="1284" y="28"/>
                    </a:cubicBezTo>
                    <a:cubicBezTo>
                      <a:pt x="498" y="185"/>
                      <a:pt x="1" y="944"/>
                      <a:pt x="158" y="1730"/>
                    </a:cubicBezTo>
                    <a:cubicBezTo>
                      <a:pt x="296" y="2398"/>
                      <a:pt x="880" y="2884"/>
                      <a:pt x="1554" y="2884"/>
                    </a:cubicBezTo>
                    <a:cubicBezTo>
                      <a:pt x="1646" y="2884"/>
                      <a:pt x="1739" y="2875"/>
                      <a:pt x="1833" y="2856"/>
                    </a:cubicBezTo>
                    <a:cubicBezTo>
                      <a:pt x="2619" y="2699"/>
                      <a:pt x="3116" y="1939"/>
                      <a:pt x="2959" y="1154"/>
                    </a:cubicBezTo>
                    <a:cubicBezTo>
                      <a:pt x="2844" y="486"/>
                      <a:pt x="2242" y="0"/>
                      <a:pt x="1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7"/>
              <p:cNvSpPr/>
              <p:nvPr/>
            </p:nvSpPr>
            <p:spPr>
              <a:xfrm>
                <a:off x="1218725" y="2400250"/>
                <a:ext cx="77925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2798" extrusionOk="0">
                    <a:moveTo>
                      <a:pt x="1565" y="1"/>
                    </a:moveTo>
                    <a:cubicBezTo>
                      <a:pt x="1174" y="1"/>
                      <a:pt x="782" y="159"/>
                      <a:pt x="498" y="472"/>
                    </a:cubicBezTo>
                    <a:cubicBezTo>
                      <a:pt x="0" y="1048"/>
                      <a:pt x="53" y="1912"/>
                      <a:pt x="629" y="2435"/>
                    </a:cubicBezTo>
                    <a:cubicBezTo>
                      <a:pt x="896" y="2679"/>
                      <a:pt x="1226" y="2798"/>
                      <a:pt x="1554" y="2798"/>
                    </a:cubicBezTo>
                    <a:cubicBezTo>
                      <a:pt x="1934" y="2798"/>
                      <a:pt x="2312" y="2639"/>
                      <a:pt x="2592" y="2331"/>
                    </a:cubicBezTo>
                    <a:cubicBezTo>
                      <a:pt x="3116" y="1755"/>
                      <a:pt x="3064" y="864"/>
                      <a:pt x="2488" y="341"/>
                    </a:cubicBezTo>
                    <a:cubicBezTo>
                      <a:pt x="2224" y="113"/>
                      <a:pt x="1895" y="1"/>
                      <a:pt x="15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7"/>
              <p:cNvSpPr/>
              <p:nvPr/>
            </p:nvSpPr>
            <p:spPr>
              <a:xfrm>
                <a:off x="1223950" y="2401675"/>
                <a:ext cx="687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426" extrusionOk="0">
                    <a:moveTo>
                      <a:pt x="1373" y="1"/>
                    </a:moveTo>
                    <a:cubicBezTo>
                      <a:pt x="970" y="1"/>
                      <a:pt x="579" y="198"/>
                      <a:pt x="341" y="572"/>
                    </a:cubicBezTo>
                    <a:cubicBezTo>
                      <a:pt x="1" y="1148"/>
                      <a:pt x="158" y="1881"/>
                      <a:pt x="734" y="2248"/>
                    </a:cubicBezTo>
                    <a:cubicBezTo>
                      <a:pt x="927" y="2367"/>
                      <a:pt x="1147" y="2425"/>
                      <a:pt x="1365" y="2425"/>
                    </a:cubicBezTo>
                    <a:cubicBezTo>
                      <a:pt x="1766" y="2425"/>
                      <a:pt x="2163" y="2228"/>
                      <a:pt x="2383" y="1855"/>
                    </a:cubicBezTo>
                    <a:cubicBezTo>
                      <a:pt x="2750" y="1279"/>
                      <a:pt x="2567" y="546"/>
                      <a:pt x="2017" y="179"/>
                    </a:cubicBezTo>
                    <a:cubicBezTo>
                      <a:pt x="1814" y="59"/>
                      <a:pt x="1592" y="1"/>
                      <a:pt x="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7"/>
              <p:cNvSpPr/>
              <p:nvPr/>
            </p:nvSpPr>
            <p:spPr>
              <a:xfrm>
                <a:off x="1218050" y="2398925"/>
                <a:ext cx="568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839" extrusionOk="0">
                    <a:moveTo>
                      <a:pt x="1467" y="1"/>
                    </a:moveTo>
                    <a:cubicBezTo>
                      <a:pt x="1048" y="53"/>
                      <a:pt x="603" y="263"/>
                      <a:pt x="341" y="603"/>
                    </a:cubicBezTo>
                    <a:cubicBezTo>
                      <a:pt x="106" y="944"/>
                      <a:pt x="1" y="1363"/>
                      <a:pt x="106" y="1755"/>
                    </a:cubicBezTo>
                    <a:lnTo>
                      <a:pt x="106" y="1781"/>
                    </a:lnTo>
                    <a:cubicBezTo>
                      <a:pt x="126" y="1821"/>
                      <a:pt x="161" y="1839"/>
                      <a:pt x="196" y="1839"/>
                    </a:cubicBezTo>
                    <a:cubicBezTo>
                      <a:pt x="251" y="1839"/>
                      <a:pt x="305" y="1794"/>
                      <a:pt x="289" y="1729"/>
                    </a:cubicBezTo>
                    <a:cubicBezTo>
                      <a:pt x="132" y="1258"/>
                      <a:pt x="341" y="734"/>
                      <a:pt x="734" y="472"/>
                    </a:cubicBezTo>
                    <a:cubicBezTo>
                      <a:pt x="1013" y="263"/>
                      <a:pt x="1339" y="181"/>
                      <a:pt x="1665" y="181"/>
                    </a:cubicBezTo>
                    <a:cubicBezTo>
                      <a:pt x="1828" y="181"/>
                      <a:pt x="1991" y="202"/>
                      <a:pt x="2148" y="237"/>
                    </a:cubicBezTo>
                    <a:cubicBezTo>
                      <a:pt x="2156" y="239"/>
                      <a:pt x="2164" y="240"/>
                      <a:pt x="2171" y="240"/>
                    </a:cubicBezTo>
                    <a:cubicBezTo>
                      <a:pt x="2256" y="240"/>
                      <a:pt x="2271" y="104"/>
                      <a:pt x="2174" y="79"/>
                    </a:cubicBezTo>
                    <a:cubicBezTo>
                      <a:pt x="1939" y="1"/>
                      <a:pt x="1703" y="1"/>
                      <a:pt x="1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7"/>
              <p:cNvSpPr/>
              <p:nvPr/>
            </p:nvSpPr>
            <p:spPr>
              <a:xfrm>
                <a:off x="1002700" y="2455875"/>
                <a:ext cx="707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04" extrusionOk="0">
                    <a:moveTo>
                      <a:pt x="1440" y="1"/>
                    </a:moveTo>
                    <a:cubicBezTo>
                      <a:pt x="681" y="1"/>
                      <a:pt x="53" y="603"/>
                      <a:pt x="27" y="1389"/>
                    </a:cubicBezTo>
                    <a:cubicBezTo>
                      <a:pt x="0" y="2148"/>
                      <a:pt x="629" y="2776"/>
                      <a:pt x="1388" y="2803"/>
                    </a:cubicBezTo>
                    <a:cubicBezTo>
                      <a:pt x="1404" y="2803"/>
                      <a:pt x="1420" y="2803"/>
                      <a:pt x="1435" y="2803"/>
                    </a:cubicBezTo>
                    <a:cubicBezTo>
                      <a:pt x="2199" y="2803"/>
                      <a:pt x="2803" y="2185"/>
                      <a:pt x="2828" y="1441"/>
                    </a:cubicBezTo>
                    <a:cubicBezTo>
                      <a:pt x="2828" y="656"/>
                      <a:pt x="2226" y="27"/>
                      <a:pt x="14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7"/>
              <p:cNvSpPr/>
              <p:nvPr/>
            </p:nvSpPr>
            <p:spPr>
              <a:xfrm>
                <a:off x="1002700" y="2459250"/>
                <a:ext cx="6547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2422" extrusionOk="0">
                    <a:moveTo>
                      <a:pt x="1289" y="0"/>
                    </a:moveTo>
                    <a:cubicBezTo>
                      <a:pt x="723" y="0"/>
                      <a:pt x="224" y="415"/>
                      <a:pt x="131" y="992"/>
                    </a:cubicBezTo>
                    <a:cubicBezTo>
                      <a:pt x="0" y="1646"/>
                      <a:pt x="419" y="2275"/>
                      <a:pt x="1074" y="2406"/>
                    </a:cubicBezTo>
                    <a:cubicBezTo>
                      <a:pt x="1141" y="2417"/>
                      <a:pt x="1208" y="2422"/>
                      <a:pt x="1275" y="2422"/>
                    </a:cubicBezTo>
                    <a:cubicBezTo>
                      <a:pt x="1853" y="2422"/>
                      <a:pt x="2370" y="2024"/>
                      <a:pt x="2488" y="1437"/>
                    </a:cubicBezTo>
                    <a:cubicBezTo>
                      <a:pt x="2619" y="782"/>
                      <a:pt x="2174" y="154"/>
                      <a:pt x="1519" y="23"/>
                    </a:cubicBezTo>
                    <a:cubicBezTo>
                      <a:pt x="1442" y="8"/>
                      <a:pt x="1365" y="0"/>
                      <a:pt x="1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7"/>
              <p:cNvSpPr/>
              <p:nvPr/>
            </p:nvSpPr>
            <p:spPr>
              <a:xfrm>
                <a:off x="1001750" y="2453850"/>
                <a:ext cx="6795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136" extrusionOk="0">
                    <a:moveTo>
                      <a:pt x="1571" y="1"/>
                    </a:moveTo>
                    <a:cubicBezTo>
                      <a:pt x="1179" y="1"/>
                      <a:pt x="773" y="157"/>
                      <a:pt x="457" y="449"/>
                    </a:cubicBezTo>
                    <a:cubicBezTo>
                      <a:pt x="300" y="606"/>
                      <a:pt x="143" y="789"/>
                      <a:pt x="38" y="998"/>
                    </a:cubicBezTo>
                    <a:cubicBezTo>
                      <a:pt x="1" y="1073"/>
                      <a:pt x="57" y="1135"/>
                      <a:pt x="112" y="1135"/>
                    </a:cubicBezTo>
                    <a:cubicBezTo>
                      <a:pt x="133" y="1135"/>
                      <a:pt x="154" y="1125"/>
                      <a:pt x="169" y="1103"/>
                    </a:cubicBezTo>
                    <a:cubicBezTo>
                      <a:pt x="405" y="658"/>
                      <a:pt x="798" y="291"/>
                      <a:pt x="1295" y="213"/>
                    </a:cubicBezTo>
                    <a:cubicBezTo>
                      <a:pt x="1382" y="194"/>
                      <a:pt x="1470" y="184"/>
                      <a:pt x="1558" y="184"/>
                    </a:cubicBezTo>
                    <a:cubicBezTo>
                      <a:pt x="1942" y="184"/>
                      <a:pt x="2312" y="369"/>
                      <a:pt x="2526" y="710"/>
                    </a:cubicBezTo>
                    <a:cubicBezTo>
                      <a:pt x="2543" y="745"/>
                      <a:pt x="2572" y="760"/>
                      <a:pt x="2602" y="760"/>
                    </a:cubicBezTo>
                    <a:cubicBezTo>
                      <a:pt x="2660" y="760"/>
                      <a:pt x="2718" y="702"/>
                      <a:pt x="2683" y="632"/>
                    </a:cubicBezTo>
                    <a:cubicBezTo>
                      <a:pt x="2473" y="265"/>
                      <a:pt x="2081" y="56"/>
                      <a:pt x="1662" y="3"/>
                    </a:cubicBezTo>
                    <a:cubicBezTo>
                      <a:pt x="1632" y="2"/>
                      <a:pt x="1601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7"/>
              <p:cNvSpPr/>
              <p:nvPr/>
            </p:nvSpPr>
            <p:spPr>
              <a:xfrm>
                <a:off x="1047200" y="2332825"/>
                <a:ext cx="1951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3798" fill="none" extrusionOk="0">
                    <a:moveTo>
                      <a:pt x="1" y="1257"/>
                    </a:moveTo>
                    <a:cubicBezTo>
                      <a:pt x="1" y="1257"/>
                      <a:pt x="1441" y="3797"/>
                      <a:pt x="2855" y="3483"/>
                    </a:cubicBezTo>
                    <a:cubicBezTo>
                      <a:pt x="4295" y="3142"/>
                      <a:pt x="3536" y="838"/>
                      <a:pt x="3536" y="838"/>
                    </a:cubicBezTo>
                    <a:cubicBezTo>
                      <a:pt x="3536" y="838"/>
                      <a:pt x="4897" y="3142"/>
                      <a:pt x="6364" y="2723"/>
                    </a:cubicBezTo>
                    <a:cubicBezTo>
                      <a:pt x="7804" y="2278"/>
                      <a:pt x="6521" y="341"/>
                      <a:pt x="6207" y="0"/>
                    </a:cubicBez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7"/>
              <p:cNvSpPr/>
              <p:nvPr/>
            </p:nvSpPr>
            <p:spPr>
              <a:xfrm>
                <a:off x="1227875" y="2619925"/>
                <a:ext cx="16302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4994" extrusionOk="0">
                    <a:moveTo>
                      <a:pt x="4120" y="1"/>
                    </a:moveTo>
                    <a:cubicBezTo>
                      <a:pt x="2317" y="1"/>
                      <a:pt x="1" y="4279"/>
                      <a:pt x="1" y="4279"/>
                    </a:cubicBezTo>
                    <a:lnTo>
                      <a:pt x="629" y="4986"/>
                    </a:lnTo>
                    <a:cubicBezTo>
                      <a:pt x="629" y="4986"/>
                      <a:pt x="835" y="4994"/>
                      <a:pt x="1165" y="4994"/>
                    </a:cubicBezTo>
                    <a:cubicBezTo>
                      <a:pt x="2346" y="4994"/>
                      <a:pt x="5121" y="4898"/>
                      <a:pt x="5735" y="4017"/>
                    </a:cubicBezTo>
                    <a:cubicBezTo>
                      <a:pt x="6521" y="2918"/>
                      <a:pt x="6233" y="509"/>
                      <a:pt x="4400" y="37"/>
                    </a:cubicBezTo>
                    <a:cubicBezTo>
                      <a:pt x="4308" y="13"/>
                      <a:pt x="4215" y="1"/>
                      <a:pt x="4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7"/>
              <p:cNvSpPr/>
              <p:nvPr/>
            </p:nvSpPr>
            <p:spPr>
              <a:xfrm>
                <a:off x="1239000" y="2667325"/>
                <a:ext cx="65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488" fill="none" extrusionOk="0">
                    <a:moveTo>
                      <a:pt x="1" y="2488"/>
                    </a:moveTo>
                    <a:lnTo>
                      <a:pt x="2619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7"/>
              <p:cNvSpPr/>
              <p:nvPr/>
            </p:nvSpPr>
            <p:spPr>
              <a:xfrm>
                <a:off x="1246875" y="2713150"/>
                <a:ext cx="759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865" fill="none" extrusionOk="0">
                    <a:moveTo>
                      <a:pt x="0" y="864"/>
                    </a:moveTo>
                    <a:lnTo>
                      <a:pt x="3037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7"/>
              <p:cNvSpPr/>
              <p:nvPr/>
            </p:nvSpPr>
            <p:spPr>
              <a:xfrm>
                <a:off x="1049175" y="2698025"/>
                <a:ext cx="178075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4549" extrusionOk="0">
                    <a:moveTo>
                      <a:pt x="2913" y="0"/>
                    </a:moveTo>
                    <a:cubicBezTo>
                      <a:pt x="2053" y="0"/>
                      <a:pt x="1313" y="174"/>
                      <a:pt x="995" y="684"/>
                    </a:cubicBezTo>
                    <a:cubicBezTo>
                      <a:pt x="0" y="2307"/>
                      <a:pt x="1414" y="4245"/>
                      <a:pt x="2750" y="4533"/>
                    </a:cubicBezTo>
                    <a:cubicBezTo>
                      <a:pt x="2805" y="4544"/>
                      <a:pt x="2862" y="4549"/>
                      <a:pt x="2922" y="4549"/>
                    </a:cubicBezTo>
                    <a:cubicBezTo>
                      <a:pt x="4329" y="4549"/>
                      <a:pt x="7123" y="1731"/>
                      <a:pt x="7123" y="1731"/>
                    </a:cubicBezTo>
                    <a:lnTo>
                      <a:pt x="7123" y="789"/>
                    </a:lnTo>
                    <a:cubicBezTo>
                      <a:pt x="7123" y="789"/>
                      <a:pt x="4745" y="0"/>
                      <a:pt x="2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7"/>
              <p:cNvSpPr/>
              <p:nvPr/>
            </p:nvSpPr>
            <p:spPr>
              <a:xfrm>
                <a:off x="1130350" y="2726900"/>
                <a:ext cx="897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" fill="none" extrusionOk="0">
                    <a:moveTo>
                      <a:pt x="3588" y="26"/>
                    </a:moveTo>
                    <a:lnTo>
                      <a:pt x="0" y="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7"/>
              <p:cNvSpPr/>
              <p:nvPr/>
            </p:nvSpPr>
            <p:spPr>
              <a:xfrm>
                <a:off x="1148025" y="2736725"/>
                <a:ext cx="707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441" fill="none" extrusionOk="0">
                    <a:moveTo>
                      <a:pt x="2828" y="0"/>
                    </a:moveTo>
                    <a:lnTo>
                      <a:pt x="0" y="1440"/>
                    </a:lnTo>
                  </a:path>
                </a:pathLst>
              </a:custGeom>
              <a:noFill/>
              <a:ln w="5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7"/>
              <p:cNvSpPr/>
              <p:nvPr/>
            </p:nvSpPr>
            <p:spPr>
              <a:xfrm>
                <a:off x="1184025" y="2687625"/>
                <a:ext cx="8840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3247" extrusionOk="0">
                    <a:moveTo>
                      <a:pt x="1776" y="1"/>
                    </a:moveTo>
                    <a:cubicBezTo>
                      <a:pt x="1001" y="1"/>
                      <a:pt x="323" y="541"/>
                      <a:pt x="184" y="1309"/>
                    </a:cubicBezTo>
                    <a:cubicBezTo>
                      <a:pt x="0" y="2200"/>
                      <a:pt x="576" y="3038"/>
                      <a:pt x="1467" y="3221"/>
                    </a:cubicBezTo>
                    <a:cubicBezTo>
                      <a:pt x="1565" y="3238"/>
                      <a:pt x="1663" y="3247"/>
                      <a:pt x="1759" y="3247"/>
                    </a:cubicBezTo>
                    <a:cubicBezTo>
                      <a:pt x="2534" y="3247"/>
                      <a:pt x="3212" y="2703"/>
                      <a:pt x="3352" y="1912"/>
                    </a:cubicBezTo>
                    <a:cubicBezTo>
                      <a:pt x="3535" y="1048"/>
                      <a:pt x="2959" y="183"/>
                      <a:pt x="2069" y="26"/>
                    </a:cubicBezTo>
                    <a:cubicBezTo>
                      <a:pt x="1970" y="9"/>
                      <a:pt x="1872" y="1"/>
                      <a:pt x="1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29" name="Google Shape;2029;p37"/>
          <p:cNvGrpSpPr/>
          <p:nvPr/>
        </p:nvGrpSpPr>
        <p:grpSpPr>
          <a:xfrm>
            <a:off x="6672334" y="2352990"/>
            <a:ext cx="2138558" cy="2681987"/>
            <a:chOff x="4336625" y="2265400"/>
            <a:chExt cx="1911475" cy="2397200"/>
          </a:xfrm>
        </p:grpSpPr>
        <p:sp>
          <p:nvSpPr>
            <p:cNvPr id="2030" name="Google Shape;2030;p37"/>
            <p:cNvSpPr/>
            <p:nvPr/>
          </p:nvSpPr>
          <p:spPr>
            <a:xfrm>
              <a:off x="6027875" y="2446325"/>
              <a:ext cx="180950" cy="308600"/>
            </a:xfrm>
            <a:custGeom>
              <a:avLst/>
              <a:gdLst/>
              <a:ahLst/>
              <a:cxnLst/>
              <a:rect l="l" t="t" r="r" b="b"/>
              <a:pathLst>
                <a:path w="7238" h="12344" extrusionOk="0">
                  <a:moveTo>
                    <a:pt x="307" y="1"/>
                  </a:moveTo>
                  <a:cubicBezTo>
                    <a:pt x="151" y="1"/>
                    <a:pt x="1" y="154"/>
                    <a:pt x="89" y="331"/>
                  </a:cubicBezTo>
                  <a:cubicBezTo>
                    <a:pt x="901" y="1902"/>
                    <a:pt x="1713" y="3473"/>
                    <a:pt x="2577" y="5044"/>
                  </a:cubicBezTo>
                  <a:cubicBezTo>
                    <a:pt x="3441" y="6589"/>
                    <a:pt x="4305" y="8134"/>
                    <a:pt x="5221" y="9652"/>
                  </a:cubicBezTo>
                  <a:cubicBezTo>
                    <a:pt x="5745" y="10516"/>
                    <a:pt x="6243" y="11380"/>
                    <a:pt x="6792" y="12218"/>
                  </a:cubicBezTo>
                  <a:cubicBezTo>
                    <a:pt x="6831" y="12295"/>
                    <a:pt x="6911" y="12344"/>
                    <a:pt x="6993" y="12344"/>
                  </a:cubicBezTo>
                  <a:cubicBezTo>
                    <a:pt x="7023" y="12344"/>
                    <a:pt x="7052" y="12337"/>
                    <a:pt x="7081" y="12323"/>
                  </a:cubicBezTo>
                  <a:cubicBezTo>
                    <a:pt x="7185" y="12271"/>
                    <a:pt x="7238" y="12114"/>
                    <a:pt x="7185" y="12009"/>
                  </a:cubicBezTo>
                  <a:cubicBezTo>
                    <a:pt x="6243" y="10490"/>
                    <a:pt x="5326" y="8971"/>
                    <a:pt x="4462" y="7427"/>
                  </a:cubicBezTo>
                  <a:cubicBezTo>
                    <a:pt x="3572" y="5908"/>
                    <a:pt x="2708" y="4337"/>
                    <a:pt x="1870" y="2766"/>
                  </a:cubicBezTo>
                  <a:cubicBezTo>
                    <a:pt x="1399" y="1902"/>
                    <a:pt x="953" y="1011"/>
                    <a:pt x="508" y="121"/>
                  </a:cubicBezTo>
                  <a:cubicBezTo>
                    <a:pt x="457" y="36"/>
                    <a:pt x="381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5996700" y="2423800"/>
              <a:ext cx="89725" cy="151375"/>
            </a:xfrm>
            <a:custGeom>
              <a:avLst/>
              <a:gdLst/>
              <a:ahLst/>
              <a:cxnLst/>
              <a:rect l="l" t="t" r="r" b="b"/>
              <a:pathLst>
                <a:path w="3589" h="6055" extrusionOk="0">
                  <a:moveTo>
                    <a:pt x="577" y="1"/>
                  </a:moveTo>
                  <a:lnTo>
                    <a:pt x="577" y="1"/>
                  </a:lnTo>
                  <a:cubicBezTo>
                    <a:pt x="655" y="446"/>
                    <a:pt x="551" y="891"/>
                    <a:pt x="420" y="1310"/>
                  </a:cubicBezTo>
                  <a:cubicBezTo>
                    <a:pt x="315" y="1729"/>
                    <a:pt x="132" y="2174"/>
                    <a:pt x="53" y="2619"/>
                  </a:cubicBezTo>
                  <a:cubicBezTo>
                    <a:pt x="27" y="2829"/>
                    <a:pt x="1" y="3038"/>
                    <a:pt x="53" y="3248"/>
                  </a:cubicBezTo>
                  <a:cubicBezTo>
                    <a:pt x="106" y="3405"/>
                    <a:pt x="184" y="3562"/>
                    <a:pt x="263" y="3719"/>
                  </a:cubicBezTo>
                  <a:cubicBezTo>
                    <a:pt x="394" y="3902"/>
                    <a:pt x="551" y="4059"/>
                    <a:pt x="734" y="4190"/>
                  </a:cubicBezTo>
                  <a:cubicBezTo>
                    <a:pt x="944" y="4321"/>
                    <a:pt x="1153" y="4426"/>
                    <a:pt x="1362" y="4583"/>
                  </a:cubicBezTo>
                  <a:cubicBezTo>
                    <a:pt x="1493" y="4714"/>
                    <a:pt x="1624" y="4871"/>
                    <a:pt x="1703" y="5054"/>
                  </a:cubicBezTo>
                  <a:cubicBezTo>
                    <a:pt x="1781" y="5238"/>
                    <a:pt x="1808" y="5447"/>
                    <a:pt x="1886" y="5657"/>
                  </a:cubicBezTo>
                  <a:cubicBezTo>
                    <a:pt x="1991" y="5840"/>
                    <a:pt x="2148" y="6023"/>
                    <a:pt x="2357" y="6049"/>
                  </a:cubicBezTo>
                  <a:cubicBezTo>
                    <a:pt x="2378" y="6053"/>
                    <a:pt x="2399" y="6055"/>
                    <a:pt x="2419" y="6055"/>
                  </a:cubicBezTo>
                  <a:cubicBezTo>
                    <a:pt x="2556" y="6055"/>
                    <a:pt x="2692" y="5983"/>
                    <a:pt x="2829" y="5892"/>
                  </a:cubicBezTo>
                  <a:cubicBezTo>
                    <a:pt x="3300" y="5552"/>
                    <a:pt x="3483" y="4897"/>
                    <a:pt x="3510" y="4321"/>
                  </a:cubicBezTo>
                  <a:cubicBezTo>
                    <a:pt x="3588" y="3274"/>
                    <a:pt x="3300" y="2227"/>
                    <a:pt x="2646" y="1415"/>
                  </a:cubicBezTo>
                  <a:cubicBezTo>
                    <a:pt x="2096" y="786"/>
                    <a:pt x="1362" y="34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5945650" y="2423800"/>
              <a:ext cx="82500" cy="149325"/>
            </a:xfrm>
            <a:custGeom>
              <a:avLst/>
              <a:gdLst/>
              <a:ahLst/>
              <a:cxnLst/>
              <a:rect l="l" t="t" r="r" b="b"/>
              <a:pathLst>
                <a:path w="3300" h="5973" extrusionOk="0">
                  <a:moveTo>
                    <a:pt x="2593" y="1"/>
                  </a:moveTo>
                  <a:cubicBezTo>
                    <a:pt x="2383" y="368"/>
                    <a:pt x="2017" y="656"/>
                    <a:pt x="1676" y="917"/>
                  </a:cubicBezTo>
                  <a:cubicBezTo>
                    <a:pt x="1284" y="1153"/>
                    <a:pt x="891" y="1389"/>
                    <a:pt x="550" y="1677"/>
                  </a:cubicBezTo>
                  <a:cubicBezTo>
                    <a:pt x="393" y="1834"/>
                    <a:pt x="236" y="1991"/>
                    <a:pt x="158" y="2174"/>
                  </a:cubicBezTo>
                  <a:cubicBezTo>
                    <a:pt x="79" y="2331"/>
                    <a:pt x="27" y="2488"/>
                    <a:pt x="27" y="2672"/>
                  </a:cubicBezTo>
                  <a:cubicBezTo>
                    <a:pt x="1" y="2881"/>
                    <a:pt x="27" y="3117"/>
                    <a:pt x="79" y="3326"/>
                  </a:cubicBezTo>
                  <a:cubicBezTo>
                    <a:pt x="158" y="3562"/>
                    <a:pt x="262" y="3798"/>
                    <a:pt x="315" y="4033"/>
                  </a:cubicBezTo>
                  <a:cubicBezTo>
                    <a:pt x="341" y="4217"/>
                    <a:pt x="341" y="4426"/>
                    <a:pt x="289" y="4609"/>
                  </a:cubicBezTo>
                  <a:cubicBezTo>
                    <a:pt x="210" y="4819"/>
                    <a:pt x="105" y="5002"/>
                    <a:pt x="53" y="5185"/>
                  </a:cubicBezTo>
                  <a:cubicBezTo>
                    <a:pt x="1" y="5395"/>
                    <a:pt x="1" y="5631"/>
                    <a:pt x="158" y="5788"/>
                  </a:cubicBezTo>
                  <a:cubicBezTo>
                    <a:pt x="262" y="5919"/>
                    <a:pt x="446" y="5971"/>
                    <a:pt x="603" y="5971"/>
                  </a:cubicBezTo>
                  <a:cubicBezTo>
                    <a:pt x="623" y="5972"/>
                    <a:pt x="643" y="5972"/>
                    <a:pt x="664" y="5972"/>
                  </a:cubicBezTo>
                  <a:cubicBezTo>
                    <a:pt x="1242" y="5972"/>
                    <a:pt x="1768" y="5616"/>
                    <a:pt x="2148" y="5185"/>
                  </a:cubicBezTo>
                  <a:cubicBezTo>
                    <a:pt x="2855" y="4426"/>
                    <a:pt x="3300" y="3431"/>
                    <a:pt x="3300" y="2410"/>
                  </a:cubicBezTo>
                  <a:cubicBezTo>
                    <a:pt x="3300" y="1572"/>
                    <a:pt x="2986" y="760"/>
                    <a:pt x="2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5857275" y="2409150"/>
              <a:ext cx="153200" cy="86600"/>
            </a:xfrm>
            <a:custGeom>
              <a:avLst/>
              <a:gdLst/>
              <a:ahLst/>
              <a:cxnLst/>
              <a:rect l="l" t="t" r="r" b="b"/>
              <a:pathLst>
                <a:path w="6128" h="3464" extrusionOk="0">
                  <a:moveTo>
                    <a:pt x="3091" y="0"/>
                  </a:moveTo>
                  <a:cubicBezTo>
                    <a:pt x="3030" y="0"/>
                    <a:pt x="2968" y="3"/>
                    <a:pt x="2907" y="11"/>
                  </a:cubicBezTo>
                  <a:cubicBezTo>
                    <a:pt x="2724" y="63"/>
                    <a:pt x="2567" y="116"/>
                    <a:pt x="2436" y="220"/>
                  </a:cubicBezTo>
                  <a:cubicBezTo>
                    <a:pt x="2252" y="351"/>
                    <a:pt x="2069" y="508"/>
                    <a:pt x="1938" y="665"/>
                  </a:cubicBezTo>
                  <a:cubicBezTo>
                    <a:pt x="1807" y="875"/>
                    <a:pt x="1703" y="1111"/>
                    <a:pt x="1519" y="1294"/>
                  </a:cubicBezTo>
                  <a:cubicBezTo>
                    <a:pt x="1388" y="1425"/>
                    <a:pt x="1231" y="1530"/>
                    <a:pt x="1048" y="1608"/>
                  </a:cubicBezTo>
                  <a:cubicBezTo>
                    <a:pt x="865" y="1687"/>
                    <a:pt x="655" y="1713"/>
                    <a:pt x="446" y="1818"/>
                  </a:cubicBezTo>
                  <a:cubicBezTo>
                    <a:pt x="262" y="1896"/>
                    <a:pt x="79" y="2027"/>
                    <a:pt x="53" y="2237"/>
                  </a:cubicBezTo>
                  <a:cubicBezTo>
                    <a:pt x="1" y="2420"/>
                    <a:pt x="79" y="2577"/>
                    <a:pt x="184" y="2708"/>
                  </a:cubicBezTo>
                  <a:cubicBezTo>
                    <a:pt x="524" y="3205"/>
                    <a:pt x="1153" y="3389"/>
                    <a:pt x="1755" y="3441"/>
                  </a:cubicBezTo>
                  <a:cubicBezTo>
                    <a:pt x="1901" y="3456"/>
                    <a:pt x="2048" y="3463"/>
                    <a:pt x="2195" y="3463"/>
                  </a:cubicBezTo>
                  <a:cubicBezTo>
                    <a:pt x="3078" y="3463"/>
                    <a:pt x="3966" y="3194"/>
                    <a:pt x="4661" y="2655"/>
                  </a:cubicBezTo>
                  <a:cubicBezTo>
                    <a:pt x="5316" y="2132"/>
                    <a:pt x="5761" y="1399"/>
                    <a:pt x="6128" y="613"/>
                  </a:cubicBezTo>
                  <a:lnTo>
                    <a:pt x="6128" y="613"/>
                  </a:lnTo>
                  <a:cubicBezTo>
                    <a:pt x="6035" y="624"/>
                    <a:pt x="5943" y="629"/>
                    <a:pt x="5852" y="629"/>
                  </a:cubicBezTo>
                  <a:cubicBezTo>
                    <a:pt x="5508" y="629"/>
                    <a:pt x="5176" y="554"/>
                    <a:pt x="4845" y="430"/>
                  </a:cubicBezTo>
                  <a:cubicBezTo>
                    <a:pt x="4400" y="299"/>
                    <a:pt x="3981" y="116"/>
                    <a:pt x="3536" y="37"/>
                  </a:cubicBezTo>
                  <a:cubicBezTo>
                    <a:pt x="3387" y="19"/>
                    <a:pt x="3239" y="0"/>
                    <a:pt x="3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5861200" y="2356875"/>
              <a:ext cx="149275" cy="83375"/>
            </a:xfrm>
            <a:custGeom>
              <a:avLst/>
              <a:gdLst/>
              <a:ahLst/>
              <a:cxnLst/>
              <a:rect l="l" t="t" r="r" b="b"/>
              <a:pathLst>
                <a:path w="5971" h="3335" extrusionOk="0">
                  <a:moveTo>
                    <a:pt x="589" y="1"/>
                  </a:moveTo>
                  <a:cubicBezTo>
                    <a:pt x="458" y="1"/>
                    <a:pt x="333" y="32"/>
                    <a:pt x="236" y="112"/>
                  </a:cubicBezTo>
                  <a:cubicBezTo>
                    <a:pt x="105" y="217"/>
                    <a:pt x="53" y="400"/>
                    <a:pt x="53" y="557"/>
                  </a:cubicBezTo>
                  <a:cubicBezTo>
                    <a:pt x="1" y="1159"/>
                    <a:pt x="367" y="1709"/>
                    <a:pt x="812" y="2128"/>
                  </a:cubicBezTo>
                  <a:cubicBezTo>
                    <a:pt x="1546" y="2835"/>
                    <a:pt x="2541" y="3333"/>
                    <a:pt x="3562" y="3333"/>
                  </a:cubicBezTo>
                  <a:cubicBezTo>
                    <a:pt x="3597" y="3334"/>
                    <a:pt x="3633" y="3334"/>
                    <a:pt x="3668" y="3334"/>
                  </a:cubicBezTo>
                  <a:cubicBezTo>
                    <a:pt x="4468" y="3334"/>
                    <a:pt x="5244" y="3055"/>
                    <a:pt x="5971" y="2704"/>
                  </a:cubicBezTo>
                  <a:cubicBezTo>
                    <a:pt x="5604" y="2468"/>
                    <a:pt x="5316" y="2102"/>
                    <a:pt x="5080" y="1735"/>
                  </a:cubicBezTo>
                  <a:cubicBezTo>
                    <a:pt x="4845" y="1343"/>
                    <a:pt x="4609" y="950"/>
                    <a:pt x="4321" y="609"/>
                  </a:cubicBezTo>
                  <a:cubicBezTo>
                    <a:pt x="4190" y="426"/>
                    <a:pt x="4033" y="295"/>
                    <a:pt x="3850" y="190"/>
                  </a:cubicBezTo>
                  <a:cubicBezTo>
                    <a:pt x="3693" y="112"/>
                    <a:pt x="3536" y="60"/>
                    <a:pt x="3352" y="60"/>
                  </a:cubicBezTo>
                  <a:cubicBezTo>
                    <a:pt x="3266" y="49"/>
                    <a:pt x="3174" y="42"/>
                    <a:pt x="3082" y="42"/>
                  </a:cubicBezTo>
                  <a:cubicBezTo>
                    <a:pt x="2952" y="42"/>
                    <a:pt x="2820" y="55"/>
                    <a:pt x="2698" y="86"/>
                  </a:cubicBezTo>
                  <a:cubicBezTo>
                    <a:pt x="2462" y="164"/>
                    <a:pt x="2226" y="269"/>
                    <a:pt x="1991" y="295"/>
                  </a:cubicBezTo>
                  <a:cubicBezTo>
                    <a:pt x="1915" y="306"/>
                    <a:pt x="1834" y="312"/>
                    <a:pt x="1753" y="312"/>
                  </a:cubicBezTo>
                  <a:cubicBezTo>
                    <a:pt x="1638" y="312"/>
                    <a:pt x="1522" y="300"/>
                    <a:pt x="1415" y="269"/>
                  </a:cubicBezTo>
                  <a:cubicBezTo>
                    <a:pt x="1205" y="190"/>
                    <a:pt x="1022" y="86"/>
                    <a:pt x="839" y="33"/>
                  </a:cubicBezTo>
                  <a:cubicBezTo>
                    <a:pt x="757" y="13"/>
                    <a:pt x="672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5934525" y="2274425"/>
              <a:ext cx="89700" cy="151375"/>
            </a:xfrm>
            <a:custGeom>
              <a:avLst/>
              <a:gdLst/>
              <a:ahLst/>
              <a:cxnLst/>
              <a:rect l="l" t="t" r="r" b="b"/>
              <a:pathLst>
                <a:path w="3588" h="6055" extrusionOk="0">
                  <a:moveTo>
                    <a:pt x="1169" y="1"/>
                  </a:moveTo>
                  <a:cubicBezTo>
                    <a:pt x="1033" y="1"/>
                    <a:pt x="896" y="72"/>
                    <a:pt x="760" y="163"/>
                  </a:cubicBezTo>
                  <a:cubicBezTo>
                    <a:pt x="288" y="503"/>
                    <a:pt x="105" y="1158"/>
                    <a:pt x="79" y="1734"/>
                  </a:cubicBezTo>
                  <a:cubicBezTo>
                    <a:pt x="0" y="2781"/>
                    <a:pt x="288" y="3829"/>
                    <a:pt x="943" y="4641"/>
                  </a:cubicBezTo>
                  <a:cubicBezTo>
                    <a:pt x="1493" y="5269"/>
                    <a:pt x="2226" y="5714"/>
                    <a:pt x="3012" y="6054"/>
                  </a:cubicBezTo>
                  <a:cubicBezTo>
                    <a:pt x="2933" y="5609"/>
                    <a:pt x="3038" y="5164"/>
                    <a:pt x="3169" y="4745"/>
                  </a:cubicBezTo>
                  <a:cubicBezTo>
                    <a:pt x="3273" y="4326"/>
                    <a:pt x="3457" y="3881"/>
                    <a:pt x="3535" y="3436"/>
                  </a:cubicBezTo>
                  <a:cubicBezTo>
                    <a:pt x="3561" y="3227"/>
                    <a:pt x="3588" y="3017"/>
                    <a:pt x="3535" y="2808"/>
                  </a:cubicBezTo>
                  <a:cubicBezTo>
                    <a:pt x="3483" y="2651"/>
                    <a:pt x="3404" y="2493"/>
                    <a:pt x="3326" y="2336"/>
                  </a:cubicBezTo>
                  <a:cubicBezTo>
                    <a:pt x="3195" y="2153"/>
                    <a:pt x="3038" y="1996"/>
                    <a:pt x="2854" y="1865"/>
                  </a:cubicBezTo>
                  <a:cubicBezTo>
                    <a:pt x="2645" y="1734"/>
                    <a:pt x="2436" y="1629"/>
                    <a:pt x="2226" y="1472"/>
                  </a:cubicBezTo>
                  <a:cubicBezTo>
                    <a:pt x="2095" y="1341"/>
                    <a:pt x="1964" y="1184"/>
                    <a:pt x="1886" y="1001"/>
                  </a:cubicBezTo>
                  <a:cubicBezTo>
                    <a:pt x="1807" y="818"/>
                    <a:pt x="1781" y="608"/>
                    <a:pt x="1702" y="399"/>
                  </a:cubicBezTo>
                  <a:cubicBezTo>
                    <a:pt x="1598" y="215"/>
                    <a:pt x="1441" y="32"/>
                    <a:pt x="1231" y="6"/>
                  </a:cubicBezTo>
                  <a:cubicBezTo>
                    <a:pt x="1210" y="2"/>
                    <a:pt x="1190" y="1"/>
                    <a:pt x="1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5992775" y="2276500"/>
              <a:ext cx="82500" cy="149300"/>
            </a:xfrm>
            <a:custGeom>
              <a:avLst/>
              <a:gdLst/>
              <a:ahLst/>
              <a:cxnLst/>
              <a:rect l="l" t="t" r="r" b="b"/>
              <a:pathLst>
                <a:path w="3300" h="5972" extrusionOk="0">
                  <a:moveTo>
                    <a:pt x="2637" y="0"/>
                  </a:moveTo>
                  <a:cubicBezTo>
                    <a:pt x="2059" y="0"/>
                    <a:pt x="1532" y="357"/>
                    <a:pt x="1153" y="787"/>
                  </a:cubicBezTo>
                  <a:cubicBezTo>
                    <a:pt x="446" y="1546"/>
                    <a:pt x="1" y="2541"/>
                    <a:pt x="1" y="3563"/>
                  </a:cubicBezTo>
                  <a:cubicBezTo>
                    <a:pt x="1" y="4400"/>
                    <a:pt x="315" y="5212"/>
                    <a:pt x="682" y="5971"/>
                  </a:cubicBezTo>
                  <a:lnTo>
                    <a:pt x="708" y="5971"/>
                  </a:lnTo>
                  <a:cubicBezTo>
                    <a:pt x="917" y="5605"/>
                    <a:pt x="1284" y="5317"/>
                    <a:pt x="1624" y="5055"/>
                  </a:cubicBezTo>
                  <a:cubicBezTo>
                    <a:pt x="2017" y="4819"/>
                    <a:pt x="2410" y="4584"/>
                    <a:pt x="2750" y="4296"/>
                  </a:cubicBezTo>
                  <a:cubicBezTo>
                    <a:pt x="2907" y="4139"/>
                    <a:pt x="3064" y="3981"/>
                    <a:pt x="3143" y="3798"/>
                  </a:cubicBezTo>
                  <a:cubicBezTo>
                    <a:pt x="3221" y="3641"/>
                    <a:pt x="3274" y="3484"/>
                    <a:pt x="3274" y="3301"/>
                  </a:cubicBezTo>
                  <a:cubicBezTo>
                    <a:pt x="3300" y="3091"/>
                    <a:pt x="3274" y="2856"/>
                    <a:pt x="3221" y="2646"/>
                  </a:cubicBezTo>
                  <a:cubicBezTo>
                    <a:pt x="3143" y="2410"/>
                    <a:pt x="3038" y="2175"/>
                    <a:pt x="2986" y="1939"/>
                  </a:cubicBezTo>
                  <a:cubicBezTo>
                    <a:pt x="2960" y="1756"/>
                    <a:pt x="2960" y="1546"/>
                    <a:pt x="3012" y="1363"/>
                  </a:cubicBezTo>
                  <a:cubicBezTo>
                    <a:pt x="3091" y="1154"/>
                    <a:pt x="3195" y="970"/>
                    <a:pt x="3248" y="761"/>
                  </a:cubicBezTo>
                  <a:cubicBezTo>
                    <a:pt x="3300" y="578"/>
                    <a:pt x="3300" y="342"/>
                    <a:pt x="3143" y="185"/>
                  </a:cubicBezTo>
                  <a:cubicBezTo>
                    <a:pt x="3038" y="54"/>
                    <a:pt x="2855" y="1"/>
                    <a:pt x="2698" y="1"/>
                  </a:cubicBezTo>
                  <a:cubicBezTo>
                    <a:pt x="2677" y="1"/>
                    <a:pt x="2657" y="0"/>
                    <a:pt x="2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6010450" y="2353850"/>
              <a:ext cx="152550" cy="86625"/>
            </a:xfrm>
            <a:custGeom>
              <a:avLst/>
              <a:gdLst/>
              <a:ahLst/>
              <a:cxnLst/>
              <a:rect l="l" t="t" r="r" b="b"/>
              <a:pathLst>
                <a:path w="6102" h="3465" extrusionOk="0">
                  <a:moveTo>
                    <a:pt x="3934" y="1"/>
                  </a:moveTo>
                  <a:cubicBezTo>
                    <a:pt x="3051" y="1"/>
                    <a:pt x="2163" y="270"/>
                    <a:pt x="1467" y="809"/>
                  </a:cubicBezTo>
                  <a:cubicBezTo>
                    <a:pt x="812" y="1333"/>
                    <a:pt x="367" y="2066"/>
                    <a:pt x="1" y="2851"/>
                  </a:cubicBezTo>
                  <a:cubicBezTo>
                    <a:pt x="88" y="2840"/>
                    <a:pt x="177" y="2835"/>
                    <a:pt x="266" y="2835"/>
                  </a:cubicBezTo>
                  <a:cubicBezTo>
                    <a:pt x="604" y="2835"/>
                    <a:pt x="952" y="2910"/>
                    <a:pt x="1284" y="3035"/>
                  </a:cubicBezTo>
                  <a:cubicBezTo>
                    <a:pt x="1729" y="3166"/>
                    <a:pt x="2148" y="3349"/>
                    <a:pt x="2593" y="3427"/>
                  </a:cubicBezTo>
                  <a:cubicBezTo>
                    <a:pt x="2741" y="3446"/>
                    <a:pt x="2889" y="3464"/>
                    <a:pt x="3037" y="3464"/>
                  </a:cubicBezTo>
                  <a:cubicBezTo>
                    <a:pt x="3099" y="3464"/>
                    <a:pt x="3160" y="3461"/>
                    <a:pt x="3221" y="3454"/>
                  </a:cubicBezTo>
                  <a:cubicBezTo>
                    <a:pt x="3405" y="3401"/>
                    <a:pt x="3562" y="3349"/>
                    <a:pt x="3693" y="3244"/>
                  </a:cubicBezTo>
                  <a:cubicBezTo>
                    <a:pt x="3876" y="3113"/>
                    <a:pt x="4059" y="2956"/>
                    <a:pt x="4190" y="2799"/>
                  </a:cubicBezTo>
                  <a:cubicBezTo>
                    <a:pt x="4321" y="2589"/>
                    <a:pt x="4426" y="2354"/>
                    <a:pt x="4609" y="2171"/>
                  </a:cubicBezTo>
                  <a:cubicBezTo>
                    <a:pt x="4740" y="2040"/>
                    <a:pt x="4897" y="1935"/>
                    <a:pt x="5054" y="1856"/>
                  </a:cubicBezTo>
                  <a:cubicBezTo>
                    <a:pt x="5264" y="1778"/>
                    <a:pt x="5473" y="1752"/>
                    <a:pt x="5657" y="1647"/>
                  </a:cubicBezTo>
                  <a:cubicBezTo>
                    <a:pt x="5866" y="1568"/>
                    <a:pt x="6049" y="1437"/>
                    <a:pt x="6076" y="1228"/>
                  </a:cubicBezTo>
                  <a:cubicBezTo>
                    <a:pt x="6102" y="1045"/>
                    <a:pt x="6049" y="887"/>
                    <a:pt x="5945" y="757"/>
                  </a:cubicBezTo>
                  <a:cubicBezTo>
                    <a:pt x="5604" y="259"/>
                    <a:pt x="4976" y="76"/>
                    <a:pt x="4374" y="23"/>
                  </a:cubicBezTo>
                  <a:cubicBezTo>
                    <a:pt x="4228" y="8"/>
                    <a:pt x="4081" y="1"/>
                    <a:pt x="3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6010450" y="2409375"/>
              <a:ext cx="149275" cy="83350"/>
            </a:xfrm>
            <a:custGeom>
              <a:avLst/>
              <a:gdLst/>
              <a:ahLst/>
              <a:cxnLst/>
              <a:rect l="l" t="t" r="r" b="b"/>
              <a:pathLst>
                <a:path w="5971" h="3334" extrusionOk="0">
                  <a:moveTo>
                    <a:pt x="2303" y="0"/>
                  </a:moveTo>
                  <a:cubicBezTo>
                    <a:pt x="1503" y="0"/>
                    <a:pt x="728" y="279"/>
                    <a:pt x="1" y="630"/>
                  </a:cubicBezTo>
                  <a:cubicBezTo>
                    <a:pt x="367" y="866"/>
                    <a:pt x="655" y="1233"/>
                    <a:pt x="891" y="1599"/>
                  </a:cubicBezTo>
                  <a:cubicBezTo>
                    <a:pt x="1127" y="1966"/>
                    <a:pt x="1336" y="2385"/>
                    <a:pt x="1650" y="2725"/>
                  </a:cubicBezTo>
                  <a:cubicBezTo>
                    <a:pt x="1781" y="2908"/>
                    <a:pt x="1938" y="3039"/>
                    <a:pt x="2122" y="3144"/>
                  </a:cubicBezTo>
                  <a:cubicBezTo>
                    <a:pt x="2279" y="3223"/>
                    <a:pt x="2436" y="3275"/>
                    <a:pt x="2619" y="3275"/>
                  </a:cubicBezTo>
                  <a:cubicBezTo>
                    <a:pt x="2706" y="3286"/>
                    <a:pt x="2797" y="3292"/>
                    <a:pt x="2889" y="3292"/>
                  </a:cubicBezTo>
                  <a:cubicBezTo>
                    <a:pt x="3019" y="3292"/>
                    <a:pt x="3151" y="3279"/>
                    <a:pt x="3274" y="3249"/>
                  </a:cubicBezTo>
                  <a:cubicBezTo>
                    <a:pt x="3509" y="3170"/>
                    <a:pt x="3745" y="3065"/>
                    <a:pt x="3981" y="3039"/>
                  </a:cubicBezTo>
                  <a:cubicBezTo>
                    <a:pt x="4057" y="3028"/>
                    <a:pt x="4137" y="3022"/>
                    <a:pt x="4218" y="3022"/>
                  </a:cubicBezTo>
                  <a:cubicBezTo>
                    <a:pt x="4333" y="3022"/>
                    <a:pt x="4449" y="3035"/>
                    <a:pt x="4557" y="3065"/>
                  </a:cubicBezTo>
                  <a:cubicBezTo>
                    <a:pt x="4740" y="3144"/>
                    <a:pt x="4923" y="3249"/>
                    <a:pt x="5133" y="3301"/>
                  </a:cubicBezTo>
                  <a:cubicBezTo>
                    <a:pt x="5214" y="3321"/>
                    <a:pt x="5299" y="3334"/>
                    <a:pt x="5382" y="3334"/>
                  </a:cubicBezTo>
                  <a:cubicBezTo>
                    <a:pt x="5513" y="3334"/>
                    <a:pt x="5639" y="3303"/>
                    <a:pt x="5735" y="3223"/>
                  </a:cubicBezTo>
                  <a:cubicBezTo>
                    <a:pt x="5866" y="3118"/>
                    <a:pt x="5918" y="2935"/>
                    <a:pt x="5918" y="2777"/>
                  </a:cubicBezTo>
                  <a:cubicBezTo>
                    <a:pt x="5971" y="2175"/>
                    <a:pt x="5604" y="1625"/>
                    <a:pt x="5159" y="1206"/>
                  </a:cubicBezTo>
                  <a:cubicBezTo>
                    <a:pt x="4426" y="499"/>
                    <a:pt x="3431" y="2"/>
                    <a:pt x="2410" y="2"/>
                  </a:cubicBezTo>
                  <a:cubicBezTo>
                    <a:pt x="2374" y="1"/>
                    <a:pt x="2339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5988850" y="2406350"/>
              <a:ext cx="42575" cy="38775"/>
            </a:xfrm>
            <a:custGeom>
              <a:avLst/>
              <a:gdLst/>
              <a:ahLst/>
              <a:cxnLst/>
              <a:rect l="l" t="t" r="r" b="b"/>
              <a:pathLst>
                <a:path w="1703" h="1551" extrusionOk="0">
                  <a:moveTo>
                    <a:pt x="836" y="1"/>
                  </a:moveTo>
                  <a:cubicBezTo>
                    <a:pt x="649" y="1"/>
                    <a:pt x="462" y="67"/>
                    <a:pt x="315" y="201"/>
                  </a:cubicBezTo>
                  <a:cubicBezTo>
                    <a:pt x="1" y="516"/>
                    <a:pt x="1" y="987"/>
                    <a:pt x="289" y="1301"/>
                  </a:cubicBezTo>
                  <a:cubicBezTo>
                    <a:pt x="439" y="1465"/>
                    <a:pt x="638" y="1550"/>
                    <a:pt x="840" y="1550"/>
                  </a:cubicBezTo>
                  <a:cubicBezTo>
                    <a:pt x="1025" y="1550"/>
                    <a:pt x="1212" y="1478"/>
                    <a:pt x="1362" y="1327"/>
                  </a:cubicBezTo>
                  <a:cubicBezTo>
                    <a:pt x="1676" y="1039"/>
                    <a:pt x="1703" y="568"/>
                    <a:pt x="1415" y="254"/>
                  </a:cubicBezTo>
                  <a:cubicBezTo>
                    <a:pt x="1261" y="86"/>
                    <a:pt x="1048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6029450" y="2412675"/>
              <a:ext cx="128975" cy="70725"/>
            </a:xfrm>
            <a:custGeom>
              <a:avLst/>
              <a:gdLst/>
              <a:ahLst/>
              <a:cxnLst/>
              <a:rect l="l" t="t" r="r" b="b"/>
              <a:pathLst>
                <a:path w="5159" h="2829" extrusionOk="0">
                  <a:moveTo>
                    <a:pt x="1336" y="1"/>
                  </a:moveTo>
                  <a:cubicBezTo>
                    <a:pt x="890" y="27"/>
                    <a:pt x="445" y="132"/>
                    <a:pt x="52" y="315"/>
                  </a:cubicBezTo>
                  <a:cubicBezTo>
                    <a:pt x="26" y="315"/>
                    <a:pt x="0" y="341"/>
                    <a:pt x="26" y="367"/>
                  </a:cubicBezTo>
                  <a:cubicBezTo>
                    <a:pt x="26" y="420"/>
                    <a:pt x="52" y="446"/>
                    <a:pt x="79" y="446"/>
                  </a:cubicBezTo>
                  <a:cubicBezTo>
                    <a:pt x="79" y="446"/>
                    <a:pt x="105" y="446"/>
                    <a:pt x="105" y="420"/>
                  </a:cubicBezTo>
                  <a:cubicBezTo>
                    <a:pt x="552" y="231"/>
                    <a:pt x="1042" y="128"/>
                    <a:pt x="1535" y="128"/>
                  </a:cubicBezTo>
                  <a:cubicBezTo>
                    <a:pt x="1591" y="128"/>
                    <a:pt x="1647" y="129"/>
                    <a:pt x="1702" y="132"/>
                  </a:cubicBezTo>
                  <a:cubicBezTo>
                    <a:pt x="1912" y="158"/>
                    <a:pt x="2121" y="184"/>
                    <a:pt x="2331" y="210"/>
                  </a:cubicBezTo>
                  <a:cubicBezTo>
                    <a:pt x="3142" y="394"/>
                    <a:pt x="3849" y="839"/>
                    <a:pt x="4373" y="1493"/>
                  </a:cubicBezTo>
                  <a:cubicBezTo>
                    <a:pt x="4687" y="1886"/>
                    <a:pt x="4923" y="2305"/>
                    <a:pt x="5054" y="2776"/>
                  </a:cubicBezTo>
                  <a:cubicBezTo>
                    <a:pt x="5054" y="2803"/>
                    <a:pt x="5080" y="2829"/>
                    <a:pt x="5106" y="2829"/>
                  </a:cubicBezTo>
                  <a:cubicBezTo>
                    <a:pt x="5106" y="2829"/>
                    <a:pt x="5132" y="2803"/>
                    <a:pt x="5158" y="2803"/>
                  </a:cubicBezTo>
                  <a:cubicBezTo>
                    <a:pt x="5158" y="2776"/>
                    <a:pt x="5158" y="2750"/>
                    <a:pt x="5158" y="2750"/>
                  </a:cubicBezTo>
                  <a:cubicBezTo>
                    <a:pt x="4923" y="1886"/>
                    <a:pt x="4373" y="1127"/>
                    <a:pt x="3640" y="629"/>
                  </a:cubicBezTo>
                  <a:cubicBezTo>
                    <a:pt x="3064" y="263"/>
                    <a:pt x="2409" y="53"/>
                    <a:pt x="1702" y="1"/>
                  </a:cubicBezTo>
                  <a:close/>
                </a:path>
              </a:pathLst>
            </a:custGeom>
            <a:solidFill>
              <a:srgbClr val="502C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6058250" y="2493850"/>
              <a:ext cx="22275" cy="74650"/>
            </a:xfrm>
            <a:custGeom>
              <a:avLst/>
              <a:gdLst/>
              <a:ahLst/>
              <a:cxnLst/>
              <a:rect l="l" t="t" r="r" b="b"/>
              <a:pathLst>
                <a:path w="891" h="2986" extrusionOk="0">
                  <a:moveTo>
                    <a:pt x="786" y="1"/>
                  </a:moveTo>
                  <a:cubicBezTo>
                    <a:pt x="760" y="1"/>
                    <a:pt x="733" y="1"/>
                    <a:pt x="733" y="27"/>
                  </a:cubicBezTo>
                  <a:cubicBezTo>
                    <a:pt x="707" y="53"/>
                    <a:pt x="707" y="53"/>
                    <a:pt x="707" y="79"/>
                  </a:cubicBezTo>
                  <a:cubicBezTo>
                    <a:pt x="812" y="839"/>
                    <a:pt x="681" y="1650"/>
                    <a:pt x="341" y="2331"/>
                  </a:cubicBezTo>
                  <a:cubicBezTo>
                    <a:pt x="236" y="2541"/>
                    <a:pt x="131" y="2724"/>
                    <a:pt x="0" y="2881"/>
                  </a:cubicBezTo>
                  <a:cubicBezTo>
                    <a:pt x="0" y="2907"/>
                    <a:pt x="0" y="2933"/>
                    <a:pt x="0" y="2959"/>
                  </a:cubicBezTo>
                  <a:cubicBezTo>
                    <a:pt x="0" y="2986"/>
                    <a:pt x="26" y="2986"/>
                    <a:pt x="53" y="2986"/>
                  </a:cubicBezTo>
                  <a:cubicBezTo>
                    <a:pt x="79" y="2986"/>
                    <a:pt x="105" y="2986"/>
                    <a:pt x="105" y="2959"/>
                  </a:cubicBezTo>
                  <a:cubicBezTo>
                    <a:pt x="576" y="2331"/>
                    <a:pt x="838" y="1519"/>
                    <a:pt x="864" y="734"/>
                  </a:cubicBezTo>
                  <a:cubicBezTo>
                    <a:pt x="890" y="498"/>
                    <a:pt x="864" y="289"/>
                    <a:pt x="838" y="53"/>
                  </a:cubicBezTo>
                  <a:cubicBezTo>
                    <a:pt x="838" y="27"/>
                    <a:pt x="812" y="1"/>
                    <a:pt x="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5976425" y="2448025"/>
              <a:ext cx="47150" cy="119825"/>
            </a:xfrm>
            <a:custGeom>
              <a:avLst/>
              <a:gdLst/>
              <a:ahLst/>
              <a:cxnLst/>
              <a:rect l="l" t="t" r="r" b="b"/>
              <a:pathLst>
                <a:path w="1886" h="4793" extrusionOk="0">
                  <a:moveTo>
                    <a:pt x="1545" y="1"/>
                  </a:moveTo>
                  <a:cubicBezTo>
                    <a:pt x="1519" y="1"/>
                    <a:pt x="1493" y="1"/>
                    <a:pt x="1493" y="27"/>
                  </a:cubicBezTo>
                  <a:cubicBezTo>
                    <a:pt x="1466" y="27"/>
                    <a:pt x="1466" y="53"/>
                    <a:pt x="1466" y="79"/>
                  </a:cubicBezTo>
                  <a:cubicBezTo>
                    <a:pt x="1702" y="682"/>
                    <a:pt x="1755" y="1336"/>
                    <a:pt x="1676" y="1965"/>
                  </a:cubicBezTo>
                  <a:cubicBezTo>
                    <a:pt x="1571" y="2645"/>
                    <a:pt x="1309" y="3300"/>
                    <a:pt x="890" y="3850"/>
                  </a:cubicBezTo>
                  <a:cubicBezTo>
                    <a:pt x="655" y="4164"/>
                    <a:pt x="341" y="4452"/>
                    <a:pt x="26" y="4688"/>
                  </a:cubicBezTo>
                  <a:cubicBezTo>
                    <a:pt x="0" y="4714"/>
                    <a:pt x="0" y="4740"/>
                    <a:pt x="0" y="4740"/>
                  </a:cubicBezTo>
                  <a:cubicBezTo>
                    <a:pt x="0" y="4766"/>
                    <a:pt x="26" y="4792"/>
                    <a:pt x="53" y="4792"/>
                  </a:cubicBezTo>
                  <a:lnTo>
                    <a:pt x="105" y="4792"/>
                  </a:lnTo>
                  <a:cubicBezTo>
                    <a:pt x="707" y="4347"/>
                    <a:pt x="1178" y="3771"/>
                    <a:pt x="1493" y="3090"/>
                  </a:cubicBezTo>
                  <a:cubicBezTo>
                    <a:pt x="1755" y="2488"/>
                    <a:pt x="1885" y="1807"/>
                    <a:pt x="1833" y="1127"/>
                  </a:cubicBezTo>
                  <a:cubicBezTo>
                    <a:pt x="1807" y="760"/>
                    <a:pt x="1728" y="394"/>
                    <a:pt x="1597" y="27"/>
                  </a:cubicBezTo>
                  <a:cubicBezTo>
                    <a:pt x="1597" y="1"/>
                    <a:pt x="1571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5884125" y="2439525"/>
              <a:ext cx="114575" cy="52625"/>
            </a:xfrm>
            <a:custGeom>
              <a:avLst/>
              <a:gdLst/>
              <a:ahLst/>
              <a:cxnLst/>
              <a:rect l="l" t="t" r="r" b="b"/>
              <a:pathLst>
                <a:path w="4583" h="2105" extrusionOk="0">
                  <a:moveTo>
                    <a:pt x="4530" y="0"/>
                  </a:moveTo>
                  <a:cubicBezTo>
                    <a:pt x="4504" y="0"/>
                    <a:pt x="4478" y="27"/>
                    <a:pt x="4478" y="27"/>
                  </a:cubicBezTo>
                  <a:cubicBezTo>
                    <a:pt x="4111" y="655"/>
                    <a:pt x="3614" y="1179"/>
                    <a:pt x="2985" y="1519"/>
                  </a:cubicBezTo>
                  <a:cubicBezTo>
                    <a:pt x="2450" y="1811"/>
                    <a:pt x="1871" y="1967"/>
                    <a:pt x="1267" y="1967"/>
                  </a:cubicBezTo>
                  <a:cubicBezTo>
                    <a:pt x="1220" y="1967"/>
                    <a:pt x="1173" y="1966"/>
                    <a:pt x="1126" y="1964"/>
                  </a:cubicBezTo>
                  <a:lnTo>
                    <a:pt x="1021" y="1964"/>
                  </a:lnTo>
                  <a:cubicBezTo>
                    <a:pt x="707" y="1964"/>
                    <a:pt x="393" y="1912"/>
                    <a:pt x="105" y="1807"/>
                  </a:cubicBezTo>
                  <a:lnTo>
                    <a:pt x="79" y="1807"/>
                  </a:lnTo>
                  <a:cubicBezTo>
                    <a:pt x="53" y="1807"/>
                    <a:pt x="26" y="1833"/>
                    <a:pt x="26" y="1859"/>
                  </a:cubicBezTo>
                  <a:cubicBezTo>
                    <a:pt x="0" y="1886"/>
                    <a:pt x="26" y="1938"/>
                    <a:pt x="53" y="1938"/>
                  </a:cubicBezTo>
                  <a:cubicBezTo>
                    <a:pt x="367" y="2043"/>
                    <a:pt x="707" y="2095"/>
                    <a:pt x="1021" y="2095"/>
                  </a:cubicBezTo>
                  <a:cubicBezTo>
                    <a:pt x="1100" y="2102"/>
                    <a:pt x="1178" y="2105"/>
                    <a:pt x="1257" y="2105"/>
                  </a:cubicBezTo>
                  <a:cubicBezTo>
                    <a:pt x="1493" y="2105"/>
                    <a:pt x="1728" y="2075"/>
                    <a:pt x="1964" y="2017"/>
                  </a:cubicBezTo>
                  <a:cubicBezTo>
                    <a:pt x="2645" y="1886"/>
                    <a:pt x="3273" y="1545"/>
                    <a:pt x="3797" y="1074"/>
                  </a:cubicBezTo>
                  <a:cubicBezTo>
                    <a:pt x="4111" y="786"/>
                    <a:pt x="4373" y="472"/>
                    <a:pt x="4582" y="105"/>
                  </a:cubicBezTo>
                  <a:cubicBezTo>
                    <a:pt x="4582" y="79"/>
                    <a:pt x="4582" y="53"/>
                    <a:pt x="4582" y="53"/>
                  </a:cubicBezTo>
                  <a:cubicBezTo>
                    <a:pt x="4556" y="27"/>
                    <a:pt x="4556" y="0"/>
                    <a:pt x="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5879525" y="2400900"/>
              <a:ext cx="106725" cy="34725"/>
            </a:xfrm>
            <a:custGeom>
              <a:avLst/>
              <a:gdLst/>
              <a:ahLst/>
              <a:cxnLst/>
              <a:rect l="l" t="t" r="r" b="b"/>
              <a:pathLst>
                <a:path w="4269" h="1389" extrusionOk="0">
                  <a:moveTo>
                    <a:pt x="79" y="0"/>
                  </a:moveTo>
                  <a:cubicBezTo>
                    <a:pt x="53" y="0"/>
                    <a:pt x="27" y="27"/>
                    <a:pt x="1" y="53"/>
                  </a:cubicBezTo>
                  <a:cubicBezTo>
                    <a:pt x="1" y="79"/>
                    <a:pt x="1" y="105"/>
                    <a:pt x="27" y="131"/>
                  </a:cubicBezTo>
                  <a:cubicBezTo>
                    <a:pt x="786" y="865"/>
                    <a:pt x="1834" y="1336"/>
                    <a:pt x="2907" y="1388"/>
                  </a:cubicBezTo>
                  <a:lnTo>
                    <a:pt x="3274" y="1388"/>
                  </a:lnTo>
                  <a:cubicBezTo>
                    <a:pt x="3588" y="1362"/>
                    <a:pt x="3902" y="1310"/>
                    <a:pt x="4217" y="1231"/>
                  </a:cubicBezTo>
                  <a:cubicBezTo>
                    <a:pt x="4269" y="1205"/>
                    <a:pt x="4269" y="1179"/>
                    <a:pt x="4269" y="1153"/>
                  </a:cubicBezTo>
                  <a:cubicBezTo>
                    <a:pt x="4269" y="1126"/>
                    <a:pt x="4243" y="1100"/>
                    <a:pt x="4217" y="1100"/>
                  </a:cubicBezTo>
                  <a:lnTo>
                    <a:pt x="4190" y="1100"/>
                  </a:lnTo>
                  <a:cubicBezTo>
                    <a:pt x="3843" y="1187"/>
                    <a:pt x="3478" y="1238"/>
                    <a:pt x="3125" y="1238"/>
                  </a:cubicBezTo>
                  <a:cubicBezTo>
                    <a:pt x="3052" y="1238"/>
                    <a:pt x="2979" y="1236"/>
                    <a:pt x="2907" y="1231"/>
                  </a:cubicBezTo>
                  <a:cubicBezTo>
                    <a:pt x="2200" y="1205"/>
                    <a:pt x="1520" y="1022"/>
                    <a:pt x="917" y="655"/>
                  </a:cubicBezTo>
                  <a:cubicBezTo>
                    <a:pt x="629" y="472"/>
                    <a:pt x="367" y="262"/>
                    <a:pt x="132" y="27"/>
                  </a:cubicBezTo>
                  <a:cubicBezTo>
                    <a:pt x="106" y="27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5939100" y="2332825"/>
              <a:ext cx="53700" cy="80525"/>
            </a:xfrm>
            <a:custGeom>
              <a:avLst/>
              <a:gdLst/>
              <a:ahLst/>
              <a:cxnLst/>
              <a:rect l="l" t="t" r="r" b="b"/>
              <a:pathLst>
                <a:path w="2148" h="3221" extrusionOk="0">
                  <a:moveTo>
                    <a:pt x="1" y="0"/>
                  </a:moveTo>
                  <a:cubicBezTo>
                    <a:pt x="1" y="0"/>
                    <a:pt x="1" y="27"/>
                    <a:pt x="1" y="53"/>
                  </a:cubicBezTo>
                  <a:cubicBezTo>
                    <a:pt x="53" y="1074"/>
                    <a:pt x="551" y="2043"/>
                    <a:pt x="1336" y="2723"/>
                  </a:cubicBezTo>
                  <a:cubicBezTo>
                    <a:pt x="1546" y="2907"/>
                    <a:pt x="1807" y="3064"/>
                    <a:pt x="2043" y="3195"/>
                  </a:cubicBezTo>
                  <a:cubicBezTo>
                    <a:pt x="2069" y="3221"/>
                    <a:pt x="2069" y="3221"/>
                    <a:pt x="2069" y="3221"/>
                  </a:cubicBezTo>
                  <a:lnTo>
                    <a:pt x="2095" y="3195"/>
                  </a:lnTo>
                  <a:cubicBezTo>
                    <a:pt x="2102" y="3202"/>
                    <a:pt x="2109" y="3205"/>
                    <a:pt x="2116" y="3205"/>
                  </a:cubicBezTo>
                  <a:cubicBezTo>
                    <a:pt x="2134" y="3205"/>
                    <a:pt x="2148" y="3181"/>
                    <a:pt x="2148" y="3142"/>
                  </a:cubicBezTo>
                  <a:cubicBezTo>
                    <a:pt x="2148" y="3116"/>
                    <a:pt x="2148" y="3090"/>
                    <a:pt x="2122" y="3090"/>
                  </a:cubicBezTo>
                  <a:cubicBezTo>
                    <a:pt x="1231" y="2645"/>
                    <a:pt x="577" y="1833"/>
                    <a:pt x="263" y="864"/>
                  </a:cubicBezTo>
                  <a:cubicBezTo>
                    <a:pt x="184" y="603"/>
                    <a:pt x="132" y="341"/>
                    <a:pt x="132" y="53"/>
                  </a:cubicBezTo>
                  <a:cubicBezTo>
                    <a:pt x="132" y="0"/>
                    <a:pt x="7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5996050" y="2290275"/>
              <a:ext cx="40625" cy="111950"/>
            </a:xfrm>
            <a:custGeom>
              <a:avLst/>
              <a:gdLst/>
              <a:ahLst/>
              <a:cxnLst/>
              <a:rect l="l" t="t" r="r" b="b"/>
              <a:pathLst>
                <a:path w="1625" h="4478" extrusionOk="0">
                  <a:moveTo>
                    <a:pt x="1546" y="0"/>
                  </a:moveTo>
                  <a:cubicBezTo>
                    <a:pt x="1546" y="0"/>
                    <a:pt x="1519" y="0"/>
                    <a:pt x="1493" y="27"/>
                  </a:cubicBezTo>
                  <a:cubicBezTo>
                    <a:pt x="524" y="864"/>
                    <a:pt x="1" y="2147"/>
                    <a:pt x="105" y="3457"/>
                  </a:cubicBezTo>
                  <a:cubicBezTo>
                    <a:pt x="132" y="3797"/>
                    <a:pt x="210" y="4111"/>
                    <a:pt x="315" y="4452"/>
                  </a:cubicBezTo>
                  <a:cubicBezTo>
                    <a:pt x="338" y="4475"/>
                    <a:pt x="341" y="4477"/>
                    <a:pt x="377" y="4478"/>
                  </a:cubicBezTo>
                  <a:lnTo>
                    <a:pt x="377" y="4478"/>
                  </a:lnTo>
                  <a:cubicBezTo>
                    <a:pt x="400" y="4477"/>
                    <a:pt x="423" y="4475"/>
                    <a:pt x="446" y="4452"/>
                  </a:cubicBezTo>
                  <a:cubicBezTo>
                    <a:pt x="446" y="4452"/>
                    <a:pt x="446" y="4425"/>
                    <a:pt x="446" y="4399"/>
                  </a:cubicBezTo>
                  <a:cubicBezTo>
                    <a:pt x="27" y="3247"/>
                    <a:pt x="184" y="1938"/>
                    <a:pt x="865" y="917"/>
                  </a:cubicBezTo>
                  <a:cubicBezTo>
                    <a:pt x="1074" y="629"/>
                    <a:pt x="1310" y="341"/>
                    <a:pt x="1598" y="105"/>
                  </a:cubicBezTo>
                  <a:cubicBezTo>
                    <a:pt x="1624" y="105"/>
                    <a:pt x="1624" y="79"/>
                    <a:pt x="1624" y="53"/>
                  </a:cubicBezTo>
                  <a:cubicBezTo>
                    <a:pt x="1598" y="27"/>
                    <a:pt x="1572" y="0"/>
                    <a:pt x="1546" y="0"/>
                  </a:cubicBezTo>
                  <a:close/>
                  <a:moveTo>
                    <a:pt x="377" y="4478"/>
                  </a:moveTo>
                  <a:lnTo>
                    <a:pt x="377" y="4478"/>
                  </a:lnTo>
                  <a:cubicBezTo>
                    <a:pt x="374" y="4478"/>
                    <a:pt x="370" y="4478"/>
                    <a:pt x="367" y="4478"/>
                  </a:cubicBezTo>
                  <a:lnTo>
                    <a:pt x="393" y="4478"/>
                  </a:lnTo>
                  <a:cubicBezTo>
                    <a:pt x="387" y="4478"/>
                    <a:pt x="382" y="4478"/>
                    <a:pt x="377" y="4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6021575" y="2359650"/>
              <a:ext cx="127675" cy="49775"/>
            </a:xfrm>
            <a:custGeom>
              <a:avLst/>
              <a:gdLst/>
              <a:ahLst/>
              <a:cxnLst/>
              <a:rect l="l" t="t" r="r" b="b"/>
              <a:pathLst>
                <a:path w="5107" h="1991" extrusionOk="0">
                  <a:moveTo>
                    <a:pt x="2986" y="1"/>
                  </a:moveTo>
                  <a:cubicBezTo>
                    <a:pt x="2227" y="79"/>
                    <a:pt x="1493" y="367"/>
                    <a:pt x="891" y="865"/>
                  </a:cubicBezTo>
                  <a:cubicBezTo>
                    <a:pt x="525" y="1153"/>
                    <a:pt x="237" y="1493"/>
                    <a:pt x="27" y="1886"/>
                  </a:cubicBezTo>
                  <a:cubicBezTo>
                    <a:pt x="1" y="1912"/>
                    <a:pt x="1" y="1912"/>
                    <a:pt x="27" y="1939"/>
                  </a:cubicBezTo>
                  <a:cubicBezTo>
                    <a:pt x="27" y="1965"/>
                    <a:pt x="53" y="1991"/>
                    <a:pt x="79" y="1991"/>
                  </a:cubicBezTo>
                  <a:cubicBezTo>
                    <a:pt x="106" y="1991"/>
                    <a:pt x="106" y="1965"/>
                    <a:pt x="132" y="1939"/>
                  </a:cubicBezTo>
                  <a:cubicBezTo>
                    <a:pt x="498" y="1284"/>
                    <a:pt x="1101" y="734"/>
                    <a:pt x="1808" y="446"/>
                  </a:cubicBezTo>
                  <a:cubicBezTo>
                    <a:pt x="2255" y="234"/>
                    <a:pt x="2746" y="128"/>
                    <a:pt x="3240" y="128"/>
                  </a:cubicBezTo>
                  <a:cubicBezTo>
                    <a:pt x="3295" y="128"/>
                    <a:pt x="3350" y="129"/>
                    <a:pt x="3405" y="132"/>
                  </a:cubicBezTo>
                  <a:cubicBezTo>
                    <a:pt x="3562" y="132"/>
                    <a:pt x="3745" y="158"/>
                    <a:pt x="3902" y="184"/>
                  </a:cubicBezTo>
                  <a:cubicBezTo>
                    <a:pt x="4295" y="263"/>
                    <a:pt x="4662" y="394"/>
                    <a:pt x="5002" y="577"/>
                  </a:cubicBezTo>
                  <a:lnTo>
                    <a:pt x="5028" y="577"/>
                  </a:lnTo>
                  <a:cubicBezTo>
                    <a:pt x="5054" y="577"/>
                    <a:pt x="5081" y="577"/>
                    <a:pt x="5107" y="525"/>
                  </a:cubicBezTo>
                  <a:cubicBezTo>
                    <a:pt x="5107" y="498"/>
                    <a:pt x="5107" y="472"/>
                    <a:pt x="5081" y="472"/>
                  </a:cubicBezTo>
                  <a:cubicBezTo>
                    <a:pt x="4557" y="184"/>
                    <a:pt x="4007" y="27"/>
                    <a:pt x="3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5922750" y="2555375"/>
              <a:ext cx="62850" cy="43250"/>
            </a:xfrm>
            <a:custGeom>
              <a:avLst/>
              <a:gdLst/>
              <a:ahLst/>
              <a:cxnLst/>
              <a:rect l="l" t="t" r="r" b="b"/>
              <a:pathLst>
                <a:path w="2514" h="1730" extrusionOk="0">
                  <a:moveTo>
                    <a:pt x="79" y="1"/>
                  </a:moveTo>
                  <a:cubicBezTo>
                    <a:pt x="52" y="1"/>
                    <a:pt x="26" y="1"/>
                    <a:pt x="26" y="27"/>
                  </a:cubicBezTo>
                  <a:cubicBezTo>
                    <a:pt x="0" y="53"/>
                    <a:pt x="0" y="80"/>
                    <a:pt x="26" y="106"/>
                  </a:cubicBezTo>
                  <a:cubicBezTo>
                    <a:pt x="602" y="917"/>
                    <a:pt x="1466" y="1493"/>
                    <a:pt x="2435" y="1729"/>
                  </a:cubicBezTo>
                  <a:cubicBezTo>
                    <a:pt x="2488" y="1729"/>
                    <a:pt x="2514" y="1703"/>
                    <a:pt x="2514" y="1677"/>
                  </a:cubicBezTo>
                  <a:cubicBezTo>
                    <a:pt x="2514" y="1651"/>
                    <a:pt x="2488" y="1624"/>
                    <a:pt x="2461" y="1598"/>
                  </a:cubicBezTo>
                  <a:cubicBezTo>
                    <a:pt x="1519" y="1363"/>
                    <a:pt x="681" y="813"/>
                    <a:pt x="131" y="27"/>
                  </a:cubicBezTo>
                  <a:cubicBezTo>
                    <a:pt x="105" y="1"/>
                    <a:pt x="79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5946300" y="2588125"/>
              <a:ext cx="32750" cy="16375"/>
            </a:xfrm>
            <a:custGeom>
              <a:avLst/>
              <a:gdLst/>
              <a:ahLst/>
              <a:cxnLst/>
              <a:rect l="l" t="t" r="r" b="b"/>
              <a:pathLst>
                <a:path w="1310" h="655" extrusionOk="0">
                  <a:moveTo>
                    <a:pt x="79" y="0"/>
                  </a:moveTo>
                  <a:cubicBezTo>
                    <a:pt x="53" y="0"/>
                    <a:pt x="27" y="0"/>
                    <a:pt x="1" y="53"/>
                  </a:cubicBezTo>
                  <a:cubicBezTo>
                    <a:pt x="1" y="53"/>
                    <a:pt x="1" y="105"/>
                    <a:pt x="27" y="105"/>
                  </a:cubicBezTo>
                  <a:cubicBezTo>
                    <a:pt x="393" y="367"/>
                    <a:pt x="786" y="550"/>
                    <a:pt x="1231" y="655"/>
                  </a:cubicBezTo>
                  <a:cubicBezTo>
                    <a:pt x="1284" y="655"/>
                    <a:pt x="1310" y="602"/>
                    <a:pt x="1310" y="576"/>
                  </a:cubicBezTo>
                  <a:cubicBezTo>
                    <a:pt x="1310" y="550"/>
                    <a:pt x="1284" y="524"/>
                    <a:pt x="1258" y="524"/>
                  </a:cubicBezTo>
                  <a:cubicBezTo>
                    <a:pt x="839" y="419"/>
                    <a:pt x="446" y="262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6152500" y="2472900"/>
              <a:ext cx="26225" cy="45200"/>
            </a:xfrm>
            <a:custGeom>
              <a:avLst/>
              <a:gdLst/>
              <a:ahLst/>
              <a:cxnLst/>
              <a:rect l="l" t="t" r="r" b="b"/>
              <a:pathLst>
                <a:path w="1049" h="1808" extrusionOk="0">
                  <a:moveTo>
                    <a:pt x="996" y="1"/>
                  </a:moveTo>
                  <a:cubicBezTo>
                    <a:pt x="970" y="1"/>
                    <a:pt x="943" y="1"/>
                    <a:pt x="917" y="27"/>
                  </a:cubicBezTo>
                  <a:cubicBezTo>
                    <a:pt x="760" y="655"/>
                    <a:pt x="446" y="1231"/>
                    <a:pt x="27" y="1703"/>
                  </a:cubicBezTo>
                  <a:cubicBezTo>
                    <a:pt x="1" y="1729"/>
                    <a:pt x="1" y="1755"/>
                    <a:pt x="1" y="1781"/>
                  </a:cubicBezTo>
                  <a:cubicBezTo>
                    <a:pt x="27" y="1781"/>
                    <a:pt x="53" y="1807"/>
                    <a:pt x="53" y="1807"/>
                  </a:cubicBezTo>
                  <a:lnTo>
                    <a:pt x="106" y="1807"/>
                  </a:lnTo>
                  <a:cubicBezTo>
                    <a:pt x="551" y="1310"/>
                    <a:pt x="891" y="708"/>
                    <a:pt x="1048" y="79"/>
                  </a:cubicBezTo>
                  <a:cubicBezTo>
                    <a:pt x="1048" y="53"/>
                    <a:pt x="1048" y="27"/>
                    <a:pt x="1048" y="27"/>
                  </a:cubicBezTo>
                  <a:cubicBezTo>
                    <a:pt x="1022" y="1"/>
                    <a:pt x="1022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6164950" y="2491900"/>
              <a:ext cx="18350" cy="24900"/>
            </a:xfrm>
            <a:custGeom>
              <a:avLst/>
              <a:gdLst/>
              <a:ahLst/>
              <a:cxnLst/>
              <a:rect l="l" t="t" r="r" b="b"/>
              <a:pathLst>
                <a:path w="734" h="996" extrusionOk="0">
                  <a:moveTo>
                    <a:pt x="681" y="0"/>
                  </a:moveTo>
                  <a:cubicBezTo>
                    <a:pt x="629" y="0"/>
                    <a:pt x="603" y="0"/>
                    <a:pt x="603" y="26"/>
                  </a:cubicBezTo>
                  <a:cubicBezTo>
                    <a:pt x="472" y="367"/>
                    <a:pt x="288" y="629"/>
                    <a:pt x="26" y="890"/>
                  </a:cubicBezTo>
                  <a:cubicBezTo>
                    <a:pt x="26" y="890"/>
                    <a:pt x="0" y="917"/>
                    <a:pt x="26" y="943"/>
                  </a:cubicBezTo>
                  <a:cubicBezTo>
                    <a:pt x="26" y="969"/>
                    <a:pt x="53" y="995"/>
                    <a:pt x="79" y="995"/>
                  </a:cubicBezTo>
                  <a:cubicBezTo>
                    <a:pt x="105" y="995"/>
                    <a:pt x="105" y="995"/>
                    <a:pt x="131" y="969"/>
                  </a:cubicBezTo>
                  <a:cubicBezTo>
                    <a:pt x="393" y="733"/>
                    <a:pt x="603" y="419"/>
                    <a:pt x="733" y="79"/>
                  </a:cubicBezTo>
                  <a:cubicBezTo>
                    <a:pt x="733" y="52"/>
                    <a:pt x="733" y="26"/>
                    <a:pt x="733" y="26"/>
                  </a:cubicBezTo>
                  <a:cubicBezTo>
                    <a:pt x="707" y="0"/>
                    <a:pt x="707" y="0"/>
                    <a:pt x="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5909650" y="2271950"/>
              <a:ext cx="37325" cy="22275"/>
            </a:xfrm>
            <a:custGeom>
              <a:avLst/>
              <a:gdLst/>
              <a:ahLst/>
              <a:cxnLst/>
              <a:rect l="l" t="t" r="r" b="b"/>
              <a:pathLst>
                <a:path w="1493" h="891" extrusionOk="0">
                  <a:moveTo>
                    <a:pt x="1414" y="0"/>
                  </a:moveTo>
                  <a:cubicBezTo>
                    <a:pt x="864" y="79"/>
                    <a:pt x="367" y="367"/>
                    <a:pt x="0" y="812"/>
                  </a:cubicBezTo>
                  <a:cubicBezTo>
                    <a:pt x="0" y="812"/>
                    <a:pt x="0" y="838"/>
                    <a:pt x="0" y="864"/>
                  </a:cubicBezTo>
                  <a:cubicBezTo>
                    <a:pt x="0" y="890"/>
                    <a:pt x="27" y="890"/>
                    <a:pt x="53" y="890"/>
                  </a:cubicBezTo>
                  <a:cubicBezTo>
                    <a:pt x="53" y="890"/>
                    <a:pt x="105" y="890"/>
                    <a:pt x="105" y="864"/>
                  </a:cubicBezTo>
                  <a:cubicBezTo>
                    <a:pt x="446" y="471"/>
                    <a:pt x="917" y="183"/>
                    <a:pt x="1441" y="131"/>
                  </a:cubicBezTo>
                  <a:cubicBezTo>
                    <a:pt x="1493" y="131"/>
                    <a:pt x="1493" y="105"/>
                    <a:pt x="1493" y="79"/>
                  </a:cubicBezTo>
                  <a:cubicBezTo>
                    <a:pt x="1493" y="53"/>
                    <a:pt x="1467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5924050" y="2265400"/>
              <a:ext cx="24900" cy="9850"/>
            </a:xfrm>
            <a:custGeom>
              <a:avLst/>
              <a:gdLst/>
              <a:ahLst/>
              <a:cxnLst/>
              <a:rect l="l" t="t" r="r" b="b"/>
              <a:pathLst>
                <a:path w="996" h="394" extrusionOk="0">
                  <a:moveTo>
                    <a:pt x="917" y="0"/>
                  </a:moveTo>
                  <a:cubicBezTo>
                    <a:pt x="603" y="27"/>
                    <a:pt x="288" y="105"/>
                    <a:pt x="27" y="262"/>
                  </a:cubicBezTo>
                  <a:cubicBezTo>
                    <a:pt x="0" y="288"/>
                    <a:pt x="0" y="315"/>
                    <a:pt x="0" y="341"/>
                  </a:cubicBezTo>
                  <a:cubicBezTo>
                    <a:pt x="0" y="367"/>
                    <a:pt x="27" y="393"/>
                    <a:pt x="53" y="393"/>
                  </a:cubicBezTo>
                  <a:lnTo>
                    <a:pt x="79" y="393"/>
                  </a:lnTo>
                  <a:cubicBezTo>
                    <a:pt x="341" y="236"/>
                    <a:pt x="629" y="157"/>
                    <a:pt x="917" y="131"/>
                  </a:cubicBezTo>
                  <a:cubicBezTo>
                    <a:pt x="969" y="131"/>
                    <a:pt x="995" y="105"/>
                    <a:pt x="995" y="53"/>
                  </a:cubicBezTo>
                  <a:cubicBezTo>
                    <a:pt x="969" y="27"/>
                    <a:pt x="96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5477600" y="3979800"/>
              <a:ext cx="259900" cy="675200"/>
            </a:xfrm>
            <a:custGeom>
              <a:avLst/>
              <a:gdLst/>
              <a:ahLst/>
              <a:cxnLst/>
              <a:rect l="l" t="t" r="r" b="b"/>
              <a:pathLst>
                <a:path w="10396" h="27008" extrusionOk="0">
                  <a:moveTo>
                    <a:pt x="5080" y="1"/>
                  </a:moveTo>
                  <a:lnTo>
                    <a:pt x="1" y="6940"/>
                  </a:lnTo>
                  <a:cubicBezTo>
                    <a:pt x="2960" y="10920"/>
                    <a:pt x="3928" y="26735"/>
                    <a:pt x="3928" y="26735"/>
                  </a:cubicBezTo>
                  <a:cubicBezTo>
                    <a:pt x="3928" y="26735"/>
                    <a:pt x="6983" y="27008"/>
                    <a:pt x="8592" y="27008"/>
                  </a:cubicBezTo>
                  <a:cubicBezTo>
                    <a:pt x="8914" y="27008"/>
                    <a:pt x="9178" y="26997"/>
                    <a:pt x="9349" y="26971"/>
                  </a:cubicBezTo>
                  <a:cubicBezTo>
                    <a:pt x="10396" y="26840"/>
                    <a:pt x="6206" y="26107"/>
                    <a:pt x="6206" y="26107"/>
                  </a:cubicBezTo>
                  <a:cubicBezTo>
                    <a:pt x="6206" y="26107"/>
                    <a:pt x="9820" y="17990"/>
                    <a:pt x="9113" y="11182"/>
                  </a:cubicBezTo>
                  <a:cubicBezTo>
                    <a:pt x="8380" y="4348"/>
                    <a:pt x="5080" y="1"/>
                    <a:pt x="5080" y="1"/>
                  </a:cubicBezTo>
                  <a:close/>
                </a:path>
              </a:pathLst>
            </a:custGeom>
            <a:solidFill>
              <a:srgbClr val="E69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5558775" y="4572225"/>
              <a:ext cx="176125" cy="90375"/>
            </a:xfrm>
            <a:custGeom>
              <a:avLst/>
              <a:gdLst/>
              <a:ahLst/>
              <a:cxnLst/>
              <a:rect l="l" t="t" r="r" b="b"/>
              <a:pathLst>
                <a:path w="7045" h="3615" extrusionOk="0">
                  <a:moveTo>
                    <a:pt x="131" y="1"/>
                  </a:moveTo>
                  <a:lnTo>
                    <a:pt x="1" y="3090"/>
                  </a:lnTo>
                  <a:lnTo>
                    <a:pt x="7044" y="3614"/>
                  </a:lnTo>
                  <a:cubicBezTo>
                    <a:pt x="6808" y="2174"/>
                    <a:pt x="4007" y="1258"/>
                    <a:pt x="4007" y="1258"/>
                  </a:cubicBezTo>
                  <a:lnTo>
                    <a:pt x="4085" y="4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5660250" y="4609475"/>
              <a:ext cx="24900" cy="27250"/>
            </a:xfrm>
            <a:custGeom>
              <a:avLst/>
              <a:gdLst/>
              <a:ahLst/>
              <a:cxnLst/>
              <a:rect l="l" t="t" r="r" b="b"/>
              <a:pathLst>
                <a:path w="996" h="1090" extrusionOk="0">
                  <a:moveTo>
                    <a:pt x="866" y="1"/>
                  </a:moveTo>
                  <a:cubicBezTo>
                    <a:pt x="818" y="1"/>
                    <a:pt x="766" y="23"/>
                    <a:pt x="733" y="56"/>
                  </a:cubicBezTo>
                  <a:lnTo>
                    <a:pt x="52" y="867"/>
                  </a:lnTo>
                  <a:cubicBezTo>
                    <a:pt x="0" y="920"/>
                    <a:pt x="0" y="998"/>
                    <a:pt x="52" y="1051"/>
                  </a:cubicBezTo>
                  <a:cubicBezTo>
                    <a:pt x="79" y="1077"/>
                    <a:pt x="118" y="1090"/>
                    <a:pt x="157" y="1090"/>
                  </a:cubicBezTo>
                  <a:cubicBezTo>
                    <a:pt x="197" y="1090"/>
                    <a:pt x="236" y="1077"/>
                    <a:pt x="262" y="1051"/>
                  </a:cubicBezTo>
                  <a:lnTo>
                    <a:pt x="943" y="239"/>
                  </a:lnTo>
                  <a:cubicBezTo>
                    <a:pt x="995" y="160"/>
                    <a:pt x="995" y="82"/>
                    <a:pt x="943" y="29"/>
                  </a:cubicBezTo>
                  <a:cubicBezTo>
                    <a:pt x="923" y="9"/>
                    <a:pt x="89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5640600" y="4597050"/>
              <a:ext cx="24900" cy="27250"/>
            </a:xfrm>
            <a:custGeom>
              <a:avLst/>
              <a:gdLst/>
              <a:ahLst/>
              <a:cxnLst/>
              <a:rect l="l" t="t" r="r" b="b"/>
              <a:pathLst>
                <a:path w="996" h="1090" extrusionOk="0">
                  <a:moveTo>
                    <a:pt x="855" y="0"/>
                  </a:moveTo>
                  <a:cubicBezTo>
                    <a:pt x="808" y="0"/>
                    <a:pt x="766" y="23"/>
                    <a:pt x="734" y="55"/>
                  </a:cubicBezTo>
                  <a:lnTo>
                    <a:pt x="53" y="867"/>
                  </a:lnTo>
                  <a:cubicBezTo>
                    <a:pt x="1" y="919"/>
                    <a:pt x="1" y="998"/>
                    <a:pt x="53" y="1050"/>
                  </a:cubicBezTo>
                  <a:cubicBezTo>
                    <a:pt x="79" y="1076"/>
                    <a:pt x="118" y="1089"/>
                    <a:pt x="154" y="1089"/>
                  </a:cubicBezTo>
                  <a:cubicBezTo>
                    <a:pt x="190" y="1089"/>
                    <a:pt x="223" y="1076"/>
                    <a:pt x="236" y="1050"/>
                  </a:cubicBezTo>
                  <a:lnTo>
                    <a:pt x="943" y="212"/>
                  </a:lnTo>
                  <a:cubicBezTo>
                    <a:pt x="996" y="160"/>
                    <a:pt x="996" y="81"/>
                    <a:pt x="943" y="29"/>
                  </a:cubicBezTo>
                  <a:cubicBezTo>
                    <a:pt x="913" y="9"/>
                    <a:pt x="883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5027900" y="3987000"/>
              <a:ext cx="314225" cy="667725"/>
            </a:xfrm>
            <a:custGeom>
              <a:avLst/>
              <a:gdLst/>
              <a:ahLst/>
              <a:cxnLst/>
              <a:rect l="l" t="t" r="r" b="b"/>
              <a:pathLst>
                <a:path w="12569" h="26709" extrusionOk="0">
                  <a:moveTo>
                    <a:pt x="8353" y="1"/>
                  </a:moveTo>
                  <a:lnTo>
                    <a:pt x="8353" y="27"/>
                  </a:lnTo>
                  <a:cubicBezTo>
                    <a:pt x="8353" y="27"/>
                    <a:pt x="4556" y="3981"/>
                    <a:pt x="3064" y="10658"/>
                  </a:cubicBezTo>
                  <a:cubicBezTo>
                    <a:pt x="1571" y="17361"/>
                    <a:pt x="4242" y="25819"/>
                    <a:pt x="4242" y="25819"/>
                  </a:cubicBezTo>
                  <a:cubicBezTo>
                    <a:pt x="4242" y="25819"/>
                    <a:pt x="0" y="26080"/>
                    <a:pt x="995" y="26316"/>
                  </a:cubicBezTo>
                  <a:cubicBezTo>
                    <a:pt x="2016" y="26578"/>
                    <a:pt x="6415" y="26709"/>
                    <a:pt x="6415" y="26709"/>
                  </a:cubicBezTo>
                  <a:cubicBezTo>
                    <a:pt x="6415" y="26709"/>
                    <a:pt x="9191" y="11103"/>
                    <a:pt x="12569" y="7490"/>
                  </a:cubicBezTo>
                  <a:lnTo>
                    <a:pt x="8353" y="1"/>
                  </a:lnTo>
                  <a:close/>
                </a:path>
              </a:pathLst>
            </a:custGeom>
            <a:solidFill>
              <a:srgbClr val="E69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5029200" y="4580075"/>
              <a:ext cx="181350" cy="77925"/>
            </a:xfrm>
            <a:custGeom>
              <a:avLst/>
              <a:gdLst/>
              <a:ahLst/>
              <a:cxnLst/>
              <a:rect l="l" t="t" r="r" b="b"/>
              <a:pathLst>
                <a:path w="7254" h="3117" extrusionOk="0">
                  <a:moveTo>
                    <a:pt x="3273" y="1"/>
                  </a:moveTo>
                  <a:lnTo>
                    <a:pt x="3273" y="839"/>
                  </a:lnTo>
                  <a:cubicBezTo>
                    <a:pt x="3273" y="839"/>
                    <a:pt x="393" y="1441"/>
                    <a:pt x="0" y="2829"/>
                  </a:cubicBezTo>
                  <a:lnTo>
                    <a:pt x="7044" y="3117"/>
                  </a:lnTo>
                  <a:lnTo>
                    <a:pt x="7253" y="27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5080250" y="4606900"/>
              <a:ext cx="22950" cy="29525"/>
            </a:xfrm>
            <a:custGeom>
              <a:avLst/>
              <a:gdLst/>
              <a:ahLst/>
              <a:cxnLst/>
              <a:rect l="l" t="t" r="r" b="b"/>
              <a:pathLst>
                <a:path w="918" h="1181" extrusionOk="0">
                  <a:moveTo>
                    <a:pt x="169" y="0"/>
                  </a:moveTo>
                  <a:cubicBezTo>
                    <a:pt x="146" y="0"/>
                    <a:pt x="124" y="9"/>
                    <a:pt x="106" y="28"/>
                  </a:cubicBezTo>
                  <a:cubicBezTo>
                    <a:pt x="27" y="80"/>
                    <a:pt x="1" y="159"/>
                    <a:pt x="53" y="211"/>
                  </a:cubicBezTo>
                  <a:lnTo>
                    <a:pt x="655" y="1101"/>
                  </a:lnTo>
                  <a:cubicBezTo>
                    <a:pt x="689" y="1152"/>
                    <a:pt x="734" y="1181"/>
                    <a:pt x="775" y="1181"/>
                  </a:cubicBezTo>
                  <a:cubicBezTo>
                    <a:pt x="798" y="1181"/>
                    <a:pt x="820" y="1172"/>
                    <a:pt x="839" y="1154"/>
                  </a:cubicBezTo>
                  <a:cubicBezTo>
                    <a:pt x="917" y="1101"/>
                    <a:pt x="917" y="1023"/>
                    <a:pt x="891" y="970"/>
                  </a:cubicBezTo>
                  <a:lnTo>
                    <a:pt x="289" y="80"/>
                  </a:lnTo>
                  <a:cubicBezTo>
                    <a:pt x="255" y="29"/>
                    <a:pt x="210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5101850" y="4597050"/>
              <a:ext cx="22950" cy="29275"/>
            </a:xfrm>
            <a:custGeom>
              <a:avLst/>
              <a:gdLst/>
              <a:ahLst/>
              <a:cxnLst/>
              <a:rect l="l" t="t" r="r" b="b"/>
              <a:pathLst>
                <a:path w="918" h="1171" extrusionOk="0">
                  <a:moveTo>
                    <a:pt x="155" y="0"/>
                  </a:moveTo>
                  <a:cubicBezTo>
                    <a:pt x="127" y="0"/>
                    <a:pt x="99" y="9"/>
                    <a:pt x="79" y="29"/>
                  </a:cubicBezTo>
                  <a:cubicBezTo>
                    <a:pt x="27" y="55"/>
                    <a:pt x="1" y="160"/>
                    <a:pt x="27" y="212"/>
                  </a:cubicBezTo>
                  <a:lnTo>
                    <a:pt x="629" y="1102"/>
                  </a:lnTo>
                  <a:cubicBezTo>
                    <a:pt x="662" y="1152"/>
                    <a:pt x="706" y="1170"/>
                    <a:pt x="747" y="1170"/>
                  </a:cubicBezTo>
                  <a:cubicBezTo>
                    <a:pt x="771" y="1170"/>
                    <a:pt x="793" y="1164"/>
                    <a:pt x="813" y="1155"/>
                  </a:cubicBezTo>
                  <a:lnTo>
                    <a:pt x="839" y="1155"/>
                  </a:lnTo>
                  <a:cubicBezTo>
                    <a:pt x="891" y="1102"/>
                    <a:pt x="917" y="1024"/>
                    <a:pt x="865" y="945"/>
                  </a:cubicBezTo>
                  <a:lnTo>
                    <a:pt x="263" y="55"/>
                  </a:lnTo>
                  <a:cubicBezTo>
                    <a:pt x="247" y="23"/>
                    <a:pt x="20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4992550" y="3710775"/>
              <a:ext cx="810425" cy="727275"/>
            </a:xfrm>
            <a:custGeom>
              <a:avLst/>
              <a:gdLst/>
              <a:ahLst/>
              <a:cxnLst/>
              <a:rect l="l" t="t" r="r" b="b"/>
              <a:pathLst>
                <a:path w="32417" h="29091" extrusionOk="0">
                  <a:moveTo>
                    <a:pt x="29536" y="0"/>
                  </a:moveTo>
                  <a:cubicBezTo>
                    <a:pt x="29274" y="157"/>
                    <a:pt x="28934" y="314"/>
                    <a:pt x="28515" y="472"/>
                  </a:cubicBezTo>
                  <a:cubicBezTo>
                    <a:pt x="26630" y="1205"/>
                    <a:pt x="22938" y="2043"/>
                    <a:pt x="15842" y="2200"/>
                  </a:cubicBezTo>
                  <a:lnTo>
                    <a:pt x="15815" y="2200"/>
                  </a:lnTo>
                  <a:cubicBezTo>
                    <a:pt x="15195" y="2212"/>
                    <a:pt x="14600" y="2218"/>
                    <a:pt x="14031" y="2218"/>
                  </a:cubicBezTo>
                  <a:cubicBezTo>
                    <a:pt x="7361" y="2218"/>
                    <a:pt x="4084" y="1413"/>
                    <a:pt x="2540" y="786"/>
                  </a:cubicBezTo>
                  <a:cubicBezTo>
                    <a:pt x="2357" y="707"/>
                    <a:pt x="2173" y="655"/>
                    <a:pt x="2042" y="576"/>
                  </a:cubicBezTo>
                  <a:lnTo>
                    <a:pt x="2042" y="655"/>
                  </a:lnTo>
                  <a:lnTo>
                    <a:pt x="0" y="27389"/>
                  </a:lnTo>
                  <a:lnTo>
                    <a:pt x="13511" y="28070"/>
                  </a:lnTo>
                  <a:cubicBezTo>
                    <a:pt x="13668" y="26944"/>
                    <a:pt x="14375" y="14192"/>
                    <a:pt x="14454" y="13066"/>
                  </a:cubicBezTo>
                  <a:cubicBezTo>
                    <a:pt x="14480" y="12673"/>
                    <a:pt x="14506" y="12254"/>
                    <a:pt x="14559" y="11862"/>
                  </a:cubicBezTo>
                  <a:cubicBezTo>
                    <a:pt x="14611" y="11652"/>
                    <a:pt x="14689" y="11417"/>
                    <a:pt x="14768" y="11207"/>
                  </a:cubicBezTo>
                  <a:cubicBezTo>
                    <a:pt x="14794" y="11129"/>
                    <a:pt x="14847" y="11024"/>
                    <a:pt x="14899" y="10945"/>
                  </a:cubicBezTo>
                  <a:cubicBezTo>
                    <a:pt x="14899" y="10945"/>
                    <a:pt x="14925" y="10919"/>
                    <a:pt x="14925" y="10893"/>
                  </a:cubicBezTo>
                  <a:cubicBezTo>
                    <a:pt x="14978" y="10840"/>
                    <a:pt x="15004" y="10788"/>
                    <a:pt x="15056" y="10736"/>
                  </a:cubicBezTo>
                  <a:cubicBezTo>
                    <a:pt x="15056" y="10710"/>
                    <a:pt x="15082" y="10683"/>
                    <a:pt x="15108" y="10657"/>
                  </a:cubicBezTo>
                  <a:cubicBezTo>
                    <a:pt x="15375" y="10314"/>
                    <a:pt x="15920" y="10193"/>
                    <a:pt x="16409" y="10193"/>
                  </a:cubicBezTo>
                  <a:cubicBezTo>
                    <a:pt x="16591" y="10193"/>
                    <a:pt x="16766" y="10210"/>
                    <a:pt x="16915" y="10238"/>
                  </a:cubicBezTo>
                  <a:cubicBezTo>
                    <a:pt x="18093" y="10474"/>
                    <a:pt x="18277" y="12097"/>
                    <a:pt x="18408" y="13040"/>
                  </a:cubicBezTo>
                  <a:cubicBezTo>
                    <a:pt x="18565" y="14323"/>
                    <a:pt x="19429" y="27782"/>
                    <a:pt x="19638" y="29091"/>
                  </a:cubicBezTo>
                  <a:lnTo>
                    <a:pt x="32390" y="28620"/>
                  </a:lnTo>
                  <a:lnTo>
                    <a:pt x="32416" y="28620"/>
                  </a:lnTo>
                  <a:lnTo>
                    <a:pt x="29536" y="105"/>
                  </a:lnTo>
                  <a:lnTo>
                    <a:pt x="29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6051050" y="2647700"/>
              <a:ext cx="160925" cy="232950"/>
            </a:xfrm>
            <a:custGeom>
              <a:avLst/>
              <a:gdLst/>
              <a:ahLst/>
              <a:cxnLst/>
              <a:rect l="l" t="t" r="r" b="b"/>
              <a:pathLst>
                <a:path w="6437" h="9318" extrusionOk="0">
                  <a:moveTo>
                    <a:pt x="5725" y="1"/>
                  </a:moveTo>
                  <a:cubicBezTo>
                    <a:pt x="5638" y="1"/>
                    <a:pt x="5544" y="26"/>
                    <a:pt x="5447" y="79"/>
                  </a:cubicBezTo>
                  <a:cubicBezTo>
                    <a:pt x="4478" y="628"/>
                    <a:pt x="1833" y="2095"/>
                    <a:pt x="917" y="3404"/>
                  </a:cubicBezTo>
                  <a:cubicBezTo>
                    <a:pt x="0" y="4713"/>
                    <a:pt x="367" y="6939"/>
                    <a:pt x="367" y="6939"/>
                  </a:cubicBezTo>
                  <a:cubicBezTo>
                    <a:pt x="1036" y="8876"/>
                    <a:pt x="2209" y="9318"/>
                    <a:pt x="3140" y="9318"/>
                  </a:cubicBezTo>
                  <a:cubicBezTo>
                    <a:pt x="3920" y="9318"/>
                    <a:pt x="4530" y="9007"/>
                    <a:pt x="4530" y="9007"/>
                  </a:cubicBezTo>
                  <a:cubicBezTo>
                    <a:pt x="4530" y="9007"/>
                    <a:pt x="5420" y="8562"/>
                    <a:pt x="5551" y="7096"/>
                  </a:cubicBezTo>
                  <a:cubicBezTo>
                    <a:pt x="5577" y="6913"/>
                    <a:pt x="5604" y="6703"/>
                    <a:pt x="5577" y="6467"/>
                  </a:cubicBezTo>
                  <a:cubicBezTo>
                    <a:pt x="5499" y="4530"/>
                    <a:pt x="4085" y="3509"/>
                    <a:pt x="4085" y="3509"/>
                  </a:cubicBezTo>
                  <a:cubicBezTo>
                    <a:pt x="4190" y="3456"/>
                    <a:pt x="4294" y="3378"/>
                    <a:pt x="4373" y="3325"/>
                  </a:cubicBezTo>
                  <a:cubicBezTo>
                    <a:pt x="4425" y="3299"/>
                    <a:pt x="4452" y="3299"/>
                    <a:pt x="4478" y="3273"/>
                  </a:cubicBezTo>
                  <a:cubicBezTo>
                    <a:pt x="5289" y="2775"/>
                    <a:pt x="5787" y="2226"/>
                    <a:pt x="6023" y="1728"/>
                  </a:cubicBezTo>
                  <a:cubicBezTo>
                    <a:pt x="6075" y="1623"/>
                    <a:pt x="6127" y="1519"/>
                    <a:pt x="6154" y="1414"/>
                  </a:cubicBezTo>
                  <a:lnTo>
                    <a:pt x="6154" y="1388"/>
                  </a:lnTo>
                  <a:cubicBezTo>
                    <a:pt x="6437" y="604"/>
                    <a:pt x="6158" y="1"/>
                    <a:pt x="572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6153150" y="2683025"/>
              <a:ext cx="94950" cy="142075"/>
            </a:xfrm>
            <a:custGeom>
              <a:avLst/>
              <a:gdLst/>
              <a:ahLst/>
              <a:cxnLst/>
              <a:rect l="l" t="t" r="r" b="b"/>
              <a:pathLst>
                <a:path w="3798" h="5683" extrusionOk="0">
                  <a:moveTo>
                    <a:pt x="2070" y="1"/>
                  </a:moveTo>
                  <a:cubicBezTo>
                    <a:pt x="1834" y="682"/>
                    <a:pt x="1232" y="1441"/>
                    <a:pt x="1" y="2096"/>
                  </a:cubicBezTo>
                  <a:cubicBezTo>
                    <a:pt x="1" y="2096"/>
                    <a:pt x="1415" y="3117"/>
                    <a:pt x="1493" y="5054"/>
                  </a:cubicBezTo>
                  <a:cubicBezTo>
                    <a:pt x="1520" y="5290"/>
                    <a:pt x="1493" y="5500"/>
                    <a:pt x="1493" y="5683"/>
                  </a:cubicBezTo>
                  <a:cubicBezTo>
                    <a:pt x="1729" y="5683"/>
                    <a:pt x="1965" y="5683"/>
                    <a:pt x="2200" y="5631"/>
                  </a:cubicBezTo>
                  <a:cubicBezTo>
                    <a:pt x="2515" y="5578"/>
                    <a:pt x="2803" y="5447"/>
                    <a:pt x="3038" y="5238"/>
                  </a:cubicBezTo>
                  <a:cubicBezTo>
                    <a:pt x="3195" y="5107"/>
                    <a:pt x="3300" y="4950"/>
                    <a:pt x="3353" y="4766"/>
                  </a:cubicBezTo>
                  <a:cubicBezTo>
                    <a:pt x="3405" y="4583"/>
                    <a:pt x="3379" y="4347"/>
                    <a:pt x="3222" y="4217"/>
                  </a:cubicBezTo>
                  <a:cubicBezTo>
                    <a:pt x="3457" y="4112"/>
                    <a:pt x="3614" y="3902"/>
                    <a:pt x="3719" y="3693"/>
                  </a:cubicBezTo>
                  <a:cubicBezTo>
                    <a:pt x="3798" y="3457"/>
                    <a:pt x="3798" y="3222"/>
                    <a:pt x="3745" y="2960"/>
                  </a:cubicBezTo>
                  <a:cubicBezTo>
                    <a:pt x="3693" y="2698"/>
                    <a:pt x="3562" y="2436"/>
                    <a:pt x="3300" y="2384"/>
                  </a:cubicBezTo>
                  <a:cubicBezTo>
                    <a:pt x="3483" y="2069"/>
                    <a:pt x="3457" y="1651"/>
                    <a:pt x="3274" y="1336"/>
                  </a:cubicBezTo>
                  <a:cubicBezTo>
                    <a:pt x="3195" y="1258"/>
                    <a:pt x="3117" y="1179"/>
                    <a:pt x="3038" y="1153"/>
                  </a:cubicBezTo>
                  <a:cubicBezTo>
                    <a:pt x="3001" y="1134"/>
                    <a:pt x="2961" y="1126"/>
                    <a:pt x="2922" y="1126"/>
                  </a:cubicBezTo>
                  <a:cubicBezTo>
                    <a:pt x="2851" y="1126"/>
                    <a:pt x="2784" y="1155"/>
                    <a:pt x="2750" y="1205"/>
                  </a:cubicBezTo>
                  <a:cubicBezTo>
                    <a:pt x="2803" y="917"/>
                    <a:pt x="2803" y="629"/>
                    <a:pt x="2646" y="367"/>
                  </a:cubicBezTo>
                  <a:cubicBezTo>
                    <a:pt x="2541" y="184"/>
                    <a:pt x="2305" y="27"/>
                    <a:pt x="2070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6157100" y="2681725"/>
              <a:ext cx="49775" cy="134875"/>
            </a:xfrm>
            <a:custGeom>
              <a:avLst/>
              <a:gdLst/>
              <a:ahLst/>
              <a:cxnLst/>
              <a:rect l="l" t="t" r="r" b="b"/>
              <a:pathLst>
                <a:path w="1991" h="5395" extrusionOk="0">
                  <a:moveTo>
                    <a:pt x="1912" y="1"/>
                  </a:moveTo>
                  <a:cubicBezTo>
                    <a:pt x="1859" y="1"/>
                    <a:pt x="1833" y="1"/>
                    <a:pt x="1807" y="53"/>
                  </a:cubicBezTo>
                  <a:cubicBezTo>
                    <a:pt x="1388" y="760"/>
                    <a:pt x="786" y="1336"/>
                    <a:pt x="52" y="1755"/>
                  </a:cubicBezTo>
                  <a:cubicBezTo>
                    <a:pt x="26" y="1781"/>
                    <a:pt x="26" y="1807"/>
                    <a:pt x="26" y="1833"/>
                  </a:cubicBezTo>
                  <a:cubicBezTo>
                    <a:pt x="0" y="1860"/>
                    <a:pt x="26" y="1886"/>
                    <a:pt x="52" y="1912"/>
                  </a:cubicBezTo>
                  <a:cubicBezTo>
                    <a:pt x="236" y="2095"/>
                    <a:pt x="393" y="2331"/>
                    <a:pt x="550" y="2540"/>
                  </a:cubicBezTo>
                  <a:cubicBezTo>
                    <a:pt x="1074" y="3352"/>
                    <a:pt x="1362" y="4347"/>
                    <a:pt x="1309" y="5290"/>
                  </a:cubicBezTo>
                  <a:cubicBezTo>
                    <a:pt x="1309" y="5342"/>
                    <a:pt x="1335" y="5368"/>
                    <a:pt x="1388" y="5394"/>
                  </a:cubicBezTo>
                  <a:lnTo>
                    <a:pt x="1388" y="5368"/>
                  </a:lnTo>
                  <a:cubicBezTo>
                    <a:pt x="1397" y="5377"/>
                    <a:pt x="1405" y="5380"/>
                    <a:pt x="1414" y="5380"/>
                  </a:cubicBezTo>
                  <a:cubicBezTo>
                    <a:pt x="1431" y="5380"/>
                    <a:pt x="1449" y="5368"/>
                    <a:pt x="1466" y="5368"/>
                  </a:cubicBezTo>
                  <a:cubicBezTo>
                    <a:pt x="1493" y="5342"/>
                    <a:pt x="1493" y="5316"/>
                    <a:pt x="1493" y="5290"/>
                  </a:cubicBezTo>
                  <a:cubicBezTo>
                    <a:pt x="1519" y="5002"/>
                    <a:pt x="1493" y="4714"/>
                    <a:pt x="1466" y="4452"/>
                  </a:cubicBezTo>
                  <a:cubicBezTo>
                    <a:pt x="1309" y="3483"/>
                    <a:pt x="890" y="2567"/>
                    <a:pt x="262" y="1860"/>
                  </a:cubicBezTo>
                  <a:cubicBezTo>
                    <a:pt x="969" y="1441"/>
                    <a:pt x="1545" y="838"/>
                    <a:pt x="1964" y="131"/>
                  </a:cubicBezTo>
                  <a:cubicBezTo>
                    <a:pt x="1990" y="105"/>
                    <a:pt x="1990" y="79"/>
                    <a:pt x="1990" y="53"/>
                  </a:cubicBezTo>
                  <a:cubicBezTo>
                    <a:pt x="1964" y="27"/>
                    <a:pt x="1938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6181300" y="2709875"/>
              <a:ext cx="41925" cy="44525"/>
            </a:xfrm>
            <a:custGeom>
              <a:avLst/>
              <a:gdLst/>
              <a:ahLst/>
              <a:cxnLst/>
              <a:rect l="l" t="t" r="r" b="b"/>
              <a:pathLst>
                <a:path w="1677" h="1781" extrusionOk="0">
                  <a:moveTo>
                    <a:pt x="1598" y="0"/>
                  </a:moveTo>
                  <a:cubicBezTo>
                    <a:pt x="1572" y="0"/>
                    <a:pt x="1520" y="0"/>
                    <a:pt x="1493" y="79"/>
                  </a:cubicBezTo>
                  <a:cubicBezTo>
                    <a:pt x="1362" y="786"/>
                    <a:pt x="760" y="1414"/>
                    <a:pt x="53" y="1598"/>
                  </a:cubicBezTo>
                  <a:cubicBezTo>
                    <a:pt x="27" y="1598"/>
                    <a:pt x="1" y="1650"/>
                    <a:pt x="1" y="1676"/>
                  </a:cubicBezTo>
                  <a:cubicBezTo>
                    <a:pt x="1" y="1729"/>
                    <a:pt x="27" y="1755"/>
                    <a:pt x="79" y="1781"/>
                  </a:cubicBezTo>
                  <a:lnTo>
                    <a:pt x="79" y="1755"/>
                  </a:lnTo>
                  <a:lnTo>
                    <a:pt x="106" y="1755"/>
                  </a:lnTo>
                  <a:cubicBezTo>
                    <a:pt x="891" y="1545"/>
                    <a:pt x="1520" y="891"/>
                    <a:pt x="1677" y="105"/>
                  </a:cubicBezTo>
                  <a:cubicBezTo>
                    <a:pt x="1677" y="79"/>
                    <a:pt x="1677" y="53"/>
                    <a:pt x="1677" y="27"/>
                  </a:cubicBezTo>
                  <a:cubicBezTo>
                    <a:pt x="1650" y="0"/>
                    <a:pt x="1624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6191775" y="2741950"/>
              <a:ext cx="45850" cy="41925"/>
            </a:xfrm>
            <a:custGeom>
              <a:avLst/>
              <a:gdLst/>
              <a:ahLst/>
              <a:cxnLst/>
              <a:rect l="l" t="t" r="r" b="b"/>
              <a:pathLst>
                <a:path w="1834" h="1677" extrusionOk="0">
                  <a:moveTo>
                    <a:pt x="1755" y="0"/>
                  </a:moveTo>
                  <a:cubicBezTo>
                    <a:pt x="1729" y="0"/>
                    <a:pt x="1677" y="27"/>
                    <a:pt x="1650" y="79"/>
                  </a:cubicBezTo>
                  <a:cubicBezTo>
                    <a:pt x="1467" y="786"/>
                    <a:pt x="839" y="1362"/>
                    <a:pt x="79" y="1493"/>
                  </a:cubicBezTo>
                  <a:cubicBezTo>
                    <a:pt x="53" y="1493"/>
                    <a:pt x="1" y="1545"/>
                    <a:pt x="1" y="1572"/>
                  </a:cubicBezTo>
                  <a:cubicBezTo>
                    <a:pt x="1" y="1624"/>
                    <a:pt x="53" y="1676"/>
                    <a:pt x="79" y="1676"/>
                  </a:cubicBezTo>
                  <a:lnTo>
                    <a:pt x="106" y="1676"/>
                  </a:lnTo>
                  <a:cubicBezTo>
                    <a:pt x="943" y="1545"/>
                    <a:pt x="1624" y="917"/>
                    <a:pt x="1834" y="105"/>
                  </a:cubicBezTo>
                  <a:cubicBezTo>
                    <a:pt x="1834" y="79"/>
                    <a:pt x="1834" y="53"/>
                    <a:pt x="1834" y="53"/>
                  </a:cubicBezTo>
                  <a:cubicBezTo>
                    <a:pt x="1808" y="27"/>
                    <a:pt x="1781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6195050" y="2786200"/>
              <a:ext cx="39950" cy="19275"/>
            </a:xfrm>
            <a:custGeom>
              <a:avLst/>
              <a:gdLst/>
              <a:ahLst/>
              <a:cxnLst/>
              <a:rect l="l" t="t" r="r" b="b"/>
              <a:pathLst>
                <a:path w="1598" h="771" extrusionOk="0">
                  <a:moveTo>
                    <a:pt x="1496" y="0"/>
                  </a:moveTo>
                  <a:cubicBezTo>
                    <a:pt x="1478" y="0"/>
                    <a:pt x="1459" y="19"/>
                    <a:pt x="1441" y="37"/>
                  </a:cubicBezTo>
                  <a:cubicBezTo>
                    <a:pt x="1074" y="378"/>
                    <a:pt x="603" y="587"/>
                    <a:pt x="105" y="587"/>
                  </a:cubicBezTo>
                  <a:cubicBezTo>
                    <a:pt x="53" y="613"/>
                    <a:pt x="1" y="639"/>
                    <a:pt x="1" y="692"/>
                  </a:cubicBezTo>
                  <a:cubicBezTo>
                    <a:pt x="1" y="718"/>
                    <a:pt x="27" y="770"/>
                    <a:pt x="79" y="770"/>
                  </a:cubicBezTo>
                  <a:lnTo>
                    <a:pt x="105" y="770"/>
                  </a:lnTo>
                  <a:cubicBezTo>
                    <a:pt x="655" y="770"/>
                    <a:pt x="1179" y="535"/>
                    <a:pt x="1572" y="142"/>
                  </a:cubicBezTo>
                  <a:cubicBezTo>
                    <a:pt x="1598" y="116"/>
                    <a:pt x="1598" y="90"/>
                    <a:pt x="1598" y="63"/>
                  </a:cubicBezTo>
                  <a:cubicBezTo>
                    <a:pt x="1572" y="37"/>
                    <a:pt x="1546" y="11"/>
                    <a:pt x="1519" y="11"/>
                  </a:cubicBezTo>
                  <a:cubicBezTo>
                    <a:pt x="1512" y="3"/>
                    <a:pt x="1504" y="0"/>
                    <a:pt x="1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4336625" y="3735250"/>
              <a:ext cx="290000" cy="149875"/>
            </a:xfrm>
            <a:custGeom>
              <a:avLst/>
              <a:gdLst/>
              <a:ahLst/>
              <a:cxnLst/>
              <a:rect l="l" t="t" r="r" b="b"/>
              <a:pathLst>
                <a:path w="11600" h="5995" extrusionOk="0">
                  <a:moveTo>
                    <a:pt x="5929" y="0"/>
                  </a:moveTo>
                  <a:cubicBezTo>
                    <a:pt x="5767" y="0"/>
                    <a:pt x="5605" y="13"/>
                    <a:pt x="5447" y="42"/>
                  </a:cubicBezTo>
                  <a:cubicBezTo>
                    <a:pt x="3876" y="330"/>
                    <a:pt x="1414" y="2137"/>
                    <a:pt x="524" y="2766"/>
                  </a:cubicBezTo>
                  <a:cubicBezTo>
                    <a:pt x="0" y="3132"/>
                    <a:pt x="419" y="3865"/>
                    <a:pt x="1414" y="3970"/>
                  </a:cubicBezTo>
                  <a:lnTo>
                    <a:pt x="1755" y="3970"/>
                  </a:lnTo>
                  <a:cubicBezTo>
                    <a:pt x="2331" y="3970"/>
                    <a:pt x="3012" y="3761"/>
                    <a:pt x="3823" y="3237"/>
                  </a:cubicBezTo>
                  <a:cubicBezTo>
                    <a:pt x="3849" y="3211"/>
                    <a:pt x="3876" y="3184"/>
                    <a:pt x="3902" y="3158"/>
                  </a:cubicBezTo>
                  <a:cubicBezTo>
                    <a:pt x="4007" y="3106"/>
                    <a:pt x="4085" y="3027"/>
                    <a:pt x="4190" y="2949"/>
                  </a:cubicBezTo>
                  <a:cubicBezTo>
                    <a:pt x="4190" y="2949"/>
                    <a:pt x="4530" y="4677"/>
                    <a:pt x="6258" y="5567"/>
                  </a:cubicBezTo>
                  <a:cubicBezTo>
                    <a:pt x="6468" y="5672"/>
                    <a:pt x="6651" y="5751"/>
                    <a:pt x="6834" y="5803"/>
                  </a:cubicBezTo>
                  <a:cubicBezTo>
                    <a:pt x="7228" y="5944"/>
                    <a:pt x="7573" y="5995"/>
                    <a:pt x="7866" y="5995"/>
                  </a:cubicBezTo>
                  <a:cubicBezTo>
                    <a:pt x="8605" y="5995"/>
                    <a:pt x="9008" y="5672"/>
                    <a:pt x="9008" y="5672"/>
                  </a:cubicBezTo>
                  <a:cubicBezTo>
                    <a:pt x="9008" y="5672"/>
                    <a:pt x="11600" y="3630"/>
                    <a:pt x="8877" y="1037"/>
                  </a:cubicBezTo>
                  <a:cubicBezTo>
                    <a:pt x="8877" y="1037"/>
                    <a:pt x="7374" y="0"/>
                    <a:pt x="5929" y="0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4370000" y="3808950"/>
              <a:ext cx="137500" cy="105025"/>
            </a:xfrm>
            <a:custGeom>
              <a:avLst/>
              <a:gdLst/>
              <a:ahLst/>
              <a:cxnLst/>
              <a:rect l="l" t="t" r="r" b="b"/>
              <a:pathLst>
                <a:path w="5500" h="4201" extrusionOk="0">
                  <a:moveTo>
                    <a:pt x="2855" y="1"/>
                  </a:moveTo>
                  <a:cubicBezTo>
                    <a:pt x="1885" y="763"/>
                    <a:pt x="1017" y="1036"/>
                    <a:pt x="358" y="1036"/>
                  </a:cubicBezTo>
                  <a:cubicBezTo>
                    <a:pt x="270" y="1036"/>
                    <a:pt x="186" y="1031"/>
                    <a:pt x="105" y="1022"/>
                  </a:cubicBezTo>
                  <a:lnTo>
                    <a:pt x="105" y="1022"/>
                  </a:lnTo>
                  <a:cubicBezTo>
                    <a:pt x="1" y="1231"/>
                    <a:pt x="53" y="1520"/>
                    <a:pt x="184" y="1703"/>
                  </a:cubicBezTo>
                  <a:cubicBezTo>
                    <a:pt x="341" y="1938"/>
                    <a:pt x="629" y="2069"/>
                    <a:pt x="891" y="2122"/>
                  </a:cubicBezTo>
                  <a:cubicBezTo>
                    <a:pt x="786" y="2174"/>
                    <a:pt x="734" y="2279"/>
                    <a:pt x="734" y="2357"/>
                  </a:cubicBezTo>
                  <a:cubicBezTo>
                    <a:pt x="734" y="2462"/>
                    <a:pt x="760" y="2567"/>
                    <a:pt x="812" y="2672"/>
                  </a:cubicBezTo>
                  <a:cubicBezTo>
                    <a:pt x="975" y="2950"/>
                    <a:pt x="1302" y="3126"/>
                    <a:pt x="1611" y="3126"/>
                  </a:cubicBezTo>
                  <a:cubicBezTo>
                    <a:pt x="1651" y="3126"/>
                    <a:pt x="1690" y="3123"/>
                    <a:pt x="1729" y="3117"/>
                  </a:cubicBezTo>
                  <a:lnTo>
                    <a:pt x="1729" y="3117"/>
                  </a:lnTo>
                  <a:cubicBezTo>
                    <a:pt x="1677" y="3379"/>
                    <a:pt x="1860" y="3614"/>
                    <a:pt x="2095" y="3771"/>
                  </a:cubicBezTo>
                  <a:cubicBezTo>
                    <a:pt x="2279" y="3928"/>
                    <a:pt x="2514" y="4033"/>
                    <a:pt x="2750" y="4059"/>
                  </a:cubicBezTo>
                  <a:cubicBezTo>
                    <a:pt x="2986" y="4059"/>
                    <a:pt x="3248" y="4007"/>
                    <a:pt x="3431" y="3824"/>
                  </a:cubicBezTo>
                  <a:cubicBezTo>
                    <a:pt x="3509" y="4007"/>
                    <a:pt x="3693" y="4138"/>
                    <a:pt x="3876" y="4190"/>
                  </a:cubicBezTo>
                  <a:cubicBezTo>
                    <a:pt x="3922" y="4197"/>
                    <a:pt x="3969" y="4200"/>
                    <a:pt x="4018" y="4200"/>
                  </a:cubicBezTo>
                  <a:cubicBezTo>
                    <a:pt x="4162" y="4200"/>
                    <a:pt x="4315" y="4171"/>
                    <a:pt x="4452" y="4112"/>
                  </a:cubicBezTo>
                  <a:cubicBezTo>
                    <a:pt x="4740" y="3981"/>
                    <a:pt x="4976" y="3745"/>
                    <a:pt x="5159" y="3510"/>
                  </a:cubicBezTo>
                  <a:cubicBezTo>
                    <a:pt x="5290" y="3300"/>
                    <a:pt x="5395" y="3091"/>
                    <a:pt x="5499" y="2881"/>
                  </a:cubicBezTo>
                  <a:cubicBezTo>
                    <a:pt x="5316" y="2803"/>
                    <a:pt x="5133" y="2724"/>
                    <a:pt x="4923" y="2619"/>
                  </a:cubicBezTo>
                  <a:cubicBezTo>
                    <a:pt x="3195" y="1729"/>
                    <a:pt x="2855" y="1"/>
                    <a:pt x="285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4371325" y="3809625"/>
              <a:ext cx="127675" cy="70700"/>
            </a:xfrm>
            <a:custGeom>
              <a:avLst/>
              <a:gdLst/>
              <a:ahLst/>
              <a:cxnLst/>
              <a:rect l="l" t="t" r="r" b="b"/>
              <a:pathLst>
                <a:path w="5107" h="2828" extrusionOk="0">
                  <a:moveTo>
                    <a:pt x="2435" y="0"/>
                  </a:moveTo>
                  <a:cubicBezTo>
                    <a:pt x="2409" y="0"/>
                    <a:pt x="2383" y="0"/>
                    <a:pt x="2357" y="26"/>
                  </a:cubicBezTo>
                  <a:cubicBezTo>
                    <a:pt x="1676" y="524"/>
                    <a:pt x="890" y="812"/>
                    <a:pt x="79" y="890"/>
                  </a:cubicBezTo>
                  <a:cubicBezTo>
                    <a:pt x="26" y="890"/>
                    <a:pt x="0" y="943"/>
                    <a:pt x="0" y="995"/>
                  </a:cubicBezTo>
                  <a:cubicBezTo>
                    <a:pt x="0" y="1047"/>
                    <a:pt x="26" y="1074"/>
                    <a:pt x="79" y="1074"/>
                  </a:cubicBezTo>
                  <a:cubicBezTo>
                    <a:pt x="917" y="995"/>
                    <a:pt x="1702" y="707"/>
                    <a:pt x="2383" y="236"/>
                  </a:cubicBezTo>
                  <a:cubicBezTo>
                    <a:pt x="2749" y="1126"/>
                    <a:pt x="3404" y="1885"/>
                    <a:pt x="4216" y="2409"/>
                  </a:cubicBezTo>
                  <a:cubicBezTo>
                    <a:pt x="4451" y="2566"/>
                    <a:pt x="4713" y="2697"/>
                    <a:pt x="4975" y="2828"/>
                  </a:cubicBezTo>
                  <a:lnTo>
                    <a:pt x="4975" y="2802"/>
                  </a:lnTo>
                  <a:lnTo>
                    <a:pt x="5001" y="2828"/>
                  </a:lnTo>
                  <a:cubicBezTo>
                    <a:pt x="5054" y="2828"/>
                    <a:pt x="5106" y="2802"/>
                    <a:pt x="5106" y="2749"/>
                  </a:cubicBezTo>
                  <a:cubicBezTo>
                    <a:pt x="5106" y="2697"/>
                    <a:pt x="5106" y="2671"/>
                    <a:pt x="5054" y="2645"/>
                  </a:cubicBezTo>
                  <a:cubicBezTo>
                    <a:pt x="4163" y="2278"/>
                    <a:pt x="3404" y="1623"/>
                    <a:pt x="2880" y="812"/>
                  </a:cubicBezTo>
                  <a:cubicBezTo>
                    <a:pt x="2723" y="576"/>
                    <a:pt x="2619" y="314"/>
                    <a:pt x="2514" y="79"/>
                  </a:cubicBezTo>
                  <a:cubicBezTo>
                    <a:pt x="2488" y="52"/>
                    <a:pt x="2461" y="0"/>
                    <a:pt x="2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389650" y="3841700"/>
              <a:ext cx="56975" cy="23425"/>
            </a:xfrm>
            <a:custGeom>
              <a:avLst/>
              <a:gdLst/>
              <a:ahLst/>
              <a:cxnLst/>
              <a:rect l="l" t="t" r="r" b="b"/>
              <a:pathLst>
                <a:path w="2279" h="937" extrusionOk="0">
                  <a:moveTo>
                    <a:pt x="2174" y="0"/>
                  </a:moveTo>
                  <a:cubicBezTo>
                    <a:pt x="2147" y="0"/>
                    <a:pt x="2121" y="0"/>
                    <a:pt x="2095" y="26"/>
                  </a:cubicBezTo>
                  <a:cubicBezTo>
                    <a:pt x="1725" y="489"/>
                    <a:pt x="1110" y="747"/>
                    <a:pt x="521" y="747"/>
                  </a:cubicBezTo>
                  <a:cubicBezTo>
                    <a:pt x="442" y="747"/>
                    <a:pt x="365" y="742"/>
                    <a:pt x="288" y="733"/>
                  </a:cubicBezTo>
                  <a:cubicBezTo>
                    <a:pt x="236" y="707"/>
                    <a:pt x="157" y="707"/>
                    <a:pt x="105" y="681"/>
                  </a:cubicBezTo>
                  <a:cubicBezTo>
                    <a:pt x="53" y="681"/>
                    <a:pt x="0" y="733"/>
                    <a:pt x="0" y="759"/>
                  </a:cubicBezTo>
                  <a:cubicBezTo>
                    <a:pt x="0" y="812"/>
                    <a:pt x="26" y="864"/>
                    <a:pt x="79" y="864"/>
                  </a:cubicBezTo>
                  <a:cubicBezTo>
                    <a:pt x="131" y="890"/>
                    <a:pt x="184" y="890"/>
                    <a:pt x="262" y="916"/>
                  </a:cubicBezTo>
                  <a:cubicBezTo>
                    <a:pt x="356" y="930"/>
                    <a:pt x="452" y="937"/>
                    <a:pt x="547" y="937"/>
                  </a:cubicBezTo>
                  <a:cubicBezTo>
                    <a:pt x="1192" y="937"/>
                    <a:pt x="1838" y="636"/>
                    <a:pt x="2226" y="157"/>
                  </a:cubicBezTo>
                  <a:cubicBezTo>
                    <a:pt x="2252" y="131"/>
                    <a:pt x="2278" y="105"/>
                    <a:pt x="2252" y="52"/>
                  </a:cubicBezTo>
                  <a:cubicBezTo>
                    <a:pt x="2252" y="26"/>
                    <a:pt x="2200" y="0"/>
                    <a:pt x="2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412550" y="3863950"/>
              <a:ext cx="56325" cy="26650"/>
            </a:xfrm>
            <a:custGeom>
              <a:avLst/>
              <a:gdLst/>
              <a:ahLst/>
              <a:cxnLst/>
              <a:rect l="l" t="t" r="r" b="b"/>
              <a:pathLst>
                <a:path w="2253" h="1066" extrusionOk="0">
                  <a:moveTo>
                    <a:pt x="2148" y="0"/>
                  </a:moveTo>
                  <a:cubicBezTo>
                    <a:pt x="2122" y="0"/>
                    <a:pt x="2095" y="0"/>
                    <a:pt x="2069" y="26"/>
                  </a:cubicBezTo>
                  <a:cubicBezTo>
                    <a:pt x="1724" y="556"/>
                    <a:pt x="1095" y="883"/>
                    <a:pt x="450" y="883"/>
                  </a:cubicBezTo>
                  <a:cubicBezTo>
                    <a:pt x="361" y="883"/>
                    <a:pt x="272" y="877"/>
                    <a:pt x="184" y="864"/>
                  </a:cubicBezTo>
                  <a:lnTo>
                    <a:pt x="105" y="864"/>
                  </a:lnTo>
                  <a:cubicBezTo>
                    <a:pt x="53" y="864"/>
                    <a:pt x="27" y="891"/>
                    <a:pt x="1" y="943"/>
                  </a:cubicBezTo>
                  <a:cubicBezTo>
                    <a:pt x="1" y="995"/>
                    <a:pt x="27" y="1021"/>
                    <a:pt x="79" y="1048"/>
                  </a:cubicBezTo>
                  <a:lnTo>
                    <a:pt x="158" y="1048"/>
                  </a:lnTo>
                  <a:cubicBezTo>
                    <a:pt x="247" y="1060"/>
                    <a:pt x="337" y="1065"/>
                    <a:pt x="427" y="1065"/>
                  </a:cubicBezTo>
                  <a:cubicBezTo>
                    <a:pt x="1129" y="1065"/>
                    <a:pt x="1832" y="711"/>
                    <a:pt x="2226" y="131"/>
                  </a:cubicBezTo>
                  <a:cubicBezTo>
                    <a:pt x="2226" y="105"/>
                    <a:pt x="2253" y="79"/>
                    <a:pt x="2226" y="53"/>
                  </a:cubicBezTo>
                  <a:cubicBezTo>
                    <a:pt x="2226" y="26"/>
                    <a:pt x="2174" y="0"/>
                    <a:pt x="2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453800" y="3875725"/>
              <a:ext cx="33400" cy="30150"/>
            </a:xfrm>
            <a:custGeom>
              <a:avLst/>
              <a:gdLst/>
              <a:ahLst/>
              <a:cxnLst/>
              <a:rect l="l" t="t" r="r" b="b"/>
              <a:pathLst>
                <a:path w="1336" h="1206" extrusionOk="0">
                  <a:moveTo>
                    <a:pt x="1257" y="1"/>
                  </a:moveTo>
                  <a:cubicBezTo>
                    <a:pt x="1205" y="1"/>
                    <a:pt x="1179" y="27"/>
                    <a:pt x="1152" y="53"/>
                  </a:cubicBezTo>
                  <a:cubicBezTo>
                    <a:pt x="943" y="524"/>
                    <a:pt x="550" y="865"/>
                    <a:pt x="79" y="1048"/>
                  </a:cubicBezTo>
                  <a:cubicBezTo>
                    <a:pt x="27" y="1048"/>
                    <a:pt x="0" y="1100"/>
                    <a:pt x="27" y="1127"/>
                  </a:cubicBezTo>
                  <a:cubicBezTo>
                    <a:pt x="27" y="1179"/>
                    <a:pt x="53" y="1205"/>
                    <a:pt x="79" y="1205"/>
                  </a:cubicBezTo>
                  <a:lnTo>
                    <a:pt x="131" y="1205"/>
                  </a:lnTo>
                  <a:cubicBezTo>
                    <a:pt x="655" y="1022"/>
                    <a:pt x="1074" y="629"/>
                    <a:pt x="1310" y="158"/>
                  </a:cubicBezTo>
                  <a:cubicBezTo>
                    <a:pt x="1336" y="132"/>
                    <a:pt x="1336" y="79"/>
                    <a:pt x="1310" y="53"/>
                  </a:cubicBezTo>
                  <a:cubicBezTo>
                    <a:pt x="1310" y="27"/>
                    <a:pt x="1283" y="27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5266175" y="3098700"/>
              <a:ext cx="165625" cy="71500"/>
            </a:xfrm>
            <a:custGeom>
              <a:avLst/>
              <a:gdLst/>
              <a:ahLst/>
              <a:cxnLst/>
              <a:rect l="l" t="t" r="r" b="b"/>
              <a:pathLst>
                <a:path w="6625" h="2860" extrusionOk="0">
                  <a:moveTo>
                    <a:pt x="6625" y="1"/>
                  </a:moveTo>
                  <a:lnTo>
                    <a:pt x="5839" y="27"/>
                  </a:lnTo>
                  <a:lnTo>
                    <a:pt x="0" y="289"/>
                  </a:lnTo>
                  <a:cubicBezTo>
                    <a:pt x="0" y="289"/>
                    <a:pt x="79" y="734"/>
                    <a:pt x="393" y="1232"/>
                  </a:cubicBezTo>
                  <a:cubicBezTo>
                    <a:pt x="795" y="1961"/>
                    <a:pt x="1633" y="2860"/>
                    <a:pt x="3207" y="2860"/>
                  </a:cubicBezTo>
                  <a:cubicBezTo>
                    <a:pt x="3271" y="2860"/>
                    <a:pt x="3337" y="2858"/>
                    <a:pt x="3404" y="2855"/>
                  </a:cubicBezTo>
                  <a:cubicBezTo>
                    <a:pt x="6258" y="2724"/>
                    <a:pt x="6625" y="1"/>
                    <a:pt x="6625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4497000" y="2771175"/>
              <a:ext cx="1620825" cy="1047275"/>
            </a:xfrm>
            <a:custGeom>
              <a:avLst/>
              <a:gdLst/>
              <a:ahLst/>
              <a:cxnLst/>
              <a:rect l="l" t="t" r="r" b="b"/>
              <a:pathLst>
                <a:path w="64833" h="41891" extrusionOk="0">
                  <a:moveTo>
                    <a:pt x="59242" y="1"/>
                  </a:moveTo>
                  <a:cubicBezTo>
                    <a:pt x="58434" y="1"/>
                    <a:pt x="57621" y="218"/>
                    <a:pt x="56899" y="664"/>
                  </a:cubicBezTo>
                  <a:lnTo>
                    <a:pt x="46923" y="6791"/>
                  </a:lnTo>
                  <a:lnTo>
                    <a:pt x="36606" y="13128"/>
                  </a:lnTo>
                  <a:lnTo>
                    <a:pt x="37392" y="13102"/>
                  </a:lnTo>
                  <a:lnTo>
                    <a:pt x="37392" y="13102"/>
                  </a:lnTo>
                  <a:cubicBezTo>
                    <a:pt x="37392" y="13102"/>
                    <a:pt x="36999" y="15825"/>
                    <a:pt x="34171" y="15956"/>
                  </a:cubicBezTo>
                  <a:cubicBezTo>
                    <a:pt x="34104" y="15959"/>
                    <a:pt x="34038" y="15961"/>
                    <a:pt x="33974" y="15961"/>
                  </a:cubicBezTo>
                  <a:cubicBezTo>
                    <a:pt x="32400" y="15961"/>
                    <a:pt x="31561" y="15062"/>
                    <a:pt x="31134" y="14333"/>
                  </a:cubicBezTo>
                  <a:cubicBezTo>
                    <a:pt x="30754" y="14306"/>
                    <a:pt x="30381" y="14293"/>
                    <a:pt x="30008" y="14293"/>
                  </a:cubicBezTo>
                  <a:cubicBezTo>
                    <a:pt x="29635" y="14293"/>
                    <a:pt x="29262" y="14306"/>
                    <a:pt x="28882" y="14333"/>
                  </a:cubicBezTo>
                  <a:cubicBezTo>
                    <a:pt x="27128" y="14333"/>
                    <a:pt x="26316" y="14699"/>
                    <a:pt x="21707" y="15904"/>
                  </a:cubicBezTo>
                  <a:cubicBezTo>
                    <a:pt x="17099" y="17082"/>
                    <a:pt x="9715" y="25251"/>
                    <a:pt x="9715" y="25251"/>
                  </a:cubicBezTo>
                  <a:lnTo>
                    <a:pt x="1624" y="33735"/>
                  </a:lnTo>
                  <a:cubicBezTo>
                    <a:pt x="184" y="35254"/>
                    <a:pt x="1" y="37610"/>
                    <a:pt x="1179" y="39339"/>
                  </a:cubicBezTo>
                  <a:lnTo>
                    <a:pt x="1572" y="39915"/>
                  </a:lnTo>
                  <a:cubicBezTo>
                    <a:pt x="2445" y="41210"/>
                    <a:pt x="3856" y="41890"/>
                    <a:pt x="5281" y="41890"/>
                  </a:cubicBezTo>
                  <a:cubicBezTo>
                    <a:pt x="6333" y="41890"/>
                    <a:pt x="7392" y="41520"/>
                    <a:pt x="8249" y="40752"/>
                  </a:cubicBezTo>
                  <a:lnTo>
                    <a:pt x="10422" y="38815"/>
                  </a:lnTo>
                  <a:lnTo>
                    <a:pt x="20267" y="30069"/>
                  </a:lnTo>
                  <a:lnTo>
                    <a:pt x="22126" y="28420"/>
                  </a:lnTo>
                  <a:lnTo>
                    <a:pt x="20189" y="38815"/>
                  </a:lnTo>
                  <a:cubicBezTo>
                    <a:pt x="20189" y="38815"/>
                    <a:pt x="20398" y="39024"/>
                    <a:pt x="21053" y="39339"/>
                  </a:cubicBezTo>
                  <a:cubicBezTo>
                    <a:pt x="22298" y="39917"/>
                    <a:pt x="25187" y="40760"/>
                    <a:pt x="31533" y="40760"/>
                  </a:cubicBezTo>
                  <a:cubicBezTo>
                    <a:pt x="32658" y="40760"/>
                    <a:pt x="33892" y="40733"/>
                    <a:pt x="35245" y="40674"/>
                  </a:cubicBezTo>
                  <a:lnTo>
                    <a:pt x="35271" y="40674"/>
                  </a:lnTo>
                  <a:cubicBezTo>
                    <a:pt x="44252" y="40307"/>
                    <a:pt x="47892" y="38920"/>
                    <a:pt x="49306" y="38108"/>
                  </a:cubicBezTo>
                  <a:cubicBezTo>
                    <a:pt x="49934" y="37767"/>
                    <a:pt x="50091" y="37532"/>
                    <a:pt x="50091" y="37532"/>
                  </a:cubicBezTo>
                  <a:lnTo>
                    <a:pt x="46792" y="20119"/>
                  </a:lnTo>
                  <a:lnTo>
                    <a:pt x="49463" y="18129"/>
                  </a:lnTo>
                  <a:lnTo>
                    <a:pt x="49437" y="18129"/>
                  </a:lnTo>
                  <a:lnTo>
                    <a:pt x="62372" y="8598"/>
                  </a:lnTo>
                  <a:cubicBezTo>
                    <a:pt x="64545" y="6975"/>
                    <a:pt x="64833" y="3833"/>
                    <a:pt x="62948" y="1869"/>
                  </a:cubicBezTo>
                  <a:lnTo>
                    <a:pt x="62476" y="1371"/>
                  </a:lnTo>
                  <a:cubicBezTo>
                    <a:pt x="61605" y="469"/>
                    <a:pt x="60428" y="1"/>
                    <a:pt x="59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5044250" y="3289850"/>
              <a:ext cx="32750" cy="166950"/>
            </a:xfrm>
            <a:custGeom>
              <a:avLst/>
              <a:gdLst/>
              <a:ahLst/>
              <a:cxnLst/>
              <a:rect l="l" t="t" r="r" b="b"/>
              <a:pathLst>
                <a:path w="1310" h="6678" extrusionOk="0">
                  <a:moveTo>
                    <a:pt x="1205" y="1"/>
                  </a:moveTo>
                  <a:cubicBezTo>
                    <a:pt x="1153" y="1"/>
                    <a:pt x="1100" y="27"/>
                    <a:pt x="1074" y="105"/>
                  </a:cubicBezTo>
                  <a:lnTo>
                    <a:pt x="1" y="6547"/>
                  </a:lnTo>
                  <a:cubicBezTo>
                    <a:pt x="1" y="6573"/>
                    <a:pt x="1" y="6599"/>
                    <a:pt x="27" y="6625"/>
                  </a:cubicBezTo>
                  <a:cubicBezTo>
                    <a:pt x="53" y="6652"/>
                    <a:pt x="79" y="6678"/>
                    <a:pt x="105" y="6678"/>
                  </a:cubicBezTo>
                  <a:cubicBezTo>
                    <a:pt x="158" y="6678"/>
                    <a:pt x="210" y="6652"/>
                    <a:pt x="236" y="6573"/>
                  </a:cubicBezTo>
                  <a:lnTo>
                    <a:pt x="1284" y="132"/>
                  </a:lnTo>
                  <a:cubicBezTo>
                    <a:pt x="1310" y="105"/>
                    <a:pt x="1284" y="79"/>
                    <a:pt x="1284" y="53"/>
                  </a:cubicBezTo>
                  <a:cubicBezTo>
                    <a:pt x="1257" y="27"/>
                    <a:pt x="123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5018725" y="3341575"/>
              <a:ext cx="19000" cy="104100"/>
            </a:xfrm>
            <a:custGeom>
              <a:avLst/>
              <a:gdLst/>
              <a:ahLst/>
              <a:cxnLst/>
              <a:rect l="l" t="t" r="r" b="b"/>
              <a:pathLst>
                <a:path w="760" h="4164" extrusionOk="0">
                  <a:moveTo>
                    <a:pt x="131" y="0"/>
                  </a:moveTo>
                  <a:cubicBezTo>
                    <a:pt x="79" y="0"/>
                    <a:pt x="53" y="0"/>
                    <a:pt x="27" y="26"/>
                  </a:cubicBezTo>
                  <a:cubicBezTo>
                    <a:pt x="0" y="53"/>
                    <a:pt x="0" y="79"/>
                    <a:pt x="0" y="131"/>
                  </a:cubicBezTo>
                  <a:lnTo>
                    <a:pt x="524" y="4059"/>
                  </a:lnTo>
                  <a:cubicBezTo>
                    <a:pt x="550" y="4111"/>
                    <a:pt x="576" y="4137"/>
                    <a:pt x="629" y="4164"/>
                  </a:cubicBezTo>
                  <a:cubicBezTo>
                    <a:pt x="655" y="4164"/>
                    <a:pt x="681" y="4137"/>
                    <a:pt x="707" y="4111"/>
                  </a:cubicBezTo>
                  <a:cubicBezTo>
                    <a:pt x="734" y="4085"/>
                    <a:pt x="760" y="4059"/>
                    <a:pt x="760" y="4033"/>
                  </a:cubicBezTo>
                  <a:lnTo>
                    <a:pt x="210" y="105"/>
                  </a:lnTo>
                  <a:cubicBezTo>
                    <a:pt x="210" y="53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5605250" y="3139300"/>
              <a:ext cx="53050" cy="128975"/>
            </a:xfrm>
            <a:custGeom>
              <a:avLst/>
              <a:gdLst/>
              <a:ahLst/>
              <a:cxnLst/>
              <a:rect l="l" t="t" r="r" b="b"/>
              <a:pathLst>
                <a:path w="2122" h="5159" extrusionOk="0">
                  <a:moveTo>
                    <a:pt x="132" y="0"/>
                  </a:moveTo>
                  <a:cubicBezTo>
                    <a:pt x="105" y="0"/>
                    <a:pt x="53" y="27"/>
                    <a:pt x="27" y="53"/>
                  </a:cubicBezTo>
                  <a:cubicBezTo>
                    <a:pt x="1" y="79"/>
                    <a:pt x="1" y="131"/>
                    <a:pt x="27" y="157"/>
                  </a:cubicBezTo>
                  <a:lnTo>
                    <a:pt x="1886" y="5080"/>
                  </a:lnTo>
                  <a:cubicBezTo>
                    <a:pt x="1912" y="5132"/>
                    <a:pt x="1938" y="5159"/>
                    <a:pt x="1964" y="5159"/>
                  </a:cubicBezTo>
                  <a:cubicBezTo>
                    <a:pt x="2017" y="5159"/>
                    <a:pt x="2069" y="5159"/>
                    <a:pt x="2095" y="5106"/>
                  </a:cubicBezTo>
                  <a:cubicBezTo>
                    <a:pt x="2122" y="5080"/>
                    <a:pt x="2122" y="5054"/>
                    <a:pt x="2095" y="5002"/>
                  </a:cubicBezTo>
                  <a:lnTo>
                    <a:pt x="236" y="79"/>
                  </a:lnTo>
                  <a:cubicBezTo>
                    <a:pt x="210" y="53"/>
                    <a:pt x="184" y="27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6007175" y="2802375"/>
              <a:ext cx="43225" cy="8325"/>
            </a:xfrm>
            <a:custGeom>
              <a:avLst/>
              <a:gdLst/>
              <a:ahLst/>
              <a:cxnLst/>
              <a:rect l="l" t="t" r="r" b="b"/>
              <a:pathLst>
                <a:path w="1729" h="333" extrusionOk="0">
                  <a:moveTo>
                    <a:pt x="1012" y="1"/>
                  </a:moveTo>
                  <a:cubicBezTo>
                    <a:pt x="701" y="1"/>
                    <a:pt x="390" y="42"/>
                    <a:pt x="79" y="123"/>
                  </a:cubicBezTo>
                  <a:cubicBezTo>
                    <a:pt x="27" y="123"/>
                    <a:pt x="1" y="176"/>
                    <a:pt x="1" y="228"/>
                  </a:cubicBezTo>
                  <a:cubicBezTo>
                    <a:pt x="1" y="280"/>
                    <a:pt x="27" y="333"/>
                    <a:pt x="79" y="333"/>
                  </a:cubicBezTo>
                  <a:lnTo>
                    <a:pt x="132" y="333"/>
                  </a:lnTo>
                  <a:cubicBezTo>
                    <a:pt x="446" y="263"/>
                    <a:pt x="760" y="228"/>
                    <a:pt x="1074" y="228"/>
                  </a:cubicBezTo>
                  <a:cubicBezTo>
                    <a:pt x="1232" y="228"/>
                    <a:pt x="1389" y="237"/>
                    <a:pt x="1546" y="254"/>
                  </a:cubicBezTo>
                  <a:lnTo>
                    <a:pt x="1598" y="254"/>
                  </a:lnTo>
                  <a:cubicBezTo>
                    <a:pt x="1608" y="259"/>
                    <a:pt x="1617" y="261"/>
                    <a:pt x="1627" y="261"/>
                  </a:cubicBezTo>
                  <a:cubicBezTo>
                    <a:pt x="1668" y="261"/>
                    <a:pt x="1703" y="218"/>
                    <a:pt x="1703" y="176"/>
                  </a:cubicBezTo>
                  <a:cubicBezTo>
                    <a:pt x="1729" y="123"/>
                    <a:pt x="1677" y="45"/>
                    <a:pt x="1624" y="45"/>
                  </a:cubicBezTo>
                  <a:lnTo>
                    <a:pt x="1572" y="45"/>
                  </a:lnTo>
                  <a:cubicBezTo>
                    <a:pt x="1385" y="15"/>
                    <a:pt x="1199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6068725" y="2853875"/>
              <a:ext cx="21625" cy="38650"/>
            </a:xfrm>
            <a:custGeom>
              <a:avLst/>
              <a:gdLst/>
              <a:ahLst/>
              <a:cxnLst/>
              <a:rect l="l" t="t" r="r" b="b"/>
              <a:pathLst>
                <a:path w="865" h="1546" extrusionOk="0">
                  <a:moveTo>
                    <a:pt x="760" y="1"/>
                  </a:moveTo>
                  <a:cubicBezTo>
                    <a:pt x="707" y="1"/>
                    <a:pt x="655" y="27"/>
                    <a:pt x="655" y="80"/>
                  </a:cubicBezTo>
                  <a:cubicBezTo>
                    <a:pt x="498" y="525"/>
                    <a:pt x="288" y="970"/>
                    <a:pt x="26" y="1389"/>
                  </a:cubicBezTo>
                  <a:cubicBezTo>
                    <a:pt x="26" y="1415"/>
                    <a:pt x="0" y="1441"/>
                    <a:pt x="26" y="1467"/>
                  </a:cubicBezTo>
                  <a:cubicBezTo>
                    <a:pt x="53" y="1520"/>
                    <a:pt x="79" y="1520"/>
                    <a:pt x="105" y="1546"/>
                  </a:cubicBezTo>
                  <a:cubicBezTo>
                    <a:pt x="157" y="1546"/>
                    <a:pt x="210" y="1520"/>
                    <a:pt x="236" y="1493"/>
                  </a:cubicBezTo>
                  <a:cubicBezTo>
                    <a:pt x="471" y="1075"/>
                    <a:pt x="681" y="603"/>
                    <a:pt x="838" y="158"/>
                  </a:cubicBezTo>
                  <a:cubicBezTo>
                    <a:pt x="864" y="106"/>
                    <a:pt x="864" y="80"/>
                    <a:pt x="838" y="53"/>
                  </a:cubicBezTo>
                  <a:cubicBezTo>
                    <a:pt x="812" y="27"/>
                    <a:pt x="786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4526450" y="3704225"/>
              <a:ext cx="15750" cy="41925"/>
            </a:xfrm>
            <a:custGeom>
              <a:avLst/>
              <a:gdLst/>
              <a:ahLst/>
              <a:cxnLst/>
              <a:rect l="l" t="t" r="r" b="b"/>
              <a:pathLst>
                <a:path w="630" h="1677" extrusionOk="0">
                  <a:moveTo>
                    <a:pt x="524" y="0"/>
                  </a:moveTo>
                  <a:cubicBezTo>
                    <a:pt x="472" y="0"/>
                    <a:pt x="420" y="27"/>
                    <a:pt x="394" y="79"/>
                  </a:cubicBezTo>
                  <a:cubicBezTo>
                    <a:pt x="184" y="550"/>
                    <a:pt x="53" y="1048"/>
                    <a:pt x="1" y="1571"/>
                  </a:cubicBezTo>
                  <a:cubicBezTo>
                    <a:pt x="1" y="1624"/>
                    <a:pt x="53" y="1676"/>
                    <a:pt x="106" y="1676"/>
                  </a:cubicBezTo>
                  <a:cubicBezTo>
                    <a:pt x="132" y="1676"/>
                    <a:pt x="184" y="1676"/>
                    <a:pt x="210" y="1650"/>
                  </a:cubicBezTo>
                  <a:cubicBezTo>
                    <a:pt x="210" y="1624"/>
                    <a:pt x="236" y="1598"/>
                    <a:pt x="236" y="1571"/>
                  </a:cubicBezTo>
                  <a:cubicBezTo>
                    <a:pt x="263" y="1074"/>
                    <a:pt x="394" y="603"/>
                    <a:pt x="603" y="157"/>
                  </a:cubicBezTo>
                  <a:cubicBezTo>
                    <a:pt x="629" y="131"/>
                    <a:pt x="629" y="79"/>
                    <a:pt x="603" y="53"/>
                  </a:cubicBezTo>
                  <a:cubicBezTo>
                    <a:pt x="603" y="27"/>
                    <a:pt x="551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4567700" y="3782125"/>
              <a:ext cx="41275" cy="13775"/>
            </a:xfrm>
            <a:custGeom>
              <a:avLst/>
              <a:gdLst/>
              <a:ahLst/>
              <a:cxnLst/>
              <a:rect l="l" t="t" r="r" b="b"/>
              <a:pathLst>
                <a:path w="1651" h="551" extrusionOk="0">
                  <a:moveTo>
                    <a:pt x="1493" y="0"/>
                  </a:moveTo>
                  <a:cubicBezTo>
                    <a:pt x="1048" y="157"/>
                    <a:pt x="576" y="262"/>
                    <a:pt x="79" y="341"/>
                  </a:cubicBezTo>
                  <a:cubicBezTo>
                    <a:pt x="27" y="341"/>
                    <a:pt x="0" y="367"/>
                    <a:pt x="0" y="445"/>
                  </a:cubicBezTo>
                  <a:cubicBezTo>
                    <a:pt x="0" y="472"/>
                    <a:pt x="27" y="550"/>
                    <a:pt x="105" y="550"/>
                  </a:cubicBezTo>
                  <a:lnTo>
                    <a:pt x="131" y="550"/>
                  </a:lnTo>
                  <a:cubicBezTo>
                    <a:pt x="603" y="498"/>
                    <a:pt x="1100" y="393"/>
                    <a:pt x="1545" y="210"/>
                  </a:cubicBezTo>
                  <a:cubicBezTo>
                    <a:pt x="1624" y="210"/>
                    <a:pt x="1650" y="131"/>
                    <a:pt x="1624" y="105"/>
                  </a:cubicBezTo>
                  <a:cubicBezTo>
                    <a:pt x="1624" y="53"/>
                    <a:pt x="1598" y="0"/>
                    <a:pt x="1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4906125" y="2586800"/>
              <a:ext cx="854950" cy="539300"/>
            </a:xfrm>
            <a:custGeom>
              <a:avLst/>
              <a:gdLst/>
              <a:ahLst/>
              <a:cxnLst/>
              <a:rect l="l" t="t" r="r" b="b"/>
              <a:pathLst>
                <a:path w="34198" h="21572" extrusionOk="0">
                  <a:moveTo>
                    <a:pt x="23226" y="1"/>
                  </a:moveTo>
                  <a:cubicBezTo>
                    <a:pt x="21289" y="1834"/>
                    <a:pt x="19246" y="3719"/>
                    <a:pt x="16706" y="4452"/>
                  </a:cubicBezTo>
                  <a:cubicBezTo>
                    <a:pt x="16484" y="4518"/>
                    <a:pt x="16235" y="4570"/>
                    <a:pt x="15996" y="4570"/>
                  </a:cubicBezTo>
                  <a:cubicBezTo>
                    <a:pt x="15757" y="4570"/>
                    <a:pt x="15528" y="4518"/>
                    <a:pt x="15345" y="4374"/>
                  </a:cubicBezTo>
                  <a:cubicBezTo>
                    <a:pt x="14952" y="4059"/>
                    <a:pt x="14952" y="3431"/>
                    <a:pt x="15031" y="2933"/>
                  </a:cubicBezTo>
                  <a:cubicBezTo>
                    <a:pt x="15161" y="2122"/>
                    <a:pt x="15423" y="1336"/>
                    <a:pt x="15790" y="603"/>
                  </a:cubicBezTo>
                  <a:lnTo>
                    <a:pt x="15790" y="603"/>
                  </a:lnTo>
                  <a:cubicBezTo>
                    <a:pt x="14926" y="1755"/>
                    <a:pt x="13774" y="2698"/>
                    <a:pt x="12491" y="3326"/>
                  </a:cubicBezTo>
                  <a:cubicBezTo>
                    <a:pt x="12223" y="3443"/>
                    <a:pt x="11923" y="3550"/>
                    <a:pt x="11646" y="3550"/>
                  </a:cubicBezTo>
                  <a:cubicBezTo>
                    <a:pt x="11489" y="3550"/>
                    <a:pt x="11340" y="3516"/>
                    <a:pt x="11208" y="3431"/>
                  </a:cubicBezTo>
                  <a:cubicBezTo>
                    <a:pt x="10867" y="3221"/>
                    <a:pt x="10763" y="2776"/>
                    <a:pt x="10710" y="2357"/>
                  </a:cubicBezTo>
                  <a:cubicBezTo>
                    <a:pt x="10658" y="1808"/>
                    <a:pt x="10684" y="1231"/>
                    <a:pt x="10789" y="682"/>
                  </a:cubicBezTo>
                  <a:lnTo>
                    <a:pt x="10789" y="682"/>
                  </a:lnTo>
                  <a:cubicBezTo>
                    <a:pt x="9846" y="2122"/>
                    <a:pt x="8746" y="3431"/>
                    <a:pt x="7516" y="4635"/>
                  </a:cubicBezTo>
                  <a:cubicBezTo>
                    <a:pt x="6625" y="5473"/>
                    <a:pt x="5630" y="6259"/>
                    <a:pt x="4452" y="6521"/>
                  </a:cubicBezTo>
                  <a:cubicBezTo>
                    <a:pt x="4452" y="6521"/>
                    <a:pt x="4452" y="6547"/>
                    <a:pt x="4452" y="6547"/>
                  </a:cubicBezTo>
                  <a:cubicBezTo>
                    <a:pt x="4426" y="6547"/>
                    <a:pt x="4426" y="6521"/>
                    <a:pt x="4426" y="6521"/>
                  </a:cubicBezTo>
                  <a:cubicBezTo>
                    <a:pt x="4059" y="6233"/>
                    <a:pt x="3614" y="6102"/>
                    <a:pt x="3169" y="6102"/>
                  </a:cubicBezTo>
                  <a:cubicBezTo>
                    <a:pt x="2829" y="6102"/>
                    <a:pt x="2514" y="6180"/>
                    <a:pt x="2200" y="6311"/>
                  </a:cubicBezTo>
                  <a:cubicBezTo>
                    <a:pt x="2069" y="6390"/>
                    <a:pt x="1912" y="6468"/>
                    <a:pt x="1781" y="6573"/>
                  </a:cubicBezTo>
                  <a:cubicBezTo>
                    <a:pt x="970" y="7149"/>
                    <a:pt x="446" y="8039"/>
                    <a:pt x="236" y="8982"/>
                  </a:cubicBezTo>
                  <a:cubicBezTo>
                    <a:pt x="1" y="9898"/>
                    <a:pt x="79" y="10920"/>
                    <a:pt x="472" y="11784"/>
                  </a:cubicBezTo>
                  <a:cubicBezTo>
                    <a:pt x="839" y="12648"/>
                    <a:pt x="1519" y="13329"/>
                    <a:pt x="2331" y="13800"/>
                  </a:cubicBezTo>
                  <a:cubicBezTo>
                    <a:pt x="2960" y="14140"/>
                    <a:pt x="3693" y="14350"/>
                    <a:pt x="4426" y="14376"/>
                  </a:cubicBezTo>
                  <a:cubicBezTo>
                    <a:pt x="6064" y="19314"/>
                    <a:pt x="10923" y="21571"/>
                    <a:pt x="16686" y="21571"/>
                  </a:cubicBezTo>
                  <a:cubicBezTo>
                    <a:pt x="17004" y="21571"/>
                    <a:pt x="17325" y="21564"/>
                    <a:pt x="17649" y="21550"/>
                  </a:cubicBezTo>
                  <a:cubicBezTo>
                    <a:pt x="23855" y="21289"/>
                    <a:pt x="28961" y="18618"/>
                    <a:pt x="30217" y="13250"/>
                  </a:cubicBezTo>
                  <a:cubicBezTo>
                    <a:pt x="30924" y="13171"/>
                    <a:pt x="31631" y="12910"/>
                    <a:pt x="32208" y="12517"/>
                  </a:cubicBezTo>
                  <a:cubicBezTo>
                    <a:pt x="32993" y="11993"/>
                    <a:pt x="33595" y="11234"/>
                    <a:pt x="33883" y="10344"/>
                  </a:cubicBezTo>
                  <a:cubicBezTo>
                    <a:pt x="34198" y="9453"/>
                    <a:pt x="34171" y="8432"/>
                    <a:pt x="33883" y="7542"/>
                  </a:cubicBezTo>
                  <a:cubicBezTo>
                    <a:pt x="33595" y="6625"/>
                    <a:pt x="32993" y="5761"/>
                    <a:pt x="32155" y="5264"/>
                  </a:cubicBezTo>
                  <a:cubicBezTo>
                    <a:pt x="31867" y="5107"/>
                    <a:pt x="31527" y="4976"/>
                    <a:pt x="31212" y="4923"/>
                  </a:cubicBezTo>
                  <a:cubicBezTo>
                    <a:pt x="31090" y="4923"/>
                    <a:pt x="30980" y="4912"/>
                    <a:pt x="30873" y="4912"/>
                  </a:cubicBezTo>
                  <a:cubicBezTo>
                    <a:pt x="30820" y="4912"/>
                    <a:pt x="30767" y="4915"/>
                    <a:pt x="30715" y="4923"/>
                  </a:cubicBezTo>
                  <a:cubicBezTo>
                    <a:pt x="30296" y="4950"/>
                    <a:pt x="29903" y="5107"/>
                    <a:pt x="29589" y="5395"/>
                  </a:cubicBezTo>
                  <a:cubicBezTo>
                    <a:pt x="29563" y="5395"/>
                    <a:pt x="29537" y="5421"/>
                    <a:pt x="29511" y="5421"/>
                  </a:cubicBezTo>
                  <a:cubicBezTo>
                    <a:pt x="29511" y="5395"/>
                    <a:pt x="29484" y="5369"/>
                    <a:pt x="29484" y="5316"/>
                  </a:cubicBezTo>
                  <a:cubicBezTo>
                    <a:pt x="27049" y="4007"/>
                    <a:pt x="24902" y="2174"/>
                    <a:pt x="23226" y="1"/>
                  </a:cubicBezTo>
                  <a:close/>
                </a:path>
              </a:pathLst>
            </a:custGeom>
            <a:solidFill>
              <a:srgbClr val="F7C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5037700" y="2812750"/>
              <a:ext cx="134225" cy="126175"/>
            </a:xfrm>
            <a:custGeom>
              <a:avLst/>
              <a:gdLst/>
              <a:ahLst/>
              <a:cxnLst/>
              <a:rect l="l" t="t" r="r" b="b"/>
              <a:pathLst>
                <a:path w="5369" h="5047" extrusionOk="0">
                  <a:moveTo>
                    <a:pt x="2688" y="1"/>
                  </a:moveTo>
                  <a:cubicBezTo>
                    <a:pt x="2579" y="1"/>
                    <a:pt x="2468" y="8"/>
                    <a:pt x="2357" y="23"/>
                  </a:cubicBezTo>
                  <a:cubicBezTo>
                    <a:pt x="996" y="206"/>
                    <a:pt x="1" y="1463"/>
                    <a:pt x="184" y="2850"/>
                  </a:cubicBezTo>
                  <a:cubicBezTo>
                    <a:pt x="352" y="4125"/>
                    <a:pt x="1426" y="5046"/>
                    <a:pt x="2675" y="5046"/>
                  </a:cubicBezTo>
                  <a:cubicBezTo>
                    <a:pt x="2786" y="5046"/>
                    <a:pt x="2899" y="5039"/>
                    <a:pt x="3012" y="5024"/>
                  </a:cubicBezTo>
                  <a:cubicBezTo>
                    <a:pt x="4400" y="4867"/>
                    <a:pt x="5369" y="3584"/>
                    <a:pt x="5185" y="2196"/>
                  </a:cubicBezTo>
                  <a:cubicBezTo>
                    <a:pt x="5041" y="943"/>
                    <a:pt x="3943" y="1"/>
                    <a:pt x="2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5089425" y="2688275"/>
              <a:ext cx="190500" cy="179525"/>
            </a:xfrm>
            <a:custGeom>
              <a:avLst/>
              <a:gdLst/>
              <a:ahLst/>
              <a:cxnLst/>
              <a:rect l="l" t="t" r="r" b="b"/>
              <a:pathLst>
                <a:path w="7620" h="7181" extrusionOk="0">
                  <a:moveTo>
                    <a:pt x="3787" y="0"/>
                  </a:moveTo>
                  <a:cubicBezTo>
                    <a:pt x="3643" y="0"/>
                    <a:pt x="3498" y="9"/>
                    <a:pt x="3352" y="27"/>
                  </a:cubicBezTo>
                  <a:cubicBezTo>
                    <a:pt x="1388" y="288"/>
                    <a:pt x="0" y="2095"/>
                    <a:pt x="236" y="4059"/>
                  </a:cubicBezTo>
                  <a:cubicBezTo>
                    <a:pt x="477" y="5863"/>
                    <a:pt x="2020" y="7180"/>
                    <a:pt x="3792" y="7180"/>
                  </a:cubicBezTo>
                  <a:cubicBezTo>
                    <a:pt x="3949" y="7180"/>
                    <a:pt x="4108" y="7170"/>
                    <a:pt x="4268" y="7149"/>
                  </a:cubicBezTo>
                  <a:cubicBezTo>
                    <a:pt x="6232" y="6913"/>
                    <a:pt x="7620" y="5106"/>
                    <a:pt x="7358" y="3142"/>
                  </a:cubicBezTo>
                  <a:cubicBezTo>
                    <a:pt x="7140" y="1325"/>
                    <a:pt x="5576" y="0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5101200" y="2711750"/>
              <a:ext cx="159100" cy="155325"/>
            </a:xfrm>
            <a:custGeom>
              <a:avLst/>
              <a:gdLst/>
              <a:ahLst/>
              <a:cxnLst/>
              <a:rect l="l" t="t" r="r" b="b"/>
              <a:pathLst>
                <a:path w="6364" h="6213" extrusionOk="0">
                  <a:moveTo>
                    <a:pt x="3157" y="1"/>
                  </a:moveTo>
                  <a:cubicBezTo>
                    <a:pt x="1518" y="1"/>
                    <a:pt x="156" y="1309"/>
                    <a:pt x="79" y="2989"/>
                  </a:cubicBezTo>
                  <a:cubicBezTo>
                    <a:pt x="1" y="4691"/>
                    <a:pt x="1336" y="6131"/>
                    <a:pt x="3064" y="6210"/>
                  </a:cubicBezTo>
                  <a:cubicBezTo>
                    <a:pt x="3112" y="6212"/>
                    <a:pt x="3160" y="6213"/>
                    <a:pt x="3207" y="6213"/>
                  </a:cubicBezTo>
                  <a:cubicBezTo>
                    <a:pt x="4846" y="6213"/>
                    <a:pt x="6209" y="4904"/>
                    <a:pt x="6285" y="3225"/>
                  </a:cubicBezTo>
                  <a:cubicBezTo>
                    <a:pt x="6363" y="1523"/>
                    <a:pt x="5028" y="83"/>
                    <a:pt x="3300" y="4"/>
                  </a:cubicBezTo>
                  <a:cubicBezTo>
                    <a:pt x="3252" y="2"/>
                    <a:pt x="3205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5501825" y="2753325"/>
              <a:ext cx="134225" cy="126525"/>
            </a:xfrm>
            <a:custGeom>
              <a:avLst/>
              <a:gdLst/>
              <a:ahLst/>
              <a:cxnLst/>
              <a:rect l="l" t="t" r="r" b="b"/>
              <a:pathLst>
                <a:path w="5369" h="5061" extrusionOk="0">
                  <a:moveTo>
                    <a:pt x="2673" y="0"/>
                  </a:moveTo>
                  <a:cubicBezTo>
                    <a:pt x="2577" y="0"/>
                    <a:pt x="2480" y="6"/>
                    <a:pt x="2383" y="17"/>
                  </a:cubicBezTo>
                  <a:cubicBezTo>
                    <a:pt x="996" y="200"/>
                    <a:pt x="1" y="1457"/>
                    <a:pt x="184" y="2845"/>
                  </a:cubicBezTo>
                  <a:cubicBezTo>
                    <a:pt x="354" y="4133"/>
                    <a:pt x="1450" y="5061"/>
                    <a:pt x="2717" y="5061"/>
                  </a:cubicBezTo>
                  <a:cubicBezTo>
                    <a:pt x="2814" y="5061"/>
                    <a:pt x="2913" y="5055"/>
                    <a:pt x="3012" y="5044"/>
                  </a:cubicBezTo>
                  <a:cubicBezTo>
                    <a:pt x="4399" y="4861"/>
                    <a:pt x="5368" y="3604"/>
                    <a:pt x="5185" y="2216"/>
                  </a:cubicBezTo>
                  <a:cubicBezTo>
                    <a:pt x="5039" y="928"/>
                    <a:pt x="3922" y="0"/>
                    <a:pt x="2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5372225" y="2652275"/>
              <a:ext cx="190500" cy="179525"/>
            </a:xfrm>
            <a:custGeom>
              <a:avLst/>
              <a:gdLst/>
              <a:ahLst/>
              <a:cxnLst/>
              <a:rect l="l" t="t" r="r" b="b"/>
              <a:pathLst>
                <a:path w="7620" h="7181" extrusionOk="0">
                  <a:moveTo>
                    <a:pt x="3787" y="0"/>
                  </a:moveTo>
                  <a:cubicBezTo>
                    <a:pt x="3643" y="0"/>
                    <a:pt x="3498" y="9"/>
                    <a:pt x="3352" y="26"/>
                  </a:cubicBezTo>
                  <a:cubicBezTo>
                    <a:pt x="1388" y="288"/>
                    <a:pt x="0" y="2069"/>
                    <a:pt x="262" y="4059"/>
                  </a:cubicBezTo>
                  <a:cubicBezTo>
                    <a:pt x="478" y="5863"/>
                    <a:pt x="2020" y="7180"/>
                    <a:pt x="3792" y="7180"/>
                  </a:cubicBezTo>
                  <a:cubicBezTo>
                    <a:pt x="3949" y="7180"/>
                    <a:pt x="4108" y="7170"/>
                    <a:pt x="4268" y="7149"/>
                  </a:cubicBezTo>
                  <a:cubicBezTo>
                    <a:pt x="6232" y="6913"/>
                    <a:pt x="7620" y="5106"/>
                    <a:pt x="7384" y="3142"/>
                  </a:cubicBezTo>
                  <a:cubicBezTo>
                    <a:pt x="7142" y="1325"/>
                    <a:pt x="5576" y="0"/>
                    <a:pt x="3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5382025" y="2676425"/>
              <a:ext cx="173500" cy="155950"/>
            </a:xfrm>
            <a:custGeom>
              <a:avLst/>
              <a:gdLst/>
              <a:ahLst/>
              <a:cxnLst/>
              <a:rect l="l" t="t" r="r" b="b"/>
              <a:pathLst>
                <a:path w="6940" h="6238" extrusionOk="0">
                  <a:moveTo>
                    <a:pt x="3455" y="1"/>
                  </a:moveTo>
                  <a:cubicBezTo>
                    <a:pt x="3160" y="1"/>
                    <a:pt x="2861" y="44"/>
                    <a:pt x="2567" y="134"/>
                  </a:cubicBezTo>
                  <a:cubicBezTo>
                    <a:pt x="917" y="658"/>
                    <a:pt x="1" y="2386"/>
                    <a:pt x="498" y="4035"/>
                  </a:cubicBezTo>
                  <a:cubicBezTo>
                    <a:pt x="906" y="5364"/>
                    <a:pt x="2137" y="6237"/>
                    <a:pt x="3476" y="6237"/>
                  </a:cubicBezTo>
                  <a:cubicBezTo>
                    <a:pt x="3772" y="6237"/>
                    <a:pt x="4074" y="6194"/>
                    <a:pt x="4374" y="6104"/>
                  </a:cubicBezTo>
                  <a:cubicBezTo>
                    <a:pt x="6023" y="5606"/>
                    <a:pt x="6940" y="3852"/>
                    <a:pt x="6442" y="2203"/>
                  </a:cubicBezTo>
                  <a:cubicBezTo>
                    <a:pt x="6035" y="874"/>
                    <a:pt x="4785" y="1"/>
                    <a:pt x="3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5381675" y="2647700"/>
              <a:ext cx="176025" cy="62550"/>
            </a:xfrm>
            <a:custGeom>
              <a:avLst/>
              <a:gdLst/>
              <a:ahLst/>
              <a:cxnLst/>
              <a:rect l="l" t="t" r="r" b="b"/>
              <a:pathLst>
                <a:path w="7041" h="2502" extrusionOk="0">
                  <a:moveTo>
                    <a:pt x="3223" y="1"/>
                  </a:moveTo>
                  <a:cubicBezTo>
                    <a:pt x="2972" y="1"/>
                    <a:pt x="2722" y="26"/>
                    <a:pt x="2476" y="79"/>
                  </a:cubicBezTo>
                  <a:cubicBezTo>
                    <a:pt x="1429" y="288"/>
                    <a:pt x="512" y="969"/>
                    <a:pt x="67" y="1938"/>
                  </a:cubicBezTo>
                  <a:cubicBezTo>
                    <a:pt x="0" y="2105"/>
                    <a:pt x="136" y="2229"/>
                    <a:pt x="277" y="2229"/>
                  </a:cubicBezTo>
                  <a:cubicBezTo>
                    <a:pt x="357" y="2229"/>
                    <a:pt x="439" y="2189"/>
                    <a:pt x="486" y="2095"/>
                  </a:cubicBezTo>
                  <a:cubicBezTo>
                    <a:pt x="972" y="1050"/>
                    <a:pt x="2089" y="434"/>
                    <a:pt x="3230" y="434"/>
                  </a:cubicBezTo>
                  <a:cubicBezTo>
                    <a:pt x="3319" y="434"/>
                    <a:pt x="3408" y="438"/>
                    <a:pt x="3497" y="445"/>
                  </a:cubicBezTo>
                  <a:cubicBezTo>
                    <a:pt x="4780" y="550"/>
                    <a:pt x="5880" y="1362"/>
                    <a:pt x="6587" y="2409"/>
                  </a:cubicBezTo>
                  <a:cubicBezTo>
                    <a:pt x="6631" y="2474"/>
                    <a:pt x="6688" y="2501"/>
                    <a:pt x="6746" y="2501"/>
                  </a:cubicBezTo>
                  <a:cubicBezTo>
                    <a:pt x="6895" y="2501"/>
                    <a:pt x="7041" y="2317"/>
                    <a:pt x="6927" y="2147"/>
                  </a:cubicBezTo>
                  <a:cubicBezTo>
                    <a:pt x="6587" y="1623"/>
                    <a:pt x="6168" y="1178"/>
                    <a:pt x="5671" y="812"/>
                  </a:cubicBezTo>
                  <a:cubicBezTo>
                    <a:pt x="4959" y="304"/>
                    <a:pt x="4090" y="1"/>
                    <a:pt x="3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5093825" y="2681075"/>
              <a:ext cx="176525" cy="62550"/>
            </a:xfrm>
            <a:custGeom>
              <a:avLst/>
              <a:gdLst/>
              <a:ahLst/>
              <a:cxnLst/>
              <a:rect l="l" t="t" r="r" b="b"/>
              <a:pathLst>
                <a:path w="7061" h="2502" extrusionOk="0">
                  <a:moveTo>
                    <a:pt x="3226" y="1"/>
                  </a:moveTo>
                  <a:cubicBezTo>
                    <a:pt x="2974" y="1"/>
                    <a:pt x="2721" y="26"/>
                    <a:pt x="2469" y="79"/>
                  </a:cubicBezTo>
                  <a:cubicBezTo>
                    <a:pt x="1422" y="288"/>
                    <a:pt x="531" y="969"/>
                    <a:pt x="86" y="1938"/>
                  </a:cubicBezTo>
                  <a:cubicBezTo>
                    <a:pt x="0" y="2110"/>
                    <a:pt x="152" y="2248"/>
                    <a:pt x="296" y="2248"/>
                  </a:cubicBezTo>
                  <a:cubicBezTo>
                    <a:pt x="370" y="2248"/>
                    <a:pt x="443" y="2211"/>
                    <a:pt x="479" y="2121"/>
                  </a:cubicBezTo>
                  <a:cubicBezTo>
                    <a:pt x="957" y="1070"/>
                    <a:pt x="2045" y="455"/>
                    <a:pt x="3167" y="455"/>
                  </a:cubicBezTo>
                  <a:cubicBezTo>
                    <a:pt x="3275" y="455"/>
                    <a:pt x="3383" y="460"/>
                    <a:pt x="3490" y="472"/>
                  </a:cubicBezTo>
                  <a:cubicBezTo>
                    <a:pt x="4799" y="576"/>
                    <a:pt x="5873" y="1362"/>
                    <a:pt x="6580" y="2409"/>
                  </a:cubicBezTo>
                  <a:cubicBezTo>
                    <a:pt x="6623" y="2475"/>
                    <a:pt x="6683" y="2502"/>
                    <a:pt x="6743" y="2502"/>
                  </a:cubicBezTo>
                  <a:cubicBezTo>
                    <a:pt x="6900" y="2502"/>
                    <a:pt x="7060" y="2318"/>
                    <a:pt x="6947" y="2147"/>
                  </a:cubicBezTo>
                  <a:cubicBezTo>
                    <a:pt x="6606" y="1624"/>
                    <a:pt x="6161" y="1179"/>
                    <a:pt x="5663" y="812"/>
                  </a:cubicBezTo>
                  <a:cubicBezTo>
                    <a:pt x="4952" y="304"/>
                    <a:pt x="4099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5001700" y="2816400"/>
              <a:ext cx="17050" cy="129150"/>
            </a:xfrm>
            <a:custGeom>
              <a:avLst/>
              <a:gdLst/>
              <a:ahLst/>
              <a:cxnLst/>
              <a:rect l="l" t="t" r="r" b="b"/>
              <a:pathLst>
                <a:path w="682" h="5166" extrusionOk="0">
                  <a:moveTo>
                    <a:pt x="310" y="1"/>
                  </a:moveTo>
                  <a:cubicBezTo>
                    <a:pt x="262" y="1"/>
                    <a:pt x="210" y="43"/>
                    <a:pt x="210" y="86"/>
                  </a:cubicBezTo>
                  <a:cubicBezTo>
                    <a:pt x="1" y="1395"/>
                    <a:pt x="1" y="2731"/>
                    <a:pt x="210" y="4014"/>
                  </a:cubicBezTo>
                  <a:cubicBezTo>
                    <a:pt x="289" y="4380"/>
                    <a:pt x="367" y="4721"/>
                    <a:pt x="472" y="5087"/>
                  </a:cubicBezTo>
                  <a:cubicBezTo>
                    <a:pt x="472" y="5140"/>
                    <a:pt x="498" y="5166"/>
                    <a:pt x="551" y="5166"/>
                  </a:cubicBezTo>
                  <a:cubicBezTo>
                    <a:pt x="577" y="5166"/>
                    <a:pt x="629" y="5166"/>
                    <a:pt x="655" y="5140"/>
                  </a:cubicBezTo>
                  <a:cubicBezTo>
                    <a:pt x="681" y="5087"/>
                    <a:pt x="681" y="5061"/>
                    <a:pt x="681" y="5035"/>
                  </a:cubicBezTo>
                  <a:cubicBezTo>
                    <a:pt x="341" y="3778"/>
                    <a:pt x="210" y="2495"/>
                    <a:pt x="289" y="1212"/>
                  </a:cubicBezTo>
                  <a:cubicBezTo>
                    <a:pt x="315" y="845"/>
                    <a:pt x="367" y="479"/>
                    <a:pt x="420" y="112"/>
                  </a:cubicBezTo>
                  <a:cubicBezTo>
                    <a:pt x="420" y="86"/>
                    <a:pt x="420" y="60"/>
                    <a:pt x="393" y="34"/>
                  </a:cubicBezTo>
                  <a:cubicBezTo>
                    <a:pt x="393" y="7"/>
                    <a:pt x="367" y="7"/>
                    <a:pt x="341" y="7"/>
                  </a:cubicBezTo>
                  <a:cubicBezTo>
                    <a:pt x="331" y="3"/>
                    <a:pt x="32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5648450" y="2764850"/>
              <a:ext cx="21625" cy="146300"/>
            </a:xfrm>
            <a:custGeom>
              <a:avLst/>
              <a:gdLst/>
              <a:ahLst/>
              <a:cxnLst/>
              <a:rect l="l" t="t" r="r" b="b"/>
              <a:pathLst>
                <a:path w="865" h="5852" extrusionOk="0">
                  <a:moveTo>
                    <a:pt x="132" y="1"/>
                  </a:moveTo>
                  <a:cubicBezTo>
                    <a:pt x="106" y="1"/>
                    <a:pt x="53" y="1"/>
                    <a:pt x="27" y="27"/>
                  </a:cubicBezTo>
                  <a:cubicBezTo>
                    <a:pt x="1" y="53"/>
                    <a:pt x="1" y="106"/>
                    <a:pt x="1" y="132"/>
                  </a:cubicBezTo>
                  <a:cubicBezTo>
                    <a:pt x="420" y="1572"/>
                    <a:pt x="603" y="3038"/>
                    <a:pt x="551" y="4505"/>
                  </a:cubicBezTo>
                  <a:cubicBezTo>
                    <a:pt x="551" y="4897"/>
                    <a:pt x="524" y="5316"/>
                    <a:pt x="472" y="5735"/>
                  </a:cubicBezTo>
                  <a:cubicBezTo>
                    <a:pt x="472" y="5788"/>
                    <a:pt x="524" y="5840"/>
                    <a:pt x="577" y="5840"/>
                  </a:cubicBezTo>
                  <a:cubicBezTo>
                    <a:pt x="586" y="5849"/>
                    <a:pt x="594" y="5852"/>
                    <a:pt x="603" y="5852"/>
                  </a:cubicBezTo>
                  <a:cubicBezTo>
                    <a:pt x="620" y="5852"/>
                    <a:pt x="638" y="5840"/>
                    <a:pt x="655" y="5840"/>
                  </a:cubicBezTo>
                  <a:cubicBezTo>
                    <a:pt x="682" y="5814"/>
                    <a:pt x="708" y="5788"/>
                    <a:pt x="708" y="5761"/>
                  </a:cubicBezTo>
                  <a:cubicBezTo>
                    <a:pt x="865" y="4269"/>
                    <a:pt x="786" y="2776"/>
                    <a:pt x="498" y="1310"/>
                  </a:cubicBezTo>
                  <a:cubicBezTo>
                    <a:pt x="420" y="891"/>
                    <a:pt x="341" y="472"/>
                    <a:pt x="210" y="79"/>
                  </a:cubicBezTo>
                  <a:cubicBezTo>
                    <a:pt x="210" y="27"/>
                    <a:pt x="184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5686425" y="2770750"/>
              <a:ext cx="25550" cy="91025"/>
            </a:xfrm>
            <a:custGeom>
              <a:avLst/>
              <a:gdLst/>
              <a:ahLst/>
              <a:cxnLst/>
              <a:rect l="l" t="t" r="r" b="b"/>
              <a:pathLst>
                <a:path w="1022" h="3641" extrusionOk="0">
                  <a:moveTo>
                    <a:pt x="943" y="1"/>
                  </a:moveTo>
                  <a:cubicBezTo>
                    <a:pt x="891" y="1"/>
                    <a:pt x="838" y="27"/>
                    <a:pt x="812" y="53"/>
                  </a:cubicBezTo>
                  <a:cubicBezTo>
                    <a:pt x="262" y="1127"/>
                    <a:pt x="0" y="2331"/>
                    <a:pt x="53" y="3535"/>
                  </a:cubicBezTo>
                  <a:cubicBezTo>
                    <a:pt x="79" y="3588"/>
                    <a:pt x="105" y="3640"/>
                    <a:pt x="158" y="3640"/>
                  </a:cubicBezTo>
                  <a:cubicBezTo>
                    <a:pt x="184" y="3640"/>
                    <a:pt x="210" y="3640"/>
                    <a:pt x="236" y="3614"/>
                  </a:cubicBezTo>
                  <a:cubicBezTo>
                    <a:pt x="289" y="3588"/>
                    <a:pt x="289" y="3562"/>
                    <a:pt x="289" y="3535"/>
                  </a:cubicBezTo>
                  <a:cubicBezTo>
                    <a:pt x="236" y="2357"/>
                    <a:pt x="498" y="1205"/>
                    <a:pt x="1022" y="158"/>
                  </a:cubicBezTo>
                  <a:cubicBezTo>
                    <a:pt x="1022" y="132"/>
                    <a:pt x="1022" y="79"/>
                    <a:pt x="1022" y="53"/>
                  </a:cubicBezTo>
                  <a:cubicBezTo>
                    <a:pt x="996" y="27"/>
                    <a:pt x="969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4944100" y="2799550"/>
              <a:ext cx="41275" cy="97575"/>
            </a:xfrm>
            <a:custGeom>
              <a:avLst/>
              <a:gdLst/>
              <a:ahLst/>
              <a:cxnLst/>
              <a:rect l="l" t="t" r="r" b="b"/>
              <a:pathLst>
                <a:path w="1651" h="3903" extrusionOk="0">
                  <a:moveTo>
                    <a:pt x="131" y="1"/>
                  </a:moveTo>
                  <a:cubicBezTo>
                    <a:pt x="79" y="1"/>
                    <a:pt x="53" y="27"/>
                    <a:pt x="27" y="53"/>
                  </a:cubicBezTo>
                  <a:cubicBezTo>
                    <a:pt x="0" y="79"/>
                    <a:pt x="0" y="132"/>
                    <a:pt x="27" y="184"/>
                  </a:cubicBezTo>
                  <a:cubicBezTo>
                    <a:pt x="681" y="1310"/>
                    <a:pt x="1153" y="2541"/>
                    <a:pt x="1441" y="3824"/>
                  </a:cubicBezTo>
                  <a:cubicBezTo>
                    <a:pt x="1441" y="3876"/>
                    <a:pt x="1467" y="3902"/>
                    <a:pt x="1519" y="3902"/>
                  </a:cubicBezTo>
                  <a:cubicBezTo>
                    <a:pt x="1571" y="3902"/>
                    <a:pt x="1598" y="3902"/>
                    <a:pt x="1624" y="3876"/>
                  </a:cubicBezTo>
                  <a:cubicBezTo>
                    <a:pt x="1650" y="3850"/>
                    <a:pt x="1650" y="3824"/>
                    <a:pt x="1650" y="3797"/>
                  </a:cubicBezTo>
                  <a:cubicBezTo>
                    <a:pt x="1362" y="2462"/>
                    <a:pt x="891" y="1205"/>
                    <a:pt x="210" y="53"/>
                  </a:cubicBezTo>
                  <a:cubicBezTo>
                    <a:pt x="184" y="27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4910725" y="2300275"/>
              <a:ext cx="803225" cy="449550"/>
            </a:xfrm>
            <a:custGeom>
              <a:avLst/>
              <a:gdLst/>
              <a:ahLst/>
              <a:cxnLst/>
              <a:rect l="l" t="t" r="r" b="b"/>
              <a:pathLst>
                <a:path w="32129" h="17982" extrusionOk="0">
                  <a:moveTo>
                    <a:pt x="15652" y="1"/>
                  </a:moveTo>
                  <a:cubicBezTo>
                    <a:pt x="14974" y="1"/>
                    <a:pt x="14315" y="176"/>
                    <a:pt x="13773" y="595"/>
                  </a:cubicBezTo>
                  <a:cubicBezTo>
                    <a:pt x="12595" y="1512"/>
                    <a:pt x="12438" y="3214"/>
                    <a:pt x="12359" y="4732"/>
                  </a:cubicBezTo>
                  <a:cubicBezTo>
                    <a:pt x="11310" y="3911"/>
                    <a:pt x="9982" y="3388"/>
                    <a:pt x="8654" y="3388"/>
                  </a:cubicBezTo>
                  <a:cubicBezTo>
                    <a:pt x="8457" y="3388"/>
                    <a:pt x="8260" y="3400"/>
                    <a:pt x="8065" y="3423"/>
                  </a:cubicBezTo>
                  <a:cubicBezTo>
                    <a:pt x="6546" y="3633"/>
                    <a:pt x="5106" y="4602"/>
                    <a:pt x="4504" y="6015"/>
                  </a:cubicBezTo>
                  <a:cubicBezTo>
                    <a:pt x="3954" y="7325"/>
                    <a:pt x="4190" y="8948"/>
                    <a:pt x="5106" y="10048"/>
                  </a:cubicBezTo>
                  <a:cubicBezTo>
                    <a:pt x="3849" y="10126"/>
                    <a:pt x="2592" y="10519"/>
                    <a:pt x="1623" y="11305"/>
                  </a:cubicBezTo>
                  <a:cubicBezTo>
                    <a:pt x="655" y="12090"/>
                    <a:pt x="0" y="13321"/>
                    <a:pt x="79" y="14578"/>
                  </a:cubicBezTo>
                  <a:cubicBezTo>
                    <a:pt x="157" y="15625"/>
                    <a:pt x="733" y="16594"/>
                    <a:pt x="1493" y="17327"/>
                  </a:cubicBezTo>
                  <a:cubicBezTo>
                    <a:pt x="1676" y="17484"/>
                    <a:pt x="1859" y="17641"/>
                    <a:pt x="2042" y="17798"/>
                  </a:cubicBezTo>
                  <a:cubicBezTo>
                    <a:pt x="2330" y="17641"/>
                    <a:pt x="2671" y="17563"/>
                    <a:pt x="3011" y="17563"/>
                  </a:cubicBezTo>
                  <a:cubicBezTo>
                    <a:pt x="3456" y="17563"/>
                    <a:pt x="3901" y="17694"/>
                    <a:pt x="4242" y="17982"/>
                  </a:cubicBezTo>
                  <a:lnTo>
                    <a:pt x="4268" y="17982"/>
                  </a:lnTo>
                  <a:cubicBezTo>
                    <a:pt x="5446" y="17720"/>
                    <a:pt x="6441" y="16934"/>
                    <a:pt x="7332" y="16096"/>
                  </a:cubicBezTo>
                  <a:cubicBezTo>
                    <a:pt x="8562" y="14892"/>
                    <a:pt x="9662" y="13583"/>
                    <a:pt x="10605" y="12143"/>
                  </a:cubicBezTo>
                  <a:lnTo>
                    <a:pt x="10605" y="12143"/>
                  </a:lnTo>
                  <a:cubicBezTo>
                    <a:pt x="10526" y="12692"/>
                    <a:pt x="10500" y="13269"/>
                    <a:pt x="10526" y="13818"/>
                  </a:cubicBezTo>
                  <a:cubicBezTo>
                    <a:pt x="10579" y="14237"/>
                    <a:pt x="10683" y="14682"/>
                    <a:pt x="11024" y="14892"/>
                  </a:cubicBezTo>
                  <a:cubicBezTo>
                    <a:pt x="11165" y="14977"/>
                    <a:pt x="11317" y="15011"/>
                    <a:pt x="11473" y="15011"/>
                  </a:cubicBezTo>
                  <a:cubicBezTo>
                    <a:pt x="11750" y="15011"/>
                    <a:pt x="12039" y="14904"/>
                    <a:pt x="12307" y="14787"/>
                  </a:cubicBezTo>
                  <a:cubicBezTo>
                    <a:pt x="13616" y="14159"/>
                    <a:pt x="14768" y="13216"/>
                    <a:pt x="15632" y="12064"/>
                  </a:cubicBezTo>
                  <a:lnTo>
                    <a:pt x="15632" y="12064"/>
                  </a:lnTo>
                  <a:cubicBezTo>
                    <a:pt x="15239" y="12797"/>
                    <a:pt x="14977" y="13583"/>
                    <a:pt x="14847" y="14394"/>
                  </a:cubicBezTo>
                  <a:cubicBezTo>
                    <a:pt x="14768" y="14892"/>
                    <a:pt x="14768" y="15520"/>
                    <a:pt x="15187" y="15835"/>
                  </a:cubicBezTo>
                  <a:cubicBezTo>
                    <a:pt x="15370" y="15979"/>
                    <a:pt x="15593" y="16031"/>
                    <a:pt x="15825" y="16031"/>
                  </a:cubicBezTo>
                  <a:cubicBezTo>
                    <a:pt x="16058" y="16031"/>
                    <a:pt x="16300" y="15979"/>
                    <a:pt x="16522" y="15913"/>
                  </a:cubicBezTo>
                  <a:cubicBezTo>
                    <a:pt x="19088" y="15180"/>
                    <a:pt x="21131" y="13295"/>
                    <a:pt x="23042" y="11462"/>
                  </a:cubicBezTo>
                  <a:cubicBezTo>
                    <a:pt x="24718" y="13661"/>
                    <a:pt x="26865" y="15494"/>
                    <a:pt x="29300" y="16777"/>
                  </a:cubicBezTo>
                  <a:cubicBezTo>
                    <a:pt x="29327" y="16803"/>
                    <a:pt x="29353" y="16830"/>
                    <a:pt x="29405" y="16856"/>
                  </a:cubicBezTo>
                  <a:cubicBezTo>
                    <a:pt x="29719" y="16568"/>
                    <a:pt x="30112" y="16411"/>
                    <a:pt x="30531" y="16384"/>
                  </a:cubicBezTo>
                  <a:cubicBezTo>
                    <a:pt x="30610" y="16371"/>
                    <a:pt x="30695" y="16365"/>
                    <a:pt x="30780" y="16365"/>
                  </a:cubicBezTo>
                  <a:cubicBezTo>
                    <a:pt x="30865" y="16365"/>
                    <a:pt x="30950" y="16371"/>
                    <a:pt x="31028" y="16384"/>
                  </a:cubicBezTo>
                  <a:lnTo>
                    <a:pt x="31028" y="16411"/>
                  </a:lnTo>
                  <a:cubicBezTo>
                    <a:pt x="31683" y="14682"/>
                    <a:pt x="32050" y="12876"/>
                    <a:pt x="32102" y="11043"/>
                  </a:cubicBezTo>
                  <a:cubicBezTo>
                    <a:pt x="32128" y="10493"/>
                    <a:pt x="32128" y="9917"/>
                    <a:pt x="31919" y="9393"/>
                  </a:cubicBezTo>
                  <a:cubicBezTo>
                    <a:pt x="31735" y="8870"/>
                    <a:pt x="31343" y="8398"/>
                    <a:pt x="30793" y="8267"/>
                  </a:cubicBezTo>
                  <a:cubicBezTo>
                    <a:pt x="30669" y="8232"/>
                    <a:pt x="30545" y="8216"/>
                    <a:pt x="30421" y="8216"/>
                  </a:cubicBezTo>
                  <a:cubicBezTo>
                    <a:pt x="29807" y="8216"/>
                    <a:pt x="29194" y="8604"/>
                    <a:pt x="28672" y="8974"/>
                  </a:cubicBezTo>
                  <a:cubicBezTo>
                    <a:pt x="28750" y="7351"/>
                    <a:pt x="28227" y="5754"/>
                    <a:pt x="27284" y="4418"/>
                  </a:cubicBezTo>
                  <a:cubicBezTo>
                    <a:pt x="26570" y="3399"/>
                    <a:pt x="25485" y="2479"/>
                    <a:pt x="24244" y="2479"/>
                  </a:cubicBezTo>
                  <a:cubicBezTo>
                    <a:pt x="24210" y="2479"/>
                    <a:pt x="24176" y="2479"/>
                    <a:pt x="24142" y="2481"/>
                  </a:cubicBezTo>
                  <a:cubicBezTo>
                    <a:pt x="23042" y="2533"/>
                    <a:pt x="22100" y="3292"/>
                    <a:pt x="21262" y="4025"/>
                  </a:cubicBezTo>
                  <a:cubicBezTo>
                    <a:pt x="20555" y="2533"/>
                    <a:pt x="19350" y="1302"/>
                    <a:pt x="17884" y="569"/>
                  </a:cubicBezTo>
                  <a:cubicBezTo>
                    <a:pt x="17205" y="223"/>
                    <a:pt x="16416" y="1"/>
                    <a:pt x="15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5646500" y="3754350"/>
              <a:ext cx="45850" cy="390450"/>
            </a:xfrm>
            <a:custGeom>
              <a:avLst/>
              <a:gdLst/>
              <a:ahLst/>
              <a:cxnLst/>
              <a:rect l="l" t="t" r="r" b="b"/>
              <a:pathLst>
                <a:path w="1834" h="15618" extrusionOk="0">
                  <a:moveTo>
                    <a:pt x="108" y="1"/>
                  </a:moveTo>
                  <a:cubicBezTo>
                    <a:pt x="90" y="1"/>
                    <a:pt x="71" y="19"/>
                    <a:pt x="53" y="38"/>
                  </a:cubicBezTo>
                  <a:cubicBezTo>
                    <a:pt x="26" y="64"/>
                    <a:pt x="0" y="90"/>
                    <a:pt x="26" y="142"/>
                  </a:cubicBezTo>
                  <a:lnTo>
                    <a:pt x="1597" y="15486"/>
                  </a:lnTo>
                  <a:cubicBezTo>
                    <a:pt x="1597" y="15539"/>
                    <a:pt x="1650" y="15591"/>
                    <a:pt x="1702" y="15591"/>
                  </a:cubicBezTo>
                  <a:lnTo>
                    <a:pt x="1702" y="15617"/>
                  </a:lnTo>
                  <a:lnTo>
                    <a:pt x="1728" y="15617"/>
                  </a:lnTo>
                  <a:cubicBezTo>
                    <a:pt x="1755" y="15617"/>
                    <a:pt x="1781" y="15591"/>
                    <a:pt x="1807" y="15565"/>
                  </a:cubicBezTo>
                  <a:cubicBezTo>
                    <a:pt x="1833" y="15539"/>
                    <a:pt x="1833" y="15513"/>
                    <a:pt x="1833" y="15460"/>
                  </a:cubicBezTo>
                  <a:lnTo>
                    <a:pt x="262" y="116"/>
                  </a:lnTo>
                  <a:cubicBezTo>
                    <a:pt x="262" y="64"/>
                    <a:pt x="210" y="12"/>
                    <a:pt x="131" y="12"/>
                  </a:cubicBezTo>
                  <a:cubicBezTo>
                    <a:pt x="124" y="4"/>
                    <a:pt x="116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5280575" y="2884025"/>
              <a:ext cx="219975" cy="178100"/>
            </a:xfrm>
            <a:custGeom>
              <a:avLst/>
              <a:gdLst/>
              <a:ahLst/>
              <a:cxnLst/>
              <a:rect l="l" t="t" r="r" b="b"/>
              <a:pathLst>
                <a:path w="8799" h="7124" extrusionOk="0">
                  <a:moveTo>
                    <a:pt x="6176" y="1"/>
                  </a:moveTo>
                  <a:cubicBezTo>
                    <a:pt x="5654" y="1"/>
                    <a:pt x="5143" y="170"/>
                    <a:pt x="4740" y="523"/>
                  </a:cubicBezTo>
                  <a:cubicBezTo>
                    <a:pt x="4687" y="549"/>
                    <a:pt x="4635" y="602"/>
                    <a:pt x="4582" y="628"/>
                  </a:cubicBezTo>
                  <a:cubicBezTo>
                    <a:pt x="3980" y="1230"/>
                    <a:pt x="3247" y="1701"/>
                    <a:pt x="2409" y="1859"/>
                  </a:cubicBezTo>
                  <a:cubicBezTo>
                    <a:pt x="2331" y="1859"/>
                    <a:pt x="2278" y="1885"/>
                    <a:pt x="2200" y="1885"/>
                  </a:cubicBezTo>
                  <a:cubicBezTo>
                    <a:pt x="1257" y="2120"/>
                    <a:pt x="393" y="2827"/>
                    <a:pt x="183" y="3770"/>
                  </a:cubicBezTo>
                  <a:cubicBezTo>
                    <a:pt x="0" y="4582"/>
                    <a:pt x="367" y="5446"/>
                    <a:pt x="943" y="6048"/>
                  </a:cubicBezTo>
                  <a:cubicBezTo>
                    <a:pt x="1074" y="6205"/>
                    <a:pt x="1231" y="6310"/>
                    <a:pt x="1414" y="6441"/>
                  </a:cubicBezTo>
                  <a:cubicBezTo>
                    <a:pt x="2016" y="6860"/>
                    <a:pt x="2802" y="7069"/>
                    <a:pt x="3561" y="7122"/>
                  </a:cubicBezTo>
                  <a:cubicBezTo>
                    <a:pt x="3611" y="7123"/>
                    <a:pt x="3661" y="7124"/>
                    <a:pt x="3710" y="7124"/>
                  </a:cubicBezTo>
                  <a:cubicBezTo>
                    <a:pt x="5486" y="7124"/>
                    <a:pt x="7121" y="6217"/>
                    <a:pt x="8013" y="4765"/>
                  </a:cubicBezTo>
                  <a:cubicBezTo>
                    <a:pt x="8091" y="4660"/>
                    <a:pt x="8144" y="4556"/>
                    <a:pt x="8196" y="4451"/>
                  </a:cubicBezTo>
                  <a:cubicBezTo>
                    <a:pt x="8589" y="3691"/>
                    <a:pt x="8798" y="2749"/>
                    <a:pt x="8589" y="1885"/>
                  </a:cubicBezTo>
                  <a:cubicBezTo>
                    <a:pt x="8405" y="1099"/>
                    <a:pt x="7829" y="445"/>
                    <a:pt x="7044" y="157"/>
                  </a:cubicBezTo>
                  <a:cubicBezTo>
                    <a:pt x="6762" y="53"/>
                    <a:pt x="6468" y="1"/>
                    <a:pt x="6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5315925" y="2975950"/>
              <a:ext cx="164975" cy="86175"/>
            </a:xfrm>
            <a:custGeom>
              <a:avLst/>
              <a:gdLst/>
              <a:ahLst/>
              <a:cxnLst/>
              <a:rect l="l" t="t" r="r" b="b"/>
              <a:pathLst>
                <a:path w="6599" h="3447" extrusionOk="0">
                  <a:moveTo>
                    <a:pt x="4228" y="1"/>
                  </a:moveTo>
                  <a:cubicBezTo>
                    <a:pt x="3483" y="1"/>
                    <a:pt x="2726" y="215"/>
                    <a:pt x="2095" y="538"/>
                  </a:cubicBezTo>
                  <a:cubicBezTo>
                    <a:pt x="1178" y="1036"/>
                    <a:pt x="419" y="1821"/>
                    <a:pt x="0" y="2764"/>
                  </a:cubicBezTo>
                  <a:cubicBezTo>
                    <a:pt x="602" y="3183"/>
                    <a:pt x="1388" y="3392"/>
                    <a:pt x="2147" y="3445"/>
                  </a:cubicBezTo>
                  <a:cubicBezTo>
                    <a:pt x="2197" y="3446"/>
                    <a:pt x="2247" y="3447"/>
                    <a:pt x="2296" y="3447"/>
                  </a:cubicBezTo>
                  <a:cubicBezTo>
                    <a:pt x="4072" y="3447"/>
                    <a:pt x="5707" y="2540"/>
                    <a:pt x="6599" y="1088"/>
                  </a:cubicBezTo>
                  <a:cubicBezTo>
                    <a:pt x="6363" y="774"/>
                    <a:pt x="6075" y="538"/>
                    <a:pt x="5735" y="355"/>
                  </a:cubicBezTo>
                  <a:cubicBezTo>
                    <a:pt x="5270" y="106"/>
                    <a:pt x="4752" y="1"/>
                    <a:pt x="4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5289725" y="2803475"/>
              <a:ext cx="47825" cy="93650"/>
            </a:xfrm>
            <a:custGeom>
              <a:avLst/>
              <a:gdLst/>
              <a:ahLst/>
              <a:cxnLst/>
              <a:rect l="l" t="t" r="r" b="b"/>
              <a:pathLst>
                <a:path w="1913" h="3746" fill="none" extrusionOk="0">
                  <a:moveTo>
                    <a:pt x="1912" y="3483"/>
                  </a:moveTo>
                  <a:cubicBezTo>
                    <a:pt x="1153" y="3745"/>
                    <a:pt x="394" y="3483"/>
                    <a:pt x="210" y="2881"/>
                  </a:cubicBezTo>
                  <a:cubicBezTo>
                    <a:pt x="1" y="2253"/>
                    <a:pt x="446" y="1546"/>
                    <a:pt x="1205" y="1284"/>
                  </a:cubicBezTo>
                  <a:lnTo>
                    <a:pt x="1022" y="1"/>
                  </a:lnTo>
                </a:path>
              </a:pathLst>
            </a:custGeom>
            <a:solidFill>
              <a:schemeClr val="dk1"/>
            </a:solidFill>
            <a:ln w="5900" cap="rnd" cmpd="sng">
              <a:solidFill>
                <a:srgbClr val="0304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65778D-725B-0453-1993-5807BDAA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7361"/>
            <a:ext cx="7704000" cy="592200"/>
          </a:xfrm>
        </p:spPr>
        <p:txBody>
          <a:bodyPr/>
          <a:lstStyle/>
          <a:p>
            <a:r>
              <a:rPr lang="en-US" dirty="0"/>
              <a:t>Choose a word/phrase from the box for each description below.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00AE7-556B-C609-8FD3-C479557D7006}"/>
              </a:ext>
            </a:extLst>
          </p:cNvPr>
          <p:cNvSpPr txBox="1"/>
          <p:nvPr/>
        </p:nvSpPr>
        <p:spPr>
          <a:xfrm>
            <a:off x="609599" y="2182685"/>
            <a:ext cx="9136911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1.__________ 	: a person who reads out reports on a television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programme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2.__________ 	: thing you use to change the TV channel from a distance.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3.__________ 	: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programme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where player gets points by answering questions.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4.__________ 	: thing which gives viewers time of TV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programmes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marL="270510" indent="-27051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5.__________ 	: a program where viewers laugh a lot.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DB3AA3-87E7-DFAE-CB5E-E3BC5EA0C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82283"/>
              </p:ext>
            </p:extLst>
          </p:nvPr>
        </p:nvGraphicFramePr>
        <p:xfrm>
          <a:off x="722757" y="1302942"/>
          <a:ext cx="7704000" cy="612394"/>
        </p:xfrm>
        <a:graphic>
          <a:graphicData uri="http://schemas.openxmlformats.org/drawingml/2006/table">
            <a:tbl>
              <a:tblPr firstRow="1" firstCol="1" bandRow="1">
                <a:tableStyleId>{36E9FAF0-E4B7-43E5-A47D-ED8F50433A47}</a:tableStyleId>
              </a:tblPr>
              <a:tblGrid>
                <a:gridCol w="1540800">
                  <a:extLst>
                    <a:ext uri="{9D8B030D-6E8A-4147-A177-3AD203B41FA5}">
                      <a16:colId xmlns:a16="http://schemas.microsoft.com/office/drawing/2014/main" val="3642113690"/>
                    </a:ext>
                  </a:extLst>
                </a:gridCol>
                <a:gridCol w="1540800">
                  <a:extLst>
                    <a:ext uri="{9D8B030D-6E8A-4147-A177-3AD203B41FA5}">
                      <a16:colId xmlns:a16="http://schemas.microsoft.com/office/drawing/2014/main" val="1501952173"/>
                    </a:ext>
                  </a:extLst>
                </a:gridCol>
                <a:gridCol w="1540800">
                  <a:extLst>
                    <a:ext uri="{9D8B030D-6E8A-4147-A177-3AD203B41FA5}">
                      <a16:colId xmlns:a16="http://schemas.microsoft.com/office/drawing/2014/main" val="2617746383"/>
                    </a:ext>
                  </a:extLst>
                </a:gridCol>
                <a:gridCol w="1540800">
                  <a:extLst>
                    <a:ext uri="{9D8B030D-6E8A-4147-A177-3AD203B41FA5}">
                      <a16:colId xmlns:a16="http://schemas.microsoft.com/office/drawing/2014/main" val="3085936646"/>
                    </a:ext>
                  </a:extLst>
                </a:gridCol>
                <a:gridCol w="1540800">
                  <a:extLst>
                    <a:ext uri="{9D8B030D-6E8A-4147-A177-3AD203B41FA5}">
                      <a16:colId xmlns:a16="http://schemas.microsoft.com/office/drawing/2014/main" val="673594400"/>
                    </a:ext>
                  </a:extLst>
                </a:gridCol>
              </a:tblGrid>
              <a:tr h="154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TV schedule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remote control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newsreader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game show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8849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558387-C0B9-79D0-3D5E-CAF016A2C2A0}"/>
              </a:ext>
            </a:extLst>
          </p:cNvPr>
          <p:cNvCxnSpPr>
            <a:cxnSpLocks/>
          </p:cNvCxnSpPr>
          <p:nvPr/>
        </p:nvCxnSpPr>
        <p:spPr>
          <a:xfrm>
            <a:off x="3972508" y="2571750"/>
            <a:ext cx="16485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F0371C-52BE-25CF-D767-02EBFB50654F}"/>
              </a:ext>
            </a:extLst>
          </p:cNvPr>
          <p:cNvCxnSpPr>
            <a:cxnSpLocks/>
          </p:cNvCxnSpPr>
          <p:nvPr/>
        </p:nvCxnSpPr>
        <p:spPr>
          <a:xfrm>
            <a:off x="3547203" y="2972245"/>
            <a:ext cx="43067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5C3EC1-6A39-6304-175E-2894B3BD6A18}"/>
              </a:ext>
            </a:extLst>
          </p:cNvPr>
          <p:cNvCxnSpPr>
            <a:cxnSpLocks/>
          </p:cNvCxnSpPr>
          <p:nvPr/>
        </p:nvCxnSpPr>
        <p:spPr>
          <a:xfrm>
            <a:off x="4645903" y="3383372"/>
            <a:ext cx="15705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1B1F72-3589-2A82-66FA-AD7385EFC473}"/>
              </a:ext>
            </a:extLst>
          </p:cNvPr>
          <p:cNvCxnSpPr>
            <a:cxnSpLocks/>
          </p:cNvCxnSpPr>
          <p:nvPr/>
        </p:nvCxnSpPr>
        <p:spPr>
          <a:xfrm>
            <a:off x="6573943" y="3383372"/>
            <a:ext cx="19958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12CBD1-86E1-5150-5459-1B5FC4D9FE3F}"/>
              </a:ext>
            </a:extLst>
          </p:cNvPr>
          <p:cNvCxnSpPr>
            <a:cxnSpLocks/>
          </p:cNvCxnSpPr>
          <p:nvPr/>
        </p:nvCxnSpPr>
        <p:spPr>
          <a:xfrm>
            <a:off x="3763401" y="3798041"/>
            <a:ext cx="17867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75F4CC-A798-0685-DADD-09FF974A3F97}"/>
              </a:ext>
            </a:extLst>
          </p:cNvPr>
          <p:cNvCxnSpPr>
            <a:cxnSpLocks/>
          </p:cNvCxnSpPr>
          <p:nvPr/>
        </p:nvCxnSpPr>
        <p:spPr>
          <a:xfrm>
            <a:off x="4319838" y="4226887"/>
            <a:ext cx="16840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664D4CD-FFF2-E806-7CA1-4545D1B9375D}"/>
              </a:ext>
            </a:extLst>
          </p:cNvPr>
          <p:cNvSpPr txBox="1"/>
          <p:nvPr/>
        </p:nvSpPr>
        <p:spPr>
          <a:xfrm>
            <a:off x="395175" y="2253179"/>
            <a:ext cx="239764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newsreader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414436-1FE2-21DC-0453-B9EDE5BF2D0A}"/>
              </a:ext>
            </a:extLst>
          </p:cNvPr>
          <p:cNvSpPr txBox="1"/>
          <p:nvPr/>
        </p:nvSpPr>
        <p:spPr>
          <a:xfrm>
            <a:off x="345556" y="2666272"/>
            <a:ext cx="2496879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remote control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BA134A-2380-83F1-555D-C85F9DD59A95}"/>
              </a:ext>
            </a:extLst>
          </p:cNvPr>
          <p:cNvSpPr txBox="1"/>
          <p:nvPr/>
        </p:nvSpPr>
        <p:spPr>
          <a:xfrm>
            <a:off x="438717" y="3081876"/>
            <a:ext cx="2114107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game show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31294-B0D1-395A-C769-1992AC0245C2}"/>
              </a:ext>
            </a:extLst>
          </p:cNvPr>
          <p:cNvSpPr txBox="1"/>
          <p:nvPr/>
        </p:nvSpPr>
        <p:spPr>
          <a:xfrm>
            <a:off x="345556" y="3505244"/>
            <a:ext cx="2315601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TV schedule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029CF5-4C03-D13E-96CE-FE0B88834909}"/>
              </a:ext>
            </a:extLst>
          </p:cNvPr>
          <p:cNvSpPr txBox="1"/>
          <p:nvPr/>
        </p:nvSpPr>
        <p:spPr>
          <a:xfrm>
            <a:off x="345556" y="3907396"/>
            <a:ext cx="1989536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964565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comedy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Google Shape;2539;p46"/>
          <p:cNvSpPr txBox="1">
            <a:spLocks noGrp="1"/>
          </p:cNvSpPr>
          <p:nvPr>
            <p:ph type="title"/>
          </p:nvPr>
        </p:nvSpPr>
        <p:spPr>
          <a:xfrm>
            <a:off x="58056" y="-105202"/>
            <a:ext cx="88392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Choose the word whose underlined part is pronounced differently from the others.</a:t>
            </a:r>
            <a:endParaRPr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C7363-8587-F3AB-7187-7C76A8BA7900}"/>
              </a:ext>
            </a:extLst>
          </p:cNvPr>
          <p:cNvSpPr txBox="1"/>
          <p:nvPr/>
        </p:nvSpPr>
        <p:spPr>
          <a:xfrm>
            <a:off x="1141224" y="630089"/>
            <a:ext cx="6882813" cy="45615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A.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is		B.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ink		C.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ank		D.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ieves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/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ð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ɪs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    /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ɪŋk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    /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æŋk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      /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iːvz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</a:t>
            </a:r>
          </a:p>
          <a:p>
            <a:pPr algn="just">
              <a:lnSpc>
                <a:spcPts val="25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A. ga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er	B. ba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		C. bir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day	D. wea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er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ɡæ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ð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ə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/                 /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beɪ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ð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    /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bɜ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ː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deɪ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/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wɛ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ð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ə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</a:t>
            </a:r>
          </a:p>
          <a:p>
            <a:pPr algn="just">
              <a:lnSpc>
                <a:spcPts val="25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3. A. too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B. brea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	C.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rough	D. ear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/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tu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ː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</a:t>
            </a:r>
            <a:r>
              <a:rPr lang="el-G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briː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ð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        /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ru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ː/                       /ɜː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</a:t>
            </a:r>
          </a:p>
          <a:p>
            <a:pPr algn="just">
              <a:lnSpc>
                <a:spcPts val="25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4. A.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irty	B.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an		C.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erefore	D.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ose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/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ˈ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ɜːti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/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ð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æn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      /ˈ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ð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eəfɔ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ː/                   / 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ð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əʊz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</a:t>
            </a:r>
          </a:p>
          <a:p>
            <a:pPr algn="just">
              <a:lnSpc>
                <a:spcPts val="25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5. A. </a:t>
            </a:r>
            <a:r>
              <a:rPr lang="en-US" sz="18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theatre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B. 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ursday	C. no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ing	D. wor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y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/ˈ</a:t>
            </a:r>
            <a:r>
              <a:rPr lang="el-GR" sz="1800" b="1" u="sng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ɪətə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/ˈ</a:t>
            </a:r>
            <a:r>
              <a:rPr lang="el-GR" sz="1800" b="1" u="sng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ɜːzdeɪ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/ˈ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nʌ</a:t>
            </a:r>
            <a:r>
              <a:rPr lang="el-GR" sz="1800" b="1" u="sng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ɪŋ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/ˈ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wɜː</a:t>
            </a:r>
            <a:r>
              <a:rPr lang="en-US" sz="1800" b="1" u="sng" dirty="0" err="1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ð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6. A. bo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B. tee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C. smoo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D. four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</a:pPr>
            <a:r>
              <a:rPr lang="en-US" sz="18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bəʊ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</a:t>
            </a:r>
            <a:r>
              <a:rPr lang="el-G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                /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ti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ː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      </a:t>
            </a:r>
            <a:r>
              <a:rPr lang="el-G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smuː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ð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                     /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fɔ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ː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θ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/</a:t>
            </a:r>
          </a:p>
          <a:p>
            <a:pPr algn="just">
              <a:lnSpc>
                <a:spcPts val="25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7. A. wea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er	B. weal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y	C. clo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ing	D. ba</a:t>
            </a:r>
            <a:r>
              <a:rPr lang="en-US" sz="1800" u="sng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ing</a:t>
            </a:r>
          </a:p>
          <a:p>
            <a:pPr algn="just">
              <a:lnSpc>
                <a:spcPts val="25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wɛ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ð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ə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                  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wɛl</a:t>
            </a:r>
            <a:r>
              <a:rPr lang="el-GR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θ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                   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kləʊ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ð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ɪŋ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               /ˈ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beɪ</a:t>
            </a:r>
            <a:r>
              <a:rPr lang="en-US" sz="18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ð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ɪŋ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D0AE5E-39D6-46C5-2A32-157F18494585}"/>
              </a:ext>
            </a:extLst>
          </p:cNvPr>
          <p:cNvSpPr/>
          <p:nvPr/>
        </p:nvSpPr>
        <p:spPr>
          <a:xfrm>
            <a:off x="1386114" y="703944"/>
            <a:ext cx="277101" cy="29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B461E0-7059-BF2B-2B6E-332FB2838BA0}"/>
              </a:ext>
            </a:extLst>
          </p:cNvPr>
          <p:cNvSpPr/>
          <p:nvPr/>
        </p:nvSpPr>
        <p:spPr>
          <a:xfrm>
            <a:off x="4833256" y="1328058"/>
            <a:ext cx="277101" cy="29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07391E-F5E8-3AC1-0D8C-187572138BAD}"/>
              </a:ext>
            </a:extLst>
          </p:cNvPr>
          <p:cNvSpPr/>
          <p:nvPr/>
        </p:nvSpPr>
        <p:spPr>
          <a:xfrm>
            <a:off x="2982685" y="1981202"/>
            <a:ext cx="277101" cy="29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EC2EFA-0B2E-FF66-790B-DBE59D8D3AEA}"/>
              </a:ext>
            </a:extLst>
          </p:cNvPr>
          <p:cNvSpPr/>
          <p:nvPr/>
        </p:nvSpPr>
        <p:spPr>
          <a:xfrm>
            <a:off x="1386114" y="2606043"/>
            <a:ext cx="277101" cy="29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AE4E6F-AFB5-7CF6-5B10-2AFB922D138F}"/>
              </a:ext>
            </a:extLst>
          </p:cNvPr>
          <p:cNvSpPr/>
          <p:nvPr/>
        </p:nvSpPr>
        <p:spPr>
          <a:xfrm>
            <a:off x="6640285" y="3231678"/>
            <a:ext cx="277101" cy="29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360657-0844-1353-1605-AE252F094B71}"/>
              </a:ext>
            </a:extLst>
          </p:cNvPr>
          <p:cNvSpPr/>
          <p:nvPr/>
        </p:nvSpPr>
        <p:spPr>
          <a:xfrm>
            <a:off x="4833256" y="3875316"/>
            <a:ext cx="277101" cy="29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BBC18D-1BB0-978F-5FE9-E564807E0ABE}"/>
              </a:ext>
            </a:extLst>
          </p:cNvPr>
          <p:cNvSpPr/>
          <p:nvPr/>
        </p:nvSpPr>
        <p:spPr>
          <a:xfrm>
            <a:off x="2982685" y="4513411"/>
            <a:ext cx="277101" cy="29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48"/>
          <p:cNvSpPr txBox="1">
            <a:spLocks noGrp="1"/>
          </p:cNvSpPr>
          <p:nvPr>
            <p:ph type="title"/>
          </p:nvPr>
        </p:nvSpPr>
        <p:spPr>
          <a:xfrm>
            <a:off x="720000" y="-94408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Choose the best answer </a:t>
            </a:r>
            <a:endParaRPr sz="2400" dirty="0"/>
          </a:p>
        </p:txBody>
      </p:sp>
      <p:sp>
        <p:nvSpPr>
          <p:cNvPr id="2567" name="TextBox 2566">
            <a:extLst>
              <a:ext uri="{FF2B5EF4-FFF2-40B4-BE49-F238E27FC236}">
                <a16:creationId xmlns:a16="http://schemas.microsoft.com/office/drawing/2014/main" id="{9195B55E-B3B9-0F5B-316A-6F1B9FC38C2E}"/>
              </a:ext>
            </a:extLst>
          </p:cNvPr>
          <p:cNvSpPr txBox="1"/>
          <p:nvPr/>
        </p:nvSpPr>
        <p:spPr>
          <a:xfrm>
            <a:off x="198476" y="336254"/>
            <a:ext cx="8761226" cy="48518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Tim is watching………………….so that’s why he’s laughing so loudly.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AutoNum type="alphaUcPeriod"/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 drama		B. a comedy			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C. the news		D. sports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My grandma watches her favorite…………………...every day. She never misses any episodes.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AutoNum type="alphaUcPeriod"/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TV shows		B. weather forecast		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C. talk show		D. broadcast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3. The children love………………… Tom and Jerry are their favorite characters.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AutoNum type="alphaUcPeriod"/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game shows		B. cartoons			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C. news programs		D. reality shows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4. Who wants to be a millionaire is a kind of ………………...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AutoNum type="alphaUcPeriod"/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game show		B. reality show			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C.  talk show		D. animated films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5. If you want to learn about animals, it is good to watch a/an…………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AutoNum type="alphaUcPeriod"/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local program		B. news program		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C. animal program		D. drama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2569" name="Straight Connector 2568">
            <a:extLst>
              <a:ext uri="{FF2B5EF4-FFF2-40B4-BE49-F238E27FC236}">
                <a16:creationId xmlns:a16="http://schemas.microsoft.com/office/drawing/2014/main" id="{F20EF4F6-A1B1-586E-39CC-FB2F9665A43B}"/>
              </a:ext>
            </a:extLst>
          </p:cNvPr>
          <p:cNvCxnSpPr>
            <a:cxnSpLocks/>
          </p:cNvCxnSpPr>
          <p:nvPr/>
        </p:nvCxnSpPr>
        <p:spPr>
          <a:xfrm>
            <a:off x="4394794" y="652131"/>
            <a:ext cx="20910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1" name="Straight Connector 2570">
            <a:extLst>
              <a:ext uri="{FF2B5EF4-FFF2-40B4-BE49-F238E27FC236}">
                <a16:creationId xmlns:a16="http://schemas.microsoft.com/office/drawing/2014/main" id="{6389E2C5-3747-D284-4CDA-B158A887D3AD}"/>
              </a:ext>
            </a:extLst>
          </p:cNvPr>
          <p:cNvCxnSpPr>
            <a:cxnSpLocks/>
          </p:cNvCxnSpPr>
          <p:nvPr/>
        </p:nvCxnSpPr>
        <p:spPr>
          <a:xfrm>
            <a:off x="6332934" y="1598429"/>
            <a:ext cx="24708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3" name="Straight Connector 2572">
            <a:extLst>
              <a:ext uri="{FF2B5EF4-FFF2-40B4-BE49-F238E27FC236}">
                <a16:creationId xmlns:a16="http://schemas.microsoft.com/office/drawing/2014/main" id="{2C5128A4-106C-B71E-484D-177C6F977F45}"/>
              </a:ext>
            </a:extLst>
          </p:cNvPr>
          <p:cNvCxnSpPr>
            <a:cxnSpLocks/>
          </p:cNvCxnSpPr>
          <p:nvPr/>
        </p:nvCxnSpPr>
        <p:spPr>
          <a:xfrm>
            <a:off x="3274301" y="2536310"/>
            <a:ext cx="13118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5" name="Straight Connector 2574">
            <a:extLst>
              <a:ext uri="{FF2B5EF4-FFF2-40B4-BE49-F238E27FC236}">
                <a16:creationId xmlns:a16="http://schemas.microsoft.com/office/drawing/2014/main" id="{5F8D10B3-1431-B42A-0872-6D6D6CC3D5AE}"/>
              </a:ext>
            </a:extLst>
          </p:cNvPr>
          <p:cNvCxnSpPr>
            <a:cxnSpLocks/>
          </p:cNvCxnSpPr>
          <p:nvPr/>
        </p:nvCxnSpPr>
        <p:spPr>
          <a:xfrm>
            <a:off x="1604992" y="4453715"/>
            <a:ext cx="20880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7" name="Straight Connector 2576">
            <a:extLst>
              <a:ext uri="{FF2B5EF4-FFF2-40B4-BE49-F238E27FC236}">
                <a16:creationId xmlns:a16="http://schemas.microsoft.com/office/drawing/2014/main" id="{4E1D4F26-0E77-B050-E645-B58A787E4764}"/>
              </a:ext>
            </a:extLst>
          </p:cNvPr>
          <p:cNvCxnSpPr>
            <a:cxnSpLocks/>
          </p:cNvCxnSpPr>
          <p:nvPr/>
        </p:nvCxnSpPr>
        <p:spPr>
          <a:xfrm>
            <a:off x="1062734" y="3493241"/>
            <a:ext cx="22434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9" name="Oval 2578">
            <a:extLst>
              <a:ext uri="{FF2B5EF4-FFF2-40B4-BE49-F238E27FC236}">
                <a16:creationId xmlns:a16="http://schemas.microsoft.com/office/drawing/2014/main" id="{8F7BD632-DFC2-F109-C6A4-1D17F68218D0}"/>
              </a:ext>
            </a:extLst>
          </p:cNvPr>
          <p:cNvSpPr/>
          <p:nvPr/>
        </p:nvSpPr>
        <p:spPr>
          <a:xfrm>
            <a:off x="2910115" y="689784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0" name="Oval 2579">
            <a:extLst>
              <a:ext uri="{FF2B5EF4-FFF2-40B4-BE49-F238E27FC236}">
                <a16:creationId xmlns:a16="http://schemas.microsoft.com/office/drawing/2014/main" id="{95D69E6C-3E18-23AF-CA59-C047F9188D37}"/>
              </a:ext>
            </a:extLst>
          </p:cNvPr>
          <p:cNvSpPr/>
          <p:nvPr/>
        </p:nvSpPr>
        <p:spPr>
          <a:xfrm>
            <a:off x="178035" y="1625932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1" name="Oval 2580">
            <a:extLst>
              <a:ext uri="{FF2B5EF4-FFF2-40B4-BE49-F238E27FC236}">
                <a16:creationId xmlns:a16="http://schemas.microsoft.com/office/drawing/2014/main" id="{B5E9269D-84FB-C9ED-071A-67B04A891416}"/>
              </a:ext>
            </a:extLst>
          </p:cNvPr>
          <p:cNvSpPr/>
          <p:nvPr/>
        </p:nvSpPr>
        <p:spPr>
          <a:xfrm>
            <a:off x="2931886" y="2584869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2" name="Oval 2581">
            <a:extLst>
              <a:ext uri="{FF2B5EF4-FFF2-40B4-BE49-F238E27FC236}">
                <a16:creationId xmlns:a16="http://schemas.microsoft.com/office/drawing/2014/main" id="{236AA750-8E08-96D2-664D-F15D0675212C}"/>
              </a:ext>
            </a:extLst>
          </p:cNvPr>
          <p:cNvSpPr/>
          <p:nvPr/>
        </p:nvSpPr>
        <p:spPr>
          <a:xfrm>
            <a:off x="184297" y="3532082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3" name="Oval 2582">
            <a:extLst>
              <a:ext uri="{FF2B5EF4-FFF2-40B4-BE49-F238E27FC236}">
                <a16:creationId xmlns:a16="http://schemas.microsoft.com/office/drawing/2014/main" id="{390F2BAF-9EB5-ED12-9118-5C2AF2322261}"/>
              </a:ext>
            </a:extLst>
          </p:cNvPr>
          <p:cNvSpPr/>
          <p:nvPr/>
        </p:nvSpPr>
        <p:spPr>
          <a:xfrm>
            <a:off x="184298" y="4807246"/>
            <a:ext cx="342415" cy="347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9" grpId="0" animBg="1"/>
      <p:bldP spid="2580" grpId="0" animBg="1"/>
      <p:bldP spid="2581" grpId="0" animBg="1"/>
      <p:bldP spid="2582" grpId="0" animBg="1"/>
      <p:bldP spid="25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40"/>
          <p:cNvSpPr txBox="1">
            <a:spLocks noGrp="1"/>
          </p:cNvSpPr>
          <p:nvPr>
            <p:ph type="title" idx="9"/>
          </p:nvPr>
        </p:nvSpPr>
        <p:spPr>
          <a:xfrm>
            <a:off x="720000" y="4831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Complete the sentences with suitable adjectives from the box.</a:t>
            </a:r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CC91F9-CEE8-ECF6-50BF-03D04B466C33}"/>
              </a:ext>
            </a:extLst>
          </p:cNvPr>
          <p:cNvSpPr txBox="1"/>
          <p:nvPr/>
        </p:nvSpPr>
        <p:spPr>
          <a:xfrm>
            <a:off x="1056170" y="2208952"/>
            <a:ext cx="7190623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This is a very ___________ television </a:t>
            </a:r>
            <a:r>
              <a:rPr lang="en-US" sz="18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programme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Millions of people watch it every week.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It was a really ___________ film. It made us laugh all the time!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3. Donald Duck is so ___________! I really love him.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4. VTV is the ___________ television broadcaster of Vietnam.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3298FB-8F83-8DB0-51D9-12FA7CB06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935161"/>
              </p:ext>
            </p:extLst>
          </p:nvPr>
        </p:nvGraphicFramePr>
        <p:xfrm>
          <a:off x="1254125" y="1283385"/>
          <a:ext cx="6635750" cy="593852"/>
        </p:xfrm>
        <a:graphic>
          <a:graphicData uri="http://schemas.openxmlformats.org/drawingml/2006/table">
            <a:tbl>
              <a:tblPr firstRow="1" firstCol="1" bandRow="1">
                <a:tableStyleId>{36E9FAF0-E4B7-43E5-A47D-ED8F50433A47}</a:tableStyleId>
              </a:tblPr>
              <a:tblGrid>
                <a:gridCol w="1658620">
                  <a:extLst>
                    <a:ext uri="{9D8B030D-6E8A-4147-A177-3AD203B41FA5}">
                      <a16:colId xmlns:a16="http://schemas.microsoft.com/office/drawing/2014/main" val="1446349528"/>
                    </a:ext>
                  </a:extLst>
                </a:gridCol>
                <a:gridCol w="1658620">
                  <a:extLst>
                    <a:ext uri="{9D8B030D-6E8A-4147-A177-3AD203B41FA5}">
                      <a16:colId xmlns:a16="http://schemas.microsoft.com/office/drawing/2014/main" val="489590262"/>
                    </a:ext>
                  </a:extLst>
                </a:gridCol>
                <a:gridCol w="1659255">
                  <a:extLst>
                    <a:ext uri="{9D8B030D-6E8A-4147-A177-3AD203B41FA5}">
                      <a16:colId xmlns:a16="http://schemas.microsoft.com/office/drawing/2014/main" val="863820713"/>
                    </a:ext>
                  </a:extLst>
                </a:gridCol>
                <a:gridCol w="1659255">
                  <a:extLst>
                    <a:ext uri="{9D8B030D-6E8A-4147-A177-3AD203B41FA5}">
                      <a16:colId xmlns:a16="http://schemas.microsoft.com/office/drawing/2014/main" val="3656581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funny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clumsy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2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entertaining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35122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C3A341-12AD-F6BE-0164-AA500A091DE3}"/>
              </a:ext>
            </a:extLst>
          </p:cNvPr>
          <p:cNvCxnSpPr>
            <a:cxnSpLocks/>
          </p:cNvCxnSpPr>
          <p:nvPr/>
        </p:nvCxnSpPr>
        <p:spPr>
          <a:xfrm>
            <a:off x="6407878" y="2610739"/>
            <a:ext cx="17437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651320-D821-C835-A4F2-820EA8A6E986}"/>
              </a:ext>
            </a:extLst>
          </p:cNvPr>
          <p:cNvCxnSpPr>
            <a:cxnSpLocks/>
          </p:cNvCxnSpPr>
          <p:nvPr/>
        </p:nvCxnSpPr>
        <p:spPr>
          <a:xfrm>
            <a:off x="1158425" y="3036209"/>
            <a:ext cx="18753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257DB6-8668-9960-F302-815CECA1BBF1}"/>
              </a:ext>
            </a:extLst>
          </p:cNvPr>
          <p:cNvCxnSpPr>
            <a:cxnSpLocks/>
          </p:cNvCxnSpPr>
          <p:nvPr/>
        </p:nvCxnSpPr>
        <p:spPr>
          <a:xfrm>
            <a:off x="4674257" y="3432987"/>
            <a:ext cx="24282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A3B869-D772-DF93-904C-BF1C74C84727}"/>
              </a:ext>
            </a:extLst>
          </p:cNvPr>
          <p:cNvCxnSpPr>
            <a:cxnSpLocks/>
          </p:cNvCxnSpPr>
          <p:nvPr/>
        </p:nvCxnSpPr>
        <p:spPr>
          <a:xfrm>
            <a:off x="1371074" y="3837196"/>
            <a:ext cx="11878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8" name="Straight Connector 2207">
            <a:extLst>
              <a:ext uri="{FF2B5EF4-FFF2-40B4-BE49-F238E27FC236}">
                <a16:creationId xmlns:a16="http://schemas.microsoft.com/office/drawing/2014/main" id="{62FBD2CB-554D-F3D8-DFC9-ACEFCE70AB35}"/>
              </a:ext>
            </a:extLst>
          </p:cNvPr>
          <p:cNvCxnSpPr>
            <a:cxnSpLocks/>
          </p:cNvCxnSpPr>
          <p:nvPr/>
        </p:nvCxnSpPr>
        <p:spPr>
          <a:xfrm>
            <a:off x="4419074" y="3829939"/>
            <a:ext cx="15422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0" name="Straight Connector 2209">
            <a:extLst>
              <a:ext uri="{FF2B5EF4-FFF2-40B4-BE49-F238E27FC236}">
                <a16:creationId xmlns:a16="http://schemas.microsoft.com/office/drawing/2014/main" id="{09D5E7C5-9DBB-7236-9068-16D5BCF714D2}"/>
              </a:ext>
            </a:extLst>
          </p:cNvPr>
          <p:cNvCxnSpPr>
            <a:cxnSpLocks/>
          </p:cNvCxnSpPr>
          <p:nvPr/>
        </p:nvCxnSpPr>
        <p:spPr>
          <a:xfrm>
            <a:off x="1385251" y="4246052"/>
            <a:ext cx="3443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3" name="TextBox 2212">
            <a:extLst>
              <a:ext uri="{FF2B5EF4-FFF2-40B4-BE49-F238E27FC236}">
                <a16:creationId xmlns:a16="http://schemas.microsoft.com/office/drawing/2014/main" id="{7A5B1E60-E620-93E9-8B02-B12A132D6A3E}"/>
              </a:ext>
            </a:extLst>
          </p:cNvPr>
          <p:cNvSpPr txBox="1"/>
          <p:nvPr/>
        </p:nvSpPr>
        <p:spPr>
          <a:xfrm>
            <a:off x="2091872" y="2268376"/>
            <a:ext cx="2726871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235" name="TextBox 2234">
            <a:extLst>
              <a:ext uri="{FF2B5EF4-FFF2-40B4-BE49-F238E27FC236}">
                <a16:creationId xmlns:a16="http://schemas.microsoft.com/office/drawing/2014/main" id="{013DC4BF-1646-D5F6-87BE-BAB02619A5D1}"/>
              </a:ext>
            </a:extLst>
          </p:cNvPr>
          <p:cNvSpPr txBox="1"/>
          <p:nvPr/>
        </p:nvSpPr>
        <p:spPr>
          <a:xfrm>
            <a:off x="2440215" y="3073862"/>
            <a:ext cx="1623785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funny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237" name="TextBox 2236">
            <a:extLst>
              <a:ext uri="{FF2B5EF4-FFF2-40B4-BE49-F238E27FC236}">
                <a16:creationId xmlns:a16="http://schemas.microsoft.com/office/drawing/2014/main" id="{ED48B92D-C0B5-8FDD-F945-59ACB3551537}"/>
              </a:ext>
            </a:extLst>
          </p:cNvPr>
          <p:cNvSpPr txBox="1"/>
          <p:nvPr/>
        </p:nvSpPr>
        <p:spPr>
          <a:xfrm>
            <a:off x="3020375" y="3516670"/>
            <a:ext cx="136252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cute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239" name="TextBox 2238">
            <a:extLst>
              <a:ext uri="{FF2B5EF4-FFF2-40B4-BE49-F238E27FC236}">
                <a16:creationId xmlns:a16="http://schemas.microsoft.com/office/drawing/2014/main" id="{E540D274-56B0-A22A-E53C-CBACB643877F}"/>
              </a:ext>
            </a:extLst>
          </p:cNvPr>
          <p:cNvSpPr txBox="1"/>
          <p:nvPr/>
        </p:nvSpPr>
        <p:spPr>
          <a:xfrm>
            <a:off x="2352559" y="3926243"/>
            <a:ext cx="136252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3" grpId="0"/>
      <p:bldP spid="2235" grpId="0"/>
      <p:bldP spid="2237" grpId="0"/>
      <p:bldP spid="22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CCC91F9-CEE8-ECF6-50BF-03D04B466C33}"/>
              </a:ext>
            </a:extLst>
          </p:cNvPr>
          <p:cNvSpPr txBox="1"/>
          <p:nvPr/>
        </p:nvSpPr>
        <p:spPr>
          <a:xfrm>
            <a:off x="1084522" y="2201864"/>
            <a:ext cx="7190623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5. Channels like Discovery offer ___________ </a:t>
            </a:r>
            <a:r>
              <a:rPr lang="en-US" sz="18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programmes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that can increase our knowledge.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6. That’s the third glass you’ve broken this week - you’re so ___________!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7. This </a:t>
            </a:r>
            <a:r>
              <a:rPr lang="en-US" sz="18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programme</a:t>
            </a: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is ___________ - shall I turn over to BBC?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8. I found the talk show both informative and __________.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3298FB-8F83-8DB0-51D9-12FA7CB06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72079"/>
              </p:ext>
            </p:extLst>
          </p:nvPr>
        </p:nvGraphicFramePr>
        <p:xfrm>
          <a:off x="1254125" y="1283385"/>
          <a:ext cx="6635750" cy="593852"/>
        </p:xfrm>
        <a:graphic>
          <a:graphicData uri="http://schemas.openxmlformats.org/drawingml/2006/table">
            <a:tbl>
              <a:tblPr firstRow="1" firstCol="1" bandRow="1">
                <a:tableStyleId>{36E9FAF0-E4B7-43E5-A47D-ED8F50433A47}</a:tableStyleId>
              </a:tblPr>
              <a:tblGrid>
                <a:gridCol w="1658620">
                  <a:extLst>
                    <a:ext uri="{9D8B030D-6E8A-4147-A177-3AD203B41FA5}">
                      <a16:colId xmlns:a16="http://schemas.microsoft.com/office/drawing/2014/main" val="1446349528"/>
                    </a:ext>
                  </a:extLst>
                </a:gridCol>
                <a:gridCol w="1658620">
                  <a:extLst>
                    <a:ext uri="{9D8B030D-6E8A-4147-A177-3AD203B41FA5}">
                      <a16:colId xmlns:a16="http://schemas.microsoft.com/office/drawing/2014/main" val="489590262"/>
                    </a:ext>
                  </a:extLst>
                </a:gridCol>
                <a:gridCol w="1659255">
                  <a:extLst>
                    <a:ext uri="{9D8B030D-6E8A-4147-A177-3AD203B41FA5}">
                      <a16:colId xmlns:a16="http://schemas.microsoft.com/office/drawing/2014/main" val="863820713"/>
                    </a:ext>
                  </a:extLst>
                </a:gridCol>
                <a:gridCol w="1659255">
                  <a:extLst>
                    <a:ext uri="{9D8B030D-6E8A-4147-A177-3AD203B41FA5}">
                      <a16:colId xmlns:a16="http://schemas.microsoft.com/office/drawing/2014/main" val="3656581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funny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clumsy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2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entertaining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35122"/>
                  </a:ext>
                </a:extLst>
              </a:tr>
            </a:tbl>
          </a:graphicData>
        </a:graphic>
      </p:graphicFrame>
      <p:sp>
        <p:nvSpPr>
          <p:cNvPr id="4" name="Google Shape;2217;p40">
            <a:extLst>
              <a:ext uri="{FF2B5EF4-FFF2-40B4-BE49-F238E27FC236}">
                <a16:creationId xmlns:a16="http://schemas.microsoft.com/office/drawing/2014/main" id="{CDD0D83E-9DAA-AD25-5700-F807A31BE6A2}"/>
              </a:ext>
            </a:extLst>
          </p:cNvPr>
          <p:cNvSpPr txBox="1">
            <a:spLocks/>
          </p:cNvSpPr>
          <p:nvPr/>
        </p:nvSpPr>
        <p:spPr>
          <a:xfrm>
            <a:off x="720000" y="4831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/>
              <a:t>Complete the sentences with suitable adjectives from the box.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D9A1EA-C975-1A5A-0447-5407E9446A37}"/>
              </a:ext>
            </a:extLst>
          </p:cNvPr>
          <p:cNvCxnSpPr>
            <a:cxnSpLocks/>
          </p:cNvCxnSpPr>
          <p:nvPr/>
        </p:nvCxnSpPr>
        <p:spPr>
          <a:xfrm>
            <a:off x="1172601" y="3000598"/>
            <a:ext cx="22434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E20214-AB54-BEA3-3DA6-1A92E4217F08}"/>
              </a:ext>
            </a:extLst>
          </p:cNvPr>
          <p:cNvCxnSpPr>
            <a:cxnSpLocks/>
          </p:cNvCxnSpPr>
          <p:nvPr/>
        </p:nvCxnSpPr>
        <p:spPr>
          <a:xfrm>
            <a:off x="2926973" y="2591689"/>
            <a:ext cx="9220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88C5AD-E3C5-5FF9-F7D0-75172414D868}"/>
              </a:ext>
            </a:extLst>
          </p:cNvPr>
          <p:cNvCxnSpPr>
            <a:cxnSpLocks/>
          </p:cNvCxnSpPr>
          <p:nvPr/>
        </p:nvCxnSpPr>
        <p:spPr>
          <a:xfrm>
            <a:off x="2012573" y="3401091"/>
            <a:ext cx="36226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664DAA-3815-C644-A3A7-26A4FDB31607}"/>
              </a:ext>
            </a:extLst>
          </p:cNvPr>
          <p:cNvCxnSpPr>
            <a:cxnSpLocks/>
          </p:cNvCxnSpPr>
          <p:nvPr/>
        </p:nvCxnSpPr>
        <p:spPr>
          <a:xfrm>
            <a:off x="2140164" y="4230430"/>
            <a:ext cx="12055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D735755-FA9E-8DBB-746F-B594B3634D0F}"/>
              </a:ext>
            </a:extLst>
          </p:cNvPr>
          <p:cNvSpPr txBox="1"/>
          <p:nvPr/>
        </p:nvSpPr>
        <p:spPr>
          <a:xfrm>
            <a:off x="2742938" y="2274905"/>
            <a:ext cx="492397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BFB82-7061-4486-628E-7B3701152707}"/>
              </a:ext>
            </a:extLst>
          </p:cNvPr>
          <p:cNvSpPr txBox="1"/>
          <p:nvPr/>
        </p:nvSpPr>
        <p:spPr>
          <a:xfrm>
            <a:off x="6563307" y="3097324"/>
            <a:ext cx="1587499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clumsy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6E6D1E-83CE-73A6-89F5-581963E65A61}"/>
              </a:ext>
            </a:extLst>
          </p:cNvPr>
          <p:cNvSpPr txBox="1"/>
          <p:nvPr/>
        </p:nvSpPr>
        <p:spPr>
          <a:xfrm>
            <a:off x="3051607" y="3504399"/>
            <a:ext cx="1594757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boring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0130CD-C66A-1FB8-032A-632135BE5235}"/>
              </a:ext>
            </a:extLst>
          </p:cNvPr>
          <p:cNvSpPr txBox="1"/>
          <p:nvPr/>
        </p:nvSpPr>
        <p:spPr>
          <a:xfrm>
            <a:off x="4842329" y="3904892"/>
            <a:ext cx="2298699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entertaining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3E8C12-7D2B-1B93-4C53-FC17BF2AB698}"/>
              </a:ext>
            </a:extLst>
          </p:cNvPr>
          <p:cNvCxnSpPr>
            <a:cxnSpLocks/>
          </p:cNvCxnSpPr>
          <p:nvPr/>
        </p:nvCxnSpPr>
        <p:spPr>
          <a:xfrm>
            <a:off x="5032482" y="3824030"/>
            <a:ext cx="16876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53"/>
          <p:cNvSpPr txBox="1">
            <a:spLocks noGrp="1"/>
          </p:cNvSpPr>
          <p:nvPr>
            <p:ph type="title"/>
          </p:nvPr>
        </p:nvSpPr>
        <p:spPr>
          <a:xfrm>
            <a:off x="1105850" y="1894199"/>
            <a:ext cx="69324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/>
              <a:t>T</a:t>
            </a:r>
            <a:r>
              <a:rPr lang="en" sz="11500" dirty="0"/>
              <a:t>hank you!</a:t>
            </a:r>
            <a:endParaRPr sz="11500" dirty="0"/>
          </a:p>
        </p:txBody>
      </p:sp>
      <p:grpSp>
        <p:nvGrpSpPr>
          <p:cNvPr id="2759" name="Google Shape;2759;p53"/>
          <p:cNvGrpSpPr/>
          <p:nvPr/>
        </p:nvGrpSpPr>
        <p:grpSpPr>
          <a:xfrm>
            <a:off x="7121420" y="149930"/>
            <a:ext cx="1873157" cy="2596980"/>
            <a:chOff x="7406513" y="302330"/>
            <a:chExt cx="1873157" cy="2596980"/>
          </a:xfrm>
        </p:grpSpPr>
        <p:grpSp>
          <p:nvGrpSpPr>
            <p:cNvPr id="2760" name="Google Shape;2760;p53"/>
            <p:cNvGrpSpPr/>
            <p:nvPr/>
          </p:nvGrpSpPr>
          <p:grpSpPr>
            <a:xfrm>
              <a:off x="8280486" y="1358979"/>
              <a:ext cx="999185" cy="1540332"/>
              <a:chOff x="2153725" y="1500100"/>
              <a:chExt cx="587825" cy="904800"/>
            </a:xfrm>
          </p:grpSpPr>
          <p:sp>
            <p:nvSpPr>
              <p:cNvPr id="2761" name="Google Shape;2761;p53"/>
              <p:cNvSpPr/>
              <p:nvPr/>
            </p:nvSpPr>
            <p:spPr>
              <a:xfrm>
                <a:off x="2153725" y="1931875"/>
                <a:ext cx="1942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6156" extrusionOk="0">
                    <a:moveTo>
                      <a:pt x="1845" y="1"/>
                    </a:moveTo>
                    <a:cubicBezTo>
                      <a:pt x="1088" y="1"/>
                      <a:pt x="0" y="1414"/>
                      <a:pt x="262" y="2500"/>
                    </a:cubicBezTo>
                    <a:cubicBezTo>
                      <a:pt x="546" y="3645"/>
                      <a:pt x="7232" y="6156"/>
                      <a:pt x="7232" y="6156"/>
                    </a:cubicBezTo>
                    <a:lnTo>
                      <a:pt x="7768" y="5148"/>
                    </a:lnTo>
                    <a:cubicBezTo>
                      <a:pt x="7768" y="5148"/>
                      <a:pt x="2715" y="176"/>
                      <a:pt x="1968" y="14"/>
                    </a:cubicBezTo>
                    <a:cubicBezTo>
                      <a:pt x="1928" y="5"/>
                      <a:pt x="1887" y="1"/>
                      <a:pt x="18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53"/>
              <p:cNvSpPr/>
              <p:nvPr/>
            </p:nvSpPr>
            <p:spPr>
              <a:xfrm>
                <a:off x="2388950" y="1991475"/>
                <a:ext cx="21470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8588" h="4186" extrusionOk="0">
                    <a:moveTo>
                      <a:pt x="7096" y="1"/>
                    </a:moveTo>
                    <a:cubicBezTo>
                      <a:pt x="6215" y="1"/>
                      <a:pt x="0" y="3057"/>
                      <a:pt x="0" y="3057"/>
                    </a:cubicBezTo>
                    <a:lnTo>
                      <a:pt x="195" y="4186"/>
                    </a:lnTo>
                    <a:cubicBezTo>
                      <a:pt x="195" y="4186"/>
                      <a:pt x="7336" y="3902"/>
                      <a:pt x="7962" y="2902"/>
                    </a:cubicBezTo>
                    <a:cubicBezTo>
                      <a:pt x="8587" y="1903"/>
                      <a:pt x="7889" y="83"/>
                      <a:pt x="7125" y="2"/>
                    </a:cubicBezTo>
                    <a:cubicBezTo>
                      <a:pt x="7116" y="1"/>
                      <a:pt x="7107" y="1"/>
                      <a:pt x="70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53"/>
              <p:cNvSpPr/>
              <p:nvPr/>
            </p:nvSpPr>
            <p:spPr>
              <a:xfrm>
                <a:off x="2219975" y="2176325"/>
                <a:ext cx="11010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8788" extrusionOk="0">
                    <a:moveTo>
                      <a:pt x="3282" y="1"/>
                    </a:moveTo>
                    <a:cubicBezTo>
                      <a:pt x="3282" y="1"/>
                      <a:pt x="0" y="6687"/>
                      <a:pt x="610" y="7751"/>
                    </a:cubicBezTo>
                    <a:cubicBezTo>
                      <a:pt x="996" y="8431"/>
                      <a:pt x="1948" y="8788"/>
                      <a:pt x="2706" y="8788"/>
                    </a:cubicBezTo>
                    <a:cubicBezTo>
                      <a:pt x="3144" y="8788"/>
                      <a:pt x="3517" y="8669"/>
                      <a:pt x="3680" y="8425"/>
                    </a:cubicBezTo>
                    <a:cubicBezTo>
                      <a:pt x="4127" y="7767"/>
                      <a:pt x="4403" y="383"/>
                      <a:pt x="4403" y="383"/>
                    </a:cubicBezTo>
                    <a:lnTo>
                      <a:pt x="328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53"/>
              <p:cNvSpPr/>
              <p:nvPr/>
            </p:nvSpPr>
            <p:spPr>
              <a:xfrm>
                <a:off x="2232775" y="2337150"/>
                <a:ext cx="8815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864" extrusionOk="0">
                    <a:moveTo>
                      <a:pt x="90" y="1"/>
                    </a:moveTo>
                    <a:cubicBezTo>
                      <a:pt x="53" y="1"/>
                      <a:pt x="15" y="25"/>
                      <a:pt x="8" y="67"/>
                    </a:cubicBezTo>
                    <a:cubicBezTo>
                      <a:pt x="0" y="108"/>
                      <a:pt x="24" y="156"/>
                      <a:pt x="73" y="165"/>
                    </a:cubicBezTo>
                    <a:lnTo>
                      <a:pt x="1397" y="441"/>
                    </a:lnTo>
                    <a:lnTo>
                      <a:pt x="1414" y="441"/>
                    </a:lnTo>
                    <a:cubicBezTo>
                      <a:pt x="1454" y="441"/>
                      <a:pt x="1487" y="416"/>
                      <a:pt x="1495" y="376"/>
                    </a:cubicBezTo>
                    <a:cubicBezTo>
                      <a:pt x="1503" y="327"/>
                      <a:pt x="1479" y="286"/>
                      <a:pt x="1430" y="278"/>
                    </a:cubicBezTo>
                    <a:lnTo>
                      <a:pt x="106" y="2"/>
                    </a:lnTo>
                    <a:cubicBezTo>
                      <a:pt x="101" y="1"/>
                      <a:pt x="95" y="1"/>
                      <a:pt x="90" y="1"/>
                    </a:cubicBezTo>
                    <a:close/>
                    <a:moveTo>
                      <a:pt x="2754" y="546"/>
                    </a:moveTo>
                    <a:cubicBezTo>
                      <a:pt x="2705" y="546"/>
                      <a:pt x="2657" y="571"/>
                      <a:pt x="2648" y="619"/>
                    </a:cubicBezTo>
                    <a:cubicBezTo>
                      <a:pt x="2640" y="660"/>
                      <a:pt x="2673" y="709"/>
                      <a:pt x="2713" y="717"/>
                    </a:cubicBezTo>
                    <a:lnTo>
                      <a:pt x="3412" y="863"/>
                    </a:lnTo>
                    <a:lnTo>
                      <a:pt x="3428" y="863"/>
                    </a:lnTo>
                    <a:cubicBezTo>
                      <a:pt x="3469" y="863"/>
                      <a:pt x="3510" y="839"/>
                      <a:pt x="3518" y="798"/>
                    </a:cubicBezTo>
                    <a:cubicBezTo>
                      <a:pt x="3526" y="749"/>
                      <a:pt x="3493" y="709"/>
                      <a:pt x="3453" y="701"/>
                    </a:cubicBezTo>
                    <a:lnTo>
                      <a:pt x="2754" y="54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53"/>
              <p:cNvSpPr/>
              <p:nvPr/>
            </p:nvSpPr>
            <p:spPr>
              <a:xfrm>
                <a:off x="2343250" y="2185075"/>
                <a:ext cx="106450" cy="219825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8793" extrusionOk="0">
                    <a:moveTo>
                      <a:pt x="2226" y="0"/>
                    </a:moveTo>
                    <a:lnTo>
                      <a:pt x="1048" y="171"/>
                    </a:lnTo>
                    <a:cubicBezTo>
                      <a:pt x="1048" y="171"/>
                      <a:pt x="0" y="7482"/>
                      <a:pt x="325" y="8222"/>
                    </a:cubicBezTo>
                    <a:cubicBezTo>
                      <a:pt x="483" y="8585"/>
                      <a:pt x="1067" y="8792"/>
                      <a:pt x="1711" y="8792"/>
                    </a:cubicBezTo>
                    <a:cubicBezTo>
                      <a:pt x="2362" y="8792"/>
                      <a:pt x="3073" y="8581"/>
                      <a:pt x="3469" y="8108"/>
                    </a:cubicBezTo>
                    <a:cubicBezTo>
                      <a:pt x="4257" y="7166"/>
                      <a:pt x="2226" y="0"/>
                      <a:pt x="22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53"/>
              <p:cNvSpPr/>
              <p:nvPr/>
            </p:nvSpPr>
            <p:spPr>
              <a:xfrm>
                <a:off x="2348125" y="2354825"/>
                <a:ext cx="8430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270" extrusionOk="0">
                    <a:moveTo>
                      <a:pt x="3297" y="1"/>
                    </a:moveTo>
                    <a:cubicBezTo>
                      <a:pt x="3292" y="1"/>
                      <a:pt x="3287" y="1"/>
                      <a:pt x="3283" y="2"/>
                    </a:cubicBezTo>
                    <a:lnTo>
                      <a:pt x="2787" y="18"/>
                    </a:lnTo>
                    <a:cubicBezTo>
                      <a:pt x="2738" y="18"/>
                      <a:pt x="2706" y="59"/>
                      <a:pt x="2706" y="99"/>
                    </a:cubicBezTo>
                    <a:cubicBezTo>
                      <a:pt x="2706" y="148"/>
                      <a:pt x="2738" y="181"/>
                      <a:pt x="2787" y="181"/>
                    </a:cubicBezTo>
                    <a:lnTo>
                      <a:pt x="3291" y="164"/>
                    </a:lnTo>
                    <a:cubicBezTo>
                      <a:pt x="3339" y="164"/>
                      <a:pt x="3372" y="124"/>
                      <a:pt x="3372" y="83"/>
                    </a:cubicBezTo>
                    <a:cubicBezTo>
                      <a:pt x="3372" y="39"/>
                      <a:pt x="3345" y="1"/>
                      <a:pt x="3297" y="1"/>
                    </a:cubicBezTo>
                    <a:close/>
                    <a:moveTo>
                      <a:pt x="1438" y="59"/>
                    </a:moveTo>
                    <a:lnTo>
                      <a:pt x="90" y="107"/>
                    </a:lnTo>
                    <a:cubicBezTo>
                      <a:pt x="41" y="107"/>
                      <a:pt x="0" y="148"/>
                      <a:pt x="9" y="189"/>
                    </a:cubicBezTo>
                    <a:cubicBezTo>
                      <a:pt x="9" y="237"/>
                      <a:pt x="41" y="270"/>
                      <a:pt x="90" y="270"/>
                    </a:cubicBezTo>
                    <a:lnTo>
                      <a:pt x="1438" y="229"/>
                    </a:lnTo>
                    <a:cubicBezTo>
                      <a:pt x="1487" y="229"/>
                      <a:pt x="1528" y="189"/>
                      <a:pt x="1520" y="140"/>
                    </a:cubicBezTo>
                    <a:cubicBezTo>
                      <a:pt x="1520" y="91"/>
                      <a:pt x="1487" y="59"/>
                      <a:pt x="1438" y="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53"/>
              <p:cNvSpPr/>
              <p:nvPr/>
            </p:nvSpPr>
            <p:spPr>
              <a:xfrm>
                <a:off x="2229725" y="2011425"/>
                <a:ext cx="239675" cy="210150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8406" extrusionOk="0">
                    <a:moveTo>
                      <a:pt x="4355" y="0"/>
                    </a:moveTo>
                    <a:lnTo>
                      <a:pt x="4111" y="33"/>
                    </a:lnTo>
                    <a:cubicBezTo>
                      <a:pt x="4111" y="33"/>
                      <a:pt x="1722" y="2835"/>
                      <a:pt x="309" y="6150"/>
                    </a:cubicBezTo>
                    <a:cubicBezTo>
                      <a:pt x="0" y="6881"/>
                      <a:pt x="496" y="7702"/>
                      <a:pt x="1292" y="7775"/>
                    </a:cubicBezTo>
                    <a:lnTo>
                      <a:pt x="3234" y="7954"/>
                    </a:lnTo>
                    <a:lnTo>
                      <a:pt x="6223" y="8222"/>
                    </a:lnTo>
                    <a:lnTo>
                      <a:pt x="8165" y="8400"/>
                    </a:lnTo>
                    <a:cubicBezTo>
                      <a:pt x="8202" y="8404"/>
                      <a:pt x="8239" y="8406"/>
                      <a:pt x="8276" y="8406"/>
                    </a:cubicBezTo>
                    <a:cubicBezTo>
                      <a:pt x="9019" y="8406"/>
                      <a:pt x="9587" y="7714"/>
                      <a:pt x="9424" y="6971"/>
                    </a:cubicBezTo>
                    <a:cubicBezTo>
                      <a:pt x="8628" y="3461"/>
                      <a:pt x="6784" y="276"/>
                      <a:pt x="6784" y="276"/>
                    </a:cubicBezTo>
                    <a:lnTo>
                      <a:pt x="6776" y="276"/>
                    </a:lnTo>
                    <a:lnTo>
                      <a:pt x="43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53"/>
              <p:cNvSpPr/>
              <p:nvPr/>
            </p:nvSpPr>
            <p:spPr>
              <a:xfrm>
                <a:off x="2259775" y="2203725"/>
                <a:ext cx="1763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790" extrusionOk="0">
                    <a:moveTo>
                      <a:pt x="79" y="1"/>
                    </a:moveTo>
                    <a:cubicBezTo>
                      <a:pt x="42" y="1"/>
                      <a:pt x="8" y="38"/>
                      <a:pt x="1" y="75"/>
                    </a:cubicBezTo>
                    <a:cubicBezTo>
                      <a:pt x="1" y="123"/>
                      <a:pt x="33" y="164"/>
                      <a:pt x="82" y="172"/>
                    </a:cubicBezTo>
                    <a:lnTo>
                      <a:pt x="6955" y="790"/>
                    </a:lnTo>
                    <a:lnTo>
                      <a:pt x="6963" y="790"/>
                    </a:lnTo>
                    <a:cubicBezTo>
                      <a:pt x="7003" y="790"/>
                      <a:pt x="7044" y="757"/>
                      <a:pt x="7044" y="717"/>
                    </a:cubicBezTo>
                    <a:cubicBezTo>
                      <a:pt x="7052" y="668"/>
                      <a:pt x="7020" y="627"/>
                      <a:pt x="6971" y="619"/>
                    </a:cubicBezTo>
                    <a:lnTo>
                      <a:pt x="90" y="2"/>
                    </a:lnTo>
                    <a:cubicBezTo>
                      <a:pt x="86" y="1"/>
                      <a:pt x="8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53"/>
              <p:cNvSpPr/>
              <p:nvPr/>
            </p:nvSpPr>
            <p:spPr>
              <a:xfrm>
                <a:off x="2289425" y="2058125"/>
                <a:ext cx="14160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5664" h="1000" extrusionOk="0">
                    <a:moveTo>
                      <a:pt x="334" y="1"/>
                    </a:moveTo>
                    <a:cubicBezTo>
                      <a:pt x="228" y="155"/>
                      <a:pt x="114" y="326"/>
                      <a:pt x="1" y="488"/>
                    </a:cubicBezTo>
                    <a:lnTo>
                      <a:pt x="5663" y="1000"/>
                    </a:lnTo>
                    <a:cubicBezTo>
                      <a:pt x="5590" y="813"/>
                      <a:pt x="5509" y="634"/>
                      <a:pt x="5427" y="464"/>
                    </a:cubicBez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53"/>
              <p:cNvSpPr/>
              <p:nvPr/>
            </p:nvSpPr>
            <p:spPr>
              <a:xfrm>
                <a:off x="2237425" y="2152775"/>
                <a:ext cx="2279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9116" h="1325" extrusionOk="0">
                    <a:moveTo>
                      <a:pt x="220" y="0"/>
                    </a:moveTo>
                    <a:cubicBezTo>
                      <a:pt x="147" y="163"/>
                      <a:pt x="74" y="325"/>
                      <a:pt x="1" y="496"/>
                    </a:cubicBezTo>
                    <a:lnTo>
                      <a:pt x="9116" y="1325"/>
                    </a:lnTo>
                    <a:cubicBezTo>
                      <a:pt x="9116" y="1325"/>
                      <a:pt x="9116" y="1317"/>
                      <a:pt x="9116" y="1317"/>
                    </a:cubicBezTo>
                    <a:cubicBezTo>
                      <a:pt x="9075" y="1138"/>
                      <a:pt x="9035" y="967"/>
                      <a:pt x="8986" y="789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53"/>
              <p:cNvSpPr/>
              <p:nvPr/>
            </p:nvSpPr>
            <p:spPr>
              <a:xfrm>
                <a:off x="2263425" y="2100575"/>
                <a:ext cx="187075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7483" h="1325" extrusionOk="0">
                    <a:moveTo>
                      <a:pt x="285" y="1"/>
                    </a:moveTo>
                    <a:cubicBezTo>
                      <a:pt x="188" y="163"/>
                      <a:pt x="90" y="326"/>
                      <a:pt x="1" y="488"/>
                    </a:cubicBezTo>
                    <a:lnTo>
                      <a:pt x="7483" y="1325"/>
                    </a:lnTo>
                    <a:cubicBezTo>
                      <a:pt x="7418" y="1146"/>
                      <a:pt x="7361" y="967"/>
                      <a:pt x="7296" y="789"/>
                    </a:cubicBezTo>
                    <a:lnTo>
                      <a:pt x="28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53"/>
              <p:cNvSpPr/>
              <p:nvPr/>
            </p:nvSpPr>
            <p:spPr>
              <a:xfrm>
                <a:off x="2281100" y="2080075"/>
                <a:ext cx="1558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683" extrusionOk="0">
                    <a:moveTo>
                      <a:pt x="82" y="0"/>
                    </a:moveTo>
                    <a:cubicBezTo>
                      <a:pt x="57" y="41"/>
                      <a:pt x="33" y="81"/>
                      <a:pt x="1" y="122"/>
                    </a:cubicBezTo>
                    <a:lnTo>
                      <a:pt x="6232" y="683"/>
                    </a:lnTo>
                    <a:cubicBezTo>
                      <a:pt x="6215" y="642"/>
                      <a:pt x="6191" y="593"/>
                      <a:pt x="6175" y="553"/>
                    </a:cubicBez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53"/>
              <p:cNvSpPr/>
              <p:nvPr/>
            </p:nvSpPr>
            <p:spPr>
              <a:xfrm>
                <a:off x="2310150" y="2037625"/>
                <a:ext cx="10582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504" extrusionOk="0">
                    <a:moveTo>
                      <a:pt x="98" y="0"/>
                    </a:moveTo>
                    <a:cubicBezTo>
                      <a:pt x="65" y="41"/>
                      <a:pt x="33" y="81"/>
                      <a:pt x="0" y="122"/>
                    </a:cubicBezTo>
                    <a:lnTo>
                      <a:pt x="8" y="122"/>
                    </a:lnTo>
                    <a:lnTo>
                      <a:pt x="4233" y="504"/>
                    </a:lnTo>
                    <a:cubicBezTo>
                      <a:pt x="4208" y="455"/>
                      <a:pt x="4184" y="415"/>
                      <a:pt x="4160" y="366"/>
                    </a:cubicBez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53"/>
              <p:cNvSpPr/>
              <p:nvPr/>
            </p:nvSpPr>
            <p:spPr>
              <a:xfrm>
                <a:off x="2249000" y="2136925"/>
                <a:ext cx="20942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879" extrusionOk="0">
                    <a:moveTo>
                      <a:pt x="58" y="1"/>
                    </a:moveTo>
                    <a:cubicBezTo>
                      <a:pt x="42" y="41"/>
                      <a:pt x="17" y="82"/>
                      <a:pt x="1" y="123"/>
                    </a:cubicBezTo>
                    <a:lnTo>
                      <a:pt x="8377" y="878"/>
                    </a:lnTo>
                    <a:cubicBezTo>
                      <a:pt x="8361" y="838"/>
                      <a:pt x="8352" y="789"/>
                      <a:pt x="8336" y="748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53"/>
              <p:cNvSpPr/>
              <p:nvPr/>
            </p:nvSpPr>
            <p:spPr>
              <a:xfrm>
                <a:off x="2236025" y="2183450"/>
                <a:ext cx="22747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9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" y="49"/>
                      <a:pt x="24" y="90"/>
                      <a:pt x="41" y="130"/>
                    </a:cubicBezTo>
                    <a:lnTo>
                      <a:pt x="9034" y="943"/>
                    </a:lnTo>
                    <a:cubicBezTo>
                      <a:pt x="9058" y="910"/>
                      <a:pt x="9074" y="869"/>
                      <a:pt x="9099" y="8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53"/>
              <p:cNvSpPr/>
              <p:nvPr/>
            </p:nvSpPr>
            <p:spPr>
              <a:xfrm>
                <a:off x="2274200" y="2009375"/>
                <a:ext cx="168175" cy="97725"/>
              </a:xfrm>
              <a:custGeom>
                <a:avLst/>
                <a:gdLst/>
                <a:ahLst/>
                <a:cxnLst/>
                <a:rect l="l" t="t" r="r" b="b"/>
                <a:pathLst>
                  <a:path w="6727" h="3909" extrusionOk="0">
                    <a:moveTo>
                      <a:pt x="2568" y="1"/>
                    </a:moveTo>
                    <a:lnTo>
                      <a:pt x="2324" y="33"/>
                    </a:lnTo>
                    <a:cubicBezTo>
                      <a:pt x="2299" y="33"/>
                      <a:pt x="2283" y="42"/>
                      <a:pt x="2267" y="58"/>
                    </a:cubicBezTo>
                    <a:cubicBezTo>
                      <a:pt x="2259" y="74"/>
                      <a:pt x="1154" y="1366"/>
                      <a:pt x="25" y="3202"/>
                    </a:cubicBezTo>
                    <a:cubicBezTo>
                      <a:pt x="0" y="3242"/>
                      <a:pt x="8" y="3291"/>
                      <a:pt x="49" y="3316"/>
                    </a:cubicBezTo>
                    <a:cubicBezTo>
                      <a:pt x="64" y="3327"/>
                      <a:pt x="81" y="3333"/>
                      <a:pt x="98" y="3333"/>
                    </a:cubicBezTo>
                    <a:cubicBezTo>
                      <a:pt x="127" y="3333"/>
                      <a:pt x="156" y="3317"/>
                      <a:pt x="171" y="3291"/>
                    </a:cubicBezTo>
                    <a:cubicBezTo>
                      <a:pt x="1211" y="1601"/>
                      <a:pt x="2218" y="383"/>
                      <a:pt x="2373" y="196"/>
                    </a:cubicBezTo>
                    <a:lnTo>
                      <a:pt x="2568" y="172"/>
                    </a:lnTo>
                    <a:lnTo>
                      <a:pt x="4948" y="440"/>
                    </a:lnTo>
                    <a:cubicBezTo>
                      <a:pt x="5086" y="675"/>
                      <a:pt x="5841" y="2040"/>
                      <a:pt x="6556" y="3852"/>
                    </a:cubicBezTo>
                    <a:cubicBezTo>
                      <a:pt x="6564" y="3892"/>
                      <a:pt x="6597" y="3909"/>
                      <a:pt x="6629" y="3909"/>
                    </a:cubicBezTo>
                    <a:cubicBezTo>
                      <a:pt x="6646" y="3909"/>
                      <a:pt x="6654" y="3909"/>
                      <a:pt x="6662" y="3900"/>
                    </a:cubicBezTo>
                    <a:cubicBezTo>
                      <a:pt x="6711" y="3884"/>
                      <a:pt x="6727" y="3835"/>
                      <a:pt x="6711" y="3795"/>
                    </a:cubicBezTo>
                    <a:cubicBezTo>
                      <a:pt x="5931" y="1788"/>
                      <a:pt x="5086" y="326"/>
                      <a:pt x="5078" y="318"/>
                    </a:cubicBezTo>
                    <a:cubicBezTo>
                      <a:pt x="5062" y="293"/>
                      <a:pt x="5037" y="277"/>
                      <a:pt x="5013" y="277"/>
                    </a:cubicBezTo>
                    <a:lnTo>
                      <a:pt x="25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53"/>
              <p:cNvSpPr/>
              <p:nvPr/>
            </p:nvSpPr>
            <p:spPr>
              <a:xfrm>
                <a:off x="2292475" y="1500100"/>
                <a:ext cx="170300" cy="3090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12362" extrusionOk="0">
                    <a:moveTo>
                      <a:pt x="4347" y="0"/>
                    </a:moveTo>
                    <a:cubicBezTo>
                      <a:pt x="3717" y="0"/>
                      <a:pt x="3009" y="633"/>
                      <a:pt x="2300" y="2215"/>
                    </a:cubicBezTo>
                    <a:cubicBezTo>
                      <a:pt x="0" y="7325"/>
                      <a:pt x="3356" y="12362"/>
                      <a:pt x="3356" y="12362"/>
                    </a:cubicBezTo>
                    <a:lnTo>
                      <a:pt x="4314" y="12118"/>
                    </a:lnTo>
                    <a:cubicBezTo>
                      <a:pt x="4314" y="12118"/>
                      <a:pt x="6110" y="10119"/>
                      <a:pt x="6524" y="6122"/>
                    </a:cubicBezTo>
                    <a:cubicBezTo>
                      <a:pt x="6812" y="3283"/>
                      <a:pt x="5782" y="0"/>
                      <a:pt x="43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53"/>
              <p:cNvSpPr/>
              <p:nvPr/>
            </p:nvSpPr>
            <p:spPr>
              <a:xfrm>
                <a:off x="2352600" y="1556375"/>
                <a:ext cx="74350" cy="190025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7601" extrusionOk="0">
                    <a:moveTo>
                      <a:pt x="1659" y="1"/>
                    </a:moveTo>
                    <a:cubicBezTo>
                      <a:pt x="1542" y="1"/>
                      <a:pt x="1420" y="34"/>
                      <a:pt x="1292" y="102"/>
                    </a:cubicBezTo>
                    <a:cubicBezTo>
                      <a:pt x="1227" y="134"/>
                      <a:pt x="1170" y="175"/>
                      <a:pt x="1105" y="216"/>
                    </a:cubicBezTo>
                    <a:cubicBezTo>
                      <a:pt x="1073" y="248"/>
                      <a:pt x="1064" y="297"/>
                      <a:pt x="1089" y="338"/>
                    </a:cubicBezTo>
                    <a:cubicBezTo>
                      <a:pt x="1107" y="360"/>
                      <a:pt x="1131" y="370"/>
                      <a:pt x="1155" y="370"/>
                    </a:cubicBezTo>
                    <a:cubicBezTo>
                      <a:pt x="1174" y="370"/>
                      <a:pt x="1193" y="364"/>
                      <a:pt x="1211" y="354"/>
                    </a:cubicBezTo>
                    <a:cubicBezTo>
                      <a:pt x="1259" y="313"/>
                      <a:pt x="1316" y="281"/>
                      <a:pt x="1373" y="248"/>
                    </a:cubicBezTo>
                    <a:cubicBezTo>
                      <a:pt x="1472" y="194"/>
                      <a:pt x="1566" y="166"/>
                      <a:pt x="1654" y="166"/>
                    </a:cubicBezTo>
                    <a:cubicBezTo>
                      <a:pt x="1854" y="166"/>
                      <a:pt x="2028" y="307"/>
                      <a:pt x="2186" y="589"/>
                    </a:cubicBezTo>
                    <a:cubicBezTo>
                      <a:pt x="2202" y="614"/>
                      <a:pt x="2226" y="630"/>
                      <a:pt x="2259" y="630"/>
                    </a:cubicBezTo>
                    <a:cubicBezTo>
                      <a:pt x="2275" y="630"/>
                      <a:pt x="2283" y="622"/>
                      <a:pt x="2299" y="622"/>
                    </a:cubicBezTo>
                    <a:cubicBezTo>
                      <a:pt x="2340" y="598"/>
                      <a:pt x="2356" y="541"/>
                      <a:pt x="2332" y="500"/>
                    </a:cubicBezTo>
                    <a:cubicBezTo>
                      <a:pt x="2146" y="169"/>
                      <a:pt x="1919" y="1"/>
                      <a:pt x="1659" y="1"/>
                    </a:cubicBezTo>
                    <a:close/>
                    <a:moveTo>
                      <a:pt x="432" y="1310"/>
                    </a:moveTo>
                    <a:cubicBezTo>
                      <a:pt x="392" y="1310"/>
                      <a:pt x="356" y="1328"/>
                      <a:pt x="350" y="1369"/>
                    </a:cubicBezTo>
                    <a:cubicBezTo>
                      <a:pt x="211" y="1743"/>
                      <a:pt x="114" y="2198"/>
                      <a:pt x="65" y="2702"/>
                    </a:cubicBezTo>
                    <a:cubicBezTo>
                      <a:pt x="57" y="2750"/>
                      <a:pt x="90" y="2791"/>
                      <a:pt x="138" y="2799"/>
                    </a:cubicBezTo>
                    <a:lnTo>
                      <a:pt x="146" y="2799"/>
                    </a:lnTo>
                    <a:cubicBezTo>
                      <a:pt x="187" y="2799"/>
                      <a:pt x="220" y="2767"/>
                      <a:pt x="228" y="2726"/>
                    </a:cubicBezTo>
                    <a:cubicBezTo>
                      <a:pt x="285" y="2222"/>
                      <a:pt x="374" y="1792"/>
                      <a:pt x="504" y="1426"/>
                    </a:cubicBezTo>
                    <a:cubicBezTo>
                      <a:pt x="520" y="1377"/>
                      <a:pt x="496" y="1329"/>
                      <a:pt x="455" y="1312"/>
                    </a:cubicBezTo>
                    <a:cubicBezTo>
                      <a:pt x="447" y="1311"/>
                      <a:pt x="439" y="1310"/>
                      <a:pt x="432" y="1310"/>
                    </a:cubicBezTo>
                    <a:close/>
                    <a:moveTo>
                      <a:pt x="2653" y="1742"/>
                    </a:moveTo>
                    <a:cubicBezTo>
                      <a:pt x="2649" y="1742"/>
                      <a:pt x="2645" y="1742"/>
                      <a:pt x="2640" y="1743"/>
                    </a:cubicBezTo>
                    <a:cubicBezTo>
                      <a:pt x="2592" y="1759"/>
                      <a:pt x="2567" y="1800"/>
                      <a:pt x="2575" y="1849"/>
                    </a:cubicBezTo>
                    <a:cubicBezTo>
                      <a:pt x="2640" y="2230"/>
                      <a:pt x="2697" y="2669"/>
                      <a:pt x="2746" y="3181"/>
                    </a:cubicBezTo>
                    <a:cubicBezTo>
                      <a:pt x="2746" y="3222"/>
                      <a:pt x="2787" y="3254"/>
                      <a:pt x="2827" y="3254"/>
                    </a:cubicBezTo>
                    <a:lnTo>
                      <a:pt x="2835" y="3254"/>
                    </a:lnTo>
                    <a:cubicBezTo>
                      <a:pt x="2884" y="3254"/>
                      <a:pt x="2917" y="3205"/>
                      <a:pt x="2917" y="3165"/>
                    </a:cubicBezTo>
                    <a:cubicBezTo>
                      <a:pt x="2868" y="2645"/>
                      <a:pt x="2811" y="2206"/>
                      <a:pt x="2738" y="1816"/>
                    </a:cubicBezTo>
                    <a:cubicBezTo>
                      <a:pt x="2731" y="1772"/>
                      <a:pt x="2691" y="1742"/>
                      <a:pt x="2653" y="1742"/>
                    </a:cubicBezTo>
                    <a:close/>
                    <a:moveTo>
                      <a:pt x="90" y="3977"/>
                    </a:moveTo>
                    <a:cubicBezTo>
                      <a:pt x="41" y="3977"/>
                      <a:pt x="0" y="4018"/>
                      <a:pt x="0" y="4066"/>
                    </a:cubicBezTo>
                    <a:cubicBezTo>
                      <a:pt x="8" y="4505"/>
                      <a:pt x="41" y="4960"/>
                      <a:pt x="90" y="5415"/>
                    </a:cubicBezTo>
                    <a:cubicBezTo>
                      <a:pt x="90" y="5464"/>
                      <a:pt x="130" y="5496"/>
                      <a:pt x="171" y="5496"/>
                    </a:cubicBezTo>
                    <a:lnTo>
                      <a:pt x="179" y="5496"/>
                    </a:lnTo>
                    <a:cubicBezTo>
                      <a:pt x="228" y="5488"/>
                      <a:pt x="260" y="5448"/>
                      <a:pt x="252" y="5399"/>
                    </a:cubicBezTo>
                    <a:cubicBezTo>
                      <a:pt x="203" y="4944"/>
                      <a:pt x="179" y="4497"/>
                      <a:pt x="171" y="4058"/>
                    </a:cubicBezTo>
                    <a:cubicBezTo>
                      <a:pt x="171" y="4018"/>
                      <a:pt x="130" y="3977"/>
                      <a:pt x="90" y="3977"/>
                    </a:cubicBezTo>
                    <a:close/>
                    <a:moveTo>
                      <a:pt x="2878" y="4439"/>
                    </a:moveTo>
                    <a:cubicBezTo>
                      <a:pt x="2836" y="4439"/>
                      <a:pt x="2803" y="4470"/>
                      <a:pt x="2803" y="4513"/>
                    </a:cubicBezTo>
                    <a:cubicBezTo>
                      <a:pt x="2770" y="4928"/>
                      <a:pt x="2697" y="5391"/>
                      <a:pt x="2575" y="5829"/>
                    </a:cubicBezTo>
                    <a:cubicBezTo>
                      <a:pt x="2567" y="5878"/>
                      <a:pt x="2592" y="5919"/>
                      <a:pt x="2640" y="5935"/>
                    </a:cubicBezTo>
                    <a:lnTo>
                      <a:pt x="2657" y="5935"/>
                    </a:lnTo>
                    <a:cubicBezTo>
                      <a:pt x="2697" y="5935"/>
                      <a:pt x="2730" y="5911"/>
                      <a:pt x="2738" y="5870"/>
                    </a:cubicBezTo>
                    <a:cubicBezTo>
                      <a:pt x="2860" y="5431"/>
                      <a:pt x="2941" y="4952"/>
                      <a:pt x="2965" y="4530"/>
                    </a:cubicBezTo>
                    <a:cubicBezTo>
                      <a:pt x="2974" y="4481"/>
                      <a:pt x="2933" y="4440"/>
                      <a:pt x="2892" y="4440"/>
                    </a:cubicBezTo>
                    <a:cubicBezTo>
                      <a:pt x="2887" y="4439"/>
                      <a:pt x="2882" y="4439"/>
                      <a:pt x="2878" y="4439"/>
                    </a:cubicBezTo>
                    <a:close/>
                    <a:moveTo>
                      <a:pt x="512" y="6622"/>
                    </a:moveTo>
                    <a:cubicBezTo>
                      <a:pt x="498" y="6622"/>
                      <a:pt x="484" y="6626"/>
                      <a:pt x="471" y="6634"/>
                    </a:cubicBezTo>
                    <a:cubicBezTo>
                      <a:pt x="431" y="6650"/>
                      <a:pt x="414" y="6707"/>
                      <a:pt x="431" y="6747"/>
                    </a:cubicBezTo>
                    <a:cubicBezTo>
                      <a:pt x="853" y="7584"/>
                      <a:pt x="1495" y="7600"/>
                      <a:pt x="1503" y="7600"/>
                    </a:cubicBezTo>
                    <a:lnTo>
                      <a:pt x="1560" y="7600"/>
                    </a:lnTo>
                    <a:cubicBezTo>
                      <a:pt x="1787" y="7600"/>
                      <a:pt x="2007" y="7446"/>
                      <a:pt x="2218" y="7137"/>
                    </a:cubicBezTo>
                    <a:cubicBezTo>
                      <a:pt x="2242" y="7105"/>
                      <a:pt x="2234" y="7048"/>
                      <a:pt x="2194" y="7024"/>
                    </a:cubicBezTo>
                    <a:cubicBezTo>
                      <a:pt x="2178" y="7014"/>
                      <a:pt x="2162" y="7010"/>
                      <a:pt x="2146" y="7010"/>
                    </a:cubicBezTo>
                    <a:cubicBezTo>
                      <a:pt x="2119" y="7010"/>
                      <a:pt x="2092" y="7023"/>
                      <a:pt x="2072" y="7048"/>
                    </a:cubicBezTo>
                    <a:cubicBezTo>
                      <a:pt x="1958" y="7219"/>
                      <a:pt x="1771" y="7430"/>
                      <a:pt x="1560" y="7430"/>
                    </a:cubicBezTo>
                    <a:lnTo>
                      <a:pt x="1519" y="7430"/>
                    </a:lnTo>
                    <a:cubicBezTo>
                      <a:pt x="1495" y="7430"/>
                      <a:pt x="959" y="7422"/>
                      <a:pt x="585" y="6666"/>
                    </a:cubicBezTo>
                    <a:cubicBezTo>
                      <a:pt x="569" y="6639"/>
                      <a:pt x="541" y="6622"/>
                      <a:pt x="512" y="66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53"/>
              <p:cNvSpPr/>
              <p:nvPr/>
            </p:nvSpPr>
            <p:spPr>
              <a:xfrm>
                <a:off x="2435850" y="1627550"/>
                <a:ext cx="30570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12228" h="7942" extrusionOk="0">
                    <a:moveTo>
                      <a:pt x="8961" y="1"/>
                    </a:moveTo>
                    <a:cubicBezTo>
                      <a:pt x="8519" y="1"/>
                      <a:pt x="7977" y="74"/>
                      <a:pt x="7321" y="236"/>
                    </a:cubicBezTo>
                    <a:cubicBezTo>
                      <a:pt x="1886" y="1585"/>
                      <a:pt x="1" y="7337"/>
                      <a:pt x="1" y="7337"/>
                    </a:cubicBezTo>
                    <a:lnTo>
                      <a:pt x="781" y="7938"/>
                    </a:lnTo>
                    <a:cubicBezTo>
                      <a:pt x="781" y="7938"/>
                      <a:pt x="836" y="7942"/>
                      <a:pt x="939" y="7942"/>
                    </a:cubicBezTo>
                    <a:cubicBezTo>
                      <a:pt x="1561" y="7942"/>
                      <a:pt x="3947" y="7810"/>
                      <a:pt x="6858" y="5972"/>
                    </a:cubicBezTo>
                    <a:cubicBezTo>
                      <a:pt x="9921" y="4039"/>
                      <a:pt x="12228" y="1"/>
                      <a:pt x="8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53"/>
              <p:cNvSpPr/>
              <p:nvPr/>
            </p:nvSpPr>
            <p:spPr>
              <a:xfrm>
                <a:off x="2489475" y="1661225"/>
                <a:ext cx="159250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5154" extrusionOk="0">
                    <a:moveTo>
                      <a:pt x="4386" y="111"/>
                    </a:moveTo>
                    <a:cubicBezTo>
                      <a:pt x="4376" y="111"/>
                      <a:pt x="4366" y="113"/>
                      <a:pt x="4355" y="116"/>
                    </a:cubicBezTo>
                    <a:cubicBezTo>
                      <a:pt x="3981" y="238"/>
                      <a:pt x="3567" y="441"/>
                      <a:pt x="3128" y="717"/>
                    </a:cubicBezTo>
                    <a:cubicBezTo>
                      <a:pt x="3088" y="742"/>
                      <a:pt x="3080" y="790"/>
                      <a:pt x="3104" y="831"/>
                    </a:cubicBezTo>
                    <a:cubicBezTo>
                      <a:pt x="3120" y="855"/>
                      <a:pt x="3145" y="872"/>
                      <a:pt x="3177" y="872"/>
                    </a:cubicBezTo>
                    <a:cubicBezTo>
                      <a:pt x="3193" y="872"/>
                      <a:pt x="3210" y="864"/>
                      <a:pt x="3218" y="855"/>
                    </a:cubicBezTo>
                    <a:cubicBezTo>
                      <a:pt x="3648" y="596"/>
                      <a:pt x="4046" y="401"/>
                      <a:pt x="4412" y="271"/>
                    </a:cubicBezTo>
                    <a:cubicBezTo>
                      <a:pt x="4453" y="254"/>
                      <a:pt x="4477" y="206"/>
                      <a:pt x="4469" y="165"/>
                    </a:cubicBezTo>
                    <a:cubicBezTo>
                      <a:pt x="4456" y="133"/>
                      <a:pt x="4423" y="111"/>
                      <a:pt x="4386" y="111"/>
                    </a:cubicBezTo>
                    <a:close/>
                    <a:moveTo>
                      <a:pt x="5717" y="1"/>
                    </a:moveTo>
                    <a:cubicBezTo>
                      <a:pt x="5676" y="1"/>
                      <a:pt x="5638" y="24"/>
                      <a:pt x="5631" y="59"/>
                    </a:cubicBezTo>
                    <a:cubicBezTo>
                      <a:pt x="5614" y="108"/>
                      <a:pt x="5647" y="157"/>
                      <a:pt x="5687" y="165"/>
                    </a:cubicBezTo>
                    <a:cubicBezTo>
                      <a:pt x="5752" y="181"/>
                      <a:pt x="5817" y="206"/>
                      <a:pt x="5874" y="230"/>
                    </a:cubicBezTo>
                    <a:cubicBezTo>
                      <a:pt x="6094" y="327"/>
                      <a:pt x="6199" y="474"/>
                      <a:pt x="6199" y="685"/>
                    </a:cubicBezTo>
                    <a:cubicBezTo>
                      <a:pt x="6199" y="799"/>
                      <a:pt x="6167" y="929"/>
                      <a:pt x="6102" y="1083"/>
                    </a:cubicBezTo>
                    <a:cubicBezTo>
                      <a:pt x="6086" y="1124"/>
                      <a:pt x="6110" y="1172"/>
                      <a:pt x="6151" y="1189"/>
                    </a:cubicBezTo>
                    <a:cubicBezTo>
                      <a:pt x="6159" y="1197"/>
                      <a:pt x="6175" y="1197"/>
                      <a:pt x="6183" y="1197"/>
                    </a:cubicBezTo>
                    <a:cubicBezTo>
                      <a:pt x="6216" y="1197"/>
                      <a:pt x="6248" y="1180"/>
                      <a:pt x="6256" y="1148"/>
                    </a:cubicBezTo>
                    <a:cubicBezTo>
                      <a:pt x="6329" y="977"/>
                      <a:pt x="6370" y="815"/>
                      <a:pt x="6370" y="677"/>
                    </a:cubicBezTo>
                    <a:cubicBezTo>
                      <a:pt x="6370" y="401"/>
                      <a:pt x="6224" y="197"/>
                      <a:pt x="5939" y="76"/>
                    </a:cubicBezTo>
                    <a:cubicBezTo>
                      <a:pt x="5874" y="43"/>
                      <a:pt x="5801" y="19"/>
                      <a:pt x="5736" y="2"/>
                    </a:cubicBezTo>
                    <a:cubicBezTo>
                      <a:pt x="5730" y="1"/>
                      <a:pt x="5724" y="1"/>
                      <a:pt x="5717" y="1"/>
                    </a:cubicBezTo>
                    <a:close/>
                    <a:moveTo>
                      <a:pt x="2079" y="1489"/>
                    </a:moveTo>
                    <a:cubicBezTo>
                      <a:pt x="2061" y="1489"/>
                      <a:pt x="2041" y="1495"/>
                      <a:pt x="2024" y="1505"/>
                    </a:cubicBezTo>
                    <a:cubicBezTo>
                      <a:pt x="1682" y="1790"/>
                      <a:pt x="1341" y="2090"/>
                      <a:pt x="1016" y="2415"/>
                    </a:cubicBezTo>
                    <a:cubicBezTo>
                      <a:pt x="984" y="2448"/>
                      <a:pt x="976" y="2497"/>
                      <a:pt x="1008" y="2529"/>
                    </a:cubicBezTo>
                    <a:cubicBezTo>
                      <a:pt x="1024" y="2545"/>
                      <a:pt x="1049" y="2553"/>
                      <a:pt x="1073" y="2553"/>
                    </a:cubicBezTo>
                    <a:cubicBezTo>
                      <a:pt x="1097" y="2553"/>
                      <a:pt x="1114" y="2545"/>
                      <a:pt x="1130" y="2529"/>
                    </a:cubicBezTo>
                    <a:cubicBezTo>
                      <a:pt x="1455" y="2212"/>
                      <a:pt x="1796" y="1912"/>
                      <a:pt x="2129" y="1635"/>
                    </a:cubicBezTo>
                    <a:cubicBezTo>
                      <a:pt x="2170" y="1611"/>
                      <a:pt x="2178" y="1554"/>
                      <a:pt x="2145" y="1522"/>
                    </a:cubicBezTo>
                    <a:cubicBezTo>
                      <a:pt x="2127" y="1499"/>
                      <a:pt x="2104" y="1489"/>
                      <a:pt x="2079" y="1489"/>
                    </a:cubicBezTo>
                    <a:close/>
                    <a:moveTo>
                      <a:pt x="5413" y="2138"/>
                    </a:moveTo>
                    <a:cubicBezTo>
                      <a:pt x="5390" y="2138"/>
                      <a:pt x="5367" y="2146"/>
                      <a:pt x="5354" y="2163"/>
                    </a:cubicBezTo>
                    <a:cubicBezTo>
                      <a:pt x="5094" y="2456"/>
                      <a:pt x="4778" y="2781"/>
                      <a:pt x="4412" y="3122"/>
                    </a:cubicBezTo>
                    <a:cubicBezTo>
                      <a:pt x="4380" y="3155"/>
                      <a:pt x="4380" y="3211"/>
                      <a:pt x="4404" y="3244"/>
                    </a:cubicBezTo>
                    <a:cubicBezTo>
                      <a:pt x="4428" y="3260"/>
                      <a:pt x="4445" y="3268"/>
                      <a:pt x="4469" y="3268"/>
                    </a:cubicBezTo>
                    <a:cubicBezTo>
                      <a:pt x="4485" y="3268"/>
                      <a:pt x="4510" y="3260"/>
                      <a:pt x="4526" y="3244"/>
                    </a:cubicBezTo>
                    <a:cubicBezTo>
                      <a:pt x="4899" y="2895"/>
                      <a:pt x="5216" y="2570"/>
                      <a:pt x="5476" y="2277"/>
                    </a:cubicBezTo>
                    <a:cubicBezTo>
                      <a:pt x="5509" y="2245"/>
                      <a:pt x="5509" y="2188"/>
                      <a:pt x="5468" y="2155"/>
                    </a:cubicBezTo>
                    <a:cubicBezTo>
                      <a:pt x="5453" y="2144"/>
                      <a:pt x="5433" y="2138"/>
                      <a:pt x="5413" y="2138"/>
                    </a:cubicBezTo>
                    <a:close/>
                    <a:moveTo>
                      <a:pt x="3444" y="3978"/>
                    </a:moveTo>
                    <a:cubicBezTo>
                      <a:pt x="3428" y="3978"/>
                      <a:pt x="3412" y="3982"/>
                      <a:pt x="3397" y="3991"/>
                    </a:cubicBezTo>
                    <a:cubicBezTo>
                      <a:pt x="3055" y="4219"/>
                      <a:pt x="2641" y="4446"/>
                      <a:pt x="2227" y="4625"/>
                    </a:cubicBezTo>
                    <a:cubicBezTo>
                      <a:pt x="2178" y="4641"/>
                      <a:pt x="2162" y="4690"/>
                      <a:pt x="2178" y="4739"/>
                    </a:cubicBezTo>
                    <a:cubicBezTo>
                      <a:pt x="2194" y="4771"/>
                      <a:pt x="2227" y="4787"/>
                      <a:pt x="2259" y="4787"/>
                    </a:cubicBezTo>
                    <a:cubicBezTo>
                      <a:pt x="2267" y="4787"/>
                      <a:pt x="2284" y="4787"/>
                      <a:pt x="2292" y="4779"/>
                    </a:cubicBezTo>
                    <a:cubicBezTo>
                      <a:pt x="2714" y="4601"/>
                      <a:pt x="3145" y="4365"/>
                      <a:pt x="3494" y="4129"/>
                    </a:cubicBezTo>
                    <a:cubicBezTo>
                      <a:pt x="3527" y="4105"/>
                      <a:pt x="3543" y="4048"/>
                      <a:pt x="3510" y="4016"/>
                    </a:cubicBezTo>
                    <a:cubicBezTo>
                      <a:pt x="3495" y="3990"/>
                      <a:pt x="3470" y="3978"/>
                      <a:pt x="3444" y="3978"/>
                    </a:cubicBezTo>
                    <a:close/>
                    <a:moveTo>
                      <a:pt x="257" y="3454"/>
                    </a:moveTo>
                    <a:cubicBezTo>
                      <a:pt x="224" y="3454"/>
                      <a:pt x="191" y="3474"/>
                      <a:pt x="179" y="3504"/>
                    </a:cubicBezTo>
                    <a:cubicBezTo>
                      <a:pt x="58" y="3764"/>
                      <a:pt x="1" y="4016"/>
                      <a:pt x="1" y="4251"/>
                    </a:cubicBezTo>
                    <a:cubicBezTo>
                      <a:pt x="1" y="4649"/>
                      <a:pt x="171" y="4869"/>
                      <a:pt x="171" y="4877"/>
                    </a:cubicBezTo>
                    <a:cubicBezTo>
                      <a:pt x="293" y="5064"/>
                      <a:pt x="513" y="5153"/>
                      <a:pt x="837" y="5153"/>
                    </a:cubicBezTo>
                    <a:lnTo>
                      <a:pt x="967" y="5153"/>
                    </a:lnTo>
                    <a:cubicBezTo>
                      <a:pt x="1008" y="5145"/>
                      <a:pt x="1049" y="5104"/>
                      <a:pt x="1041" y="5056"/>
                    </a:cubicBezTo>
                    <a:cubicBezTo>
                      <a:pt x="1041" y="5018"/>
                      <a:pt x="1007" y="4981"/>
                      <a:pt x="964" y="4981"/>
                    </a:cubicBezTo>
                    <a:cubicBezTo>
                      <a:pt x="960" y="4981"/>
                      <a:pt x="955" y="4982"/>
                      <a:pt x="951" y="4982"/>
                    </a:cubicBezTo>
                    <a:cubicBezTo>
                      <a:pt x="908" y="4986"/>
                      <a:pt x="867" y="4987"/>
                      <a:pt x="828" y="4987"/>
                    </a:cubicBezTo>
                    <a:cubicBezTo>
                      <a:pt x="577" y="4987"/>
                      <a:pt x="401" y="4920"/>
                      <a:pt x="309" y="4779"/>
                    </a:cubicBezTo>
                    <a:cubicBezTo>
                      <a:pt x="309" y="4779"/>
                      <a:pt x="163" y="4584"/>
                      <a:pt x="163" y="4251"/>
                    </a:cubicBezTo>
                    <a:cubicBezTo>
                      <a:pt x="163" y="4040"/>
                      <a:pt x="220" y="3813"/>
                      <a:pt x="334" y="3577"/>
                    </a:cubicBezTo>
                    <a:cubicBezTo>
                      <a:pt x="350" y="3528"/>
                      <a:pt x="334" y="3480"/>
                      <a:pt x="293" y="3463"/>
                    </a:cubicBezTo>
                    <a:cubicBezTo>
                      <a:pt x="282" y="3457"/>
                      <a:pt x="270" y="3454"/>
                      <a:pt x="257" y="34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53"/>
              <p:cNvSpPr/>
              <p:nvPr/>
            </p:nvSpPr>
            <p:spPr>
              <a:xfrm>
                <a:off x="2232775" y="1782975"/>
                <a:ext cx="313000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9892" extrusionOk="0">
                    <a:moveTo>
                      <a:pt x="6030" y="1"/>
                    </a:moveTo>
                    <a:cubicBezTo>
                      <a:pt x="2999" y="1"/>
                      <a:pt x="478" y="1873"/>
                      <a:pt x="244" y="4402"/>
                    </a:cubicBezTo>
                    <a:cubicBezTo>
                      <a:pt x="0" y="7115"/>
                      <a:pt x="2494" y="9561"/>
                      <a:pt x="5817" y="9861"/>
                    </a:cubicBezTo>
                    <a:cubicBezTo>
                      <a:pt x="6042" y="9882"/>
                      <a:pt x="6266" y="9892"/>
                      <a:pt x="6487" y="9892"/>
                    </a:cubicBezTo>
                    <a:cubicBezTo>
                      <a:pt x="9513" y="9892"/>
                      <a:pt x="12041" y="8019"/>
                      <a:pt x="12275" y="5491"/>
                    </a:cubicBezTo>
                    <a:cubicBezTo>
                      <a:pt x="12519" y="2777"/>
                      <a:pt x="10025" y="332"/>
                      <a:pt x="6702" y="31"/>
                    </a:cubicBezTo>
                    <a:cubicBezTo>
                      <a:pt x="6476" y="11"/>
                      <a:pt x="6252" y="1"/>
                      <a:pt x="60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53"/>
              <p:cNvSpPr/>
              <p:nvPr/>
            </p:nvSpPr>
            <p:spPr>
              <a:xfrm>
                <a:off x="2303850" y="2005050"/>
                <a:ext cx="12005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1084" extrusionOk="0">
                    <a:moveTo>
                      <a:pt x="98" y="0"/>
                    </a:moveTo>
                    <a:cubicBezTo>
                      <a:pt x="69" y="0"/>
                      <a:pt x="41" y="16"/>
                      <a:pt x="25" y="44"/>
                    </a:cubicBezTo>
                    <a:cubicBezTo>
                      <a:pt x="0" y="85"/>
                      <a:pt x="17" y="133"/>
                      <a:pt x="57" y="158"/>
                    </a:cubicBezTo>
                    <a:cubicBezTo>
                      <a:pt x="918" y="653"/>
                      <a:pt x="1926" y="962"/>
                      <a:pt x="2966" y="1059"/>
                    </a:cubicBezTo>
                    <a:cubicBezTo>
                      <a:pt x="3193" y="1076"/>
                      <a:pt x="3412" y="1084"/>
                      <a:pt x="3640" y="1084"/>
                    </a:cubicBezTo>
                    <a:cubicBezTo>
                      <a:pt x="4006" y="1084"/>
                      <a:pt x="4363" y="1059"/>
                      <a:pt x="4720" y="1003"/>
                    </a:cubicBezTo>
                    <a:cubicBezTo>
                      <a:pt x="4769" y="1003"/>
                      <a:pt x="4802" y="954"/>
                      <a:pt x="4794" y="913"/>
                    </a:cubicBezTo>
                    <a:cubicBezTo>
                      <a:pt x="4786" y="870"/>
                      <a:pt x="4753" y="839"/>
                      <a:pt x="4711" y="839"/>
                    </a:cubicBezTo>
                    <a:cubicBezTo>
                      <a:pt x="4706" y="839"/>
                      <a:pt x="4701" y="839"/>
                      <a:pt x="4696" y="840"/>
                    </a:cubicBezTo>
                    <a:cubicBezTo>
                      <a:pt x="4346" y="891"/>
                      <a:pt x="3989" y="916"/>
                      <a:pt x="3628" y="916"/>
                    </a:cubicBezTo>
                    <a:cubicBezTo>
                      <a:pt x="3411" y="916"/>
                      <a:pt x="3193" y="907"/>
                      <a:pt x="2974" y="889"/>
                    </a:cubicBezTo>
                    <a:cubicBezTo>
                      <a:pt x="1966" y="800"/>
                      <a:pt x="983" y="491"/>
                      <a:pt x="139" y="11"/>
                    </a:cubicBezTo>
                    <a:cubicBezTo>
                      <a:pt x="126" y="4"/>
                      <a:pt x="112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53"/>
              <p:cNvSpPr/>
              <p:nvPr/>
            </p:nvSpPr>
            <p:spPr>
              <a:xfrm>
                <a:off x="2374925" y="1901550"/>
                <a:ext cx="13650" cy="7130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852" extrusionOk="0">
                    <a:moveTo>
                      <a:pt x="464" y="0"/>
                    </a:moveTo>
                    <a:cubicBezTo>
                      <a:pt x="423" y="0"/>
                      <a:pt x="375" y="33"/>
                      <a:pt x="375" y="73"/>
                    </a:cubicBezTo>
                    <a:lnTo>
                      <a:pt x="9" y="2762"/>
                    </a:lnTo>
                    <a:cubicBezTo>
                      <a:pt x="1" y="2803"/>
                      <a:pt x="33" y="2852"/>
                      <a:pt x="82" y="2852"/>
                    </a:cubicBezTo>
                    <a:lnTo>
                      <a:pt x="90" y="2852"/>
                    </a:lnTo>
                    <a:cubicBezTo>
                      <a:pt x="131" y="2852"/>
                      <a:pt x="163" y="2827"/>
                      <a:pt x="171" y="2779"/>
                    </a:cubicBezTo>
                    <a:lnTo>
                      <a:pt x="537" y="98"/>
                    </a:lnTo>
                    <a:cubicBezTo>
                      <a:pt x="545" y="49"/>
                      <a:pt x="513" y="8"/>
                      <a:pt x="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53"/>
              <p:cNvSpPr/>
              <p:nvPr/>
            </p:nvSpPr>
            <p:spPr>
              <a:xfrm>
                <a:off x="2355425" y="1880225"/>
                <a:ext cx="626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1464" extrusionOk="0">
                    <a:moveTo>
                      <a:pt x="1144" y="1"/>
                    </a:moveTo>
                    <a:cubicBezTo>
                      <a:pt x="554" y="1"/>
                      <a:pt x="71" y="263"/>
                      <a:pt x="42" y="626"/>
                    </a:cubicBezTo>
                    <a:cubicBezTo>
                      <a:pt x="1" y="1024"/>
                      <a:pt x="513" y="1397"/>
                      <a:pt x="1187" y="1454"/>
                    </a:cubicBezTo>
                    <a:cubicBezTo>
                      <a:pt x="1253" y="1461"/>
                      <a:pt x="1319" y="1464"/>
                      <a:pt x="1382" y="1464"/>
                    </a:cubicBezTo>
                    <a:cubicBezTo>
                      <a:pt x="1968" y="1464"/>
                      <a:pt x="2434" y="1204"/>
                      <a:pt x="2471" y="845"/>
                    </a:cubicBezTo>
                    <a:cubicBezTo>
                      <a:pt x="2503" y="447"/>
                      <a:pt x="1991" y="73"/>
                      <a:pt x="1317" y="8"/>
                    </a:cubicBezTo>
                    <a:cubicBezTo>
                      <a:pt x="1258" y="3"/>
                      <a:pt x="1201" y="1"/>
                      <a:pt x="1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53"/>
              <p:cNvSpPr/>
              <p:nvPr/>
            </p:nvSpPr>
            <p:spPr>
              <a:xfrm>
                <a:off x="2440125" y="1850325"/>
                <a:ext cx="400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708" extrusionOk="0">
                    <a:moveTo>
                      <a:pt x="871" y="1"/>
                    </a:moveTo>
                    <a:cubicBezTo>
                      <a:pt x="453" y="1"/>
                      <a:pt x="80" y="640"/>
                      <a:pt x="1" y="1497"/>
                    </a:cubicBezTo>
                    <a:cubicBezTo>
                      <a:pt x="1" y="1545"/>
                      <a:pt x="33" y="1586"/>
                      <a:pt x="74" y="1586"/>
                    </a:cubicBezTo>
                    <a:cubicBezTo>
                      <a:pt x="79" y="1587"/>
                      <a:pt x="84" y="1587"/>
                      <a:pt x="89" y="1587"/>
                    </a:cubicBezTo>
                    <a:cubicBezTo>
                      <a:pt x="130" y="1587"/>
                      <a:pt x="164" y="1557"/>
                      <a:pt x="171" y="1513"/>
                    </a:cubicBezTo>
                    <a:cubicBezTo>
                      <a:pt x="242" y="700"/>
                      <a:pt x="589" y="171"/>
                      <a:pt x="862" y="171"/>
                    </a:cubicBezTo>
                    <a:cubicBezTo>
                      <a:pt x="870" y="171"/>
                      <a:pt x="878" y="172"/>
                      <a:pt x="886" y="172"/>
                    </a:cubicBezTo>
                    <a:cubicBezTo>
                      <a:pt x="1170" y="197"/>
                      <a:pt x="1430" y="790"/>
                      <a:pt x="1357" y="1619"/>
                    </a:cubicBezTo>
                    <a:cubicBezTo>
                      <a:pt x="1349" y="1667"/>
                      <a:pt x="1382" y="1708"/>
                      <a:pt x="1430" y="1708"/>
                    </a:cubicBezTo>
                    <a:lnTo>
                      <a:pt x="1439" y="1708"/>
                    </a:lnTo>
                    <a:cubicBezTo>
                      <a:pt x="1479" y="1708"/>
                      <a:pt x="1520" y="1675"/>
                      <a:pt x="1520" y="1635"/>
                    </a:cubicBezTo>
                    <a:cubicBezTo>
                      <a:pt x="1601" y="757"/>
                      <a:pt x="1333" y="43"/>
                      <a:pt x="902" y="2"/>
                    </a:cubicBezTo>
                    <a:cubicBezTo>
                      <a:pt x="892" y="1"/>
                      <a:pt x="882" y="1"/>
                      <a:pt x="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53"/>
              <p:cNvSpPr/>
              <p:nvPr/>
            </p:nvSpPr>
            <p:spPr>
              <a:xfrm>
                <a:off x="2305675" y="1838325"/>
                <a:ext cx="40025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1709" extrusionOk="0">
                    <a:moveTo>
                      <a:pt x="865" y="1"/>
                    </a:moveTo>
                    <a:cubicBezTo>
                      <a:pt x="457" y="1"/>
                      <a:pt x="79" y="646"/>
                      <a:pt x="1" y="1489"/>
                    </a:cubicBezTo>
                    <a:cubicBezTo>
                      <a:pt x="1" y="1538"/>
                      <a:pt x="33" y="1579"/>
                      <a:pt x="82" y="1587"/>
                    </a:cubicBezTo>
                    <a:cubicBezTo>
                      <a:pt x="122" y="1587"/>
                      <a:pt x="163" y="1554"/>
                      <a:pt x="171" y="1506"/>
                    </a:cubicBezTo>
                    <a:cubicBezTo>
                      <a:pt x="243" y="695"/>
                      <a:pt x="594" y="164"/>
                      <a:pt x="868" y="164"/>
                    </a:cubicBezTo>
                    <a:cubicBezTo>
                      <a:pt x="874" y="164"/>
                      <a:pt x="880" y="165"/>
                      <a:pt x="886" y="165"/>
                    </a:cubicBezTo>
                    <a:cubicBezTo>
                      <a:pt x="1179" y="198"/>
                      <a:pt x="1430" y="782"/>
                      <a:pt x="1357" y="1611"/>
                    </a:cubicBezTo>
                    <a:cubicBezTo>
                      <a:pt x="1349" y="1660"/>
                      <a:pt x="1382" y="1700"/>
                      <a:pt x="1430" y="1709"/>
                    </a:cubicBezTo>
                    <a:lnTo>
                      <a:pt x="1438" y="1709"/>
                    </a:lnTo>
                    <a:cubicBezTo>
                      <a:pt x="1487" y="1709"/>
                      <a:pt x="1520" y="1676"/>
                      <a:pt x="1528" y="1627"/>
                    </a:cubicBezTo>
                    <a:cubicBezTo>
                      <a:pt x="1601" y="750"/>
                      <a:pt x="1333" y="35"/>
                      <a:pt x="902" y="3"/>
                    </a:cubicBezTo>
                    <a:cubicBezTo>
                      <a:pt x="890" y="1"/>
                      <a:pt x="878" y="1"/>
                      <a:pt x="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53"/>
              <p:cNvSpPr/>
              <p:nvPr/>
            </p:nvSpPr>
            <p:spPr>
              <a:xfrm>
                <a:off x="2469175" y="1893750"/>
                <a:ext cx="4632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770" extrusionOk="0">
                    <a:moveTo>
                      <a:pt x="932" y="0"/>
                    </a:moveTo>
                    <a:cubicBezTo>
                      <a:pt x="477" y="0"/>
                      <a:pt x="88" y="346"/>
                      <a:pt x="49" y="808"/>
                    </a:cubicBezTo>
                    <a:cubicBezTo>
                      <a:pt x="0" y="1287"/>
                      <a:pt x="358" y="1718"/>
                      <a:pt x="845" y="1766"/>
                    </a:cubicBezTo>
                    <a:cubicBezTo>
                      <a:pt x="871" y="1768"/>
                      <a:pt x="896" y="1769"/>
                      <a:pt x="921" y="1769"/>
                    </a:cubicBezTo>
                    <a:cubicBezTo>
                      <a:pt x="1376" y="1769"/>
                      <a:pt x="1765" y="1424"/>
                      <a:pt x="1804" y="962"/>
                    </a:cubicBezTo>
                    <a:cubicBezTo>
                      <a:pt x="1853" y="475"/>
                      <a:pt x="1495" y="52"/>
                      <a:pt x="1008" y="3"/>
                    </a:cubicBezTo>
                    <a:cubicBezTo>
                      <a:pt x="982" y="1"/>
                      <a:pt x="957" y="0"/>
                      <a:pt x="9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53"/>
              <p:cNvSpPr/>
              <p:nvPr/>
            </p:nvSpPr>
            <p:spPr>
              <a:xfrm>
                <a:off x="2260600" y="1874850"/>
                <a:ext cx="4612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770" extrusionOk="0">
                    <a:moveTo>
                      <a:pt x="932" y="1"/>
                    </a:moveTo>
                    <a:cubicBezTo>
                      <a:pt x="476" y="1"/>
                      <a:pt x="87" y="346"/>
                      <a:pt x="41" y="808"/>
                    </a:cubicBezTo>
                    <a:cubicBezTo>
                      <a:pt x="0" y="1296"/>
                      <a:pt x="357" y="1726"/>
                      <a:pt x="845" y="1767"/>
                    </a:cubicBezTo>
                    <a:cubicBezTo>
                      <a:pt x="870" y="1769"/>
                      <a:pt x="895" y="1770"/>
                      <a:pt x="920" y="1770"/>
                    </a:cubicBezTo>
                    <a:cubicBezTo>
                      <a:pt x="1376" y="1770"/>
                      <a:pt x="1765" y="1425"/>
                      <a:pt x="1804" y="963"/>
                    </a:cubicBezTo>
                    <a:cubicBezTo>
                      <a:pt x="1844" y="483"/>
                      <a:pt x="1487" y="53"/>
                      <a:pt x="1007" y="4"/>
                    </a:cubicBezTo>
                    <a:cubicBezTo>
                      <a:pt x="982" y="2"/>
                      <a:pt x="957" y="1"/>
                      <a:pt x="9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9" name="Google Shape;2789;p53"/>
            <p:cNvGrpSpPr/>
            <p:nvPr/>
          </p:nvGrpSpPr>
          <p:grpSpPr>
            <a:xfrm flipH="1">
              <a:off x="7406513" y="302330"/>
              <a:ext cx="1335753" cy="2171585"/>
              <a:chOff x="4054275" y="1401575"/>
              <a:chExt cx="1343275" cy="2180525"/>
            </a:xfrm>
          </p:grpSpPr>
          <p:sp>
            <p:nvSpPr>
              <p:cNvPr id="2790" name="Google Shape;2790;p53"/>
              <p:cNvSpPr/>
              <p:nvPr/>
            </p:nvSpPr>
            <p:spPr>
              <a:xfrm>
                <a:off x="4350150" y="2611950"/>
                <a:ext cx="458250" cy="970150"/>
              </a:xfrm>
              <a:custGeom>
                <a:avLst/>
                <a:gdLst/>
                <a:ahLst/>
                <a:cxnLst/>
                <a:rect l="l" t="t" r="r" b="b"/>
                <a:pathLst>
                  <a:path w="18330" h="38806" fill="none" extrusionOk="0">
                    <a:moveTo>
                      <a:pt x="18330" y="1"/>
                    </a:moveTo>
                    <a:cubicBezTo>
                      <a:pt x="18330" y="1"/>
                      <a:pt x="13721" y="1257"/>
                      <a:pt x="10213" y="9924"/>
                    </a:cubicBezTo>
                    <a:cubicBezTo>
                      <a:pt x="7987" y="15423"/>
                      <a:pt x="8746" y="20739"/>
                      <a:pt x="4374" y="25478"/>
                    </a:cubicBezTo>
                    <a:cubicBezTo>
                      <a:pt x="1" y="30191"/>
                      <a:pt x="5264" y="37837"/>
                      <a:pt x="6180" y="38806"/>
                    </a:cubicBezTo>
                  </a:path>
                </a:pathLst>
              </a:custGeom>
              <a:solidFill>
                <a:schemeClr val="dk1"/>
              </a:solidFill>
              <a:ln w="5900" cap="rnd" cmpd="sng">
                <a:solidFill>
                  <a:srgbClr val="0304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91" name="Google Shape;2791;p53"/>
              <p:cNvGrpSpPr/>
              <p:nvPr/>
            </p:nvGrpSpPr>
            <p:grpSpPr>
              <a:xfrm>
                <a:off x="4054275" y="1401575"/>
                <a:ext cx="691950" cy="1847325"/>
                <a:chOff x="1120525" y="753900"/>
                <a:chExt cx="691950" cy="1847325"/>
              </a:xfrm>
            </p:grpSpPr>
            <p:sp>
              <p:nvSpPr>
                <p:cNvPr id="2792" name="Google Shape;2792;p53"/>
                <p:cNvSpPr/>
                <p:nvPr/>
              </p:nvSpPr>
              <p:spPr>
                <a:xfrm>
                  <a:off x="1120525" y="753900"/>
                  <a:ext cx="691950" cy="75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8" h="30323" extrusionOk="0">
                      <a:moveTo>
                        <a:pt x="13826" y="1"/>
                      </a:moveTo>
                      <a:cubicBezTo>
                        <a:pt x="6206" y="1"/>
                        <a:pt x="1" y="6809"/>
                        <a:pt x="1" y="15162"/>
                      </a:cubicBezTo>
                      <a:cubicBezTo>
                        <a:pt x="1" y="23541"/>
                        <a:pt x="6206" y="30322"/>
                        <a:pt x="13826" y="30322"/>
                      </a:cubicBezTo>
                      <a:cubicBezTo>
                        <a:pt x="21472" y="30322"/>
                        <a:pt x="27677" y="23541"/>
                        <a:pt x="27677" y="15162"/>
                      </a:cubicBezTo>
                      <a:cubicBezTo>
                        <a:pt x="27677" y="6809"/>
                        <a:pt x="21472" y="1"/>
                        <a:pt x="138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2793;p53"/>
                <p:cNvSpPr/>
                <p:nvPr/>
              </p:nvSpPr>
              <p:spPr>
                <a:xfrm>
                  <a:off x="1410525" y="1017050"/>
                  <a:ext cx="117200" cy="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2489" extrusionOk="0">
                      <a:moveTo>
                        <a:pt x="0" y="1"/>
                      </a:moveTo>
                      <a:cubicBezTo>
                        <a:pt x="0" y="1363"/>
                        <a:pt x="1048" y="2488"/>
                        <a:pt x="2357" y="2488"/>
                      </a:cubicBezTo>
                      <a:cubicBezTo>
                        <a:pt x="3640" y="2488"/>
                        <a:pt x="4687" y="1363"/>
                        <a:pt x="46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4" name="Google Shape;2794;p53"/>
                <p:cNvSpPr/>
                <p:nvPr/>
              </p:nvSpPr>
              <p:spPr>
                <a:xfrm>
                  <a:off x="1570900" y="955525"/>
                  <a:ext cx="137500" cy="10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0" h="4138" fill="none" extrusionOk="0">
                      <a:moveTo>
                        <a:pt x="5447" y="4138"/>
                      </a:moveTo>
                      <a:cubicBezTo>
                        <a:pt x="5499" y="1912"/>
                        <a:pt x="4321" y="53"/>
                        <a:pt x="2828" y="27"/>
                      </a:cubicBezTo>
                      <a:cubicBezTo>
                        <a:pt x="1336" y="1"/>
                        <a:pt x="53" y="1781"/>
                        <a:pt x="0" y="4007"/>
                      </a:cubicBezTo>
                    </a:path>
                  </a:pathLst>
                </a:custGeom>
                <a:noFill/>
                <a:ln w="5900" cap="flat" cmpd="sng">
                  <a:solidFill>
                    <a:schemeClr val="dk1"/>
                  </a:solidFill>
                  <a:prstDash val="solid"/>
                  <a:miter lim="261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53"/>
                <p:cNvSpPr/>
                <p:nvPr/>
              </p:nvSpPr>
              <p:spPr>
                <a:xfrm>
                  <a:off x="1231800" y="947025"/>
                  <a:ext cx="13685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4" h="4164" fill="none" extrusionOk="0">
                      <a:moveTo>
                        <a:pt x="5421" y="4164"/>
                      </a:moveTo>
                      <a:cubicBezTo>
                        <a:pt x="5473" y="1912"/>
                        <a:pt x="4295" y="53"/>
                        <a:pt x="2803" y="26"/>
                      </a:cubicBezTo>
                      <a:cubicBezTo>
                        <a:pt x="1310" y="0"/>
                        <a:pt x="53" y="1781"/>
                        <a:pt x="1" y="4006"/>
                      </a:cubicBezTo>
                    </a:path>
                  </a:pathLst>
                </a:custGeom>
                <a:noFill/>
                <a:ln w="5900" cap="flat" cmpd="sng">
                  <a:solidFill>
                    <a:schemeClr val="dk1"/>
                  </a:solidFill>
                  <a:prstDash val="solid"/>
                  <a:miter lim="261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6" name="Google Shape;2796;p53"/>
                <p:cNvSpPr/>
                <p:nvPr/>
              </p:nvSpPr>
              <p:spPr>
                <a:xfrm>
                  <a:off x="1147375" y="1055675"/>
                  <a:ext cx="110650" cy="1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6" h="4426" extrusionOk="0">
                      <a:moveTo>
                        <a:pt x="2226" y="1"/>
                      </a:moveTo>
                      <a:cubicBezTo>
                        <a:pt x="995" y="1"/>
                        <a:pt x="0" y="996"/>
                        <a:pt x="0" y="2226"/>
                      </a:cubicBezTo>
                      <a:cubicBezTo>
                        <a:pt x="0" y="3431"/>
                        <a:pt x="995" y="4426"/>
                        <a:pt x="2226" y="4426"/>
                      </a:cubicBezTo>
                      <a:cubicBezTo>
                        <a:pt x="3456" y="4426"/>
                        <a:pt x="4425" y="3431"/>
                        <a:pt x="4425" y="2226"/>
                      </a:cubicBezTo>
                      <a:cubicBezTo>
                        <a:pt x="4425" y="996"/>
                        <a:pt x="3456" y="1"/>
                        <a:pt x="22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7" name="Google Shape;2797;p53"/>
                <p:cNvSpPr/>
                <p:nvPr/>
              </p:nvSpPr>
              <p:spPr>
                <a:xfrm>
                  <a:off x="1680225" y="1055675"/>
                  <a:ext cx="110650" cy="1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6" h="4426" extrusionOk="0">
                      <a:moveTo>
                        <a:pt x="2200" y="1"/>
                      </a:moveTo>
                      <a:cubicBezTo>
                        <a:pt x="995" y="1"/>
                        <a:pt x="0" y="996"/>
                        <a:pt x="0" y="2226"/>
                      </a:cubicBezTo>
                      <a:cubicBezTo>
                        <a:pt x="0" y="3431"/>
                        <a:pt x="995" y="4426"/>
                        <a:pt x="2200" y="4426"/>
                      </a:cubicBezTo>
                      <a:cubicBezTo>
                        <a:pt x="3430" y="4426"/>
                        <a:pt x="4425" y="3431"/>
                        <a:pt x="4425" y="2226"/>
                      </a:cubicBezTo>
                      <a:cubicBezTo>
                        <a:pt x="4425" y="996"/>
                        <a:pt x="3430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53"/>
                <p:cNvSpPr/>
                <p:nvPr/>
              </p:nvSpPr>
              <p:spPr>
                <a:xfrm>
                  <a:off x="1221325" y="792525"/>
                  <a:ext cx="245525" cy="13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1" h="5212" fill="none" extrusionOk="0">
                      <a:moveTo>
                        <a:pt x="1" y="5211"/>
                      </a:moveTo>
                      <a:cubicBezTo>
                        <a:pt x="2279" y="2043"/>
                        <a:pt x="5840" y="1"/>
                        <a:pt x="9820" y="1"/>
                      </a:cubicBezTo>
                    </a:path>
                  </a:pathLst>
                </a:custGeom>
                <a:solidFill>
                  <a:schemeClr val="lt1"/>
                </a:solidFill>
                <a:ln w="85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9" name="Google Shape;2799;p53"/>
                <p:cNvSpPr/>
                <p:nvPr/>
              </p:nvSpPr>
              <p:spPr>
                <a:xfrm>
                  <a:off x="1187300" y="947675"/>
                  <a:ext cx="18350" cy="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441" fill="none" extrusionOk="0">
                      <a:moveTo>
                        <a:pt x="0" y="1441"/>
                      </a:moveTo>
                      <a:cubicBezTo>
                        <a:pt x="210" y="943"/>
                        <a:pt x="472" y="446"/>
                        <a:pt x="733" y="0"/>
                      </a:cubicBezTo>
                    </a:path>
                  </a:pathLst>
                </a:custGeom>
                <a:solidFill>
                  <a:schemeClr val="lt1"/>
                </a:solidFill>
                <a:ln w="85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0" name="Google Shape;2800;p53"/>
                <p:cNvSpPr/>
                <p:nvPr/>
              </p:nvSpPr>
              <p:spPr>
                <a:xfrm>
                  <a:off x="1466150" y="1390175"/>
                  <a:ext cx="204275" cy="8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3353" fill="none" extrusionOk="0">
                      <a:moveTo>
                        <a:pt x="8170" y="1"/>
                      </a:moveTo>
                      <a:cubicBezTo>
                        <a:pt x="6809" y="1310"/>
                        <a:pt x="5159" y="2305"/>
                        <a:pt x="3352" y="2855"/>
                      </a:cubicBezTo>
                      <a:cubicBezTo>
                        <a:pt x="2305" y="3169"/>
                        <a:pt x="1179" y="3353"/>
                        <a:pt x="1" y="3353"/>
                      </a:cubicBezTo>
                    </a:path>
                  </a:pathLst>
                </a:custGeom>
                <a:solidFill>
                  <a:schemeClr val="lt1"/>
                </a:solidFill>
                <a:ln w="85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53"/>
                <p:cNvSpPr/>
                <p:nvPr/>
              </p:nvSpPr>
              <p:spPr>
                <a:xfrm>
                  <a:off x="1392850" y="1551875"/>
                  <a:ext cx="161700" cy="10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8" h="41974" fill="none" extrusionOk="0">
                      <a:moveTo>
                        <a:pt x="3483" y="0"/>
                      </a:moveTo>
                      <a:cubicBezTo>
                        <a:pt x="3483" y="0"/>
                        <a:pt x="0" y="3274"/>
                        <a:pt x="995" y="12569"/>
                      </a:cubicBezTo>
                      <a:cubicBezTo>
                        <a:pt x="1624" y="18460"/>
                        <a:pt x="6468" y="22519"/>
                        <a:pt x="4844" y="28751"/>
                      </a:cubicBezTo>
                      <a:cubicBezTo>
                        <a:pt x="3221" y="34983"/>
                        <a:pt x="4033" y="41555"/>
                        <a:pt x="5316" y="41974"/>
                      </a:cubicBezTo>
                    </a:path>
                  </a:pathLst>
                </a:custGeom>
                <a:solidFill>
                  <a:schemeClr val="dk1"/>
                </a:solidFill>
                <a:ln w="5900" cap="rnd" cmpd="sng">
                  <a:solidFill>
                    <a:srgbClr val="03040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2" name="Google Shape;2802;p53"/>
                <p:cNvSpPr/>
                <p:nvPr/>
              </p:nvSpPr>
              <p:spPr>
                <a:xfrm>
                  <a:off x="1403975" y="1506700"/>
                  <a:ext cx="125050" cy="10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2" h="4138" extrusionOk="0">
                      <a:moveTo>
                        <a:pt x="1231" y="1"/>
                      </a:moveTo>
                      <a:lnTo>
                        <a:pt x="262" y="2645"/>
                      </a:lnTo>
                      <a:cubicBezTo>
                        <a:pt x="0" y="3326"/>
                        <a:pt x="367" y="4138"/>
                        <a:pt x="943" y="4138"/>
                      </a:cubicBezTo>
                      <a:lnTo>
                        <a:pt x="4059" y="4138"/>
                      </a:lnTo>
                      <a:cubicBezTo>
                        <a:pt x="4635" y="4138"/>
                        <a:pt x="5002" y="3326"/>
                        <a:pt x="4740" y="2645"/>
                      </a:cubicBezTo>
                      <a:lnTo>
                        <a:pt x="377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3" name="Google Shape;2803;p53"/>
                <p:cNvSpPr/>
                <p:nvPr/>
              </p:nvSpPr>
              <p:spPr>
                <a:xfrm>
                  <a:off x="1417725" y="1507350"/>
                  <a:ext cx="962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" h="525" fill="none" extrusionOk="0">
                      <a:moveTo>
                        <a:pt x="0" y="27"/>
                      </a:moveTo>
                      <a:cubicBezTo>
                        <a:pt x="0" y="27"/>
                        <a:pt x="1283" y="525"/>
                        <a:pt x="3849" y="1"/>
                      </a:cubicBezTo>
                    </a:path>
                  </a:pathLst>
                </a:custGeom>
                <a:noFill/>
                <a:ln w="59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4" name="Google Shape;2804;p53"/>
                <p:cNvSpPr/>
                <p:nvPr/>
              </p:nvSpPr>
              <p:spPr>
                <a:xfrm>
                  <a:off x="1411825" y="1520450"/>
                  <a:ext cx="100825" cy="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891" fill="none" extrusionOk="0">
                      <a:moveTo>
                        <a:pt x="1" y="524"/>
                      </a:moveTo>
                      <a:cubicBezTo>
                        <a:pt x="1" y="524"/>
                        <a:pt x="1205" y="891"/>
                        <a:pt x="4033" y="1"/>
                      </a:cubicBezTo>
                    </a:path>
                  </a:pathLst>
                </a:custGeom>
                <a:noFill/>
                <a:ln w="59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05" name="Google Shape;2805;p53"/>
              <p:cNvGrpSpPr/>
              <p:nvPr/>
            </p:nvGrpSpPr>
            <p:grpSpPr>
              <a:xfrm>
                <a:off x="4589750" y="1864200"/>
                <a:ext cx="807800" cy="812975"/>
                <a:chOff x="1656000" y="1216525"/>
                <a:chExt cx="807800" cy="812975"/>
              </a:xfrm>
            </p:grpSpPr>
            <p:sp>
              <p:nvSpPr>
                <p:cNvPr id="2806" name="Google Shape;2806;p53"/>
                <p:cNvSpPr/>
                <p:nvPr/>
              </p:nvSpPr>
              <p:spPr>
                <a:xfrm>
                  <a:off x="1656000" y="1216525"/>
                  <a:ext cx="807800" cy="7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12" h="29762" extrusionOk="0">
                      <a:moveTo>
                        <a:pt x="17243" y="0"/>
                      </a:moveTo>
                      <a:cubicBezTo>
                        <a:pt x="12011" y="0"/>
                        <a:pt x="6767" y="3073"/>
                        <a:pt x="3954" y="8361"/>
                      </a:cubicBezTo>
                      <a:cubicBezTo>
                        <a:pt x="0" y="15745"/>
                        <a:pt x="2278" y="24648"/>
                        <a:pt x="9008" y="28261"/>
                      </a:cubicBezTo>
                      <a:cubicBezTo>
                        <a:pt x="10925" y="29279"/>
                        <a:pt x="12994" y="29761"/>
                        <a:pt x="15065" y="29761"/>
                      </a:cubicBezTo>
                      <a:cubicBezTo>
                        <a:pt x="20290" y="29761"/>
                        <a:pt x="25526" y="26689"/>
                        <a:pt x="28358" y="21401"/>
                      </a:cubicBezTo>
                      <a:cubicBezTo>
                        <a:pt x="32312" y="14017"/>
                        <a:pt x="30034" y="5114"/>
                        <a:pt x="23304" y="1501"/>
                      </a:cubicBezTo>
                      <a:cubicBezTo>
                        <a:pt x="21387" y="483"/>
                        <a:pt x="19316" y="0"/>
                        <a:pt x="172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7" name="Google Shape;2807;p53"/>
                <p:cNvSpPr/>
                <p:nvPr/>
              </p:nvSpPr>
              <p:spPr>
                <a:xfrm>
                  <a:off x="2049425" y="1459575"/>
                  <a:ext cx="119150" cy="8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6" h="3573" extrusionOk="0">
                      <a:moveTo>
                        <a:pt x="629" y="1"/>
                      </a:moveTo>
                      <a:lnTo>
                        <a:pt x="629" y="1"/>
                      </a:lnTo>
                      <a:cubicBezTo>
                        <a:pt x="0" y="1231"/>
                        <a:pt x="393" y="2697"/>
                        <a:pt x="1519" y="3300"/>
                      </a:cubicBezTo>
                      <a:cubicBezTo>
                        <a:pt x="1858" y="3485"/>
                        <a:pt x="2222" y="3572"/>
                        <a:pt x="2583" y="3572"/>
                      </a:cubicBezTo>
                      <a:cubicBezTo>
                        <a:pt x="3450" y="3572"/>
                        <a:pt x="4304" y="3069"/>
                        <a:pt x="4766" y="2200"/>
                      </a:cubicBezTo>
                      <a:lnTo>
                        <a:pt x="62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53"/>
                <p:cNvSpPr/>
                <p:nvPr/>
              </p:nvSpPr>
              <p:spPr>
                <a:xfrm>
                  <a:off x="2188850" y="1496225"/>
                  <a:ext cx="145350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" h="5605" fill="none" extrusionOk="0">
                      <a:moveTo>
                        <a:pt x="4714" y="5604"/>
                      </a:moveTo>
                      <a:cubicBezTo>
                        <a:pt x="5813" y="3667"/>
                        <a:pt x="5656" y="1467"/>
                        <a:pt x="4347" y="734"/>
                      </a:cubicBezTo>
                      <a:cubicBezTo>
                        <a:pt x="3038" y="1"/>
                        <a:pt x="1100" y="996"/>
                        <a:pt x="0" y="2933"/>
                      </a:cubicBezTo>
                    </a:path>
                  </a:pathLst>
                </a:custGeom>
                <a:noFill/>
                <a:ln w="5900" cap="flat" cmpd="sng">
                  <a:solidFill>
                    <a:schemeClr val="dk1"/>
                  </a:solidFill>
                  <a:prstDash val="solid"/>
                  <a:miter lim="261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53"/>
                <p:cNvSpPr/>
                <p:nvPr/>
              </p:nvSpPr>
              <p:spPr>
                <a:xfrm>
                  <a:off x="1892975" y="1328650"/>
                  <a:ext cx="145350" cy="1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" h="5631" fill="none" extrusionOk="0">
                      <a:moveTo>
                        <a:pt x="4713" y="5630"/>
                      </a:moveTo>
                      <a:cubicBezTo>
                        <a:pt x="5813" y="3666"/>
                        <a:pt x="5656" y="1493"/>
                        <a:pt x="4347" y="760"/>
                      </a:cubicBezTo>
                      <a:cubicBezTo>
                        <a:pt x="3037" y="1"/>
                        <a:pt x="1100" y="996"/>
                        <a:pt x="0" y="2933"/>
                      </a:cubicBezTo>
                    </a:path>
                  </a:pathLst>
                </a:custGeom>
                <a:noFill/>
                <a:ln w="5900" cap="flat" cmpd="sng">
                  <a:solidFill>
                    <a:schemeClr val="dk1"/>
                  </a:solidFill>
                  <a:prstDash val="solid"/>
                  <a:miter lim="2618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0" name="Google Shape;2810;p53"/>
                <p:cNvSpPr/>
                <p:nvPr/>
              </p:nvSpPr>
              <p:spPr>
                <a:xfrm>
                  <a:off x="1774475" y="1389600"/>
                  <a:ext cx="126375" cy="1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5" h="4426" extrusionOk="0">
                      <a:moveTo>
                        <a:pt x="2534" y="1"/>
                      </a:moveTo>
                      <a:cubicBezTo>
                        <a:pt x="1743" y="1"/>
                        <a:pt x="977" y="430"/>
                        <a:pt x="577" y="1176"/>
                      </a:cubicBezTo>
                      <a:cubicBezTo>
                        <a:pt x="1" y="2250"/>
                        <a:pt x="420" y="3585"/>
                        <a:pt x="1493" y="4161"/>
                      </a:cubicBezTo>
                      <a:cubicBezTo>
                        <a:pt x="1826" y="4340"/>
                        <a:pt x="2185" y="4425"/>
                        <a:pt x="2538" y="4425"/>
                      </a:cubicBezTo>
                      <a:cubicBezTo>
                        <a:pt x="3322" y="4425"/>
                        <a:pt x="4081" y="4003"/>
                        <a:pt x="4478" y="3245"/>
                      </a:cubicBezTo>
                      <a:cubicBezTo>
                        <a:pt x="5054" y="2171"/>
                        <a:pt x="4662" y="836"/>
                        <a:pt x="3562" y="260"/>
                      </a:cubicBezTo>
                      <a:cubicBezTo>
                        <a:pt x="3234" y="84"/>
                        <a:pt x="2882" y="1"/>
                        <a:pt x="25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1" name="Google Shape;2811;p53"/>
                <p:cNvSpPr/>
                <p:nvPr/>
              </p:nvSpPr>
              <p:spPr>
                <a:xfrm>
                  <a:off x="2244500" y="1640325"/>
                  <a:ext cx="126350" cy="1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4" h="4425" extrusionOk="0">
                      <a:moveTo>
                        <a:pt x="2528" y="0"/>
                      </a:moveTo>
                      <a:cubicBezTo>
                        <a:pt x="1732" y="0"/>
                        <a:pt x="958" y="430"/>
                        <a:pt x="576" y="1176"/>
                      </a:cubicBezTo>
                      <a:cubicBezTo>
                        <a:pt x="0" y="2249"/>
                        <a:pt x="393" y="3585"/>
                        <a:pt x="1466" y="4161"/>
                      </a:cubicBezTo>
                      <a:cubicBezTo>
                        <a:pt x="1800" y="4339"/>
                        <a:pt x="2160" y="4425"/>
                        <a:pt x="2516" y="4425"/>
                      </a:cubicBezTo>
                      <a:cubicBezTo>
                        <a:pt x="3307" y="4425"/>
                        <a:pt x="4072" y="4003"/>
                        <a:pt x="4451" y="3244"/>
                      </a:cubicBezTo>
                      <a:cubicBezTo>
                        <a:pt x="5054" y="2171"/>
                        <a:pt x="4635" y="835"/>
                        <a:pt x="3561" y="259"/>
                      </a:cubicBezTo>
                      <a:cubicBezTo>
                        <a:pt x="3233" y="83"/>
                        <a:pt x="2878" y="0"/>
                        <a:pt x="25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2" name="Google Shape;2812;p53"/>
                <p:cNvSpPr/>
                <p:nvPr/>
              </p:nvSpPr>
              <p:spPr>
                <a:xfrm>
                  <a:off x="1942725" y="1240925"/>
                  <a:ext cx="277575" cy="4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3" h="1887" fill="none" extrusionOk="0">
                      <a:moveTo>
                        <a:pt x="0" y="1886"/>
                      </a:moveTo>
                      <a:cubicBezTo>
                        <a:pt x="3509" y="132"/>
                        <a:pt x="7594" y="1"/>
                        <a:pt x="11102" y="1886"/>
                      </a:cubicBezTo>
                    </a:path>
                  </a:pathLst>
                </a:custGeom>
                <a:solidFill>
                  <a:schemeClr val="lt1"/>
                </a:solidFill>
                <a:ln w="85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3" name="Google Shape;2813;p53"/>
                <p:cNvSpPr/>
                <p:nvPr/>
              </p:nvSpPr>
              <p:spPr>
                <a:xfrm>
                  <a:off x="1883800" y="1301825"/>
                  <a:ext cx="33400" cy="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917" fill="none" extrusionOk="0">
                      <a:moveTo>
                        <a:pt x="1" y="917"/>
                      </a:moveTo>
                      <a:cubicBezTo>
                        <a:pt x="419" y="576"/>
                        <a:pt x="865" y="288"/>
                        <a:pt x="1336" y="0"/>
                      </a:cubicBezTo>
                    </a:path>
                  </a:pathLst>
                </a:custGeom>
                <a:solidFill>
                  <a:schemeClr val="lt1"/>
                </a:solidFill>
                <a:ln w="85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4" name="Google Shape;2814;p53"/>
                <p:cNvSpPr/>
                <p:nvPr/>
              </p:nvSpPr>
              <p:spPr>
                <a:xfrm>
                  <a:off x="1899500" y="1889000"/>
                  <a:ext cx="219325" cy="3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1520" fill="none" extrusionOk="0">
                      <a:moveTo>
                        <a:pt x="8773" y="917"/>
                      </a:moveTo>
                      <a:cubicBezTo>
                        <a:pt x="6940" y="1414"/>
                        <a:pt x="5028" y="1519"/>
                        <a:pt x="3195" y="1152"/>
                      </a:cubicBezTo>
                      <a:cubicBezTo>
                        <a:pt x="2096" y="943"/>
                        <a:pt x="1022" y="550"/>
                        <a:pt x="1" y="0"/>
                      </a:cubicBezTo>
                    </a:path>
                  </a:pathLst>
                </a:custGeom>
                <a:solidFill>
                  <a:schemeClr val="lt1"/>
                </a:solidFill>
                <a:ln w="85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5" name="Google Shape;2815;p53"/>
                <p:cNvSpPr/>
                <p:nvPr/>
              </p:nvSpPr>
              <p:spPr>
                <a:xfrm>
                  <a:off x="1788225" y="1902750"/>
                  <a:ext cx="123750" cy="1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0" h="5070" extrusionOk="0">
                      <a:moveTo>
                        <a:pt x="2724" y="0"/>
                      </a:moveTo>
                      <a:lnTo>
                        <a:pt x="603" y="1886"/>
                      </a:lnTo>
                      <a:cubicBezTo>
                        <a:pt x="53" y="2383"/>
                        <a:pt x="1" y="3273"/>
                        <a:pt x="498" y="3535"/>
                      </a:cubicBezTo>
                      <a:lnTo>
                        <a:pt x="1703" y="4190"/>
                      </a:lnTo>
                      <a:lnTo>
                        <a:pt x="2043" y="4373"/>
                      </a:lnTo>
                      <a:lnTo>
                        <a:pt x="3247" y="5001"/>
                      </a:lnTo>
                      <a:cubicBezTo>
                        <a:pt x="3336" y="5048"/>
                        <a:pt x="3432" y="5070"/>
                        <a:pt x="3529" y="5070"/>
                      </a:cubicBezTo>
                      <a:cubicBezTo>
                        <a:pt x="3978" y="5070"/>
                        <a:pt x="4471" y="4609"/>
                        <a:pt x="4557" y="4006"/>
                      </a:cubicBezTo>
                      <a:lnTo>
                        <a:pt x="4949" y="1205"/>
                      </a:lnTo>
                      <a:lnTo>
                        <a:pt x="27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6" name="Google Shape;2816;p53"/>
                <p:cNvSpPr/>
                <p:nvPr/>
              </p:nvSpPr>
              <p:spPr>
                <a:xfrm>
                  <a:off x="1840600" y="1896200"/>
                  <a:ext cx="85125" cy="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5" h="1808" fill="none" extrusionOk="0">
                      <a:moveTo>
                        <a:pt x="0" y="0"/>
                      </a:moveTo>
                      <a:cubicBezTo>
                        <a:pt x="0" y="0"/>
                        <a:pt x="864" y="1048"/>
                        <a:pt x="3404" y="1807"/>
                      </a:cubicBezTo>
                    </a:path>
                  </a:pathLst>
                </a:custGeom>
                <a:noFill/>
                <a:ln w="59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7" name="Google Shape;2817;p53"/>
                <p:cNvSpPr/>
                <p:nvPr/>
              </p:nvSpPr>
              <p:spPr>
                <a:xfrm>
                  <a:off x="1822925" y="1915825"/>
                  <a:ext cx="94950" cy="3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8" h="1415" fill="none" extrusionOk="0">
                      <a:moveTo>
                        <a:pt x="0" y="1"/>
                      </a:moveTo>
                      <a:cubicBezTo>
                        <a:pt x="0" y="1"/>
                        <a:pt x="891" y="865"/>
                        <a:pt x="3797" y="1415"/>
                      </a:cubicBezTo>
                    </a:path>
                  </a:pathLst>
                </a:custGeom>
                <a:noFill/>
                <a:ln w="59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711</Words>
  <Application>Microsoft Office PowerPoint</Application>
  <PresentationFormat>On-screen Show (16:9)</PresentationFormat>
  <Paragraphs>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Titan One</vt:lpstr>
      <vt:lpstr>Calibri</vt:lpstr>
      <vt:lpstr>Mulish</vt:lpstr>
      <vt:lpstr>Fredoka One</vt:lpstr>
      <vt:lpstr>Arial</vt:lpstr>
      <vt:lpstr>Children's Day in Brazil by Slidesgo</vt:lpstr>
      <vt:lpstr>Unit 7: TELEVISION</vt:lpstr>
      <vt:lpstr>Choose a word/phrase from the box for each description below.</vt:lpstr>
      <vt:lpstr>Choose the word whose underlined part is pronounced differently from the others.</vt:lpstr>
      <vt:lpstr>Choose the best answer </vt:lpstr>
      <vt:lpstr>Complete the sentences with suitable adjectives from the box.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TELEVISION</dc:title>
  <dc:creator>nhi tran</dc:creator>
  <cp:lastModifiedBy>nhi</cp:lastModifiedBy>
  <cp:revision>4</cp:revision>
  <dcterms:modified xsi:type="dcterms:W3CDTF">2022-12-30T09:49:08Z</dcterms:modified>
</cp:coreProperties>
</file>