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9"/>
  </p:notesMasterIdLst>
  <p:sldIdLst>
    <p:sldId id="256" r:id="rId2"/>
    <p:sldId id="287" r:id="rId3"/>
    <p:sldId id="311" r:id="rId4"/>
    <p:sldId id="315" r:id="rId5"/>
    <p:sldId id="259" r:id="rId6"/>
    <p:sldId id="314" r:id="rId7"/>
    <p:sldId id="26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 One" panose="02000000000000000000" pitchFamily="2" charset="0"/>
      <p:regular r:id="rId14"/>
    </p:embeddedFont>
    <p:embeddedFont>
      <p:font typeface="Mulish" panose="020B0604020202020204" charset="0"/>
      <p:regular r:id="rId15"/>
      <p:bold r:id="rId16"/>
      <p:italic r:id="rId17"/>
      <p:boldItalic r:id="rId18"/>
    </p:embeddedFont>
    <p:embeddedFont>
      <p:font typeface="Titan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9FAF0-E4B7-43E5-A47D-ED8F50433A47}">
  <a:tblStyle styleId="{36E9FAF0-E4B7-43E5-A47D-ED8F50433A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g14524a6d7db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4" name="Google Shape;3554;g14524a6d7db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e34544eb2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e34544eb2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3725df0672_0_2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3725df0672_0_2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18200" y="1177400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18200" y="3532150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55868" y="221050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69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2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0" y="221050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8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/>
          <p:nvPr/>
        </p:nvSpPr>
        <p:spPr>
          <a:xfrm flipH="1">
            <a:off x="352361" y="4608002"/>
            <a:ext cx="2257339" cy="535475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8"/>
          <p:cNvGrpSpPr/>
          <p:nvPr/>
        </p:nvGrpSpPr>
        <p:grpSpPr>
          <a:xfrm flipH="1">
            <a:off x="7631525" y="3957888"/>
            <a:ext cx="435350" cy="1026025"/>
            <a:chOff x="1517875" y="3658175"/>
            <a:chExt cx="435350" cy="1026025"/>
          </a:xfrm>
        </p:grpSpPr>
        <p:sp>
          <p:nvSpPr>
            <p:cNvPr id="406" name="Google Shape;406;p8"/>
            <p:cNvSpPr/>
            <p:nvPr/>
          </p:nvSpPr>
          <p:spPr>
            <a:xfrm>
              <a:off x="1705100" y="4104175"/>
              <a:ext cx="38650" cy="580025"/>
            </a:xfrm>
            <a:custGeom>
              <a:avLst/>
              <a:gdLst/>
              <a:ahLst/>
              <a:cxnLst/>
              <a:rect l="l" t="t" r="r" b="b"/>
              <a:pathLst>
                <a:path w="1546" h="23201" extrusionOk="0">
                  <a:moveTo>
                    <a:pt x="1336" y="1"/>
                  </a:moveTo>
                  <a:cubicBezTo>
                    <a:pt x="812" y="3300"/>
                    <a:pt x="419" y="6652"/>
                    <a:pt x="236" y="9977"/>
                  </a:cubicBezTo>
                  <a:cubicBezTo>
                    <a:pt x="0" y="13905"/>
                    <a:pt x="79" y="19273"/>
                    <a:pt x="314" y="23200"/>
                  </a:cubicBezTo>
                  <a:lnTo>
                    <a:pt x="524" y="23174"/>
                  </a:lnTo>
                  <a:cubicBezTo>
                    <a:pt x="288" y="19273"/>
                    <a:pt x="210" y="13905"/>
                    <a:pt x="445" y="10003"/>
                  </a:cubicBezTo>
                  <a:cubicBezTo>
                    <a:pt x="629" y="6678"/>
                    <a:pt x="995" y="3326"/>
                    <a:pt x="1545" y="27"/>
                  </a:cubicBezTo>
                  <a:lnTo>
                    <a:pt x="1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529650" y="4202450"/>
              <a:ext cx="185950" cy="106375"/>
            </a:xfrm>
            <a:custGeom>
              <a:avLst/>
              <a:gdLst/>
              <a:ahLst/>
              <a:cxnLst/>
              <a:rect l="l" t="t" r="r" b="b"/>
              <a:pathLst>
                <a:path w="7438" h="4255" extrusionOk="0">
                  <a:moveTo>
                    <a:pt x="1885" y="0"/>
                  </a:moveTo>
                  <a:cubicBezTo>
                    <a:pt x="1678" y="0"/>
                    <a:pt x="1470" y="14"/>
                    <a:pt x="1258" y="50"/>
                  </a:cubicBezTo>
                  <a:cubicBezTo>
                    <a:pt x="1205" y="50"/>
                    <a:pt x="1153" y="50"/>
                    <a:pt x="1101" y="76"/>
                  </a:cubicBezTo>
                  <a:cubicBezTo>
                    <a:pt x="734" y="128"/>
                    <a:pt x="367" y="207"/>
                    <a:pt x="1" y="286"/>
                  </a:cubicBezTo>
                  <a:cubicBezTo>
                    <a:pt x="315" y="469"/>
                    <a:pt x="577" y="705"/>
                    <a:pt x="812" y="940"/>
                  </a:cubicBezTo>
                  <a:cubicBezTo>
                    <a:pt x="1389" y="1490"/>
                    <a:pt x="1860" y="2092"/>
                    <a:pt x="2357" y="2695"/>
                  </a:cubicBezTo>
                  <a:cubicBezTo>
                    <a:pt x="2724" y="3140"/>
                    <a:pt x="3248" y="3480"/>
                    <a:pt x="3745" y="3742"/>
                  </a:cubicBezTo>
                  <a:cubicBezTo>
                    <a:pt x="4295" y="4004"/>
                    <a:pt x="4871" y="4161"/>
                    <a:pt x="5447" y="4213"/>
                  </a:cubicBezTo>
                  <a:cubicBezTo>
                    <a:pt x="5664" y="4240"/>
                    <a:pt x="5890" y="4255"/>
                    <a:pt x="6118" y="4255"/>
                  </a:cubicBezTo>
                  <a:cubicBezTo>
                    <a:pt x="6551" y="4255"/>
                    <a:pt x="6990" y="4202"/>
                    <a:pt x="7385" y="4082"/>
                  </a:cubicBezTo>
                  <a:cubicBezTo>
                    <a:pt x="7437" y="4056"/>
                    <a:pt x="7228" y="3349"/>
                    <a:pt x="7228" y="3271"/>
                  </a:cubicBezTo>
                  <a:cubicBezTo>
                    <a:pt x="7071" y="2695"/>
                    <a:pt x="6783" y="2171"/>
                    <a:pt x="6416" y="1726"/>
                  </a:cubicBezTo>
                  <a:cubicBezTo>
                    <a:pt x="6076" y="1333"/>
                    <a:pt x="5683" y="1019"/>
                    <a:pt x="5238" y="757"/>
                  </a:cubicBezTo>
                  <a:cubicBezTo>
                    <a:pt x="4819" y="547"/>
                    <a:pt x="4347" y="364"/>
                    <a:pt x="3902" y="259"/>
                  </a:cubicBezTo>
                  <a:cubicBezTo>
                    <a:pt x="3483" y="155"/>
                    <a:pt x="3064" y="76"/>
                    <a:pt x="2645" y="50"/>
                  </a:cubicBezTo>
                  <a:cubicBezTo>
                    <a:pt x="2387" y="21"/>
                    <a:pt x="2136" y="0"/>
                    <a:pt x="1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517875" y="3658175"/>
              <a:ext cx="435350" cy="475350"/>
            </a:xfrm>
            <a:custGeom>
              <a:avLst/>
              <a:gdLst/>
              <a:ahLst/>
              <a:cxnLst/>
              <a:rect l="l" t="t" r="r" b="b"/>
              <a:pathLst>
                <a:path w="17414" h="19014" extrusionOk="0">
                  <a:moveTo>
                    <a:pt x="9159" y="0"/>
                  </a:moveTo>
                  <a:cubicBezTo>
                    <a:pt x="9019" y="0"/>
                    <a:pt x="8881" y="4"/>
                    <a:pt x="8746" y="9"/>
                  </a:cubicBezTo>
                  <a:lnTo>
                    <a:pt x="8694" y="9"/>
                  </a:lnTo>
                  <a:cubicBezTo>
                    <a:pt x="8641" y="36"/>
                    <a:pt x="8589" y="36"/>
                    <a:pt x="8537" y="36"/>
                  </a:cubicBezTo>
                  <a:lnTo>
                    <a:pt x="8510" y="36"/>
                  </a:lnTo>
                  <a:cubicBezTo>
                    <a:pt x="6913" y="193"/>
                    <a:pt x="5421" y="926"/>
                    <a:pt x="4190" y="1869"/>
                  </a:cubicBezTo>
                  <a:lnTo>
                    <a:pt x="4164" y="1869"/>
                  </a:lnTo>
                  <a:lnTo>
                    <a:pt x="4033" y="1973"/>
                  </a:lnTo>
                  <a:cubicBezTo>
                    <a:pt x="4033" y="1973"/>
                    <a:pt x="4007" y="1973"/>
                    <a:pt x="4007" y="1999"/>
                  </a:cubicBezTo>
                  <a:cubicBezTo>
                    <a:pt x="3064" y="2733"/>
                    <a:pt x="2278" y="3597"/>
                    <a:pt x="1702" y="4435"/>
                  </a:cubicBezTo>
                  <a:cubicBezTo>
                    <a:pt x="1519" y="4723"/>
                    <a:pt x="1336" y="5011"/>
                    <a:pt x="1179" y="5299"/>
                  </a:cubicBezTo>
                  <a:cubicBezTo>
                    <a:pt x="1179" y="5299"/>
                    <a:pt x="1153" y="5325"/>
                    <a:pt x="1153" y="5325"/>
                  </a:cubicBezTo>
                  <a:cubicBezTo>
                    <a:pt x="1126" y="5377"/>
                    <a:pt x="1100" y="5430"/>
                    <a:pt x="1100" y="5456"/>
                  </a:cubicBezTo>
                  <a:cubicBezTo>
                    <a:pt x="1074" y="5482"/>
                    <a:pt x="1074" y="5482"/>
                    <a:pt x="1074" y="5482"/>
                  </a:cubicBezTo>
                  <a:cubicBezTo>
                    <a:pt x="315" y="7001"/>
                    <a:pt x="79" y="8493"/>
                    <a:pt x="0" y="9619"/>
                  </a:cubicBezTo>
                  <a:lnTo>
                    <a:pt x="0" y="9645"/>
                  </a:lnTo>
                  <a:cubicBezTo>
                    <a:pt x="0" y="9698"/>
                    <a:pt x="0" y="9750"/>
                    <a:pt x="0" y="9802"/>
                  </a:cubicBezTo>
                  <a:lnTo>
                    <a:pt x="0" y="9829"/>
                  </a:lnTo>
                  <a:cubicBezTo>
                    <a:pt x="0" y="10457"/>
                    <a:pt x="27" y="10954"/>
                    <a:pt x="53" y="11242"/>
                  </a:cubicBezTo>
                  <a:cubicBezTo>
                    <a:pt x="105" y="11923"/>
                    <a:pt x="210" y="13023"/>
                    <a:pt x="629" y="14149"/>
                  </a:cubicBezTo>
                  <a:cubicBezTo>
                    <a:pt x="629" y="14175"/>
                    <a:pt x="629" y="14175"/>
                    <a:pt x="629" y="14175"/>
                  </a:cubicBezTo>
                  <a:lnTo>
                    <a:pt x="681" y="14332"/>
                  </a:lnTo>
                  <a:cubicBezTo>
                    <a:pt x="681" y="14332"/>
                    <a:pt x="707" y="14332"/>
                    <a:pt x="707" y="14358"/>
                  </a:cubicBezTo>
                  <a:cubicBezTo>
                    <a:pt x="995" y="15118"/>
                    <a:pt x="1441" y="15903"/>
                    <a:pt x="2148" y="16636"/>
                  </a:cubicBezTo>
                  <a:cubicBezTo>
                    <a:pt x="2619" y="17134"/>
                    <a:pt x="3169" y="17553"/>
                    <a:pt x="3745" y="17893"/>
                  </a:cubicBezTo>
                  <a:cubicBezTo>
                    <a:pt x="3745" y="17919"/>
                    <a:pt x="3745" y="17919"/>
                    <a:pt x="3771" y="17919"/>
                  </a:cubicBezTo>
                  <a:cubicBezTo>
                    <a:pt x="3797" y="17946"/>
                    <a:pt x="3850" y="17972"/>
                    <a:pt x="3902" y="17998"/>
                  </a:cubicBezTo>
                  <a:lnTo>
                    <a:pt x="3928" y="17998"/>
                  </a:lnTo>
                  <a:cubicBezTo>
                    <a:pt x="5203" y="18704"/>
                    <a:pt x="6656" y="19014"/>
                    <a:pt x="8029" y="19014"/>
                  </a:cubicBezTo>
                  <a:cubicBezTo>
                    <a:pt x="8235" y="19014"/>
                    <a:pt x="8440" y="19007"/>
                    <a:pt x="8641" y="18993"/>
                  </a:cubicBezTo>
                  <a:lnTo>
                    <a:pt x="8877" y="18967"/>
                  </a:lnTo>
                  <a:cubicBezTo>
                    <a:pt x="9296" y="18941"/>
                    <a:pt x="9715" y="18888"/>
                    <a:pt x="10108" y="18784"/>
                  </a:cubicBezTo>
                  <a:cubicBezTo>
                    <a:pt x="11364" y="18496"/>
                    <a:pt x="12412" y="17946"/>
                    <a:pt x="13250" y="17291"/>
                  </a:cubicBezTo>
                  <a:lnTo>
                    <a:pt x="13276" y="17291"/>
                  </a:lnTo>
                  <a:cubicBezTo>
                    <a:pt x="13328" y="17239"/>
                    <a:pt x="13354" y="17213"/>
                    <a:pt x="13407" y="17186"/>
                  </a:cubicBezTo>
                  <a:cubicBezTo>
                    <a:pt x="13407" y="17160"/>
                    <a:pt x="13407" y="17160"/>
                    <a:pt x="13433" y="17160"/>
                  </a:cubicBezTo>
                  <a:cubicBezTo>
                    <a:pt x="14926" y="15956"/>
                    <a:pt x="15790" y="14489"/>
                    <a:pt x="16209" y="13704"/>
                  </a:cubicBezTo>
                  <a:cubicBezTo>
                    <a:pt x="16209" y="13678"/>
                    <a:pt x="16209" y="13678"/>
                    <a:pt x="16209" y="13678"/>
                  </a:cubicBezTo>
                  <a:cubicBezTo>
                    <a:pt x="16235" y="13625"/>
                    <a:pt x="16261" y="13573"/>
                    <a:pt x="16287" y="13521"/>
                  </a:cubicBezTo>
                  <a:cubicBezTo>
                    <a:pt x="16287" y="13521"/>
                    <a:pt x="16287" y="13521"/>
                    <a:pt x="16287" y="13494"/>
                  </a:cubicBezTo>
                  <a:cubicBezTo>
                    <a:pt x="16313" y="13468"/>
                    <a:pt x="16339" y="13416"/>
                    <a:pt x="16366" y="13363"/>
                  </a:cubicBezTo>
                  <a:cubicBezTo>
                    <a:pt x="16654" y="12787"/>
                    <a:pt x="17282" y="11504"/>
                    <a:pt x="17387" y="9698"/>
                  </a:cubicBezTo>
                  <a:cubicBezTo>
                    <a:pt x="17387" y="9593"/>
                    <a:pt x="17413" y="9514"/>
                    <a:pt x="17413" y="9410"/>
                  </a:cubicBezTo>
                  <a:lnTo>
                    <a:pt x="17413" y="9383"/>
                  </a:lnTo>
                  <a:lnTo>
                    <a:pt x="17413" y="9226"/>
                  </a:lnTo>
                  <a:lnTo>
                    <a:pt x="17413" y="9174"/>
                  </a:lnTo>
                  <a:lnTo>
                    <a:pt x="17387" y="9200"/>
                  </a:lnTo>
                  <a:cubicBezTo>
                    <a:pt x="17387" y="7289"/>
                    <a:pt x="16758" y="5822"/>
                    <a:pt x="16339" y="5011"/>
                  </a:cubicBezTo>
                  <a:cubicBezTo>
                    <a:pt x="16339" y="4984"/>
                    <a:pt x="16339" y="4984"/>
                    <a:pt x="16339" y="4984"/>
                  </a:cubicBezTo>
                  <a:cubicBezTo>
                    <a:pt x="16313" y="4932"/>
                    <a:pt x="16287" y="4880"/>
                    <a:pt x="16261" y="4827"/>
                  </a:cubicBezTo>
                  <a:lnTo>
                    <a:pt x="16235" y="4827"/>
                  </a:lnTo>
                  <a:cubicBezTo>
                    <a:pt x="16182" y="4696"/>
                    <a:pt x="16130" y="4592"/>
                    <a:pt x="16078" y="4539"/>
                  </a:cubicBezTo>
                  <a:cubicBezTo>
                    <a:pt x="15763" y="3989"/>
                    <a:pt x="14899" y="2523"/>
                    <a:pt x="13381" y="1397"/>
                  </a:cubicBezTo>
                  <a:lnTo>
                    <a:pt x="13354" y="1397"/>
                  </a:lnTo>
                  <a:cubicBezTo>
                    <a:pt x="13328" y="1371"/>
                    <a:pt x="13276" y="1319"/>
                    <a:pt x="13250" y="1292"/>
                  </a:cubicBezTo>
                  <a:lnTo>
                    <a:pt x="13224" y="1292"/>
                  </a:lnTo>
                  <a:cubicBezTo>
                    <a:pt x="12517" y="795"/>
                    <a:pt x="11652" y="376"/>
                    <a:pt x="10657" y="140"/>
                  </a:cubicBezTo>
                  <a:cubicBezTo>
                    <a:pt x="10150" y="39"/>
                    <a:pt x="9643" y="0"/>
                    <a:pt x="9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676950" y="3831875"/>
              <a:ext cx="117200" cy="127025"/>
            </a:xfrm>
            <a:custGeom>
              <a:avLst/>
              <a:gdLst/>
              <a:ahLst/>
              <a:cxnLst/>
              <a:rect l="l" t="t" r="r" b="b"/>
              <a:pathLst>
                <a:path w="4688" h="5081" extrusionOk="0">
                  <a:moveTo>
                    <a:pt x="2383" y="0"/>
                  </a:moveTo>
                  <a:cubicBezTo>
                    <a:pt x="2016" y="26"/>
                    <a:pt x="1676" y="131"/>
                    <a:pt x="1362" y="341"/>
                  </a:cubicBezTo>
                  <a:cubicBezTo>
                    <a:pt x="1309" y="367"/>
                    <a:pt x="1283" y="393"/>
                    <a:pt x="1231" y="419"/>
                  </a:cubicBezTo>
                  <a:cubicBezTo>
                    <a:pt x="917" y="629"/>
                    <a:pt x="681" y="891"/>
                    <a:pt x="498" y="1152"/>
                  </a:cubicBezTo>
                  <a:cubicBezTo>
                    <a:pt x="472" y="1152"/>
                    <a:pt x="472" y="1179"/>
                    <a:pt x="472" y="1179"/>
                  </a:cubicBezTo>
                  <a:cubicBezTo>
                    <a:pt x="445" y="1205"/>
                    <a:pt x="419" y="1257"/>
                    <a:pt x="393" y="1283"/>
                  </a:cubicBezTo>
                  <a:cubicBezTo>
                    <a:pt x="184" y="1624"/>
                    <a:pt x="79" y="1964"/>
                    <a:pt x="53" y="2252"/>
                  </a:cubicBezTo>
                  <a:cubicBezTo>
                    <a:pt x="26" y="2304"/>
                    <a:pt x="26" y="2357"/>
                    <a:pt x="26" y="2409"/>
                  </a:cubicBezTo>
                  <a:cubicBezTo>
                    <a:pt x="0" y="2697"/>
                    <a:pt x="0" y="2907"/>
                    <a:pt x="26" y="3011"/>
                  </a:cubicBezTo>
                  <a:cubicBezTo>
                    <a:pt x="26" y="3142"/>
                    <a:pt x="53" y="3326"/>
                    <a:pt x="105" y="3535"/>
                  </a:cubicBezTo>
                  <a:cubicBezTo>
                    <a:pt x="105" y="3588"/>
                    <a:pt x="131" y="3640"/>
                    <a:pt x="131" y="3718"/>
                  </a:cubicBezTo>
                  <a:cubicBezTo>
                    <a:pt x="210" y="3954"/>
                    <a:pt x="341" y="4216"/>
                    <a:pt x="576" y="4452"/>
                  </a:cubicBezTo>
                  <a:cubicBezTo>
                    <a:pt x="655" y="4556"/>
                    <a:pt x="760" y="4635"/>
                    <a:pt x="838" y="4687"/>
                  </a:cubicBezTo>
                  <a:cubicBezTo>
                    <a:pt x="891" y="4713"/>
                    <a:pt x="943" y="4766"/>
                    <a:pt x="995" y="4792"/>
                  </a:cubicBezTo>
                  <a:cubicBezTo>
                    <a:pt x="1336" y="5001"/>
                    <a:pt x="1728" y="5080"/>
                    <a:pt x="2095" y="5080"/>
                  </a:cubicBezTo>
                  <a:lnTo>
                    <a:pt x="2278" y="5080"/>
                  </a:lnTo>
                  <a:cubicBezTo>
                    <a:pt x="2409" y="5080"/>
                    <a:pt x="2566" y="5054"/>
                    <a:pt x="2723" y="5028"/>
                  </a:cubicBezTo>
                  <a:cubicBezTo>
                    <a:pt x="2933" y="4975"/>
                    <a:pt x="3142" y="4897"/>
                    <a:pt x="3326" y="4792"/>
                  </a:cubicBezTo>
                  <a:cubicBezTo>
                    <a:pt x="3378" y="4766"/>
                    <a:pt x="3404" y="4713"/>
                    <a:pt x="3457" y="4687"/>
                  </a:cubicBezTo>
                  <a:cubicBezTo>
                    <a:pt x="3797" y="4478"/>
                    <a:pt x="4033" y="4190"/>
                    <a:pt x="4164" y="3954"/>
                  </a:cubicBezTo>
                  <a:cubicBezTo>
                    <a:pt x="4216" y="3902"/>
                    <a:pt x="4242" y="3849"/>
                    <a:pt x="4268" y="3823"/>
                  </a:cubicBezTo>
                  <a:cubicBezTo>
                    <a:pt x="4321" y="3718"/>
                    <a:pt x="4347" y="3640"/>
                    <a:pt x="4373" y="3588"/>
                  </a:cubicBezTo>
                  <a:cubicBezTo>
                    <a:pt x="4452" y="3457"/>
                    <a:pt x="4583" y="3195"/>
                    <a:pt x="4635" y="2854"/>
                  </a:cubicBezTo>
                  <a:cubicBezTo>
                    <a:pt x="4635" y="2802"/>
                    <a:pt x="4661" y="2750"/>
                    <a:pt x="4661" y="2671"/>
                  </a:cubicBezTo>
                  <a:cubicBezTo>
                    <a:pt x="4661" y="2645"/>
                    <a:pt x="4661" y="2645"/>
                    <a:pt x="4661" y="2619"/>
                  </a:cubicBezTo>
                  <a:lnTo>
                    <a:pt x="4661" y="2593"/>
                  </a:lnTo>
                  <a:cubicBezTo>
                    <a:pt x="4687" y="2200"/>
                    <a:pt x="4609" y="1859"/>
                    <a:pt x="4504" y="1598"/>
                  </a:cubicBezTo>
                  <a:cubicBezTo>
                    <a:pt x="4478" y="1545"/>
                    <a:pt x="4452" y="1493"/>
                    <a:pt x="4452" y="1440"/>
                  </a:cubicBezTo>
                  <a:cubicBezTo>
                    <a:pt x="4399" y="1336"/>
                    <a:pt x="4347" y="1257"/>
                    <a:pt x="4321" y="1205"/>
                  </a:cubicBezTo>
                  <a:cubicBezTo>
                    <a:pt x="4242" y="1100"/>
                    <a:pt x="4059" y="786"/>
                    <a:pt x="3771" y="524"/>
                  </a:cubicBezTo>
                  <a:cubicBezTo>
                    <a:pt x="3745" y="498"/>
                    <a:pt x="3692" y="445"/>
                    <a:pt x="3640" y="419"/>
                  </a:cubicBezTo>
                  <a:cubicBezTo>
                    <a:pt x="3430" y="236"/>
                    <a:pt x="3169" y="105"/>
                    <a:pt x="2854" y="26"/>
                  </a:cubicBezTo>
                  <a:cubicBezTo>
                    <a:pt x="2750" y="0"/>
                    <a:pt x="2645" y="0"/>
                    <a:pt x="2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722775" y="3658400"/>
              <a:ext cx="19000" cy="174150"/>
            </a:xfrm>
            <a:custGeom>
              <a:avLst/>
              <a:gdLst/>
              <a:ahLst/>
              <a:cxnLst/>
              <a:rect l="l" t="t" r="r" b="b"/>
              <a:pathLst>
                <a:path w="760" h="6966" extrusionOk="0">
                  <a:moveTo>
                    <a:pt x="498" y="0"/>
                  </a:moveTo>
                  <a:cubicBezTo>
                    <a:pt x="445" y="0"/>
                    <a:pt x="393" y="0"/>
                    <a:pt x="341" y="27"/>
                  </a:cubicBezTo>
                  <a:lnTo>
                    <a:pt x="314" y="27"/>
                  </a:lnTo>
                  <a:cubicBezTo>
                    <a:pt x="105" y="1022"/>
                    <a:pt x="0" y="2043"/>
                    <a:pt x="0" y="3064"/>
                  </a:cubicBezTo>
                  <a:cubicBezTo>
                    <a:pt x="0" y="4373"/>
                    <a:pt x="183" y="5682"/>
                    <a:pt x="524" y="6965"/>
                  </a:cubicBezTo>
                  <a:lnTo>
                    <a:pt x="759" y="6965"/>
                  </a:lnTo>
                  <a:lnTo>
                    <a:pt x="759" y="6939"/>
                  </a:lnTo>
                  <a:cubicBezTo>
                    <a:pt x="393" y="5682"/>
                    <a:pt x="210" y="4373"/>
                    <a:pt x="210" y="3064"/>
                  </a:cubicBezTo>
                  <a:cubicBezTo>
                    <a:pt x="210" y="2069"/>
                    <a:pt x="314" y="1022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618025" y="3704225"/>
              <a:ext cx="94300" cy="139450"/>
            </a:xfrm>
            <a:custGeom>
              <a:avLst/>
              <a:gdLst/>
              <a:ahLst/>
              <a:cxnLst/>
              <a:rect l="l" t="t" r="r" b="b"/>
              <a:pathLst>
                <a:path w="3772" h="5578" extrusionOk="0">
                  <a:moveTo>
                    <a:pt x="184" y="0"/>
                  </a:moveTo>
                  <a:cubicBezTo>
                    <a:pt x="158" y="0"/>
                    <a:pt x="158" y="27"/>
                    <a:pt x="158" y="27"/>
                  </a:cubicBezTo>
                  <a:lnTo>
                    <a:pt x="27" y="131"/>
                  </a:lnTo>
                  <a:lnTo>
                    <a:pt x="1" y="131"/>
                  </a:lnTo>
                  <a:cubicBezTo>
                    <a:pt x="289" y="891"/>
                    <a:pt x="629" y="1624"/>
                    <a:pt x="1048" y="2331"/>
                  </a:cubicBezTo>
                  <a:cubicBezTo>
                    <a:pt x="1729" y="3535"/>
                    <a:pt x="2593" y="4609"/>
                    <a:pt x="3562" y="5551"/>
                  </a:cubicBezTo>
                  <a:lnTo>
                    <a:pt x="3588" y="5578"/>
                  </a:lnTo>
                  <a:lnTo>
                    <a:pt x="3614" y="5551"/>
                  </a:lnTo>
                  <a:cubicBezTo>
                    <a:pt x="3640" y="5525"/>
                    <a:pt x="3693" y="5499"/>
                    <a:pt x="3745" y="5473"/>
                  </a:cubicBezTo>
                  <a:lnTo>
                    <a:pt x="3771" y="5447"/>
                  </a:lnTo>
                  <a:lnTo>
                    <a:pt x="3745" y="5447"/>
                  </a:lnTo>
                  <a:lnTo>
                    <a:pt x="3719" y="5420"/>
                  </a:lnTo>
                  <a:cubicBezTo>
                    <a:pt x="2750" y="4478"/>
                    <a:pt x="1912" y="3404"/>
                    <a:pt x="1231" y="2226"/>
                  </a:cubicBezTo>
                  <a:cubicBezTo>
                    <a:pt x="812" y="1545"/>
                    <a:pt x="472" y="786"/>
                    <a:pt x="184" y="2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1544700" y="3790625"/>
              <a:ext cx="146025" cy="74000"/>
            </a:xfrm>
            <a:custGeom>
              <a:avLst/>
              <a:gdLst/>
              <a:ahLst/>
              <a:cxnLst/>
              <a:rect l="l" t="t" r="r" b="b"/>
              <a:pathLst>
                <a:path w="5841" h="2960" extrusionOk="0">
                  <a:moveTo>
                    <a:pt x="106" y="1"/>
                  </a:moveTo>
                  <a:cubicBezTo>
                    <a:pt x="80" y="1"/>
                    <a:pt x="80" y="27"/>
                    <a:pt x="80" y="27"/>
                  </a:cubicBezTo>
                  <a:cubicBezTo>
                    <a:pt x="53" y="79"/>
                    <a:pt x="27" y="105"/>
                    <a:pt x="1" y="158"/>
                  </a:cubicBezTo>
                  <a:cubicBezTo>
                    <a:pt x="1" y="158"/>
                    <a:pt x="1" y="184"/>
                    <a:pt x="1" y="184"/>
                  </a:cubicBezTo>
                  <a:cubicBezTo>
                    <a:pt x="577" y="655"/>
                    <a:pt x="1179" y="1048"/>
                    <a:pt x="1808" y="1415"/>
                  </a:cubicBezTo>
                  <a:cubicBezTo>
                    <a:pt x="3012" y="2122"/>
                    <a:pt x="4321" y="2645"/>
                    <a:pt x="5683" y="2959"/>
                  </a:cubicBezTo>
                  <a:lnTo>
                    <a:pt x="5709" y="2959"/>
                  </a:lnTo>
                  <a:cubicBezTo>
                    <a:pt x="5709" y="2933"/>
                    <a:pt x="5735" y="2907"/>
                    <a:pt x="5762" y="2881"/>
                  </a:cubicBezTo>
                  <a:lnTo>
                    <a:pt x="5762" y="2855"/>
                  </a:lnTo>
                  <a:cubicBezTo>
                    <a:pt x="5788" y="2855"/>
                    <a:pt x="5788" y="2829"/>
                    <a:pt x="5788" y="2829"/>
                  </a:cubicBezTo>
                  <a:lnTo>
                    <a:pt x="5840" y="2776"/>
                  </a:lnTo>
                  <a:lnTo>
                    <a:pt x="5788" y="2776"/>
                  </a:lnTo>
                  <a:cubicBezTo>
                    <a:pt x="4426" y="2436"/>
                    <a:pt x="3117" y="1938"/>
                    <a:pt x="1912" y="1231"/>
                  </a:cubicBezTo>
                  <a:cubicBezTo>
                    <a:pt x="1284" y="865"/>
                    <a:pt x="656" y="446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517875" y="3887500"/>
              <a:ext cx="161050" cy="20325"/>
            </a:xfrm>
            <a:custGeom>
              <a:avLst/>
              <a:gdLst/>
              <a:ahLst/>
              <a:cxnLst/>
              <a:rect l="l" t="t" r="r" b="b"/>
              <a:pathLst>
                <a:path w="6442" h="813" extrusionOk="0">
                  <a:moveTo>
                    <a:pt x="6389" y="1"/>
                  </a:moveTo>
                  <a:cubicBezTo>
                    <a:pt x="5237" y="341"/>
                    <a:pt x="4059" y="551"/>
                    <a:pt x="2855" y="603"/>
                  </a:cubicBezTo>
                  <a:lnTo>
                    <a:pt x="2278" y="603"/>
                  </a:lnTo>
                  <a:cubicBezTo>
                    <a:pt x="1519" y="603"/>
                    <a:pt x="760" y="551"/>
                    <a:pt x="27" y="446"/>
                  </a:cubicBezTo>
                  <a:lnTo>
                    <a:pt x="0" y="446"/>
                  </a:lnTo>
                  <a:lnTo>
                    <a:pt x="0" y="472"/>
                  </a:lnTo>
                  <a:cubicBezTo>
                    <a:pt x="0" y="525"/>
                    <a:pt x="0" y="577"/>
                    <a:pt x="0" y="629"/>
                  </a:cubicBezTo>
                  <a:lnTo>
                    <a:pt x="0" y="656"/>
                  </a:lnTo>
                  <a:cubicBezTo>
                    <a:pt x="760" y="760"/>
                    <a:pt x="1519" y="813"/>
                    <a:pt x="2278" y="813"/>
                  </a:cubicBezTo>
                  <a:lnTo>
                    <a:pt x="2855" y="813"/>
                  </a:lnTo>
                  <a:cubicBezTo>
                    <a:pt x="4059" y="760"/>
                    <a:pt x="5237" y="551"/>
                    <a:pt x="6389" y="210"/>
                  </a:cubicBezTo>
                  <a:lnTo>
                    <a:pt x="6416" y="210"/>
                  </a:lnTo>
                  <a:cubicBezTo>
                    <a:pt x="6416" y="158"/>
                    <a:pt x="6416" y="106"/>
                    <a:pt x="6442" y="2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533575" y="3918925"/>
              <a:ext cx="147975" cy="98225"/>
            </a:xfrm>
            <a:custGeom>
              <a:avLst/>
              <a:gdLst/>
              <a:ahLst/>
              <a:cxnLst/>
              <a:rect l="l" t="t" r="r" b="b"/>
              <a:pathLst>
                <a:path w="5919" h="3929" extrusionOk="0">
                  <a:moveTo>
                    <a:pt x="5840" y="1"/>
                  </a:moveTo>
                  <a:lnTo>
                    <a:pt x="5814" y="53"/>
                  </a:lnTo>
                  <a:cubicBezTo>
                    <a:pt x="4871" y="1022"/>
                    <a:pt x="3798" y="1860"/>
                    <a:pt x="2645" y="2541"/>
                  </a:cubicBezTo>
                  <a:cubicBezTo>
                    <a:pt x="1808" y="3012"/>
                    <a:pt x="917" y="3405"/>
                    <a:pt x="1" y="3719"/>
                  </a:cubicBezTo>
                  <a:cubicBezTo>
                    <a:pt x="1" y="3719"/>
                    <a:pt x="1" y="3745"/>
                    <a:pt x="1" y="3745"/>
                  </a:cubicBezTo>
                  <a:lnTo>
                    <a:pt x="53" y="3902"/>
                  </a:lnTo>
                  <a:cubicBezTo>
                    <a:pt x="53" y="3902"/>
                    <a:pt x="79" y="3902"/>
                    <a:pt x="79" y="3928"/>
                  </a:cubicBezTo>
                  <a:cubicBezTo>
                    <a:pt x="996" y="3614"/>
                    <a:pt x="1886" y="3195"/>
                    <a:pt x="2750" y="2698"/>
                  </a:cubicBezTo>
                  <a:cubicBezTo>
                    <a:pt x="3902" y="2043"/>
                    <a:pt x="4950" y="1205"/>
                    <a:pt x="5892" y="263"/>
                  </a:cubicBezTo>
                  <a:lnTo>
                    <a:pt x="5919" y="236"/>
                  </a:lnTo>
                  <a:lnTo>
                    <a:pt x="5892" y="236"/>
                  </a:lnTo>
                  <a:lnTo>
                    <a:pt x="5892" y="184"/>
                  </a:lnTo>
                  <a:cubicBezTo>
                    <a:pt x="5866" y="132"/>
                    <a:pt x="5866" y="106"/>
                    <a:pt x="5866" y="53"/>
                  </a:cubicBezTo>
                  <a:lnTo>
                    <a:pt x="5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611475" y="3948400"/>
              <a:ext cx="91025" cy="159750"/>
            </a:xfrm>
            <a:custGeom>
              <a:avLst/>
              <a:gdLst/>
              <a:ahLst/>
              <a:cxnLst/>
              <a:rect l="l" t="t" r="r" b="b"/>
              <a:pathLst>
                <a:path w="3641" h="6390" extrusionOk="0">
                  <a:moveTo>
                    <a:pt x="3457" y="0"/>
                  </a:moveTo>
                  <a:lnTo>
                    <a:pt x="3431" y="26"/>
                  </a:lnTo>
                  <a:cubicBezTo>
                    <a:pt x="3117" y="1283"/>
                    <a:pt x="2619" y="2488"/>
                    <a:pt x="1991" y="3587"/>
                  </a:cubicBezTo>
                  <a:cubicBezTo>
                    <a:pt x="1519" y="4399"/>
                    <a:pt x="734" y="5446"/>
                    <a:pt x="1" y="6284"/>
                  </a:cubicBezTo>
                  <a:cubicBezTo>
                    <a:pt x="1" y="6284"/>
                    <a:pt x="1" y="6310"/>
                    <a:pt x="1" y="6310"/>
                  </a:cubicBezTo>
                  <a:cubicBezTo>
                    <a:pt x="53" y="6337"/>
                    <a:pt x="106" y="6363"/>
                    <a:pt x="158" y="6389"/>
                  </a:cubicBezTo>
                  <a:lnTo>
                    <a:pt x="184" y="6389"/>
                  </a:lnTo>
                  <a:cubicBezTo>
                    <a:pt x="917" y="5551"/>
                    <a:pt x="1703" y="4504"/>
                    <a:pt x="2148" y="3692"/>
                  </a:cubicBezTo>
                  <a:cubicBezTo>
                    <a:pt x="2803" y="2592"/>
                    <a:pt x="3300" y="1388"/>
                    <a:pt x="3640" y="131"/>
                  </a:cubicBezTo>
                  <a:lnTo>
                    <a:pt x="3640" y="105"/>
                  </a:lnTo>
                  <a:lnTo>
                    <a:pt x="3614" y="105"/>
                  </a:lnTo>
                  <a:cubicBezTo>
                    <a:pt x="3562" y="79"/>
                    <a:pt x="3536" y="52"/>
                    <a:pt x="3483" y="26"/>
                  </a:cubicBezTo>
                  <a:lnTo>
                    <a:pt x="3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728650" y="3958200"/>
              <a:ext cx="19025" cy="174825"/>
            </a:xfrm>
            <a:custGeom>
              <a:avLst/>
              <a:gdLst/>
              <a:ahLst/>
              <a:cxnLst/>
              <a:rect l="l" t="t" r="r" b="b"/>
              <a:pathLst>
                <a:path w="761" h="6993" extrusionOk="0">
                  <a:moveTo>
                    <a:pt x="1" y="1"/>
                  </a:moveTo>
                  <a:lnTo>
                    <a:pt x="1" y="53"/>
                  </a:lnTo>
                  <a:cubicBezTo>
                    <a:pt x="367" y="1310"/>
                    <a:pt x="551" y="2619"/>
                    <a:pt x="551" y="3928"/>
                  </a:cubicBezTo>
                  <a:cubicBezTo>
                    <a:pt x="551" y="4897"/>
                    <a:pt x="420" y="5971"/>
                    <a:pt x="210" y="6992"/>
                  </a:cubicBezTo>
                  <a:lnTo>
                    <a:pt x="446" y="6966"/>
                  </a:lnTo>
                  <a:cubicBezTo>
                    <a:pt x="629" y="5971"/>
                    <a:pt x="760" y="4950"/>
                    <a:pt x="760" y="3928"/>
                  </a:cubicBezTo>
                  <a:cubicBezTo>
                    <a:pt x="734" y="2593"/>
                    <a:pt x="577" y="1284"/>
                    <a:pt x="210" y="27"/>
                  </a:cubicBezTo>
                  <a:lnTo>
                    <a:pt x="210" y="1"/>
                  </a:lnTo>
                  <a:lnTo>
                    <a:pt x="184" y="1"/>
                  </a:lnTo>
                  <a:cubicBezTo>
                    <a:pt x="158" y="14"/>
                    <a:pt x="132" y="20"/>
                    <a:pt x="106" y="20"/>
                  </a:cubicBezTo>
                  <a:cubicBezTo>
                    <a:pt x="79" y="20"/>
                    <a:pt x="53" y="14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758775" y="3948400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184" y="0"/>
                  </a:moveTo>
                  <a:lnTo>
                    <a:pt x="157" y="26"/>
                  </a:lnTo>
                  <a:cubicBezTo>
                    <a:pt x="131" y="52"/>
                    <a:pt x="79" y="79"/>
                    <a:pt x="26" y="105"/>
                  </a:cubicBezTo>
                  <a:lnTo>
                    <a:pt x="0" y="131"/>
                  </a:lnTo>
                  <a:lnTo>
                    <a:pt x="26" y="157"/>
                  </a:lnTo>
                  <a:cubicBezTo>
                    <a:pt x="995" y="1074"/>
                    <a:pt x="1833" y="2147"/>
                    <a:pt x="2514" y="3325"/>
                  </a:cubicBezTo>
                  <a:cubicBezTo>
                    <a:pt x="2959" y="4059"/>
                    <a:pt x="3326" y="4870"/>
                    <a:pt x="3614" y="5682"/>
                  </a:cubicBezTo>
                  <a:lnTo>
                    <a:pt x="3640" y="5682"/>
                  </a:lnTo>
                  <a:cubicBezTo>
                    <a:pt x="3666" y="5630"/>
                    <a:pt x="3718" y="5604"/>
                    <a:pt x="3771" y="5577"/>
                  </a:cubicBezTo>
                  <a:cubicBezTo>
                    <a:pt x="3771" y="5551"/>
                    <a:pt x="3797" y="5551"/>
                    <a:pt x="3797" y="5551"/>
                  </a:cubicBezTo>
                  <a:cubicBezTo>
                    <a:pt x="3509" y="4739"/>
                    <a:pt x="3116" y="3954"/>
                    <a:pt x="2697" y="3195"/>
                  </a:cubicBezTo>
                  <a:cubicBezTo>
                    <a:pt x="2016" y="2042"/>
                    <a:pt x="1179" y="969"/>
                    <a:pt x="210" y="26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780375" y="3926125"/>
              <a:ext cx="145350" cy="74650"/>
            </a:xfrm>
            <a:custGeom>
              <a:avLst/>
              <a:gdLst/>
              <a:ahLst/>
              <a:cxnLst/>
              <a:rect l="l" t="t" r="r" b="b"/>
              <a:pathLst>
                <a:path w="5814" h="2986" extrusionOk="0">
                  <a:moveTo>
                    <a:pt x="105" y="1"/>
                  </a:moveTo>
                  <a:lnTo>
                    <a:pt x="105" y="27"/>
                  </a:lnTo>
                  <a:cubicBezTo>
                    <a:pt x="79" y="79"/>
                    <a:pt x="53" y="132"/>
                    <a:pt x="27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88" y="551"/>
                    <a:pt x="2697" y="1048"/>
                    <a:pt x="3902" y="1755"/>
                  </a:cubicBezTo>
                  <a:cubicBezTo>
                    <a:pt x="4530" y="2096"/>
                    <a:pt x="5133" y="2515"/>
                    <a:pt x="5709" y="2986"/>
                  </a:cubicBezTo>
                  <a:cubicBezTo>
                    <a:pt x="5709" y="2960"/>
                    <a:pt x="5709" y="2960"/>
                    <a:pt x="5709" y="2960"/>
                  </a:cubicBezTo>
                  <a:cubicBezTo>
                    <a:pt x="5735" y="2907"/>
                    <a:pt x="5761" y="2855"/>
                    <a:pt x="5787" y="2803"/>
                  </a:cubicBezTo>
                  <a:cubicBezTo>
                    <a:pt x="5787" y="2803"/>
                    <a:pt x="5787" y="2776"/>
                    <a:pt x="5787" y="2776"/>
                  </a:cubicBezTo>
                  <a:lnTo>
                    <a:pt x="5813" y="2776"/>
                  </a:lnTo>
                  <a:cubicBezTo>
                    <a:pt x="5237" y="2331"/>
                    <a:pt x="4635" y="1912"/>
                    <a:pt x="4007" y="1572"/>
                  </a:cubicBezTo>
                  <a:cubicBezTo>
                    <a:pt x="2802" y="865"/>
                    <a:pt x="1493" y="341"/>
                    <a:pt x="131" y="27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792150" y="3883575"/>
              <a:ext cx="161075" cy="20325"/>
            </a:xfrm>
            <a:custGeom>
              <a:avLst/>
              <a:gdLst/>
              <a:ahLst/>
              <a:cxnLst/>
              <a:rect l="l" t="t" r="r" b="b"/>
              <a:pathLst>
                <a:path w="6443" h="813" extrusionOk="0">
                  <a:moveTo>
                    <a:pt x="3536" y="1"/>
                  </a:moveTo>
                  <a:cubicBezTo>
                    <a:pt x="2357" y="53"/>
                    <a:pt x="1179" y="263"/>
                    <a:pt x="27" y="577"/>
                  </a:cubicBezTo>
                  <a:lnTo>
                    <a:pt x="27" y="603"/>
                  </a:lnTo>
                  <a:cubicBezTo>
                    <a:pt x="27" y="682"/>
                    <a:pt x="1" y="734"/>
                    <a:pt x="1" y="786"/>
                  </a:cubicBezTo>
                  <a:lnTo>
                    <a:pt x="1" y="813"/>
                  </a:lnTo>
                  <a:lnTo>
                    <a:pt x="27" y="813"/>
                  </a:lnTo>
                  <a:cubicBezTo>
                    <a:pt x="1179" y="472"/>
                    <a:pt x="2357" y="263"/>
                    <a:pt x="3562" y="210"/>
                  </a:cubicBezTo>
                  <a:lnTo>
                    <a:pt x="4138" y="210"/>
                  </a:lnTo>
                  <a:cubicBezTo>
                    <a:pt x="4897" y="210"/>
                    <a:pt x="5683" y="263"/>
                    <a:pt x="6442" y="394"/>
                  </a:cubicBezTo>
                  <a:lnTo>
                    <a:pt x="6442" y="367"/>
                  </a:lnTo>
                  <a:lnTo>
                    <a:pt x="6442" y="210"/>
                  </a:lnTo>
                  <a:lnTo>
                    <a:pt x="6442" y="184"/>
                  </a:lnTo>
                  <a:cubicBezTo>
                    <a:pt x="5683" y="53"/>
                    <a:pt x="4923" y="1"/>
                    <a:pt x="4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786925" y="3778200"/>
              <a:ext cx="139450" cy="95600"/>
            </a:xfrm>
            <a:custGeom>
              <a:avLst/>
              <a:gdLst/>
              <a:ahLst/>
              <a:cxnLst/>
              <a:rect l="l" t="t" r="r" b="b"/>
              <a:pathLst>
                <a:path w="5578" h="3824" extrusionOk="0">
                  <a:moveTo>
                    <a:pt x="5473" y="0"/>
                  </a:moveTo>
                  <a:cubicBezTo>
                    <a:pt x="4713" y="288"/>
                    <a:pt x="3954" y="655"/>
                    <a:pt x="3247" y="1048"/>
                  </a:cubicBezTo>
                  <a:cubicBezTo>
                    <a:pt x="2069" y="1755"/>
                    <a:pt x="969" y="2592"/>
                    <a:pt x="26" y="3587"/>
                  </a:cubicBezTo>
                  <a:lnTo>
                    <a:pt x="0" y="3614"/>
                  </a:lnTo>
                  <a:lnTo>
                    <a:pt x="26" y="3614"/>
                  </a:lnTo>
                  <a:cubicBezTo>
                    <a:pt x="26" y="3666"/>
                    <a:pt x="53" y="3718"/>
                    <a:pt x="79" y="3771"/>
                  </a:cubicBezTo>
                  <a:lnTo>
                    <a:pt x="79" y="3823"/>
                  </a:lnTo>
                  <a:lnTo>
                    <a:pt x="131" y="3797"/>
                  </a:lnTo>
                  <a:cubicBezTo>
                    <a:pt x="1074" y="2802"/>
                    <a:pt x="2174" y="1938"/>
                    <a:pt x="3352" y="1231"/>
                  </a:cubicBezTo>
                  <a:cubicBezTo>
                    <a:pt x="4059" y="838"/>
                    <a:pt x="4818" y="471"/>
                    <a:pt x="5577" y="183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767275" y="3689825"/>
              <a:ext cx="85775" cy="156475"/>
            </a:xfrm>
            <a:custGeom>
              <a:avLst/>
              <a:gdLst/>
              <a:ahLst/>
              <a:cxnLst/>
              <a:rect l="l" t="t" r="r" b="b"/>
              <a:pathLst>
                <a:path w="3431" h="6259" extrusionOk="0">
                  <a:moveTo>
                    <a:pt x="3248" y="0"/>
                  </a:moveTo>
                  <a:cubicBezTo>
                    <a:pt x="2593" y="760"/>
                    <a:pt x="1991" y="1545"/>
                    <a:pt x="1493" y="2409"/>
                  </a:cubicBezTo>
                  <a:cubicBezTo>
                    <a:pt x="839" y="3561"/>
                    <a:pt x="341" y="4818"/>
                    <a:pt x="1" y="6101"/>
                  </a:cubicBezTo>
                  <a:lnTo>
                    <a:pt x="1" y="6127"/>
                  </a:lnTo>
                  <a:lnTo>
                    <a:pt x="27" y="6127"/>
                  </a:lnTo>
                  <a:cubicBezTo>
                    <a:pt x="53" y="6154"/>
                    <a:pt x="105" y="6206"/>
                    <a:pt x="158" y="6232"/>
                  </a:cubicBezTo>
                  <a:lnTo>
                    <a:pt x="184" y="6258"/>
                  </a:lnTo>
                  <a:lnTo>
                    <a:pt x="184" y="6232"/>
                  </a:lnTo>
                  <a:cubicBezTo>
                    <a:pt x="524" y="4923"/>
                    <a:pt x="1022" y="3666"/>
                    <a:pt x="1676" y="2540"/>
                  </a:cubicBezTo>
                  <a:cubicBezTo>
                    <a:pt x="2174" y="1676"/>
                    <a:pt x="2750" y="864"/>
                    <a:pt x="3405" y="131"/>
                  </a:cubicBezTo>
                  <a:lnTo>
                    <a:pt x="3431" y="131"/>
                  </a:lnTo>
                  <a:cubicBezTo>
                    <a:pt x="3405" y="131"/>
                    <a:pt x="3405" y="105"/>
                    <a:pt x="3405" y="105"/>
                  </a:cubicBezTo>
                  <a:cubicBezTo>
                    <a:pt x="3352" y="79"/>
                    <a:pt x="3326" y="53"/>
                    <a:pt x="3274" y="26"/>
                  </a:cubicBezTo>
                  <a:cubicBezTo>
                    <a:pt x="3274" y="26"/>
                    <a:pt x="3248" y="0"/>
                    <a:pt x="3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8"/>
          <p:cNvGrpSpPr/>
          <p:nvPr/>
        </p:nvGrpSpPr>
        <p:grpSpPr>
          <a:xfrm>
            <a:off x="8149950" y="3196125"/>
            <a:ext cx="543350" cy="1411872"/>
            <a:chOff x="3739625" y="3597525"/>
            <a:chExt cx="543350" cy="1411872"/>
          </a:xfrm>
        </p:grpSpPr>
        <p:sp>
          <p:nvSpPr>
            <p:cNvPr id="423" name="Google Shape;423;p8"/>
            <p:cNvSpPr/>
            <p:nvPr/>
          </p:nvSpPr>
          <p:spPr>
            <a:xfrm>
              <a:off x="4017825" y="3956225"/>
              <a:ext cx="39250" cy="1053172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8"/>
          <p:cNvGrpSpPr/>
          <p:nvPr/>
        </p:nvGrpSpPr>
        <p:grpSpPr>
          <a:xfrm>
            <a:off x="6517808" y="4534650"/>
            <a:ext cx="3178463" cy="608850"/>
            <a:chOff x="6526503" y="4534650"/>
            <a:chExt cx="3178463" cy="608850"/>
          </a:xfrm>
        </p:grpSpPr>
        <p:grpSp>
          <p:nvGrpSpPr>
            <p:cNvPr id="448" name="Google Shape;448;p8"/>
            <p:cNvGrpSpPr/>
            <p:nvPr/>
          </p:nvGrpSpPr>
          <p:grpSpPr>
            <a:xfrm>
              <a:off x="6526503" y="4608497"/>
              <a:ext cx="1785820" cy="534914"/>
              <a:chOff x="3846325" y="4177475"/>
              <a:chExt cx="2032575" cy="608825"/>
            </a:xfrm>
          </p:grpSpPr>
          <p:sp>
            <p:nvSpPr>
              <p:cNvPr id="449" name="Google Shape;449;p8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8" name="Google Shape;458;p8"/>
            <p:cNvSpPr/>
            <p:nvPr/>
          </p:nvSpPr>
          <p:spPr>
            <a:xfrm>
              <a:off x="7138311" y="4534650"/>
              <a:ext cx="2566656" cy="60885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8"/>
          <p:cNvSpPr/>
          <p:nvPr/>
        </p:nvSpPr>
        <p:spPr>
          <a:xfrm>
            <a:off x="-452700" y="2121850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"/>
          <p:cNvSpPr/>
          <p:nvPr/>
        </p:nvSpPr>
        <p:spPr>
          <a:xfrm>
            <a:off x="6501363" y="-257250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"/>
          <p:cNvSpPr/>
          <p:nvPr/>
        </p:nvSpPr>
        <p:spPr>
          <a:xfrm>
            <a:off x="3127894" y="31245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8"/>
          <p:cNvSpPr/>
          <p:nvPr/>
        </p:nvSpPr>
        <p:spPr>
          <a:xfrm>
            <a:off x="-552271" y="4607992"/>
            <a:ext cx="2256782" cy="535508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8"/>
          <p:cNvGrpSpPr/>
          <p:nvPr/>
        </p:nvGrpSpPr>
        <p:grpSpPr>
          <a:xfrm>
            <a:off x="499488" y="373800"/>
            <a:ext cx="8145025" cy="4123313"/>
            <a:chOff x="499488" y="373800"/>
            <a:chExt cx="8145025" cy="4123313"/>
          </a:xfrm>
        </p:grpSpPr>
        <p:grpSp>
          <p:nvGrpSpPr>
            <p:cNvPr id="464" name="Google Shape;464;p8"/>
            <p:cNvGrpSpPr/>
            <p:nvPr/>
          </p:nvGrpSpPr>
          <p:grpSpPr>
            <a:xfrm>
              <a:off x="547319" y="646388"/>
              <a:ext cx="8049361" cy="3850725"/>
              <a:chOff x="-504511" y="612375"/>
              <a:chExt cx="8049361" cy="3850725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707475" y="639475"/>
                <a:ext cx="53050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096" extrusionOk="0">
                    <a:moveTo>
                      <a:pt x="1074" y="1"/>
                    </a:moveTo>
                    <a:cubicBezTo>
                      <a:pt x="498" y="1"/>
                      <a:pt x="0" y="472"/>
                      <a:pt x="0" y="1048"/>
                    </a:cubicBezTo>
                    <a:cubicBezTo>
                      <a:pt x="0" y="1624"/>
                      <a:pt x="498" y="2095"/>
                      <a:pt x="1074" y="2095"/>
                    </a:cubicBezTo>
                    <a:cubicBezTo>
                      <a:pt x="1650" y="2095"/>
                      <a:pt x="2121" y="1624"/>
                      <a:pt x="2121" y="1048"/>
                    </a:cubicBezTo>
                    <a:cubicBezTo>
                      <a:pt x="2121" y="472"/>
                      <a:pt x="1650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1255300" y="4287525"/>
                <a:ext cx="193150" cy="17557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7023" extrusionOk="0">
                    <a:moveTo>
                      <a:pt x="3882" y="0"/>
                    </a:moveTo>
                    <a:cubicBezTo>
                      <a:pt x="2286" y="0"/>
                      <a:pt x="827" y="1097"/>
                      <a:pt x="446" y="2713"/>
                    </a:cubicBezTo>
                    <a:cubicBezTo>
                      <a:pt x="1" y="4598"/>
                      <a:pt x="1179" y="6483"/>
                      <a:pt x="3064" y="6928"/>
                    </a:cubicBezTo>
                    <a:cubicBezTo>
                      <a:pt x="3334" y="6992"/>
                      <a:pt x="3603" y="7022"/>
                      <a:pt x="3868" y="7022"/>
                    </a:cubicBezTo>
                    <a:cubicBezTo>
                      <a:pt x="5459" y="7022"/>
                      <a:pt x="6898" y="5926"/>
                      <a:pt x="7280" y="4310"/>
                    </a:cubicBezTo>
                    <a:cubicBezTo>
                      <a:pt x="7725" y="2425"/>
                      <a:pt x="6573" y="539"/>
                      <a:pt x="4688" y="94"/>
                    </a:cubicBezTo>
                    <a:cubicBezTo>
                      <a:pt x="4418" y="31"/>
                      <a:pt x="4149" y="0"/>
                      <a:pt x="3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7433550" y="2491650"/>
                <a:ext cx="111300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478" extrusionOk="0">
                    <a:moveTo>
                      <a:pt x="2226" y="0"/>
                    </a:moveTo>
                    <a:cubicBezTo>
                      <a:pt x="995" y="0"/>
                      <a:pt x="0" y="1021"/>
                      <a:pt x="0" y="2252"/>
                    </a:cubicBezTo>
                    <a:cubicBezTo>
                      <a:pt x="0" y="3483"/>
                      <a:pt x="995" y="4478"/>
                      <a:pt x="2226" y="4478"/>
                    </a:cubicBezTo>
                    <a:cubicBezTo>
                      <a:pt x="3456" y="4478"/>
                      <a:pt x="4451" y="3483"/>
                      <a:pt x="4451" y="2252"/>
                    </a:cubicBezTo>
                    <a:cubicBezTo>
                      <a:pt x="4451" y="1021"/>
                      <a:pt x="3456" y="0"/>
                      <a:pt x="2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7135525" y="1626500"/>
                <a:ext cx="8577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3431" extrusionOk="0">
                    <a:moveTo>
                      <a:pt x="1702" y="1"/>
                    </a:moveTo>
                    <a:cubicBezTo>
                      <a:pt x="760" y="1"/>
                      <a:pt x="0" y="760"/>
                      <a:pt x="0" y="1702"/>
                    </a:cubicBezTo>
                    <a:cubicBezTo>
                      <a:pt x="0" y="2645"/>
                      <a:pt x="760" y="3431"/>
                      <a:pt x="1702" y="3431"/>
                    </a:cubicBezTo>
                    <a:cubicBezTo>
                      <a:pt x="2671" y="3431"/>
                      <a:pt x="3430" y="2645"/>
                      <a:pt x="3430" y="1702"/>
                    </a:cubicBezTo>
                    <a:cubicBezTo>
                      <a:pt x="3430" y="760"/>
                      <a:pt x="2671" y="1"/>
                      <a:pt x="1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-504511" y="2370125"/>
                <a:ext cx="8577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3431" extrusionOk="0">
                    <a:moveTo>
                      <a:pt x="1728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72"/>
                      <a:pt x="760" y="3431"/>
                      <a:pt x="1728" y="3431"/>
                    </a:cubicBezTo>
                    <a:cubicBezTo>
                      <a:pt x="2671" y="3431"/>
                      <a:pt x="3430" y="2672"/>
                      <a:pt x="3430" y="1703"/>
                    </a:cubicBezTo>
                    <a:cubicBezTo>
                      <a:pt x="3430" y="760"/>
                      <a:pt x="2671" y="1"/>
                      <a:pt x="1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5208800" y="612375"/>
                <a:ext cx="1885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7542" extrusionOk="0">
                    <a:moveTo>
                      <a:pt x="3771" y="0"/>
                    </a:moveTo>
                    <a:cubicBezTo>
                      <a:pt x="1703" y="0"/>
                      <a:pt x="1" y="1702"/>
                      <a:pt x="1" y="3771"/>
                    </a:cubicBezTo>
                    <a:cubicBezTo>
                      <a:pt x="1" y="5866"/>
                      <a:pt x="1703" y="7541"/>
                      <a:pt x="3771" y="7541"/>
                    </a:cubicBezTo>
                    <a:cubicBezTo>
                      <a:pt x="5866" y="7541"/>
                      <a:pt x="7542" y="5866"/>
                      <a:pt x="7542" y="3771"/>
                    </a:cubicBezTo>
                    <a:cubicBezTo>
                      <a:pt x="7542" y="1702"/>
                      <a:pt x="5866" y="0"/>
                      <a:pt x="37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471;p8"/>
            <p:cNvGrpSpPr/>
            <p:nvPr/>
          </p:nvGrpSpPr>
          <p:grpSpPr>
            <a:xfrm>
              <a:off x="499488" y="373800"/>
              <a:ext cx="8145025" cy="3959363"/>
              <a:chOff x="548275" y="373800"/>
              <a:chExt cx="8145025" cy="3959363"/>
            </a:xfrm>
          </p:grpSpPr>
          <p:sp>
            <p:nvSpPr>
              <p:cNvPr id="472" name="Google Shape;472;p8"/>
              <p:cNvSpPr/>
              <p:nvPr/>
            </p:nvSpPr>
            <p:spPr>
              <a:xfrm>
                <a:off x="5772825" y="2067050"/>
                <a:ext cx="5895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358" extrusionOk="0">
                    <a:moveTo>
                      <a:pt x="1179" y="1"/>
                    </a:moveTo>
                    <a:cubicBezTo>
                      <a:pt x="525" y="1"/>
                      <a:pt x="1" y="524"/>
                      <a:pt x="1" y="1179"/>
                    </a:cubicBezTo>
                    <a:cubicBezTo>
                      <a:pt x="1" y="1833"/>
                      <a:pt x="525" y="2357"/>
                      <a:pt x="1179" y="2357"/>
                    </a:cubicBezTo>
                    <a:cubicBezTo>
                      <a:pt x="1834" y="2357"/>
                      <a:pt x="2357" y="1833"/>
                      <a:pt x="2357" y="1179"/>
                    </a:cubicBezTo>
                    <a:cubicBezTo>
                      <a:pt x="2357" y="524"/>
                      <a:pt x="1834" y="1"/>
                      <a:pt x="1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3611075" y="4215825"/>
                <a:ext cx="5565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2227" extrusionOk="0">
                    <a:moveTo>
                      <a:pt x="1126" y="1"/>
                    </a:moveTo>
                    <a:cubicBezTo>
                      <a:pt x="498" y="1"/>
                      <a:pt x="0" y="498"/>
                      <a:pt x="0" y="1101"/>
                    </a:cubicBezTo>
                    <a:cubicBezTo>
                      <a:pt x="0" y="1729"/>
                      <a:pt x="498" y="2227"/>
                      <a:pt x="1126" y="2227"/>
                    </a:cubicBezTo>
                    <a:cubicBezTo>
                      <a:pt x="1728" y="2227"/>
                      <a:pt x="2226" y="1729"/>
                      <a:pt x="2226" y="1101"/>
                    </a:cubicBezTo>
                    <a:cubicBezTo>
                      <a:pt x="2226" y="498"/>
                      <a:pt x="1728" y="1"/>
                      <a:pt x="11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548275" y="1893500"/>
                <a:ext cx="556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26" extrusionOk="0">
                    <a:moveTo>
                      <a:pt x="1100" y="0"/>
                    </a:moveTo>
                    <a:cubicBezTo>
                      <a:pt x="498" y="0"/>
                      <a:pt x="0" y="498"/>
                      <a:pt x="0" y="1126"/>
                    </a:cubicBezTo>
                    <a:cubicBezTo>
                      <a:pt x="0" y="1728"/>
                      <a:pt x="498" y="2226"/>
                      <a:pt x="1100" y="2226"/>
                    </a:cubicBezTo>
                    <a:cubicBezTo>
                      <a:pt x="1729" y="2226"/>
                      <a:pt x="2226" y="1728"/>
                      <a:pt x="2226" y="1126"/>
                    </a:cubicBezTo>
                    <a:cubicBezTo>
                      <a:pt x="2226" y="498"/>
                      <a:pt x="1729" y="0"/>
                      <a:pt x="1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8517175" y="2067050"/>
                <a:ext cx="1761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6406" extrusionOk="0">
                    <a:moveTo>
                      <a:pt x="3514" y="0"/>
                    </a:moveTo>
                    <a:cubicBezTo>
                      <a:pt x="2063" y="0"/>
                      <a:pt x="755" y="998"/>
                      <a:pt x="420" y="2474"/>
                    </a:cubicBezTo>
                    <a:cubicBezTo>
                      <a:pt x="1" y="4176"/>
                      <a:pt x="1074" y="5904"/>
                      <a:pt x="2802" y="6323"/>
                    </a:cubicBezTo>
                    <a:cubicBezTo>
                      <a:pt x="3043" y="6378"/>
                      <a:pt x="3285" y="6405"/>
                      <a:pt x="3523" y="6405"/>
                    </a:cubicBezTo>
                    <a:cubicBezTo>
                      <a:pt x="4968" y="6405"/>
                      <a:pt x="6292" y="5423"/>
                      <a:pt x="6651" y="3940"/>
                    </a:cubicBezTo>
                    <a:cubicBezTo>
                      <a:pt x="7044" y="2212"/>
                      <a:pt x="5997" y="510"/>
                      <a:pt x="4269" y="91"/>
                    </a:cubicBezTo>
                    <a:cubicBezTo>
                      <a:pt x="4016" y="30"/>
                      <a:pt x="3763" y="0"/>
                      <a:pt x="3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2359875" y="373800"/>
                <a:ext cx="161075" cy="161725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6469" extrusionOk="0">
                    <a:moveTo>
                      <a:pt x="3221" y="1"/>
                    </a:moveTo>
                    <a:cubicBezTo>
                      <a:pt x="1441" y="1"/>
                      <a:pt x="1" y="1441"/>
                      <a:pt x="1" y="3248"/>
                    </a:cubicBezTo>
                    <a:cubicBezTo>
                      <a:pt x="1" y="5028"/>
                      <a:pt x="1441" y="6468"/>
                      <a:pt x="3221" y="6468"/>
                    </a:cubicBezTo>
                    <a:cubicBezTo>
                      <a:pt x="5002" y="6468"/>
                      <a:pt x="6442" y="5028"/>
                      <a:pt x="6442" y="3248"/>
                    </a:cubicBezTo>
                    <a:cubicBezTo>
                      <a:pt x="6442" y="1441"/>
                      <a:pt x="5002" y="1"/>
                      <a:pt x="3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5437775" y="4271613"/>
                <a:ext cx="609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462" extrusionOk="0">
                    <a:moveTo>
                      <a:pt x="1205" y="0"/>
                    </a:moveTo>
                    <a:cubicBezTo>
                      <a:pt x="525" y="0"/>
                      <a:pt x="1" y="550"/>
                      <a:pt x="1" y="1231"/>
                    </a:cubicBezTo>
                    <a:cubicBezTo>
                      <a:pt x="1" y="1911"/>
                      <a:pt x="525" y="2461"/>
                      <a:pt x="1205" y="2461"/>
                    </a:cubicBezTo>
                    <a:cubicBezTo>
                      <a:pt x="1886" y="2461"/>
                      <a:pt x="2436" y="1911"/>
                      <a:pt x="2436" y="1231"/>
                    </a:cubicBezTo>
                    <a:cubicBezTo>
                      <a:pt x="2436" y="550"/>
                      <a:pt x="1886" y="0"/>
                      <a:pt x="1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1328800" y="2936900"/>
                <a:ext cx="4912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964" extrusionOk="0">
                    <a:moveTo>
                      <a:pt x="996" y="0"/>
                    </a:moveTo>
                    <a:cubicBezTo>
                      <a:pt x="446" y="0"/>
                      <a:pt x="1" y="445"/>
                      <a:pt x="1" y="995"/>
                    </a:cubicBezTo>
                    <a:cubicBezTo>
                      <a:pt x="1" y="1519"/>
                      <a:pt x="446" y="1964"/>
                      <a:pt x="996" y="1964"/>
                    </a:cubicBezTo>
                    <a:cubicBezTo>
                      <a:pt x="1519" y="1964"/>
                      <a:pt x="1964" y="1519"/>
                      <a:pt x="1964" y="995"/>
                    </a:cubicBezTo>
                    <a:cubicBezTo>
                      <a:pt x="1964" y="445"/>
                      <a:pt x="1519" y="0"/>
                      <a:pt x="9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4678750" y="492688"/>
                <a:ext cx="93625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86" y="0"/>
                    </a:moveTo>
                    <a:cubicBezTo>
                      <a:pt x="838" y="0"/>
                      <a:pt x="0" y="838"/>
                      <a:pt x="0" y="1860"/>
                    </a:cubicBezTo>
                    <a:cubicBezTo>
                      <a:pt x="0" y="2907"/>
                      <a:pt x="838" y="3745"/>
                      <a:pt x="1886" y="3745"/>
                    </a:cubicBezTo>
                    <a:cubicBezTo>
                      <a:pt x="2907" y="3745"/>
                      <a:pt x="3745" y="2907"/>
                      <a:pt x="3745" y="1860"/>
                    </a:cubicBezTo>
                    <a:cubicBezTo>
                      <a:pt x="3745" y="838"/>
                      <a:pt x="2907" y="0"/>
                      <a:pt x="1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0" name="Google Shape;480;p8"/>
          <p:cNvSpPr txBox="1">
            <a:spLocks noGrp="1"/>
          </p:cNvSpPr>
          <p:nvPr>
            <p:ph type="title"/>
          </p:nvPr>
        </p:nvSpPr>
        <p:spPr>
          <a:xfrm>
            <a:off x="1379100" y="1460850"/>
            <a:ext cx="63858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500"/>
              <a:buNone/>
              <a:defRPr sz="7500">
                <a:solidFill>
                  <a:schemeClr val="accent2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3"/>
          <p:cNvSpPr txBox="1">
            <a:spLocks noGrp="1"/>
          </p:cNvSpPr>
          <p:nvPr>
            <p:ph type="title" hasCustomPrompt="1"/>
          </p:nvPr>
        </p:nvSpPr>
        <p:spPr>
          <a:xfrm>
            <a:off x="1478728" y="15402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1"/>
          </p:nvPr>
        </p:nvSpPr>
        <p:spPr>
          <a:xfrm>
            <a:off x="827200" y="2316405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2"/>
          </p:nvPr>
        </p:nvSpPr>
        <p:spPr>
          <a:xfrm>
            <a:off x="827202" y="3016973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2476313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4"/>
          </p:nvPr>
        </p:nvSpPr>
        <p:spPr>
          <a:xfrm>
            <a:off x="3442950" y="3252487"/>
            <a:ext cx="2258100" cy="8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5"/>
          </p:nvPr>
        </p:nvSpPr>
        <p:spPr>
          <a:xfrm>
            <a:off x="3442951" y="3953055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6" hasCustomPrompt="1"/>
          </p:nvPr>
        </p:nvSpPr>
        <p:spPr>
          <a:xfrm>
            <a:off x="6779372" y="15402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7"/>
          </p:nvPr>
        </p:nvSpPr>
        <p:spPr>
          <a:xfrm>
            <a:off x="6058700" y="2316405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8"/>
          </p:nvPr>
        </p:nvSpPr>
        <p:spPr>
          <a:xfrm>
            <a:off x="6058698" y="3016973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668" name="Google Shape;668;p13"/>
          <p:cNvGrpSpPr/>
          <p:nvPr/>
        </p:nvGrpSpPr>
        <p:grpSpPr>
          <a:xfrm>
            <a:off x="-217510" y="3865438"/>
            <a:ext cx="2786540" cy="1278051"/>
            <a:chOff x="-152400" y="3900063"/>
            <a:chExt cx="2786540" cy="1278051"/>
          </a:xfrm>
        </p:grpSpPr>
        <p:sp>
          <p:nvSpPr>
            <p:cNvPr id="669" name="Google Shape;669;p13"/>
            <p:cNvSpPr/>
            <p:nvPr/>
          </p:nvSpPr>
          <p:spPr>
            <a:xfrm>
              <a:off x="-152400" y="4516900"/>
              <a:ext cx="2786540" cy="661214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13"/>
            <p:cNvGrpSpPr/>
            <p:nvPr/>
          </p:nvGrpSpPr>
          <p:grpSpPr>
            <a:xfrm>
              <a:off x="81288" y="3900063"/>
              <a:ext cx="1373575" cy="1112525"/>
              <a:chOff x="746825" y="3392800"/>
              <a:chExt cx="1373575" cy="1112525"/>
            </a:xfrm>
          </p:grpSpPr>
          <p:sp>
            <p:nvSpPr>
              <p:cNvPr id="671" name="Google Shape;671;p13"/>
              <p:cNvSpPr/>
              <p:nvPr/>
            </p:nvSpPr>
            <p:spPr>
              <a:xfrm>
                <a:off x="746825" y="4283125"/>
                <a:ext cx="18970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7588" h="4723" extrusionOk="0">
                    <a:moveTo>
                      <a:pt x="1194" y="0"/>
                    </a:moveTo>
                    <a:lnTo>
                      <a:pt x="0" y="2945"/>
                    </a:lnTo>
                    <a:lnTo>
                      <a:pt x="6235" y="4722"/>
                    </a:lnTo>
                    <a:lnTo>
                      <a:pt x="7588" y="1778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1478375" y="3586050"/>
                <a:ext cx="120725" cy="246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9844" fill="none" extrusionOk="0">
                    <a:moveTo>
                      <a:pt x="0" y="1"/>
                    </a:moveTo>
                    <a:cubicBezTo>
                      <a:pt x="1937" y="2388"/>
                      <a:pt x="3661" y="5811"/>
                      <a:pt x="4829" y="9843"/>
                    </a:cubicBezTo>
                  </a:path>
                </a:pathLst>
              </a:custGeom>
              <a:noFill/>
              <a:ln w="59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1392150" y="3511775"/>
                <a:ext cx="378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09" fill="none" extrusionOk="0">
                    <a:moveTo>
                      <a:pt x="0" y="0"/>
                    </a:moveTo>
                    <a:cubicBezTo>
                      <a:pt x="505" y="266"/>
                      <a:pt x="1009" y="584"/>
                      <a:pt x="1513" y="1008"/>
                    </a:cubicBezTo>
                  </a:path>
                </a:pathLst>
              </a:custGeom>
              <a:noFill/>
              <a:ln w="59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828400" y="3891525"/>
                <a:ext cx="1292000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1680" h="22217" extrusionOk="0">
                    <a:moveTo>
                      <a:pt x="35009" y="0"/>
                    </a:moveTo>
                    <a:cubicBezTo>
                      <a:pt x="33892" y="0"/>
                      <a:pt x="32760" y="108"/>
                      <a:pt x="31624" y="330"/>
                    </a:cubicBezTo>
                    <a:lnTo>
                      <a:pt x="14777" y="3646"/>
                    </a:lnTo>
                    <a:cubicBezTo>
                      <a:pt x="5943" y="5397"/>
                      <a:pt x="0" y="13462"/>
                      <a:pt x="690" y="22217"/>
                    </a:cubicBezTo>
                    <a:lnTo>
                      <a:pt x="51680" y="12189"/>
                    </a:lnTo>
                    <a:cubicBezTo>
                      <a:pt x="49346" y="4887"/>
                      <a:pt x="42544" y="0"/>
                      <a:pt x="35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022050" y="3392800"/>
                <a:ext cx="709050" cy="669475"/>
              </a:xfrm>
              <a:custGeom>
                <a:avLst/>
                <a:gdLst/>
                <a:ahLst/>
                <a:cxnLst/>
                <a:rect l="l" t="t" r="r" b="b"/>
                <a:pathLst>
                  <a:path w="28362" h="26779" extrusionOk="0">
                    <a:moveTo>
                      <a:pt x="12200" y="0"/>
                    </a:moveTo>
                    <a:cubicBezTo>
                      <a:pt x="11714" y="0"/>
                      <a:pt x="11229" y="47"/>
                      <a:pt x="10745" y="143"/>
                    </a:cubicBezTo>
                    <a:cubicBezTo>
                      <a:pt x="3556" y="1549"/>
                      <a:pt x="1" y="13275"/>
                      <a:pt x="2654" y="26779"/>
                    </a:cubicBezTo>
                    <a:lnTo>
                      <a:pt x="4617" y="26407"/>
                    </a:lnTo>
                    <a:cubicBezTo>
                      <a:pt x="2733" y="16963"/>
                      <a:pt x="4193" y="8049"/>
                      <a:pt x="7774" y="4123"/>
                    </a:cubicBezTo>
                    <a:lnTo>
                      <a:pt x="11886" y="24975"/>
                    </a:lnTo>
                    <a:lnTo>
                      <a:pt x="13823" y="24577"/>
                    </a:lnTo>
                    <a:lnTo>
                      <a:pt x="9525" y="2690"/>
                    </a:lnTo>
                    <a:cubicBezTo>
                      <a:pt x="10029" y="2398"/>
                      <a:pt x="10560" y="2213"/>
                      <a:pt x="11143" y="2080"/>
                    </a:cubicBezTo>
                    <a:cubicBezTo>
                      <a:pt x="11477" y="2015"/>
                      <a:pt x="11813" y="1984"/>
                      <a:pt x="12152" y="1984"/>
                    </a:cubicBezTo>
                    <a:cubicBezTo>
                      <a:pt x="17810" y="1984"/>
                      <a:pt x="24170" y="10772"/>
                      <a:pt x="26398" y="22110"/>
                    </a:cubicBezTo>
                    <a:lnTo>
                      <a:pt x="28361" y="21738"/>
                    </a:lnTo>
                    <a:cubicBezTo>
                      <a:pt x="25861" y="9114"/>
                      <a:pt x="18973" y="0"/>
                      <a:pt x="122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336425" y="3964100"/>
                <a:ext cx="367475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14699" h="10454" extrusionOk="0">
                    <a:moveTo>
                      <a:pt x="13664" y="0"/>
                    </a:moveTo>
                    <a:lnTo>
                      <a:pt x="1" y="2680"/>
                    </a:lnTo>
                    <a:cubicBezTo>
                      <a:pt x="1" y="2813"/>
                      <a:pt x="27" y="2945"/>
                      <a:pt x="54" y="3104"/>
                    </a:cubicBezTo>
                    <a:cubicBezTo>
                      <a:pt x="917" y="7396"/>
                      <a:pt x="4121" y="10453"/>
                      <a:pt x="7510" y="10453"/>
                    </a:cubicBezTo>
                    <a:cubicBezTo>
                      <a:pt x="7871" y="10453"/>
                      <a:pt x="8234" y="10418"/>
                      <a:pt x="8597" y="10347"/>
                    </a:cubicBezTo>
                    <a:cubicBezTo>
                      <a:pt x="12390" y="9604"/>
                      <a:pt x="14698" y="5147"/>
                      <a:pt x="13743" y="398"/>
                    </a:cubicBezTo>
                    <a:cubicBezTo>
                      <a:pt x="13717" y="266"/>
                      <a:pt x="13690" y="133"/>
                      <a:pt x="13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377550" y="4026450"/>
                <a:ext cx="789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990" fill="none" extrusionOk="0">
                    <a:moveTo>
                      <a:pt x="1" y="637"/>
                    </a:moveTo>
                    <a:cubicBezTo>
                      <a:pt x="399" y="1459"/>
                      <a:pt x="1142" y="1990"/>
                      <a:pt x="1858" y="1831"/>
                    </a:cubicBezTo>
                    <a:cubicBezTo>
                      <a:pt x="2601" y="1698"/>
                      <a:pt x="3078" y="955"/>
                      <a:pt x="3158" y="0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059875" y="4114650"/>
                <a:ext cx="1034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824" fill="none" extrusionOk="0">
                    <a:moveTo>
                      <a:pt x="0" y="823"/>
                    </a:moveTo>
                    <a:lnTo>
                      <a:pt x="4139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066500" y="4147150"/>
                <a:ext cx="10350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824" fill="none" extrusionOk="0">
                    <a:moveTo>
                      <a:pt x="0" y="823"/>
                    </a:moveTo>
                    <a:lnTo>
                      <a:pt x="4139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073125" y="4179650"/>
                <a:ext cx="1028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823" fill="none" extrusionOk="0">
                    <a:moveTo>
                      <a:pt x="1" y="823"/>
                    </a:moveTo>
                    <a:lnTo>
                      <a:pt x="4113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865700" y="3924975"/>
                <a:ext cx="17577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6129" fill="none" extrusionOk="0">
                    <a:moveTo>
                      <a:pt x="7031" y="5041"/>
                    </a:moveTo>
                    <a:cubicBezTo>
                      <a:pt x="6580" y="5333"/>
                      <a:pt x="6076" y="5518"/>
                      <a:pt x="5519" y="5624"/>
                    </a:cubicBezTo>
                    <a:cubicBezTo>
                      <a:pt x="3051" y="6129"/>
                      <a:pt x="637" y="4510"/>
                      <a:pt x="160" y="2043"/>
                    </a:cubicBezTo>
                    <a:cubicBezTo>
                      <a:pt x="1" y="1327"/>
                      <a:pt x="27" y="637"/>
                      <a:pt x="213" y="0"/>
                    </a:cubicBezTo>
                  </a:path>
                </a:pathLst>
              </a:custGeom>
              <a:solidFill>
                <a:schemeClr val="lt1"/>
              </a:solidFill>
              <a:ln w="59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911975" y="4232700"/>
                <a:ext cx="3163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934" fill="none" extrusionOk="0">
                    <a:moveTo>
                      <a:pt x="12655" y="5572"/>
                    </a:moveTo>
                    <a:cubicBezTo>
                      <a:pt x="12655" y="5519"/>
                      <a:pt x="12628" y="5493"/>
                      <a:pt x="12628" y="5466"/>
                    </a:cubicBezTo>
                    <a:cubicBezTo>
                      <a:pt x="11991" y="2150"/>
                      <a:pt x="8781" y="1"/>
                      <a:pt x="5465" y="638"/>
                    </a:cubicBezTo>
                    <a:cubicBezTo>
                      <a:pt x="2149" y="1301"/>
                      <a:pt x="0" y="4511"/>
                      <a:pt x="663" y="7827"/>
                    </a:cubicBezTo>
                    <a:cubicBezTo>
                      <a:pt x="663" y="7854"/>
                      <a:pt x="663" y="7880"/>
                      <a:pt x="690" y="7933"/>
                    </a:cubicBez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962375" y="4292375"/>
                <a:ext cx="231500" cy="212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8518" extrusionOk="0">
                    <a:moveTo>
                      <a:pt x="4624" y="1"/>
                    </a:moveTo>
                    <a:cubicBezTo>
                      <a:pt x="4350" y="1"/>
                      <a:pt x="4072" y="27"/>
                      <a:pt x="3794" y="81"/>
                    </a:cubicBezTo>
                    <a:cubicBezTo>
                      <a:pt x="1486" y="532"/>
                      <a:pt x="0" y="2761"/>
                      <a:pt x="451" y="5069"/>
                    </a:cubicBezTo>
                    <a:cubicBezTo>
                      <a:pt x="849" y="7102"/>
                      <a:pt x="2625" y="8518"/>
                      <a:pt x="4621" y="8518"/>
                    </a:cubicBezTo>
                    <a:cubicBezTo>
                      <a:pt x="4890" y="8518"/>
                      <a:pt x="5164" y="8492"/>
                      <a:pt x="5439" y="8438"/>
                    </a:cubicBezTo>
                    <a:cubicBezTo>
                      <a:pt x="7747" y="7987"/>
                      <a:pt x="9259" y="5732"/>
                      <a:pt x="8808" y="3424"/>
                    </a:cubicBezTo>
                    <a:cubicBezTo>
                      <a:pt x="8412" y="1394"/>
                      <a:pt x="6620" y="1"/>
                      <a:pt x="4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014100" y="4340250"/>
                <a:ext cx="12737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4681" extrusionOk="0">
                    <a:moveTo>
                      <a:pt x="2577" y="0"/>
                    </a:moveTo>
                    <a:cubicBezTo>
                      <a:pt x="2419" y="0"/>
                      <a:pt x="2258" y="16"/>
                      <a:pt x="2096" y="50"/>
                    </a:cubicBezTo>
                    <a:cubicBezTo>
                      <a:pt x="823" y="289"/>
                      <a:pt x="1" y="1509"/>
                      <a:pt x="266" y="2782"/>
                    </a:cubicBezTo>
                    <a:cubicBezTo>
                      <a:pt x="477" y="3907"/>
                      <a:pt x="1475" y="4681"/>
                      <a:pt x="2565" y="4681"/>
                    </a:cubicBezTo>
                    <a:cubicBezTo>
                      <a:pt x="2708" y="4681"/>
                      <a:pt x="2853" y="4667"/>
                      <a:pt x="2998" y="4639"/>
                    </a:cubicBezTo>
                    <a:cubicBezTo>
                      <a:pt x="4272" y="4374"/>
                      <a:pt x="5094" y="3154"/>
                      <a:pt x="4856" y="1880"/>
                    </a:cubicBezTo>
                    <a:cubicBezTo>
                      <a:pt x="4647" y="768"/>
                      <a:pt x="3670" y="0"/>
                      <a:pt x="2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041950" y="4362700"/>
                <a:ext cx="72325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93" fill="none" extrusionOk="0">
                    <a:moveTo>
                      <a:pt x="2760" y="1195"/>
                    </a:moveTo>
                    <a:cubicBezTo>
                      <a:pt x="2893" y="1911"/>
                      <a:pt x="2415" y="2601"/>
                      <a:pt x="1699" y="2733"/>
                    </a:cubicBezTo>
                    <a:cubicBezTo>
                      <a:pt x="982" y="2892"/>
                      <a:pt x="293" y="2415"/>
                      <a:pt x="133" y="1699"/>
                    </a:cubicBezTo>
                    <a:cubicBezTo>
                      <a:pt x="1" y="982"/>
                      <a:pt x="478" y="266"/>
                      <a:pt x="1195" y="133"/>
                    </a:cubicBezTo>
                    <a:cubicBezTo>
                      <a:pt x="1911" y="1"/>
                      <a:pt x="2601" y="452"/>
                      <a:pt x="2760" y="1195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676675" y="4082150"/>
                <a:ext cx="3164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12656" h="7907" fill="none" extrusionOk="0">
                    <a:moveTo>
                      <a:pt x="12655" y="5572"/>
                    </a:moveTo>
                    <a:cubicBezTo>
                      <a:pt x="12629" y="5519"/>
                      <a:pt x="12629" y="5492"/>
                      <a:pt x="12629" y="5466"/>
                    </a:cubicBezTo>
                    <a:cubicBezTo>
                      <a:pt x="11965" y="2150"/>
                      <a:pt x="8755" y="1"/>
                      <a:pt x="5466" y="637"/>
                    </a:cubicBezTo>
                    <a:cubicBezTo>
                      <a:pt x="2150" y="1301"/>
                      <a:pt x="1" y="4511"/>
                      <a:pt x="637" y="7827"/>
                    </a:cubicBezTo>
                    <a:cubicBezTo>
                      <a:pt x="664" y="7853"/>
                      <a:pt x="664" y="7880"/>
                      <a:pt x="664" y="7907"/>
                    </a:cubicBez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726425" y="4141575"/>
                <a:ext cx="232825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8520" extrusionOk="0">
                    <a:moveTo>
                      <a:pt x="4666" y="1"/>
                    </a:moveTo>
                    <a:cubicBezTo>
                      <a:pt x="2689" y="1"/>
                      <a:pt x="917" y="1368"/>
                      <a:pt x="478" y="3381"/>
                    </a:cubicBezTo>
                    <a:cubicBezTo>
                      <a:pt x="0" y="5689"/>
                      <a:pt x="1459" y="7944"/>
                      <a:pt x="3768" y="8421"/>
                    </a:cubicBezTo>
                    <a:cubicBezTo>
                      <a:pt x="4068" y="8488"/>
                      <a:pt x="4369" y="8520"/>
                      <a:pt x="4666" y="8520"/>
                    </a:cubicBezTo>
                    <a:cubicBezTo>
                      <a:pt x="6620" y="8520"/>
                      <a:pt x="8394" y="7139"/>
                      <a:pt x="8808" y="5158"/>
                    </a:cubicBezTo>
                    <a:cubicBezTo>
                      <a:pt x="9312" y="2850"/>
                      <a:pt x="7827" y="595"/>
                      <a:pt x="5545" y="91"/>
                    </a:cubicBezTo>
                    <a:cubicBezTo>
                      <a:pt x="5250" y="30"/>
                      <a:pt x="4956" y="1"/>
                      <a:pt x="4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778825" y="4189675"/>
                <a:ext cx="12735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4682" extrusionOk="0">
                    <a:moveTo>
                      <a:pt x="2575" y="1"/>
                    </a:moveTo>
                    <a:cubicBezTo>
                      <a:pt x="2418" y="1"/>
                      <a:pt x="2257" y="17"/>
                      <a:pt x="2096" y="51"/>
                    </a:cubicBezTo>
                    <a:cubicBezTo>
                      <a:pt x="823" y="289"/>
                      <a:pt x="0" y="1510"/>
                      <a:pt x="265" y="2783"/>
                    </a:cubicBezTo>
                    <a:cubicBezTo>
                      <a:pt x="476" y="3908"/>
                      <a:pt x="1475" y="4681"/>
                      <a:pt x="2564" y="4681"/>
                    </a:cubicBezTo>
                    <a:cubicBezTo>
                      <a:pt x="2708" y="4681"/>
                      <a:pt x="2853" y="4668"/>
                      <a:pt x="2998" y="4640"/>
                    </a:cubicBezTo>
                    <a:cubicBezTo>
                      <a:pt x="4271" y="4375"/>
                      <a:pt x="5094" y="3155"/>
                      <a:pt x="4855" y="1881"/>
                    </a:cubicBezTo>
                    <a:cubicBezTo>
                      <a:pt x="4623" y="769"/>
                      <a:pt x="3663" y="1"/>
                      <a:pt x="25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806675" y="4211475"/>
                <a:ext cx="723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920" fill="none" extrusionOk="0">
                    <a:moveTo>
                      <a:pt x="2733" y="1195"/>
                    </a:moveTo>
                    <a:cubicBezTo>
                      <a:pt x="2892" y="1938"/>
                      <a:pt x="2415" y="2627"/>
                      <a:pt x="1698" y="2760"/>
                    </a:cubicBezTo>
                    <a:cubicBezTo>
                      <a:pt x="982" y="2919"/>
                      <a:pt x="266" y="2442"/>
                      <a:pt x="133" y="1725"/>
                    </a:cubicBezTo>
                    <a:cubicBezTo>
                      <a:pt x="0" y="1009"/>
                      <a:pt x="451" y="293"/>
                      <a:pt x="1194" y="160"/>
                    </a:cubicBezTo>
                    <a:cubicBezTo>
                      <a:pt x="1911" y="1"/>
                      <a:pt x="2600" y="479"/>
                      <a:pt x="2733" y="1195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0" name="Google Shape;690;p13"/>
          <p:cNvGrpSpPr/>
          <p:nvPr/>
        </p:nvGrpSpPr>
        <p:grpSpPr>
          <a:xfrm>
            <a:off x="6407728" y="3456006"/>
            <a:ext cx="2953782" cy="1687482"/>
            <a:chOff x="6481313" y="3456006"/>
            <a:chExt cx="2953782" cy="1687482"/>
          </a:xfrm>
        </p:grpSpPr>
        <p:sp>
          <p:nvSpPr>
            <p:cNvPr id="691" name="Google Shape;691;p13"/>
            <p:cNvSpPr/>
            <p:nvPr/>
          </p:nvSpPr>
          <p:spPr>
            <a:xfrm>
              <a:off x="6481313" y="4482300"/>
              <a:ext cx="2953782" cy="661188"/>
            </a:xfrm>
            <a:custGeom>
              <a:avLst/>
              <a:gdLst/>
              <a:ahLst/>
              <a:cxnLst/>
              <a:rect l="l" t="t" r="r" b="b"/>
              <a:pathLst>
                <a:path w="100409" h="22476" extrusionOk="0">
                  <a:moveTo>
                    <a:pt x="56124" y="1"/>
                  </a:moveTo>
                  <a:cubicBezTo>
                    <a:pt x="55965" y="1"/>
                    <a:pt x="55807" y="2"/>
                    <a:pt x="55648" y="6"/>
                  </a:cubicBezTo>
                  <a:cubicBezTo>
                    <a:pt x="49108" y="135"/>
                    <a:pt x="42690" y="3098"/>
                    <a:pt x="38562" y="7890"/>
                  </a:cubicBezTo>
                  <a:cubicBezTo>
                    <a:pt x="35923" y="10957"/>
                    <a:pt x="33883" y="14956"/>
                    <a:pt x="29917" y="16235"/>
                  </a:cubicBezTo>
                  <a:cubicBezTo>
                    <a:pt x="29002" y="16529"/>
                    <a:pt x="28080" y="16650"/>
                    <a:pt x="27152" y="16650"/>
                  </a:cubicBezTo>
                  <a:cubicBezTo>
                    <a:pt x="23463" y="16650"/>
                    <a:pt x="19678" y="14738"/>
                    <a:pt x="15882" y="14195"/>
                  </a:cubicBezTo>
                  <a:cubicBezTo>
                    <a:pt x="15225" y="14102"/>
                    <a:pt x="14564" y="14057"/>
                    <a:pt x="13906" y="14057"/>
                  </a:cubicBezTo>
                  <a:cubicBezTo>
                    <a:pt x="8119" y="14057"/>
                    <a:pt x="2435" y="17519"/>
                    <a:pt x="1" y="22475"/>
                  </a:cubicBezTo>
                  <a:lnTo>
                    <a:pt x="100409" y="22475"/>
                  </a:lnTo>
                  <a:cubicBezTo>
                    <a:pt x="99713" y="19440"/>
                    <a:pt x="95917" y="17214"/>
                    <a:pt x="92404" y="16623"/>
                  </a:cubicBezTo>
                  <a:cubicBezTo>
                    <a:pt x="88235" y="15919"/>
                    <a:pt x="83695" y="16340"/>
                    <a:pt x="80060" y="14300"/>
                  </a:cubicBezTo>
                  <a:cubicBezTo>
                    <a:pt x="77114" y="12633"/>
                    <a:pt x="75341" y="9638"/>
                    <a:pt x="73067" y="7210"/>
                  </a:cubicBezTo>
                  <a:cubicBezTo>
                    <a:pt x="68842" y="2692"/>
                    <a:pt x="62505" y="1"/>
                    <a:pt x="561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2" name="Google Shape;692;p13"/>
            <p:cNvGrpSpPr/>
            <p:nvPr/>
          </p:nvGrpSpPr>
          <p:grpSpPr>
            <a:xfrm>
              <a:off x="8316797" y="3456006"/>
              <a:ext cx="959470" cy="1525295"/>
              <a:chOff x="5058500" y="579525"/>
              <a:chExt cx="453500" cy="720975"/>
            </a:xfrm>
          </p:grpSpPr>
          <p:sp>
            <p:nvSpPr>
              <p:cNvPr id="693" name="Google Shape;693;p13"/>
              <p:cNvSpPr/>
              <p:nvPr/>
            </p:nvSpPr>
            <p:spPr>
              <a:xfrm>
                <a:off x="5180725" y="579525"/>
                <a:ext cx="2088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5706" extrusionOk="0">
                    <a:moveTo>
                      <a:pt x="4181" y="1"/>
                    </a:moveTo>
                    <a:cubicBezTo>
                      <a:pt x="3851" y="1"/>
                      <a:pt x="3521" y="132"/>
                      <a:pt x="3335" y="395"/>
                    </a:cubicBezTo>
                    <a:lnTo>
                      <a:pt x="3327" y="395"/>
                    </a:lnTo>
                    <a:lnTo>
                      <a:pt x="1854" y="2459"/>
                    </a:lnTo>
                    <a:lnTo>
                      <a:pt x="381" y="4515"/>
                    </a:lnTo>
                    <a:cubicBezTo>
                      <a:pt x="0" y="5042"/>
                      <a:pt x="478" y="5705"/>
                      <a:pt x="1231" y="5705"/>
                    </a:cubicBezTo>
                    <a:lnTo>
                      <a:pt x="7131" y="5705"/>
                    </a:lnTo>
                    <a:cubicBezTo>
                      <a:pt x="7884" y="5705"/>
                      <a:pt x="8354" y="5050"/>
                      <a:pt x="7981" y="4515"/>
                    </a:cubicBezTo>
                    <a:lnTo>
                      <a:pt x="6500" y="2459"/>
                    </a:lnTo>
                    <a:lnTo>
                      <a:pt x="5027" y="395"/>
                    </a:lnTo>
                    <a:cubicBezTo>
                      <a:pt x="4841" y="132"/>
                      <a:pt x="4511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5266525" y="600400"/>
                <a:ext cx="150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743" extrusionOk="0">
                    <a:moveTo>
                      <a:pt x="507" y="0"/>
                    </a:moveTo>
                    <a:cubicBezTo>
                      <a:pt x="480" y="0"/>
                      <a:pt x="453" y="13"/>
                      <a:pt x="437" y="38"/>
                    </a:cubicBezTo>
                    <a:lnTo>
                      <a:pt x="33" y="605"/>
                    </a:lnTo>
                    <a:cubicBezTo>
                      <a:pt x="0" y="645"/>
                      <a:pt x="8" y="694"/>
                      <a:pt x="49" y="726"/>
                    </a:cubicBezTo>
                    <a:cubicBezTo>
                      <a:pt x="65" y="734"/>
                      <a:pt x="81" y="742"/>
                      <a:pt x="97" y="742"/>
                    </a:cubicBezTo>
                    <a:cubicBezTo>
                      <a:pt x="122" y="742"/>
                      <a:pt x="146" y="726"/>
                      <a:pt x="162" y="702"/>
                    </a:cubicBezTo>
                    <a:lnTo>
                      <a:pt x="575" y="135"/>
                    </a:lnTo>
                    <a:cubicBezTo>
                      <a:pt x="599" y="95"/>
                      <a:pt x="591" y="46"/>
                      <a:pt x="551" y="14"/>
                    </a:cubicBezTo>
                    <a:cubicBezTo>
                      <a:pt x="539" y="5"/>
                      <a:pt x="523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5227050" y="623850"/>
                <a:ext cx="378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2014" extrusionOk="0">
                    <a:moveTo>
                      <a:pt x="1416" y="1"/>
                    </a:moveTo>
                    <a:cubicBezTo>
                      <a:pt x="1390" y="1"/>
                      <a:pt x="1364" y="11"/>
                      <a:pt x="1345" y="31"/>
                    </a:cubicBezTo>
                    <a:lnTo>
                      <a:pt x="25" y="1876"/>
                    </a:lnTo>
                    <a:cubicBezTo>
                      <a:pt x="1" y="1917"/>
                      <a:pt x="9" y="1965"/>
                      <a:pt x="41" y="1998"/>
                    </a:cubicBezTo>
                    <a:cubicBezTo>
                      <a:pt x="58" y="2006"/>
                      <a:pt x="74" y="2014"/>
                      <a:pt x="90" y="2014"/>
                    </a:cubicBezTo>
                    <a:lnTo>
                      <a:pt x="98" y="2014"/>
                    </a:lnTo>
                    <a:cubicBezTo>
                      <a:pt x="122" y="2014"/>
                      <a:pt x="147" y="1998"/>
                      <a:pt x="163" y="1982"/>
                    </a:cubicBezTo>
                    <a:lnTo>
                      <a:pt x="1482" y="128"/>
                    </a:lnTo>
                    <a:cubicBezTo>
                      <a:pt x="1515" y="96"/>
                      <a:pt x="1498" y="39"/>
                      <a:pt x="1466" y="15"/>
                    </a:cubicBezTo>
                    <a:cubicBezTo>
                      <a:pt x="1450" y="5"/>
                      <a:pt x="1433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5192650" y="728425"/>
                <a:ext cx="185200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78" extrusionOk="0">
                    <a:moveTo>
                      <a:pt x="1741" y="0"/>
                    </a:moveTo>
                    <a:cubicBezTo>
                      <a:pt x="778" y="0"/>
                      <a:pt x="1" y="777"/>
                      <a:pt x="1" y="1732"/>
                    </a:cubicBezTo>
                    <a:lnTo>
                      <a:pt x="1" y="4946"/>
                    </a:lnTo>
                    <a:cubicBezTo>
                      <a:pt x="1" y="5901"/>
                      <a:pt x="786" y="6678"/>
                      <a:pt x="1741" y="6678"/>
                    </a:cubicBezTo>
                    <a:lnTo>
                      <a:pt x="5667" y="6678"/>
                    </a:lnTo>
                    <a:cubicBezTo>
                      <a:pt x="6630" y="6678"/>
                      <a:pt x="7407" y="5901"/>
                      <a:pt x="7407" y="4946"/>
                    </a:cubicBezTo>
                    <a:lnTo>
                      <a:pt x="7407" y="1732"/>
                    </a:lnTo>
                    <a:cubicBezTo>
                      <a:pt x="7407" y="777"/>
                      <a:pt x="6630" y="0"/>
                      <a:pt x="5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5210475" y="746625"/>
                <a:ext cx="42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393" extrusionOk="0">
                    <a:moveTo>
                      <a:pt x="81" y="1"/>
                    </a:moveTo>
                    <a:cubicBezTo>
                      <a:pt x="41" y="1"/>
                      <a:pt x="0" y="41"/>
                      <a:pt x="0" y="90"/>
                    </a:cubicBezTo>
                    <a:lnTo>
                      <a:pt x="0" y="3303"/>
                    </a:lnTo>
                    <a:cubicBezTo>
                      <a:pt x="0" y="3352"/>
                      <a:pt x="41" y="3392"/>
                      <a:pt x="81" y="3392"/>
                    </a:cubicBezTo>
                    <a:cubicBezTo>
                      <a:pt x="130" y="3392"/>
                      <a:pt x="170" y="3352"/>
                      <a:pt x="170" y="3303"/>
                    </a:cubicBezTo>
                    <a:lnTo>
                      <a:pt x="170" y="90"/>
                    </a:lnTo>
                    <a:cubicBezTo>
                      <a:pt x="170" y="41"/>
                      <a:pt x="130" y="1"/>
                      <a:pt x="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5096750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2" y="1"/>
                    </a:moveTo>
                    <a:cubicBezTo>
                      <a:pt x="777" y="1"/>
                      <a:pt x="0" y="778"/>
                      <a:pt x="0" y="1733"/>
                    </a:cubicBezTo>
                    <a:lnTo>
                      <a:pt x="0" y="4946"/>
                    </a:lnTo>
                    <a:cubicBezTo>
                      <a:pt x="0" y="5910"/>
                      <a:pt x="777" y="6687"/>
                      <a:pt x="1732" y="6687"/>
                    </a:cubicBezTo>
                    <a:lnTo>
                      <a:pt x="5666" y="6687"/>
                    </a:lnTo>
                    <a:cubicBezTo>
                      <a:pt x="6621" y="6687"/>
                      <a:pt x="7398" y="5910"/>
                      <a:pt x="7398" y="4946"/>
                    </a:cubicBezTo>
                    <a:lnTo>
                      <a:pt x="7398" y="1733"/>
                    </a:lnTo>
                    <a:cubicBezTo>
                      <a:pt x="7398" y="778"/>
                      <a:pt x="6621" y="1"/>
                      <a:pt x="5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5114350" y="929550"/>
                <a:ext cx="4275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19" extrusionOk="0">
                    <a:moveTo>
                      <a:pt x="89" y="1"/>
                    </a:moveTo>
                    <a:cubicBezTo>
                      <a:pt x="41" y="1"/>
                      <a:pt x="0" y="41"/>
                      <a:pt x="0" y="82"/>
                    </a:cubicBezTo>
                    <a:lnTo>
                      <a:pt x="0" y="2437"/>
                    </a:lnTo>
                    <a:cubicBezTo>
                      <a:pt x="0" y="2486"/>
                      <a:pt x="41" y="2518"/>
                      <a:pt x="89" y="2518"/>
                    </a:cubicBezTo>
                    <a:cubicBezTo>
                      <a:pt x="130" y="2518"/>
                      <a:pt x="170" y="2486"/>
                      <a:pt x="170" y="2437"/>
                    </a:cubicBezTo>
                    <a:lnTo>
                      <a:pt x="170" y="82"/>
                    </a:lnTo>
                    <a:cubicBezTo>
                      <a:pt x="170" y="41"/>
                      <a:pt x="130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5288775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3" y="1"/>
                    </a:moveTo>
                    <a:cubicBezTo>
                      <a:pt x="778" y="1"/>
                      <a:pt x="1" y="778"/>
                      <a:pt x="1" y="1733"/>
                    </a:cubicBezTo>
                    <a:lnTo>
                      <a:pt x="1" y="4946"/>
                    </a:lnTo>
                    <a:cubicBezTo>
                      <a:pt x="1" y="5910"/>
                      <a:pt x="778" y="6687"/>
                      <a:pt x="1733" y="6687"/>
                    </a:cubicBezTo>
                    <a:lnTo>
                      <a:pt x="5667" y="6687"/>
                    </a:lnTo>
                    <a:cubicBezTo>
                      <a:pt x="6622" y="6687"/>
                      <a:pt x="7399" y="5910"/>
                      <a:pt x="7399" y="4946"/>
                    </a:cubicBezTo>
                    <a:lnTo>
                      <a:pt x="7399" y="1733"/>
                    </a:lnTo>
                    <a:cubicBezTo>
                      <a:pt x="7399" y="778"/>
                      <a:pt x="6622" y="1"/>
                      <a:pt x="56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5306575" y="957075"/>
                <a:ext cx="407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806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1725"/>
                    </a:lnTo>
                    <a:cubicBezTo>
                      <a:pt x="1" y="1765"/>
                      <a:pt x="33" y="1806"/>
                      <a:pt x="82" y="1806"/>
                    </a:cubicBezTo>
                    <a:cubicBezTo>
                      <a:pt x="130" y="1806"/>
                      <a:pt x="163" y="1765"/>
                      <a:pt x="163" y="1725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5306575" y="931575"/>
                <a:ext cx="4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97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608"/>
                    </a:lnTo>
                    <a:cubicBezTo>
                      <a:pt x="1" y="656"/>
                      <a:pt x="33" y="697"/>
                      <a:pt x="82" y="697"/>
                    </a:cubicBezTo>
                    <a:cubicBezTo>
                      <a:pt x="130" y="697"/>
                      <a:pt x="163" y="656"/>
                      <a:pt x="163" y="608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5058500" y="1076675"/>
                <a:ext cx="453500" cy="223825"/>
              </a:xfrm>
              <a:custGeom>
                <a:avLst/>
                <a:gdLst/>
                <a:ahLst/>
                <a:cxnLst/>
                <a:rect l="l" t="t" r="r" b="b"/>
                <a:pathLst>
                  <a:path w="18140" h="8953" extrusionOk="0">
                    <a:moveTo>
                      <a:pt x="1587" y="0"/>
                    </a:moveTo>
                    <a:cubicBezTo>
                      <a:pt x="713" y="0"/>
                      <a:pt x="0" y="713"/>
                      <a:pt x="0" y="1587"/>
                    </a:cubicBezTo>
                    <a:lnTo>
                      <a:pt x="0" y="7366"/>
                    </a:lnTo>
                    <a:cubicBezTo>
                      <a:pt x="0" y="8240"/>
                      <a:pt x="713" y="8952"/>
                      <a:pt x="1587" y="8952"/>
                    </a:cubicBezTo>
                    <a:lnTo>
                      <a:pt x="4679" y="8952"/>
                    </a:lnTo>
                    <a:cubicBezTo>
                      <a:pt x="4663" y="8807"/>
                      <a:pt x="4655" y="8669"/>
                      <a:pt x="4655" y="8523"/>
                    </a:cubicBezTo>
                    <a:cubicBezTo>
                      <a:pt x="4655" y="6306"/>
                      <a:pt x="6630" y="4501"/>
                      <a:pt x="9066" y="4501"/>
                    </a:cubicBezTo>
                    <a:cubicBezTo>
                      <a:pt x="11510" y="4501"/>
                      <a:pt x="13485" y="6306"/>
                      <a:pt x="13485" y="8523"/>
                    </a:cubicBezTo>
                    <a:cubicBezTo>
                      <a:pt x="13485" y="8669"/>
                      <a:pt x="13477" y="8807"/>
                      <a:pt x="13461" y="8952"/>
                    </a:cubicBezTo>
                    <a:lnTo>
                      <a:pt x="16553" y="8952"/>
                    </a:lnTo>
                    <a:cubicBezTo>
                      <a:pt x="17427" y="8952"/>
                      <a:pt x="18139" y="8240"/>
                      <a:pt x="18139" y="7366"/>
                    </a:cubicBezTo>
                    <a:lnTo>
                      <a:pt x="18139" y="1587"/>
                    </a:lnTo>
                    <a:cubicBezTo>
                      <a:pt x="18139" y="713"/>
                      <a:pt x="17427" y="0"/>
                      <a:pt x="16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13"/>
            <p:cNvGrpSpPr/>
            <p:nvPr/>
          </p:nvGrpSpPr>
          <p:grpSpPr>
            <a:xfrm>
              <a:off x="7289251" y="4125726"/>
              <a:ext cx="467641" cy="661187"/>
              <a:chOff x="4720775" y="983425"/>
              <a:chExt cx="257625" cy="364250"/>
            </a:xfrm>
          </p:grpSpPr>
          <p:sp>
            <p:nvSpPr>
              <p:cNvPr id="705" name="Google Shape;705;p13"/>
              <p:cNvSpPr/>
              <p:nvPr/>
            </p:nvSpPr>
            <p:spPr>
              <a:xfrm>
                <a:off x="4856950" y="1185800"/>
                <a:ext cx="1196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6475" extrusionOk="0">
                    <a:moveTo>
                      <a:pt x="1203" y="0"/>
                    </a:moveTo>
                    <a:cubicBezTo>
                      <a:pt x="1094" y="0"/>
                      <a:pt x="985" y="26"/>
                      <a:pt x="883" y="79"/>
                    </a:cubicBezTo>
                    <a:lnTo>
                      <a:pt x="842" y="95"/>
                    </a:lnTo>
                    <a:lnTo>
                      <a:pt x="511" y="265"/>
                    </a:lnTo>
                    <a:lnTo>
                      <a:pt x="470" y="289"/>
                    </a:lnTo>
                    <a:cubicBezTo>
                      <a:pt x="146" y="451"/>
                      <a:pt x="1" y="848"/>
                      <a:pt x="138" y="1188"/>
                    </a:cubicBezTo>
                    <a:lnTo>
                      <a:pt x="2097" y="6020"/>
                    </a:lnTo>
                    <a:cubicBezTo>
                      <a:pt x="2215" y="6303"/>
                      <a:pt x="2488" y="6475"/>
                      <a:pt x="2768" y="6475"/>
                    </a:cubicBezTo>
                    <a:cubicBezTo>
                      <a:pt x="2872" y="6475"/>
                      <a:pt x="2978" y="6451"/>
                      <a:pt x="3076" y="6400"/>
                    </a:cubicBezTo>
                    <a:lnTo>
                      <a:pt x="4299" y="5777"/>
                    </a:lnTo>
                    <a:cubicBezTo>
                      <a:pt x="4663" y="5591"/>
                      <a:pt x="4784" y="5122"/>
                      <a:pt x="4566" y="4757"/>
                    </a:cubicBezTo>
                    <a:lnTo>
                      <a:pt x="1806" y="338"/>
                    </a:lnTo>
                    <a:cubicBezTo>
                      <a:pt x="1672" y="121"/>
                      <a:pt x="1440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4720775" y="983425"/>
                <a:ext cx="257625" cy="275425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1017" extrusionOk="0">
                    <a:moveTo>
                      <a:pt x="2913" y="1"/>
                    </a:moveTo>
                    <a:cubicBezTo>
                      <a:pt x="2587" y="1"/>
                      <a:pt x="2283" y="68"/>
                      <a:pt x="2008" y="209"/>
                    </a:cubicBezTo>
                    <a:cubicBezTo>
                      <a:pt x="0" y="1229"/>
                      <a:pt x="243" y="5770"/>
                      <a:pt x="2493" y="10546"/>
                    </a:cubicBezTo>
                    <a:cubicBezTo>
                      <a:pt x="2628" y="10839"/>
                      <a:pt x="2905" y="11017"/>
                      <a:pt x="3169" y="11017"/>
                    </a:cubicBezTo>
                    <a:cubicBezTo>
                      <a:pt x="3254" y="11017"/>
                      <a:pt x="3339" y="10998"/>
                      <a:pt x="3416" y="10958"/>
                    </a:cubicBezTo>
                    <a:lnTo>
                      <a:pt x="9883" y="7664"/>
                    </a:lnTo>
                    <a:cubicBezTo>
                      <a:pt x="10207" y="7502"/>
                      <a:pt x="10304" y="7049"/>
                      <a:pt x="10094" y="6668"/>
                    </a:cubicBezTo>
                    <a:cubicBezTo>
                      <a:pt x="7894" y="2681"/>
                      <a:pt x="4965" y="1"/>
                      <a:pt x="29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4803725" y="1172825"/>
                <a:ext cx="1665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3472" extrusionOk="0">
                    <a:moveTo>
                      <a:pt x="6565" y="1"/>
                    </a:moveTo>
                    <a:cubicBezTo>
                      <a:pt x="6554" y="1"/>
                      <a:pt x="6543" y="3"/>
                      <a:pt x="6533" y="7"/>
                    </a:cubicBezTo>
                    <a:lnTo>
                      <a:pt x="58" y="3309"/>
                    </a:lnTo>
                    <a:cubicBezTo>
                      <a:pt x="17" y="3334"/>
                      <a:pt x="1" y="3382"/>
                      <a:pt x="25" y="3423"/>
                    </a:cubicBezTo>
                    <a:cubicBezTo>
                      <a:pt x="41" y="3455"/>
                      <a:pt x="66" y="3471"/>
                      <a:pt x="98" y="3471"/>
                    </a:cubicBezTo>
                    <a:cubicBezTo>
                      <a:pt x="114" y="3471"/>
                      <a:pt x="122" y="3463"/>
                      <a:pt x="139" y="3463"/>
                    </a:cubicBezTo>
                    <a:lnTo>
                      <a:pt x="6606" y="161"/>
                    </a:lnTo>
                    <a:cubicBezTo>
                      <a:pt x="6646" y="137"/>
                      <a:pt x="6662" y="88"/>
                      <a:pt x="6638" y="48"/>
                    </a:cubicBezTo>
                    <a:cubicBezTo>
                      <a:pt x="6626" y="18"/>
                      <a:pt x="6596" y="1"/>
                      <a:pt x="6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4752550" y="1070000"/>
                <a:ext cx="31575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011" extrusionOk="0">
                    <a:moveTo>
                      <a:pt x="130" y="0"/>
                    </a:moveTo>
                    <a:cubicBezTo>
                      <a:pt x="81" y="0"/>
                      <a:pt x="49" y="33"/>
                      <a:pt x="41" y="81"/>
                    </a:cubicBezTo>
                    <a:cubicBezTo>
                      <a:pt x="0" y="1441"/>
                      <a:pt x="372" y="3173"/>
                      <a:pt x="1093" y="4954"/>
                    </a:cubicBezTo>
                    <a:cubicBezTo>
                      <a:pt x="1101" y="4986"/>
                      <a:pt x="1133" y="5010"/>
                      <a:pt x="1166" y="5010"/>
                    </a:cubicBezTo>
                    <a:cubicBezTo>
                      <a:pt x="1174" y="5010"/>
                      <a:pt x="1190" y="5010"/>
                      <a:pt x="1198" y="5002"/>
                    </a:cubicBezTo>
                    <a:cubicBezTo>
                      <a:pt x="1239" y="4986"/>
                      <a:pt x="1263" y="4938"/>
                      <a:pt x="1247" y="4897"/>
                    </a:cubicBezTo>
                    <a:cubicBezTo>
                      <a:pt x="534" y="3133"/>
                      <a:pt x="170" y="1425"/>
                      <a:pt x="211" y="81"/>
                    </a:cubicBezTo>
                    <a:cubicBezTo>
                      <a:pt x="211" y="33"/>
                      <a:pt x="178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4755375" y="1030850"/>
                <a:ext cx="107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960" extrusionOk="0">
                    <a:moveTo>
                      <a:pt x="326" y="1"/>
                    </a:moveTo>
                    <a:cubicBezTo>
                      <a:pt x="296" y="1"/>
                      <a:pt x="268" y="19"/>
                      <a:pt x="251" y="53"/>
                    </a:cubicBezTo>
                    <a:cubicBezTo>
                      <a:pt x="146" y="287"/>
                      <a:pt x="65" y="554"/>
                      <a:pt x="9" y="862"/>
                    </a:cubicBezTo>
                    <a:cubicBezTo>
                      <a:pt x="0" y="911"/>
                      <a:pt x="33" y="951"/>
                      <a:pt x="73" y="959"/>
                    </a:cubicBezTo>
                    <a:lnTo>
                      <a:pt x="89" y="959"/>
                    </a:lnTo>
                    <a:cubicBezTo>
                      <a:pt x="130" y="959"/>
                      <a:pt x="162" y="935"/>
                      <a:pt x="170" y="894"/>
                    </a:cubicBezTo>
                    <a:cubicBezTo>
                      <a:pt x="227" y="603"/>
                      <a:pt x="308" y="344"/>
                      <a:pt x="405" y="117"/>
                    </a:cubicBezTo>
                    <a:cubicBezTo>
                      <a:pt x="429" y="77"/>
                      <a:pt x="405" y="28"/>
                      <a:pt x="365" y="12"/>
                    </a:cubicBezTo>
                    <a:cubicBezTo>
                      <a:pt x="352" y="5"/>
                      <a:pt x="339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13"/>
          <p:cNvGrpSpPr/>
          <p:nvPr/>
        </p:nvGrpSpPr>
        <p:grpSpPr>
          <a:xfrm>
            <a:off x="-403262" y="387600"/>
            <a:ext cx="933200" cy="2616125"/>
            <a:chOff x="-403262" y="387600"/>
            <a:chExt cx="933200" cy="2616125"/>
          </a:xfrm>
        </p:grpSpPr>
        <p:sp>
          <p:nvSpPr>
            <p:cNvPr id="711" name="Google Shape;711;p1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34241" y="3876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-403262" y="1181683"/>
              <a:ext cx="904975" cy="449275"/>
            </a:xfrm>
            <a:custGeom>
              <a:avLst/>
              <a:gdLst/>
              <a:ahLst/>
              <a:cxnLst/>
              <a:rect l="l" t="t" r="r" b="b"/>
              <a:pathLst>
                <a:path w="36199" h="17971" extrusionOk="0">
                  <a:moveTo>
                    <a:pt x="20352" y="1"/>
                  </a:moveTo>
                  <a:cubicBezTo>
                    <a:pt x="15124" y="1"/>
                    <a:pt x="15329" y="7544"/>
                    <a:pt x="15329" y="7544"/>
                  </a:cubicBezTo>
                  <a:cubicBezTo>
                    <a:pt x="15329" y="7544"/>
                    <a:pt x="11899" y="79"/>
                    <a:pt x="8139" y="79"/>
                  </a:cubicBezTo>
                  <a:cubicBezTo>
                    <a:pt x="7615" y="79"/>
                    <a:pt x="7086" y="223"/>
                    <a:pt x="6558" y="553"/>
                  </a:cubicBezTo>
                  <a:cubicBezTo>
                    <a:pt x="2211" y="3224"/>
                    <a:pt x="5484" y="8382"/>
                    <a:pt x="5484" y="8382"/>
                  </a:cubicBezTo>
                  <a:cubicBezTo>
                    <a:pt x="5272" y="8185"/>
                    <a:pt x="4905" y="8084"/>
                    <a:pt x="4477" y="8084"/>
                  </a:cubicBezTo>
                  <a:cubicBezTo>
                    <a:pt x="2743" y="8084"/>
                    <a:pt x="0" y="9750"/>
                    <a:pt x="2394" y="13488"/>
                  </a:cubicBezTo>
                  <a:cubicBezTo>
                    <a:pt x="4427" y="16610"/>
                    <a:pt x="10940" y="17971"/>
                    <a:pt x="16891" y="17971"/>
                  </a:cubicBezTo>
                  <a:cubicBezTo>
                    <a:pt x="19524" y="17971"/>
                    <a:pt x="22047" y="17704"/>
                    <a:pt x="24023" y="17206"/>
                  </a:cubicBezTo>
                  <a:cubicBezTo>
                    <a:pt x="30909" y="15478"/>
                    <a:pt x="36198" y="8539"/>
                    <a:pt x="31721" y="5030"/>
                  </a:cubicBezTo>
                  <a:cubicBezTo>
                    <a:pt x="30724" y="4251"/>
                    <a:pt x="29767" y="3956"/>
                    <a:pt x="28888" y="3956"/>
                  </a:cubicBezTo>
                  <a:cubicBezTo>
                    <a:pt x="26166" y="3956"/>
                    <a:pt x="24206" y="6785"/>
                    <a:pt x="24206" y="6785"/>
                  </a:cubicBezTo>
                  <a:cubicBezTo>
                    <a:pt x="24206" y="6785"/>
                    <a:pt x="25882" y="160"/>
                    <a:pt x="20514" y="3"/>
                  </a:cubicBezTo>
                  <a:cubicBezTo>
                    <a:pt x="20460" y="2"/>
                    <a:pt x="20406" y="1"/>
                    <a:pt x="20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13"/>
          <p:cNvGrpSpPr/>
          <p:nvPr/>
        </p:nvGrpSpPr>
        <p:grpSpPr>
          <a:xfrm>
            <a:off x="8581338" y="-66525"/>
            <a:ext cx="893188" cy="2624025"/>
            <a:chOff x="8581338" y="-66525"/>
            <a:chExt cx="893188" cy="2624025"/>
          </a:xfrm>
        </p:grpSpPr>
        <p:sp>
          <p:nvSpPr>
            <p:cNvPr id="716" name="Google Shape;716;p1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776025" y="-66525"/>
              <a:ext cx="698500" cy="454125"/>
            </a:xfrm>
            <a:custGeom>
              <a:avLst/>
              <a:gdLst/>
              <a:ahLst/>
              <a:cxnLst/>
              <a:rect l="l" t="t" r="r" b="b"/>
              <a:pathLst>
                <a:path w="27940" h="18165" extrusionOk="0">
                  <a:moveTo>
                    <a:pt x="15932" y="1"/>
                  </a:moveTo>
                  <a:cubicBezTo>
                    <a:pt x="11765" y="1"/>
                    <a:pt x="12098" y="6654"/>
                    <a:pt x="12098" y="6654"/>
                  </a:cubicBezTo>
                  <a:cubicBezTo>
                    <a:pt x="12098" y="6654"/>
                    <a:pt x="11448" y="2531"/>
                    <a:pt x="8824" y="2531"/>
                  </a:cubicBezTo>
                  <a:cubicBezTo>
                    <a:pt x="8469" y="2531"/>
                    <a:pt x="8077" y="2607"/>
                    <a:pt x="7646" y="2779"/>
                  </a:cubicBezTo>
                  <a:cubicBezTo>
                    <a:pt x="4033" y="4219"/>
                    <a:pt x="6939" y="9377"/>
                    <a:pt x="6939" y="9377"/>
                  </a:cubicBezTo>
                  <a:cubicBezTo>
                    <a:pt x="6233" y="8699"/>
                    <a:pt x="5170" y="8328"/>
                    <a:pt x="4087" y="8328"/>
                  </a:cubicBezTo>
                  <a:cubicBezTo>
                    <a:pt x="2078" y="8328"/>
                    <a:pt x="0" y="9602"/>
                    <a:pt x="0" y="12546"/>
                  </a:cubicBezTo>
                  <a:cubicBezTo>
                    <a:pt x="27" y="17730"/>
                    <a:pt x="10238" y="17966"/>
                    <a:pt x="10238" y="17966"/>
                  </a:cubicBezTo>
                  <a:cubicBezTo>
                    <a:pt x="11474" y="18099"/>
                    <a:pt x="12781" y="18165"/>
                    <a:pt x="14103" y="18165"/>
                  </a:cubicBezTo>
                  <a:cubicBezTo>
                    <a:pt x="20820" y="18165"/>
                    <a:pt x="27917" y="16473"/>
                    <a:pt x="27939" y="13410"/>
                  </a:cubicBezTo>
                  <a:cubicBezTo>
                    <a:pt x="27939" y="10821"/>
                    <a:pt x="25621" y="10567"/>
                    <a:pt x="24711" y="10567"/>
                  </a:cubicBezTo>
                  <a:cubicBezTo>
                    <a:pt x="24490" y="10567"/>
                    <a:pt x="24352" y="10582"/>
                    <a:pt x="24352" y="10582"/>
                  </a:cubicBezTo>
                  <a:cubicBezTo>
                    <a:pt x="24352" y="10582"/>
                    <a:pt x="26525" y="6549"/>
                    <a:pt x="23907" y="5319"/>
                  </a:cubicBezTo>
                  <a:cubicBezTo>
                    <a:pt x="23569" y="5162"/>
                    <a:pt x="23243" y="5095"/>
                    <a:pt x="22932" y="5095"/>
                  </a:cubicBezTo>
                  <a:cubicBezTo>
                    <a:pt x="20955" y="5095"/>
                    <a:pt x="19586" y="7832"/>
                    <a:pt x="19586" y="7832"/>
                  </a:cubicBezTo>
                  <a:cubicBezTo>
                    <a:pt x="19586" y="7832"/>
                    <a:pt x="20398" y="160"/>
                    <a:pt x="16078" y="3"/>
                  </a:cubicBezTo>
                  <a:cubicBezTo>
                    <a:pt x="16028" y="2"/>
                    <a:pt x="15980" y="1"/>
                    <a:pt x="15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0_1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0"/>
          <p:cNvSpPr txBox="1">
            <a:spLocks noGrp="1"/>
          </p:cNvSpPr>
          <p:nvPr>
            <p:ph type="subTitle" idx="1"/>
          </p:nvPr>
        </p:nvSpPr>
        <p:spPr>
          <a:xfrm>
            <a:off x="827141" y="3489083"/>
            <a:ext cx="20811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092" name="Google Shape;1092;p20"/>
          <p:cNvSpPr txBox="1">
            <a:spLocks noGrp="1"/>
          </p:cNvSpPr>
          <p:nvPr>
            <p:ph type="subTitle" idx="2"/>
          </p:nvPr>
        </p:nvSpPr>
        <p:spPr>
          <a:xfrm>
            <a:off x="827141" y="3953501"/>
            <a:ext cx="208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20"/>
          <p:cNvSpPr txBox="1">
            <a:spLocks noGrp="1"/>
          </p:cNvSpPr>
          <p:nvPr>
            <p:ph type="subTitle" idx="3"/>
          </p:nvPr>
        </p:nvSpPr>
        <p:spPr>
          <a:xfrm>
            <a:off x="3531450" y="3489083"/>
            <a:ext cx="20811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094" name="Google Shape;1094;p20"/>
          <p:cNvSpPr txBox="1">
            <a:spLocks noGrp="1"/>
          </p:cNvSpPr>
          <p:nvPr>
            <p:ph type="subTitle" idx="4"/>
          </p:nvPr>
        </p:nvSpPr>
        <p:spPr>
          <a:xfrm>
            <a:off x="3531450" y="3953501"/>
            <a:ext cx="208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20"/>
          <p:cNvSpPr txBox="1">
            <a:spLocks noGrp="1"/>
          </p:cNvSpPr>
          <p:nvPr>
            <p:ph type="subTitle" idx="5"/>
          </p:nvPr>
        </p:nvSpPr>
        <p:spPr>
          <a:xfrm>
            <a:off x="6235759" y="3489083"/>
            <a:ext cx="20811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096" name="Google Shape;1096;p20"/>
          <p:cNvSpPr txBox="1">
            <a:spLocks noGrp="1"/>
          </p:cNvSpPr>
          <p:nvPr>
            <p:ph type="subTitle" idx="6"/>
          </p:nvPr>
        </p:nvSpPr>
        <p:spPr>
          <a:xfrm>
            <a:off x="6235759" y="3953501"/>
            <a:ext cx="208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2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8" name="Google Shape;1098;p20"/>
          <p:cNvSpPr txBox="1">
            <a:spLocks noGrp="1"/>
          </p:cNvSpPr>
          <p:nvPr>
            <p:ph type="subTitle" idx="7"/>
          </p:nvPr>
        </p:nvSpPr>
        <p:spPr>
          <a:xfrm>
            <a:off x="827141" y="1680535"/>
            <a:ext cx="20811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099" name="Google Shape;1099;p20"/>
          <p:cNvSpPr txBox="1">
            <a:spLocks noGrp="1"/>
          </p:cNvSpPr>
          <p:nvPr>
            <p:ph type="subTitle" idx="8"/>
          </p:nvPr>
        </p:nvSpPr>
        <p:spPr>
          <a:xfrm>
            <a:off x="827141" y="2144953"/>
            <a:ext cx="208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subTitle" idx="9"/>
          </p:nvPr>
        </p:nvSpPr>
        <p:spPr>
          <a:xfrm>
            <a:off x="6235759" y="1680535"/>
            <a:ext cx="20811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01" name="Google Shape;1101;p20"/>
          <p:cNvSpPr txBox="1">
            <a:spLocks noGrp="1"/>
          </p:cNvSpPr>
          <p:nvPr>
            <p:ph type="subTitle" idx="13"/>
          </p:nvPr>
        </p:nvSpPr>
        <p:spPr>
          <a:xfrm>
            <a:off x="6235759" y="2144953"/>
            <a:ext cx="208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0"/>
          <p:cNvSpPr/>
          <p:nvPr/>
        </p:nvSpPr>
        <p:spPr>
          <a:xfrm>
            <a:off x="8621300" y="23685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20"/>
          <p:cNvGrpSpPr/>
          <p:nvPr/>
        </p:nvGrpSpPr>
        <p:grpSpPr>
          <a:xfrm>
            <a:off x="187723" y="386142"/>
            <a:ext cx="429900" cy="3082975"/>
            <a:chOff x="159688" y="1098875"/>
            <a:chExt cx="429900" cy="3082975"/>
          </a:xfrm>
        </p:grpSpPr>
        <p:sp>
          <p:nvSpPr>
            <p:cNvPr id="1104" name="Google Shape;1104;p20"/>
            <p:cNvSpPr/>
            <p:nvPr/>
          </p:nvSpPr>
          <p:spPr>
            <a:xfrm>
              <a:off x="364894" y="26102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68575" y="40699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199081" y="3337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159688" y="19076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20"/>
          <p:cNvGrpSpPr/>
          <p:nvPr/>
        </p:nvGrpSpPr>
        <p:grpSpPr>
          <a:xfrm>
            <a:off x="8621298" y="1262042"/>
            <a:ext cx="334980" cy="2892875"/>
            <a:chOff x="8593263" y="1366725"/>
            <a:chExt cx="334980" cy="2892875"/>
          </a:xfrm>
        </p:grpSpPr>
        <p:sp>
          <p:nvSpPr>
            <p:cNvPr id="1110" name="Google Shape;1110;p20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8630153" y="26408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8703898" y="1911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8752118" y="33966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20"/>
          <p:cNvGrpSpPr/>
          <p:nvPr/>
        </p:nvGrpSpPr>
        <p:grpSpPr>
          <a:xfrm flipH="1">
            <a:off x="-366225" y="4173450"/>
            <a:ext cx="9876453" cy="970055"/>
            <a:chOff x="-6462891" y="4173450"/>
            <a:chExt cx="9876453" cy="970055"/>
          </a:xfrm>
        </p:grpSpPr>
        <p:grpSp>
          <p:nvGrpSpPr>
            <p:cNvPr id="1116" name="Google Shape;1116;p20"/>
            <p:cNvGrpSpPr/>
            <p:nvPr/>
          </p:nvGrpSpPr>
          <p:grpSpPr>
            <a:xfrm>
              <a:off x="2420649" y="4173450"/>
              <a:ext cx="440575" cy="856575"/>
              <a:chOff x="6023550" y="4234775"/>
              <a:chExt cx="440575" cy="856575"/>
            </a:xfrm>
          </p:grpSpPr>
          <p:sp>
            <p:nvSpPr>
              <p:cNvPr id="1117" name="Google Shape;1117;p20"/>
              <p:cNvSpPr/>
              <p:nvPr/>
            </p:nvSpPr>
            <p:spPr>
              <a:xfrm>
                <a:off x="6064800" y="4611500"/>
                <a:ext cx="162350" cy="479850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19194" extrusionOk="0">
                    <a:moveTo>
                      <a:pt x="6337" y="1"/>
                    </a:moveTo>
                    <a:cubicBezTo>
                      <a:pt x="5106" y="2619"/>
                      <a:pt x="3980" y="5342"/>
                      <a:pt x="3037" y="8092"/>
                    </a:cubicBezTo>
                    <a:cubicBezTo>
                      <a:pt x="1912" y="11312"/>
                      <a:pt x="707" y="15816"/>
                      <a:pt x="0" y="19168"/>
                    </a:cubicBezTo>
                    <a:lnTo>
                      <a:pt x="183" y="19194"/>
                    </a:lnTo>
                    <a:cubicBezTo>
                      <a:pt x="890" y="15868"/>
                      <a:pt x="2095" y="11365"/>
                      <a:pt x="3221" y="8144"/>
                    </a:cubicBezTo>
                    <a:cubicBezTo>
                      <a:pt x="4163" y="5421"/>
                      <a:pt x="5263" y="2698"/>
                      <a:pt x="6494" y="79"/>
                    </a:cubicBezTo>
                    <a:lnTo>
                      <a:pt x="63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6023550" y="4650775"/>
                <a:ext cx="133575" cy="1225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9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0" y="210"/>
                      <a:pt x="367" y="472"/>
                      <a:pt x="524" y="734"/>
                    </a:cubicBezTo>
                    <a:cubicBezTo>
                      <a:pt x="865" y="1310"/>
                      <a:pt x="1126" y="1938"/>
                      <a:pt x="1388" y="2567"/>
                    </a:cubicBezTo>
                    <a:cubicBezTo>
                      <a:pt x="1598" y="3012"/>
                      <a:pt x="1964" y="3431"/>
                      <a:pt x="2331" y="3745"/>
                    </a:cubicBezTo>
                    <a:cubicBezTo>
                      <a:pt x="2697" y="4112"/>
                      <a:pt x="3143" y="4374"/>
                      <a:pt x="3640" y="4557"/>
                    </a:cubicBezTo>
                    <a:cubicBezTo>
                      <a:pt x="4101" y="4751"/>
                      <a:pt x="4630" y="4900"/>
                      <a:pt x="5142" y="4900"/>
                    </a:cubicBezTo>
                    <a:cubicBezTo>
                      <a:pt x="5183" y="4900"/>
                      <a:pt x="5223" y="4899"/>
                      <a:pt x="5264" y="4897"/>
                    </a:cubicBezTo>
                    <a:cubicBezTo>
                      <a:pt x="5316" y="4897"/>
                      <a:pt x="5342" y="4243"/>
                      <a:pt x="5342" y="4190"/>
                    </a:cubicBezTo>
                    <a:cubicBezTo>
                      <a:pt x="5316" y="3667"/>
                      <a:pt x="5237" y="3169"/>
                      <a:pt x="5028" y="2724"/>
                    </a:cubicBezTo>
                    <a:cubicBezTo>
                      <a:pt x="4845" y="2305"/>
                      <a:pt x="4583" y="1938"/>
                      <a:pt x="4242" y="1624"/>
                    </a:cubicBezTo>
                    <a:cubicBezTo>
                      <a:pt x="3954" y="1336"/>
                      <a:pt x="3614" y="1101"/>
                      <a:pt x="3247" y="891"/>
                    </a:cubicBezTo>
                    <a:cubicBezTo>
                      <a:pt x="2933" y="682"/>
                      <a:pt x="2593" y="551"/>
                      <a:pt x="2252" y="420"/>
                    </a:cubicBezTo>
                    <a:cubicBezTo>
                      <a:pt x="1886" y="263"/>
                      <a:pt x="1493" y="132"/>
                      <a:pt x="1100" y="79"/>
                    </a:cubicBezTo>
                    <a:lnTo>
                      <a:pt x="969" y="79"/>
                    </a:lnTo>
                    <a:cubicBezTo>
                      <a:pt x="655" y="27"/>
                      <a:pt x="315" y="27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6070675" y="4234775"/>
                <a:ext cx="393450" cy="404300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6172" extrusionOk="0">
                    <a:moveTo>
                      <a:pt x="8921" y="0"/>
                    </a:moveTo>
                    <a:cubicBezTo>
                      <a:pt x="7901" y="0"/>
                      <a:pt x="6894" y="225"/>
                      <a:pt x="5971" y="590"/>
                    </a:cubicBezTo>
                    <a:cubicBezTo>
                      <a:pt x="5971" y="590"/>
                      <a:pt x="5971" y="590"/>
                      <a:pt x="5945" y="616"/>
                    </a:cubicBezTo>
                    <a:cubicBezTo>
                      <a:pt x="5892" y="616"/>
                      <a:pt x="5866" y="642"/>
                      <a:pt x="5814" y="668"/>
                    </a:cubicBezTo>
                    <a:lnTo>
                      <a:pt x="5787" y="668"/>
                    </a:lnTo>
                    <a:cubicBezTo>
                      <a:pt x="4819" y="1061"/>
                      <a:pt x="3955" y="1611"/>
                      <a:pt x="3300" y="2161"/>
                    </a:cubicBezTo>
                    <a:cubicBezTo>
                      <a:pt x="3064" y="2370"/>
                      <a:pt x="2829" y="2554"/>
                      <a:pt x="2645" y="2763"/>
                    </a:cubicBezTo>
                    <a:cubicBezTo>
                      <a:pt x="2645" y="2789"/>
                      <a:pt x="2619" y="2789"/>
                      <a:pt x="2619" y="2789"/>
                    </a:cubicBezTo>
                    <a:cubicBezTo>
                      <a:pt x="2593" y="2815"/>
                      <a:pt x="2567" y="2868"/>
                      <a:pt x="2541" y="2894"/>
                    </a:cubicBezTo>
                    <a:lnTo>
                      <a:pt x="2514" y="2894"/>
                    </a:lnTo>
                    <a:cubicBezTo>
                      <a:pt x="1519" y="3994"/>
                      <a:pt x="943" y="5172"/>
                      <a:pt x="655" y="6115"/>
                    </a:cubicBezTo>
                    <a:lnTo>
                      <a:pt x="629" y="6115"/>
                    </a:lnTo>
                    <a:cubicBezTo>
                      <a:pt x="629" y="6167"/>
                      <a:pt x="603" y="6219"/>
                      <a:pt x="603" y="6246"/>
                    </a:cubicBezTo>
                    <a:cubicBezTo>
                      <a:pt x="603" y="6272"/>
                      <a:pt x="603" y="6272"/>
                      <a:pt x="603" y="6272"/>
                    </a:cubicBezTo>
                    <a:cubicBezTo>
                      <a:pt x="420" y="6796"/>
                      <a:pt x="341" y="7214"/>
                      <a:pt x="289" y="7476"/>
                    </a:cubicBezTo>
                    <a:cubicBezTo>
                      <a:pt x="184" y="8079"/>
                      <a:pt x="1" y="8995"/>
                      <a:pt x="79" y="10042"/>
                    </a:cubicBezTo>
                    <a:lnTo>
                      <a:pt x="79" y="10069"/>
                    </a:lnTo>
                    <a:lnTo>
                      <a:pt x="105" y="10199"/>
                    </a:lnTo>
                    <a:lnTo>
                      <a:pt x="105" y="10226"/>
                    </a:lnTo>
                    <a:cubicBezTo>
                      <a:pt x="158" y="10933"/>
                      <a:pt x="367" y="11718"/>
                      <a:pt x="760" y="12477"/>
                    </a:cubicBezTo>
                    <a:cubicBezTo>
                      <a:pt x="1048" y="13027"/>
                      <a:pt x="1388" y="13499"/>
                      <a:pt x="1807" y="13918"/>
                    </a:cubicBezTo>
                    <a:cubicBezTo>
                      <a:pt x="1807" y="13918"/>
                      <a:pt x="1807" y="13918"/>
                      <a:pt x="1807" y="13944"/>
                    </a:cubicBezTo>
                    <a:cubicBezTo>
                      <a:pt x="1860" y="13970"/>
                      <a:pt x="1886" y="13996"/>
                      <a:pt x="1912" y="14022"/>
                    </a:cubicBezTo>
                    <a:cubicBezTo>
                      <a:pt x="1912" y="14049"/>
                      <a:pt x="1938" y="14049"/>
                      <a:pt x="1938" y="14049"/>
                    </a:cubicBezTo>
                    <a:cubicBezTo>
                      <a:pt x="2960" y="15070"/>
                      <a:pt x="4321" y="15698"/>
                      <a:pt x="5657" y="15986"/>
                    </a:cubicBezTo>
                    <a:lnTo>
                      <a:pt x="5840" y="16039"/>
                    </a:lnTo>
                    <a:cubicBezTo>
                      <a:pt x="6206" y="16091"/>
                      <a:pt x="6573" y="16143"/>
                      <a:pt x="6940" y="16169"/>
                    </a:cubicBezTo>
                    <a:cubicBezTo>
                      <a:pt x="7003" y="16171"/>
                      <a:pt x="7066" y="16172"/>
                      <a:pt x="7128" y="16172"/>
                    </a:cubicBezTo>
                    <a:cubicBezTo>
                      <a:pt x="8177" y="16172"/>
                      <a:pt x="9108" y="15967"/>
                      <a:pt x="9898" y="15646"/>
                    </a:cubicBezTo>
                    <a:lnTo>
                      <a:pt x="9925" y="15646"/>
                    </a:lnTo>
                    <a:cubicBezTo>
                      <a:pt x="9977" y="15646"/>
                      <a:pt x="10029" y="15620"/>
                      <a:pt x="10056" y="15593"/>
                    </a:cubicBezTo>
                    <a:lnTo>
                      <a:pt x="10082" y="15593"/>
                    </a:lnTo>
                    <a:cubicBezTo>
                      <a:pt x="11627" y="14939"/>
                      <a:pt x="12700" y="13918"/>
                      <a:pt x="13224" y="13342"/>
                    </a:cubicBezTo>
                    <a:lnTo>
                      <a:pt x="13250" y="13315"/>
                    </a:lnTo>
                    <a:cubicBezTo>
                      <a:pt x="13276" y="13289"/>
                      <a:pt x="13302" y="13263"/>
                      <a:pt x="13329" y="13211"/>
                    </a:cubicBezTo>
                    <a:lnTo>
                      <a:pt x="13355" y="13211"/>
                    </a:lnTo>
                    <a:cubicBezTo>
                      <a:pt x="13381" y="13184"/>
                      <a:pt x="13407" y="13132"/>
                      <a:pt x="13433" y="13106"/>
                    </a:cubicBezTo>
                    <a:cubicBezTo>
                      <a:pt x="13826" y="12687"/>
                      <a:pt x="14664" y="11771"/>
                      <a:pt x="15161" y="10278"/>
                    </a:cubicBezTo>
                    <a:cubicBezTo>
                      <a:pt x="15188" y="10199"/>
                      <a:pt x="15214" y="10121"/>
                      <a:pt x="15240" y="10016"/>
                    </a:cubicBezTo>
                    <a:lnTo>
                      <a:pt x="15266" y="10016"/>
                    </a:lnTo>
                    <a:cubicBezTo>
                      <a:pt x="15266" y="9964"/>
                      <a:pt x="15292" y="9911"/>
                      <a:pt x="15292" y="9885"/>
                    </a:cubicBezTo>
                    <a:lnTo>
                      <a:pt x="15292" y="9859"/>
                    </a:lnTo>
                    <a:cubicBezTo>
                      <a:pt x="15738" y="8262"/>
                      <a:pt x="15554" y="6874"/>
                      <a:pt x="15397" y="6089"/>
                    </a:cubicBezTo>
                    <a:cubicBezTo>
                      <a:pt x="15371" y="6036"/>
                      <a:pt x="15371" y="5984"/>
                      <a:pt x="15371" y="5931"/>
                    </a:cubicBezTo>
                    <a:lnTo>
                      <a:pt x="15345" y="5931"/>
                    </a:lnTo>
                    <a:cubicBezTo>
                      <a:pt x="15319" y="5801"/>
                      <a:pt x="15319" y="5722"/>
                      <a:pt x="15292" y="5643"/>
                    </a:cubicBezTo>
                    <a:cubicBezTo>
                      <a:pt x="15161" y="5120"/>
                      <a:pt x="14769" y="3680"/>
                      <a:pt x="13774" y="2397"/>
                    </a:cubicBezTo>
                    <a:cubicBezTo>
                      <a:pt x="13774" y="2397"/>
                      <a:pt x="13774" y="2370"/>
                      <a:pt x="13774" y="2370"/>
                    </a:cubicBezTo>
                    <a:cubicBezTo>
                      <a:pt x="13748" y="2344"/>
                      <a:pt x="13695" y="2292"/>
                      <a:pt x="13669" y="2266"/>
                    </a:cubicBezTo>
                    <a:cubicBezTo>
                      <a:pt x="13669" y="2266"/>
                      <a:pt x="13669" y="2266"/>
                      <a:pt x="13669" y="2239"/>
                    </a:cubicBezTo>
                    <a:cubicBezTo>
                      <a:pt x="13198" y="1663"/>
                      <a:pt x="12569" y="1114"/>
                      <a:pt x="11784" y="695"/>
                    </a:cubicBezTo>
                    <a:cubicBezTo>
                      <a:pt x="11286" y="433"/>
                      <a:pt x="10736" y="249"/>
                      <a:pt x="10213" y="119"/>
                    </a:cubicBezTo>
                    <a:lnTo>
                      <a:pt x="10186" y="119"/>
                    </a:lnTo>
                    <a:cubicBezTo>
                      <a:pt x="10134" y="119"/>
                      <a:pt x="10082" y="92"/>
                      <a:pt x="10056" y="92"/>
                    </a:cubicBezTo>
                    <a:lnTo>
                      <a:pt x="10029" y="92"/>
                    </a:lnTo>
                    <a:cubicBezTo>
                      <a:pt x="9661" y="30"/>
                      <a:pt x="9290" y="0"/>
                      <a:pt x="8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6216650" y="4382525"/>
                <a:ext cx="103450" cy="10815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326" extrusionOk="0">
                    <a:moveTo>
                      <a:pt x="2347" y="0"/>
                    </a:moveTo>
                    <a:cubicBezTo>
                      <a:pt x="2160" y="0"/>
                      <a:pt x="1975" y="28"/>
                      <a:pt x="1808" y="74"/>
                    </a:cubicBezTo>
                    <a:cubicBezTo>
                      <a:pt x="1755" y="100"/>
                      <a:pt x="1703" y="100"/>
                      <a:pt x="1677" y="126"/>
                    </a:cubicBezTo>
                    <a:cubicBezTo>
                      <a:pt x="1362" y="205"/>
                      <a:pt x="1101" y="388"/>
                      <a:pt x="891" y="545"/>
                    </a:cubicBezTo>
                    <a:cubicBezTo>
                      <a:pt x="865" y="545"/>
                      <a:pt x="865" y="571"/>
                      <a:pt x="839" y="571"/>
                    </a:cubicBezTo>
                    <a:cubicBezTo>
                      <a:pt x="813" y="597"/>
                      <a:pt x="813" y="624"/>
                      <a:pt x="786" y="650"/>
                    </a:cubicBezTo>
                    <a:cubicBezTo>
                      <a:pt x="525" y="859"/>
                      <a:pt x="367" y="1121"/>
                      <a:pt x="236" y="1357"/>
                    </a:cubicBezTo>
                    <a:cubicBezTo>
                      <a:pt x="236" y="1409"/>
                      <a:pt x="210" y="1462"/>
                      <a:pt x="184" y="1488"/>
                    </a:cubicBezTo>
                    <a:cubicBezTo>
                      <a:pt x="106" y="1723"/>
                      <a:pt x="53" y="1907"/>
                      <a:pt x="53" y="1985"/>
                    </a:cubicBezTo>
                    <a:cubicBezTo>
                      <a:pt x="27" y="2116"/>
                      <a:pt x="1" y="2273"/>
                      <a:pt x="1" y="2457"/>
                    </a:cubicBezTo>
                    <a:lnTo>
                      <a:pt x="1" y="2614"/>
                    </a:lnTo>
                    <a:cubicBezTo>
                      <a:pt x="1" y="2849"/>
                      <a:pt x="53" y="3085"/>
                      <a:pt x="184" y="3347"/>
                    </a:cubicBezTo>
                    <a:cubicBezTo>
                      <a:pt x="236" y="3425"/>
                      <a:pt x="289" y="3530"/>
                      <a:pt x="341" y="3609"/>
                    </a:cubicBezTo>
                    <a:cubicBezTo>
                      <a:pt x="394" y="3635"/>
                      <a:pt x="420" y="3661"/>
                      <a:pt x="446" y="3713"/>
                    </a:cubicBezTo>
                    <a:cubicBezTo>
                      <a:pt x="682" y="3975"/>
                      <a:pt x="996" y="4132"/>
                      <a:pt x="1310" y="4237"/>
                    </a:cubicBezTo>
                    <a:cubicBezTo>
                      <a:pt x="1362" y="4237"/>
                      <a:pt x="1389" y="4263"/>
                      <a:pt x="1441" y="4263"/>
                    </a:cubicBezTo>
                    <a:cubicBezTo>
                      <a:pt x="1572" y="4289"/>
                      <a:pt x="1703" y="4316"/>
                      <a:pt x="1834" y="4316"/>
                    </a:cubicBezTo>
                    <a:cubicBezTo>
                      <a:pt x="1890" y="4323"/>
                      <a:pt x="1944" y="4326"/>
                      <a:pt x="1997" y="4326"/>
                    </a:cubicBezTo>
                    <a:cubicBezTo>
                      <a:pt x="2141" y="4326"/>
                      <a:pt x="2276" y="4302"/>
                      <a:pt x="2410" y="4263"/>
                    </a:cubicBezTo>
                    <a:cubicBezTo>
                      <a:pt x="2436" y="4237"/>
                      <a:pt x="2488" y="4237"/>
                      <a:pt x="2541" y="4211"/>
                    </a:cubicBezTo>
                    <a:cubicBezTo>
                      <a:pt x="2855" y="4106"/>
                      <a:pt x="3117" y="3923"/>
                      <a:pt x="3300" y="3766"/>
                    </a:cubicBezTo>
                    <a:cubicBezTo>
                      <a:pt x="3352" y="3740"/>
                      <a:pt x="3379" y="3687"/>
                      <a:pt x="3405" y="3661"/>
                    </a:cubicBezTo>
                    <a:cubicBezTo>
                      <a:pt x="3483" y="3609"/>
                      <a:pt x="3536" y="3556"/>
                      <a:pt x="3562" y="3504"/>
                    </a:cubicBezTo>
                    <a:cubicBezTo>
                      <a:pt x="3667" y="3399"/>
                      <a:pt x="3824" y="3216"/>
                      <a:pt x="3955" y="2954"/>
                    </a:cubicBezTo>
                    <a:cubicBezTo>
                      <a:pt x="3981" y="2902"/>
                      <a:pt x="4007" y="2849"/>
                      <a:pt x="4007" y="2797"/>
                    </a:cubicBezTo>
                    <a:cubicBezTo>
                      <a:pt x="4033" y="2797"/>
                      <a:pt x="4033" y="2771"/>
                      <a:pt x="4033" y="2745"/>
                    </a:cubicBezTo>
                    <a:cubicBezTo>
                      <a:pt x="4138" y="2430"/>
                      <a:pt x="4138" y="2116"/>
                      <a:pt x="4112" y="1881"/>
                    </a:cubicBezTo>
                    <a:cubicBezTo>
                      <a:pt x="4112" y="1828"/>
                      <a:pt x="4112" y="1776"/>
                      <a:pt x="4112" y="1750"/>
                    </a:cubicBezTo>
                    <a:cubicBezTo>
                      <a:pt x="4086" y="1645"/>
                      <a:pt x="4059" y="1566"/>
                      <a:pt x="4059" y="1514"/>
                    </a:cubicBezTo>
                    <a:cubicBezTo>
                      <a:pt x="4033" y="1383"/>
                      <a:pt x="3955" y="1095"/>
                      <a:pt x="3771" y="807"/>
                    </a:cubicBezTo>
                    <a:cubicBezTo>
                      <a:pt x="3745" y="781"/>
                      <a:pt x="3719" y="728"/>
                      <a:pt x="3693" y="676"/>
                    </a:cubicBezTo>
                    <a:cubicBezTo>
                      <a:pt x="3562" y="493"/>
                      <a:pt x="3379" y="309"/>
                      <a:pt x="3117" y="179"/>
                    </a:cubicBezTo>
                    <a:cubicBezTo>
                      <a:pt x="3038" y="126"/>
                      <a:pt x="2960" y="100"/>
                      <a:pt x="2881" y="74"/>
                    </a:cubicBezTo>
                    <a:cubicBezTo>
                      <a:pt x="2829" y="74"/>
                      <a:pt x="2803" y="48"/>
                      <a:pt x="2750" y="48"/>
                    </a:cubicBezTo>
                    <a:cubicBezTo>
                      <a:pt x="2619" y="15"/>
                      <a:pt x="2482" y="0"/>
                      <a:pt x="2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6284750" y="4237075"/>
                <a:ext cx="41250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945" extrusionOk="0">
                    <a:moveTo>
                      <a:pt x="1466" y="0"/>
                    </a:moveTo>
                    <a:cubicBezTo>
                      <a:pt x="1047" y="812"/>
                      <a:pt x="733" y="1624"/>
                      <a:pt x="471" y="2488"/>
                    </a:cubicBezTo>
                    <a:cubicBezTo>
                      <a:pt x="183" y="3588"/>
                      <a:pt x="26" y="4714"/>
                      <a:pt x="0" y="5866"/>
                    </a:cubicBezTo>
                    <a:lnTo>
                      <a:pt x="0" y="5892"/>
                    </a:lnTo>
                    <a:lnTo>
                      <a:pt x="26" y="5892"/>
                    </a:lnTo>
                    <a:cubicBezTo>
                      <a:pt x="79" y="5892"/>
                      <a:pt x="105" y="5918"/>
                      <a:pt x="157" y="5918"/>
                    </a:cubicBezTo>
                    <a:lnTo>
                      <a:pt x="183" y="5944"/>
                    </a:lnTo>
                    <a:lnTo>
                      <a:pt x="183" y="5892"/>
                    </a:lnTo>
                    <a:cubicBezTo>
                      <a:pt x="183" y="4766"/>
                      <a:pt x="340" y="3614"/>
                      <a:pt x="655" y="2540"/>
                    </a:cubicBezTo>
                    <a:cubicBezTo>
                      <a:pt x="890" y="1702"/>
                      <a:pt x="1231" y="838"/>
                      <a:pt x="1650" y="53"/>
                    </a:cubicBezTo>
                    <a:lnTo>
                      <a:pt x="1623" y="53"/>
                    </a:lnTo>
                    <a:cubicBezTo>
                      <a:pt x="1571" y="27"/>
                      <a:pt x="1545" y="27"/>
                      <a:pt x="1493" y="27"/>
                    </a:cubicBezTo>
                    <a:cubicBezTo>
                      <a:pt x="1493" y="0"/>
                      <a:pt x="1466" y="0"/>
                      <a:pt x="1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6216000" y="4249500"/>
                <a:ext cx="47150" cy="1368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74" extrusionOk="0">
                    <a:moveTo>
                      <a:pt x="158" y="1"/>
                    </a:moveTo>
                    <a:cubicBezTo>
                      <a:pt x="158" y="27"/>
                      <a:pt x="158" y="27"/>
                      <a:pt x="132" y="27"/>
                    </a:cubicBezTo>
                    <a:cubicBezTo>
                      <a:pt x="105" y="27"/>
                      <a:pt x="53" y="53"/>
                      <a:pt x="1" y="79"/>
                    </a:cubicBezTo>
                    <a:cubicBezTo>
                      <a:pt x="53" y="786"/>
                      <a:pt x="158" y="1493"/>
                      <a:pt x="341" y="2174"/>
                    </a:cubicBezTo>
                    <a:cubicBezTo>
                      <a:pt x="629" y="3326"/>
                      <a:pt x="1074" y="4426"/>
                      <a:pt x="1676" y="5447"/>
                    </a:cubicBezTo>
                    <a:lnTo>
                      <a:pt x="1703" y="5473"/>
                    </a:lnTo>
                    <a:cubicBezTo>
                      <a:pt x="1755" y="5447"/>
                      <a:pt x="1807" y="5447"/>
                      <a:pt x="1834" y="5421"/>
                    </a:cubicBezTo>
                    <a:lnTo>
                      <a:pt x="1886" y="5421"/>
                    </a:lnTo>
                    <a:lnTo>
                      <a:pt x="1860" y="5395"/>
                    </a:lnTo>
                    <a:cubicBezTo>
                      <a:pt x="1257" y="4374"/>
                      <a:pt x="812" y="3274"/>
                      <a:pt x="524" y="2122"/>
                    </a:cubicBezTo>
                    <a:cubicBezTo>
                      <a:pt x="341" y="1441"/>
                      <a:pt x="210" y="734"/>
                      <a:pt x="158" y="2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6133525" y="4303850"/>
                <a:ext cx="1067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824" extrusionOk="0">
                    <a:moveTo>
                      <a:pt x="131" y="0"/>
                    </a:moveTo>
                    <a:cubicBezTo>
                      <a:pt x="131" y="26"/>
                      <a:pt x="105" y="26"/>
                      <a:pt x="105" y="26"/>
                    </a:cubicBezTo>
                    <a:cubicBezTo>
                      <a:pt x="79" y="52"/>
                      <a:pt x="53" y="105"/>
                      <a:pt x="27" y="131"/>
                    </a:cubicBezTo>
                    <a:lnTo>
                      <a:pt x="0" y="157"/>
                    </a:lnTo>
                    <a:cubicBezTo>
                      <a:pt x="367" y="655"/>
                      <a:pt x="786" y="1152"/>
                      <a:pt x="1231" y="1597"/>
                    </a:cubicBezTo>
                    <a:cubicBezTo>
                      <a:pt x="2069" y="2461"/>
                      <a:pt x="3038" y="3221"/>
                      <a:pt x="4111" y="3797"/>
                    </a:cubicBezTo>
                    <a:lnTo>
                      <a:pt x="4111" y="3823"/>
                    </a:lnTo>
                    <a:lnTo>
                      <a:pt x="4138" y="3797"/>
                    </a:lnTo>
                    <a:cubicBezTo>
                      <a:pt x="4138" y="3797"/>
                      <a:pt x="4164" y="3771"/>
                      <a:pt x="4190" y="3744"/>
                    </a:cubicBezTo>
                    <a:cubicBezTo>
                      <a:pt x="4216" y="3744"/>
                      <a:pt x="4242" y="3718"/>
                      <a:pt x="4242" y="3718"/>
                    </a:cubicBezTo>
                    <a:lnTo>
                      <a:pt x="4268" y="3692"/>
                    </a:lnTo>
                    <a:lnTo>
                      <a:pt x="4242" y="3666"/>
                    </a:lnTo>
                    <a:cubicBezTo>
                      <a:pt x="3169" y="3090"/>
                      <a:pt x="2200" y="2331"/>
                      <a:pt x="1362" y="1466"/>
                    </a:cubicBezTo>
                    <a:cubicBezTo>
                      <a:pt x="917" y="1021"/>
                      <a:pt x="498" y="524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6085725" y="4387625"/>
                <a:ext cx="1381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1314" extrusionOk="0">
                    <a:moveTo>
                      <a:pt x="53" y="1"/>
                    </a:moveTo>
                    <a:cubicBezTo>
                      <a:pt x="53" y="1"/>
                      <a:pt x="27" y="1"/>
                      <a:pt x="27" y="27"/>
                    </a:cubicBezTo>
                    <a:cubicBezTo>
                      <a:pt x="27" y="53"/>
                      <a:pt x="1" y="105"/>
                      <a:pt x="1" y="158"/>
                    </a:cubicBezTo>
                    <a:cubicBezTo>
                      <a:pt x="603" y="446"/>
                      <a:pt x="1205" y="682"/>
                      <a:pt x="1834" y="839"/>
                    </a:cubicBezTo>
                    <a:cubicBezTo>
                      <a:pt x="2017" y="891"/>
                      <a:pt x="2174" y="943"/>
                      <a:pt x="2358" y="970"/>
                    </a:cubicBezTo>
                    <a:cubicBezTo>
                      <a:pt x="3268" y="1185"/>
                      <a:pt x="4223" y="1313"/>
                      <a:pt x="5182" y="1313"/>
                    </a:cubicBezTo>
                    <a:cubicBezTo>
                      <a:pt x="5270" y="1313"/>
                      <a:pt x="5359" y="1312"/>
                      <a:pt x="5447" y="1310"/>
                    </a:cubicBezTo>
                    <a:cubicBezTo>
                      <a:pt x="5473" y="1258"/>
                      <a:pt x="5500" y="1205"/>
                      <a:pt x="5526" y="1179"/>
                    </a:cubicBezTo>
                    <a:lnTo>
                      <a:pt x="5526" y="1127"/>
                    </a:lnTo>
                    <a:lnTo>
                      <a:pt x="5500" y="1127"/>
                    </a:lnTo>
                    <a:cubicBezTo>
                      <a:pt x="5395" y="1129"/>
                      <a:pt x="5290" y="1131"/>
                      <a:pt x="5185" y="1131"/>
                    </a:cubicBezTo>
                    <a:cubicBezTo>
                      <a:pt x="4243" y="1131"/>
                      <a:pt x="3303" y="1025"/>
                      <a:pt x="2384" y="812"/>
                    </a:cubicBezTo>
                    <a:cubicBezTo>
                      <a:pt x="2227" y="760"/>
                      <a:pt x="2043" y="708"/>
                      <a:pt x="1886" y="682"/>
                    </a:cubicBezTo>
                    <a:cubicBezTo>
                      <a:pt x="1258" y="498"/>
                      <a:pt x="656" y="263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6073300" y="4443275"/>
                <a:ext cx="144050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5762" h="1886" extrusionOk="0">
                    <a:moveTo>
                      <a:pt x="5735" y="0"/>
                    </a:moveTo>
                    <a:cubicBezTo>
                      <a:pt x="4714" y="603"/>
                      <a:pt x="3614" y="1048"/>
                      <a:pt x="2488" y="1336"/>
                    </a:cubicBezTo>
                    <a:cubicBezTo>
                      <a:pt x="1676" y="1545"/>
                      <a:pt x="838" y="1676"/>
                      <a:pt x="0" y="1702"/>
                    </a:cubicBezTo>
                    <a:lnTo>
                      <a:pt x="0" y="1729"/>
                    </a:lnTo>
                    <a:lnTo>
                      <a:pt x="0" y="1859"/>
                    </a:lnTo>
                    <a:lnTo>
                      <a:pt x="0" y="1886"/>
                    </a:lnTo>
                    <a:cubicBezTo>
                      <a:pt x="865" y="1859"/>
                      <a:pt x="1702" y="1729"/>
                      <a:pt x="2540" y="1519"/>
                    </a:cubicBezTo>
                    <a:cubicBezTo>
                      <a:pt x="3666" y="1231"/>
                      <a:pt x="4740" y="786"/>
                      <a:pt x="5735" y="210"/>
                    </a:cubicBezTo>
                    <a:lnTo>
                      <a:pt x="5761" y="210"/>
                    </a:lnTo>
                    <a:lnTo>
                      <a:pt x="5761" y="157"/>
                    </a:lnTo>
                    <a:cubicBezTo>
                      <a:pt x="5761" y="105"/>
                      <a:pt x="5761" y="79"/>
                      <a:pt x="5761" y="27"/>
                    </a:cubicBezTo>
                    <a:lnTo>
                      <a:pt x="5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6115850" y="4471425"/>
                <a:ext cx="1126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4583" extrusionOk="0">
                    <a:moveTo>
                      <a:pt x="4373" y="0"/>
                    </a:moveTo>
                    <a:lnTo>
                      <a:pt x="4373" y="26"/>
                    </a:lnTo>
                    <a:cubicBezTo>
                      <a:pt x="3797" y="995"/>
                      <a:pt x="3090" y="1886"/>
                      <a:pt x="2305" y="2671"/>
                    </a:cubicBezTo>
                    <a:cubicBezTo>
                      <a:pt x="1729" y="3221"/>
                      <a:pt x="812" y="3928"/>
                      <a:pt x="0" y="4452"/>
                    </a:cubicBezTo>
                    <a:cubicBezTo>
                      <a:pt x="0" y="4452"/>
                      <a:pt x="0" y="4478"/>
                      <a:pt x="27" y="4478"/>
                    </a:cubicBezTo>
                    <a:cubicBezTo>
                      <a:pt x="53" y="4504"/>
                      <a:pt x="79" y="4530"/>
                      <a:pt x="105" y="4583"/>
                    </a:cubicBezTo>
                    <a:lnTo>
                      <a:pt x="131" y="4583"/>
                    </a:lnTo>
                    <a:cubicBezTo>
                      <a:pt x="943" y="4059"/>
                      <a:pt x="1860" y="3352"/>
                      <a:pt x="2436" y="2802"/>
                    </a:cubicBezTo>
                    <a:cubicBezTo>
                      <a:pt x="3221" y="2016"/>
                      <a:pt x="3928" y="1126"/>
                      <a:pt x="4504" y="157"/>
                    </a:cubicBezTo>
                    <a:lnTo>
                      <a:pt x="4504" y="131"/>
                    </a:lnTo>
                    <a:cubicBezTo>
                      <a:pt x="4452" y="105"/>
                      <a:pt x="4426" y="79"/>
                      <a:pt x="4399" y="26"/>
                    </a:cubicBezTo>
                    <a:lnTo>
                      <a:pt x="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6212075" y="4487775"/>
                <a:ext cx="412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5919" extrusionOk="0">
                    <a:moveTo>
                      <a:pt x="1467" y="1"/>
                    </a:moveTo>
                    <a:lnTo>
                      <a:pt x="1467" y="27"/>
                    </a:lnTo>
                    <a:cubicBezTo>
                      <a:pt x="1467" y="1153"/>
                      <a:pt x="1310" y="2305"/>
                      <a:pt x="996" y="3379"/>
                    </a:cubicBezTo>
                    <a:cubicBezTo>
                      <a:pt x="786" y="4190"/>
                      <a:pt x="419" y="5081"/>
                      <a:pt x="1" y="5866"/>
                    </a:cubicBezTo>
                    <a:lnTo>
                      <a:pt x="184" y="5919"/>
                    </a:lnTo>
                    <a:cubicBezTo>
                      <a:pt x="603" y="5133"/>
                      <a:pt x="943" y="4295"/>
                      <a:pt x="1179" y="3431"/>
                    </a:cubicBezTo>
                    <a:cubicBezTo>
                      <a:pt x="1493" y="2331"/>
                      <a:pt x="1650" y="1205"/>
                      <a:pt x="1650" y="53"/>
                    </a:cubicBezTo>
                    <a:lnTo>
                      <a:pt x="1650" y="27"/>
                    </a:lnTo>
                    <a:lnTo>
                      <a:pt x="1624" y="27"/>
                    </a:lnTo>
                    <a:cubicBezTo>
                      <a:pt x="1598" y="27"/>
                      <a:pt x="1545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6275575" y="4487125"/>
                <a:ext cx="471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552" extrusionOk="0">
                    <a:moveTo>
                      <a:pt x="184" y="1"/>
                    </a:moveTo>
                    <a:cubicBezTo>
                      <a:pt x="131" y="27"/>
                      <a:pt x="79" y="27"/>
                      <a:pt x="53" y="53"/>
                    </a:cubicBezTo>
                    <a:lnTo>
                      <a:pt x="0" y="53"/>
                    </a:lnTo>
                    <a:lnTo>
                      <a:pt x="27" y="79"/>
                    </a:lnTo>
                    <a:cubicBezTo>
                      <a:pt x="629" y="1100"/>
                      <a:pt x="1074" y="2174"/>
                      <a:pt x="1362" y="3326"/>
                    </a:cubicBezTo>
                    <a:cubicBezTo>
                      <a:pt x="1545" y="4059"/>
                      <a:pt x="1676" y="4792"/>
                      <a:pt x="1729" y="5552"/>
                    </a:cubicBezTo>
                    <a:cubicBezTo>
                      <a:pt x="1781" y="5552"/>
                      <a:pt x="1833" y="5526"/>
                      <a:pt x="1860" y="5499"/>
                    </a:cubicBezTo>
                    <a:lnTo>
                      <a:pt x="1886" y="5499"/>
                    </a:lnTo>
                    <a:cubicBezTo>
                      <a:pt x="1833" y="4740"/>
                      <a:pt x="1729" y="4007"/>
                      <a:pt x="1545" y="3274"/>
                    </a:cubicBezTo>
                    <a:cubicBezTo>
                      <a:pt x="1231" y="2122"/>
                      <a:pt x="786" y="1048"/>
                      <a:pt x="210" y="27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6298475" y="4473375"/>
                <a:ext cx="10607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3798" extrusionOk="0">
                    <a:moveTo>
                      <a:pt x="132" y="1"/>
                    </a:moveTo>
                    <a:cubicBezTo>
                      <a:pt x="106" y="53"/>
                      <a:pt x="53" y="79"/>
                      <a:pt x="27" y="106"/>
                    </a:cubicBezTo>
                    <a:lnTo>
                      <a:pt x="1" y="132"/>
                    </a:lnTo>
                    <a:lnTo>
                      <a:pt x="27" y="158"/>
                    </a:lnTo>
                    <a:cubicBezTo>
                      <a:pt x="1101" y="734"/>
                      <a:pt x="2069" y="1493"/>
                      <a:pt x="2907" y="2357"/>
                    </a:cubicBezTo>
                    <a:cubicBezTo>
                      <a:pt x="3326" y="2803"/>
                      <a:pt x="3745" y="3274"/>
                      <a:pt x="4112" y="3798"/>
                    </a:cubicBezTo>
                    <a:lnTo>
                      <a:pt x="4138" y="3771"/>
                    </a:lnTo>
                    <a:cubicBezTo>
                      <a:pt x="4164" y="3745"/>
                      <a:pt x="4190" y="3719"/>
                      <a:pt x="4217" y="3693"/>
                    </a:cubicBezTo>
                    <a:cubicBezTo>
                      <a:pt x="4243" y="3667"/>
                      <a:pt x="4243" y="3667"/>
                      <a:pt x="4243" y="3667"/>
                    </a:cubicBezTo>
                    <a:cubicBezTo>
                      <a:pt x="3876" y="3143"/>
                      <a:pt x="3483" y="2672"/>
                      <a:pt x="3038" y="2227"/>
                    </a:cubicBezTo>
                    <a:cubicBezTo>
                      <a:pt x="2200" y="1336"/>
                      <a:pt x="1232" y="603"/>
                      <a:pt x="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6314850" y="4451775"/>
                <a:ext cx="138150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1337" extrusionOk="0">
                    <a:moveTo>
                      <a:pt x="79" y="1"/>
                    </a:moveTo>
                    <a:lnTo>
                      <a:pt x="53" y="27"/>
                    </a:lnTo>
                    <a:cubicBezTo>
                      <a:pt x="53" y="79"/>
                      <a:pt x="27" y="132"/>
                      <a:pt x="0" y="158"/>
                    </a:cubicBezTo>
                    <a:lnTo>
                      <a:pt x="0" y="210"/>
                    </a:lnTo>
                    <a:lnTo>
                      <a:pt x="27" y="210"/>
                    </a:lnTo>
                    <a:cubicBezTo>
                      <a:pt x="131" y="208"/>
                      <a:pt x="236" y="206"/>
                      <a:pt x="341" y="206"/>
                    </a:cubicBezTo>
                    <a:cubicBezTo>
                      <a:pt x="1283" y="206"/>
                      <a:pt x="2221" y="312"/>
                      <a:pt x="3116" y="524"/>
                    </a:cubicBezTo>
                    <a:cubicBezTo>
                      <a:pt x="3274" y="577"/>
                      <a:pt x="3457" y="603"/>
                      <a:pt x="3614" y="655"/>
                    </a:cubicBezTo>
                    <a:cubicBezTo>
                      <a:pt x="4242" y="839"/>
                      <a:pt x="4871" y="1074"/>
                      <a:pt x="5473" y="1336"/>
                    </a:cubicBezTo>
                    <a:lnTo>
                      <a:pt x="5499" y="1336"/>
                    </a:lnTo>
                    <a:cubicBezTo>
                      <a:pt x="5499" y="1284"/>
                      <a:pt x="5525" y="1231"/>
                      <a:pt x="5525" y="1205"/>
                    </a:cubicBezTo>
                    <a:lnTo>
                      <a:pt x="5525" y="1179"/>
                    </a:lnTo>
                    <a:cubicBezTo>
                      <a:pt x="4923" y="891"/>
                      <a:pt x="4295" y="655"/>
                      <a:pt x="3666" y="498"/>
                    </a:cubicBezTo>
                    <a:cubicBezTo>
                      <a:pt x="3483" y="446"/>
                      <a:pt x="3326" y="394"/>
                      <a:pt x="3143" y="367"/>
                    </a:cubicBezTo>
                    <a:cubicBezTo>
                      <a:pt x="2148" y="106"/>
                      <a:pt x="1126" y="1"/>
                      <a:pt x="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6318775" y="4383050"/>
                <a:ext cx="1368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1912" extrusionOk="0">
                    <a:moveTo>
                      <a:pt x="5447" y="0"/>
                    </a:moveTo>
                    <a:cubicBezTo>
                      <a:pt x="4714" y="53"/>
                      <a:pt x="4007" y="158"/>
                      <a:pt x="3326" y="341"/>
                    </a:cubicBezTo>
                    <a:cubicBezTo>
                      <a:pt x="2174" y="629"/>
                      <a:pt x="1048" y="1100"/>
                      <a:pt x="27" y="1702"/>
                    </a:cubicBezTo>
                    <a:lnTo>
                      <a:pt x="1" y="1702"/>
                    </a:lnTo>
                    <a:lnTo>
                      <a:pt x="1" y="1729"/>
                    </a:lnTo>
                    <a:cubicBezTo>
                      <a:pt x="27" y="1781"/>
                      <a:pt x="27" y="1833"/>
                      <a:pt x="27" y="1886"/>
                    </a:cubicBezTo>
                    <a:lnTo>
                      <a:pt x="27" y="1912"/>
                    </a:lnTo>
                    <a:lnTo>
                      <a:pt x="53" y="1886"/>
                    </a:lnTo>
                    <a:cubicBezTo>
                      <a:pt x="1100" y="1283"/>
                      <a:pt x="2200" y="812"/>
                      <a:pt x="3378" y="524"/>
                    </a:cubicBezTo>
                    <a:cubicBezTo>
                      <a:pt x="4059" y="341"/>
                      <a:pt x="4766" y="236"/>
                      <a:pt x="5473" y="184"/>
                    </a:cubicBezTo>
                    <a:lnTo>
                      <a:pt x="54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6308300" y="4290750"/>
                <a:ext cx="106725" cy="1132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4531" extrusionOk="0">
                    <a:moveTo>
                      <a:pt x="4164" y="0"/>
                    </a:moveTo>
                    <a:cubicBezTo>
                      <a:pt x="3431" y="472"/>
                      <a:pt x="2750" y="1022"/>
                      <a:pt x="2148" y="1624"/>
                    </a:cubicBezTo>
                    <a:cubicBezTo>
                      <a:pt x="1310" y="2436"/>
                      <a:pt x="603" y="3352"/>
                      <a:pt x="27" y="4347"/>
                    </a:cubicBezTo>
                    <a:lnTo>
                      <a:pt x="1" y="4347"/>
                    </a:lnTo>
                    <a:lnTo>
                      <a:pt x="27" y="4373"/>
                    </a:lnTo>
                    <a:cubicBezTo>
                      <a:pt x="53" y="4426"/>
                      <a:pt x="79" y="4452"/>
                      <a:pt x="105" y="4504"/>
                    </a:cubicBezTo>
                    <a:lnTo>
                      <a:pt x="132" y="4530"/>
                    </a:lnTo>
                    <a:lnTo>
                      <a:pt x="158" y="4504"/>
                    </a:lnTo>
                    <a:cubicBezTo>
                      <a:pt x="734" y="3483"/>
                      <a:pt x="1441" y="2567"/>
                      <a:pt x="2279" y="1755"/>
                    </a:cubicBezTo>
                    <a:cubicBezTo>
                      <a:pt x="2881" y="1153"/>
                      <a:pt x="3562" y="629"/>
                      <a:pt x="4269" y="158"/>
                    </a:cubicBezTo>
                    <a:cubicBezTo>
                      <a:pt x="4269" y="158"/>
                      <a:pt x="4269" y="131"/>
                      <a:pt x="4269" y="131"/>
                    </a:cubicBezTo>
                    <a:cubicBezTo>
                      <a:pt x="4243" y="105"/>
                      <a:pt x="4216" y="53"/>
                      <a:pt x="4190" y="27"/>
                    </a:cubicBezTo>
                    <a:cubicBezTo>
                      <a:pt x="4190" y="27"/>
                      <a:pt x="4164" y="27"/>
                      <a:pt x="41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6462891" y="4694236"/>
              <a:ext cx="9876453" cy="449269"/>
              <a:chOff x="-6462891" y="4694236"/>
              <a:chExt cx="9876453" cy="449269"/>
            </a:xfrm>
          </p:grpSpPr>
          <p:sp>
            <p:nvSpPr>
              <p:cNvPr id="1134" name="Google Shape;1134;p20"/>
              <p:cNvSpPr/>
              <p:nvPr/>
            </p:nvSpPr>
            <p:spPr>
              <a:xfrm flipH="1">
                <a:off x="1709406" y="4739201"/>
                <a:ext cx="1704155" cy="404305"/>
              </a:xfrm>
              <a:custGeom>
                <a:avLst/>
                <a:gdLst/>
                <a:ahLst/>
                <a:cxnLst/>
                <a:rect l="l" t="t" r="r" b="b"/>
                <a:pathLst>
                  <a:path w="89657" h="21268" extrusionOk="0">
                    <a:moveTo>
                      <a:pt x="50100" y="1"/>
                    </a:moveTo>
                    <a:cubicBezTo>
                      <a:pt x="49957" y="1"/>
                      <a:pt x="49815" y="3"/>
                      <a:pt x="49673" y="6"/>
                    </a:cubicBezTo>
                    <a:cubicBezTo>
                      <a:pt x="43834" y="137"/>
                      <a:pt x="38099" y="2938"/>
                      <a:pt x="34433" y="7468"/>
                    </a:cubicBezTo>
                    <a:cubicBezTo>
                      <a:pt x="32077" y="10375"/>
                      <a:pt x="30244" y="14145"/>
                      <a:pt x="26709" y="15376"/>
                    </a:cubicBezTo>
                    <a:cubicBezTo>
                      <a:pt x="25903" y="15646"/>
                      <a:pt x="25090" y="15758"/>
                      <a:pt x="24272" y="15758"/>
                    </a:cubicBezTo>
                    <a:cubicBezTo>
                      <a:pt x="20966" y="15758"/>
                      <a:pt x="17566" y="13942"/>
                      <a:pt x="14167" y="13438"/>
                    </a:cubicBezTo>
                    <a:cubicBezTo>
                      <a:pt x="13578" y="13350"/>
                      <a:pt x="12987" y="13307"/>
                      <a:pt x="12397" y="13307"/>
                    </a:cubicBezTo>
                    <a:cubicBezTo>
                      <a:pt x="7235" y="13307"/>
                      <a:pt x="2163" y="16591"/>
                      <a:pt x="1" y="21267"/>
                    </a:cubicBezTo>
                    <a:lnTo>
                      <a:pt x="89656" y="21267"/>
                    </a:lnTo>
                    <a:cubicBezTo>
                      <a:pt x="89028" y="18387"/>
                      <a:pt x="85624" y="16292"/>
                      <a:pt x="82482" y="15742"/>
                    </a:cubicBezTo>
                    <a:cubicBezTo>
                      <a:pt x="78790" y="15062"/>
                      <a:pt x="74731" y="15481"/>
                      <a:pt x="71484" y="13543"/>
                    </a:cubicBezTo>
                    <a:cubicBezTo>
                      <a:pt x="68840" y="11946"/>
                      <a:pt x="67269" y="9118"/>
                      <a:pt x="65226" y="6814"/>
                    </a:cubicBezTo>
                    <a:cubicBezTo>
                      <a:pt x="61445" y="2547"/>
                      <a:pt x="55795" y="1"/>
                      <a:pt x="50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6462891" y="4694236"/>
                <a:ext cx="1893294" cy="449257"/>
              </a:xfrm>
              <a:custGeom>
                <a:avLst/>
                <a:gdLst/>
                <a:ahLst/>
                <a:cxnLst/>
                <a:rect l="l" t="t" r="r" b="b"/>
                <a:pathLst>
                  <a:path w="80910" h="19199" extrusionOk="0">
                    <a:moveTo>
                      <a:pt x="35634" y="0"/>
                    </a:moveTo>
                    <a:cubicBezTo>
                      <a:pt x="30513" y="0"/>
                      <a:pt x="25436" y="2310"/>
                      <a:pt x="22021" y="6159"/>
                    </a:cubicBezTo>
                    <a:cubicBezTo>
                      <a:pt x="20188" y="8227"/>
                      <a:pt x="18774" y="10793"/>
                      <a:pt x="16391" y="12207"/>
                    </a:cubicBezTo>
                    <a:cubicBezTo>
                      <a:pt x="13459" y="13962"/>
                      <a:pt x="9793" y="13595"/>
                      <a:pt x="6441" y="14197"/>
                    </a:cubicBezTo>
                    <a:cubicBezTo>
                      <a:pt x="3613" y="14695"/>
                      <a:pt x="550" y="16606"/>
                      <a:pt x="0" y="19198"/>
                    </a:cubicBezTo>
                    <a:lnTo>
                      <a:pt x="80910" y="19198"/>
                    </a:lnTo>
                    <a:cubicBezTo>
                      <a:pt x="78937" y="14972"/>
                      <a:pt x="74374" y="12008"/>
                      <a:pt x="69714" y="12008"/>
                    </a:cubicBezTo>
                    <a:cubicBezTo>
                      <a:pt x="69178" y="12008"/>
                      <a:pt x="68641" y="12048"/>
                      <a:pt x="68106" y="12129"/>
                    </a:cubicBezTo>
                    <a:cubicBezTo>
                      <a:pt x="65055" y="12588"/>
                      <a:pt x="62005" y="14215"/>
                      <a:pt x="59034" y="14215"/>
                    </a:cubicBezTo>
                    <a:cubicBezTo>
                      <a:pt x="58282" y="14215"/>
                      <a:pt x="57535" y="14111"/>
                      <a:pt x="56794" y="13857"/>
                    </a:cubicBezTo>
                    <a:cubicBezTo>
                      <a:pt x="53599" y="12757"/>
                      <a:pt x="51950" y="9353"/>
                      <a:pt x="49829" y="6735"/>
                    </a:cubicBezTo>
                    <a:cubicBezTo>
                      <a:pt x="46503" y="2624"/>
                      <a:pt x="41345" y="110"/>
                      <a:pt x="36056" y="5"/>
                    </a:cubicBezTo>
                    <a:cubicBezTo>
                      <a:pt x="35915" y="2"/>
                      <a:pt x="35775" y="0"/>
                      <a:pt x="356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1"/>
          <p:cNvSpPr txBox="1">
            <a:spLocks noGrp="1"/>
          </p:cNvSpPr>
          <p:nvPr>
            <p:ph type="subTitle" idx="1"/>
          </p:nvPr>
        </p:nvSpPr>
        <p:spPr>
          <a:xfrm>
            <a:off x="566875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38" name="Google Shape;1138;p21"/>
          <p:cNvSpPr txBox="1">
            <a:spLocks noGrp="1"/>
          </p:cNvSpPr>
          <p:nvPr>
            <p:ph type="subTitle" idx="2"/>
          </p:nvPr>
        </p:nvSpPr>
        <p:spPr>
          <a:xfrm>
            <a:off x="566875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1"/>
          <p:cNvSpPr txBox="1">
            <a:spLocks noGrp="1"/>
          </p:cNvSpPr>
          <p:nvPr>
            <p:ph type="subTitle" idx="3"/>
          </p:nvPr>
        </p:nvSpPr>
        <p:spPr>
          <a:xfrm>
            <a:off x="566875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0" name="Google Shape;1140;p21"/>
          <p:cNvSpPr txBox="1">
            <a:spLocks noGrp="1"/>
          </p:cNvSpPr>
          <p:nvPr>
            <p:ph type="subTitle" idx="4"/>
          </p:nvPr>
        </p:nvSpPr>
        <p:spPr>
          <a:xfrm>
            <a:off x="566875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1"/>
          <p:cNvSpPr txBox="1">
            <a:spLocks noGrp="1"/>
          </p:cNvSpPr>
          <p:nvPr>
            <p:ph type="subTitle" idx="5"/>
          </p:nvPr>
        </p:nvSpPr>
        <p:spPr>
          <a:xfrm>
            <a:off x="5668750" y="3474610"/>
            <a:ext cx="26415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2" name="Google Shape;1142;p21"/>
          <p:cNvSpPr txBox="1">
            <a:spLocks noGrp="1"/>
          </p:cNvSpPr>
          <p:nvPr>
            <p:ph type="subTitle" idx="6"/>
          </p:nvPr>
        </p:nvSpPr>
        <p:spPr>
          <a:xfrm>
            <a:off x="566875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44" name="Google Shape;1144;p21"/>
          <p:cNvSpPr txBox="1">
            <a:spLocks noGrp="1"/>
          </p:cNvSpPr>
          <p:nvPr>
            <p:ph type="subTitle" idx="7"/>
          </p:nvPr>
        </p:nvSpPr>
        <p:spPr>
          <a:xfrm>
            <a:off x="173950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5" name="Google Shape;1145;p21"/>
          <p:cNvSpPr txBox="1">
            <a:spLocks noGrp="1"/>
          </p:cNvSpPr>
          <p:nvPr>
            <p:ph type="subTitle" idx="8"/>
          </p:nvPr>
        </p:nvSpPr>
        <p:spPr>
          <a:xfrm>
            <a:off x="173950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21"/>
          <p:cNvSpPr txBox="1">
            <a:spLocks noGrp="1"/>
          </p:cNvSpPr>
          <p:nvPr>
            <p:ph type="subTitle" idx="9"/>
          </p:nvPr>
        </p:nvSpPr>
        <p:spPr>
          <a:xfrm>
            <a:off x="173950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7" name="Google Shape;1147;p21"/>
          <p:cNvSpPr txBox="1">
            <a:spLocks noGrp="1"/>
          </p:cNvSpPr>
          <p:nvPr>
            <p:ph type="subTitle" idx="13"/>
          </p:nvPr>
        </p:nvSpPr>
        <p:spPr>
          <a:xfrm>
            <a:off x="173950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21"/>
          <p:cNvSpPr txBox="1">
            <a:spLocks noGrp="1"/>
          </p:cNvSpPr>
          <p:nvPr>
            <p:ph type="subTitle" idx="14"/>
          </p:nvPr>
        </p:nvSpPr>
        <p:spPr>
          <a:xfrm>
            <a:off x="1739500" y="3474610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9" name="Google Shape;1149;p21"/>
          <p:cNvSpPr txBox="1">
            <a:spLocks noGrp="1"/>
          </p:cNvSpPr>
          <p:nvPr>
            <p:ph type="subTitle" idx="15"/>
          </p:nvPr>
        </p:nvSpPr>
        <p:spPr>
          <a:xfrm>
            <a:off x="173950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1"/>
          <p:cNvSpPr txBox="1">
            <a:spLocks noGrp="1"/>
          </p:cNvSpPr>
          <p:nvPr>
            <p:ph type="title" idx="16" hasCustomPrompt="1"/>
          </p:nvPr>
        </p:nvSpPr>
        <p:spPr>
          <a:xfrm>
            <a:off x="478497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1" name="Google Shape;1151;p21"/>
          <p:cNvSpPr txBox="1">
            <a:spLocks noGrp="1"/>
          </p:cNvSpPr>
          <p:nvPr>
            <p:ph type="title" idx="17" hasCustomPrompt="1"/>
          </p:nvPr>
        </p:nvSpPr>
        <p:spPr>
          <a:xfrm>
            <a:off x="478497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2" name="Google Shape;1152;p21"/>
          <p:cNvSpPr txBox="1">
            <a:spLocks noGrp="1"/>
          </p:cNvSpPr>
          <p:nvPr>
            <p:ph type="title" idx="18" hasCustomPrompt="1"/>
          </p:nvPr>
        </p:nvSpPr>
        <p:spPr>
          <a:xfrm>
            <a:off x="84472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3" name="Google Shape;1153;p21"/>
          <p:cNvSpPr txBox="1">
            <a:spLocks noGrp="1"/>
          </p:cNvSpPr>
          <p:nvPr>
            <p:ph type="title" idx="19" hasCustomPrompt="1"/>
          </p:nvPr>
        </p:nvSpPr>
        <p:spPr>
          <a:xfrm>
            <a:off x="84472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4" name="Google Shape;1154;p21"/>
          <p:cNvSpPr txBox="1">
            <a:spLocks noGrp="1"/>
          </p:cNvSpPr>
          <p:nvPr>
            <p:ph type="title" idx="20" hasCustomPrompt="1"/>
          </p:nvPr>
        </p:nvSpPr>
        <p:spPr>
          <a:xfrm>
            <a:off x="84472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5" name="Google Shape;1155;p21"/>
          <p:cNvSpPr txBox="1">
            <a:spLocks noGrp="1"/>
          </p:cNvSpPr>
          <p:nvPr>
            <p:ph type="title" idx="21" hasCustomPrompt="1"/>
          </p:nvPr>
        </p:nvSpPr>
        <p:spPr>
          <a:xfrm>
            <a:off x="478497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6" name="Google Shape;1156;p21"/>
          <p:cNvSpPr/>
          <p:nvPr/>
        </p:nvSpPr>
        <p:spPr>
          <a:xfrm>
            <a:off x="-400800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1"/>
          <p:cNvSpPr/>
          <p:nvPr/>
        </p:nvSpPr>
        <p:spPr>
          <a:xfrm flipH="1">
            <a:off x="884655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1"/>
          <p:cNvGrpSpPr/>
          <p:nvPr/>
        </p:nvGrpSpPr>
        <p:grpSpPr>
          <a:xfrm>
            <a:off x="187723" y="849011"/>
            <a:ext cx="429900" cy="3082975"/>
            <a:chOff x="187723" y="995742"/>
            <a:chExt cx="429900" cy="3082975"/>
          </a:xfrm>
        </p:grpSpPr>
        <p:sp>
          <p:nvSpPr>
            <p:cNvPr id="1159" name="Google Shape;1159;p21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21"/>
          <p:cNvGrpSpPr/>
          <p:nvPr/>
        </p:nvGrpSpPr>
        <p:grpSpPr>
          <a:xfrm>
            <a:off x="8405029" y="324450"/>
            <a:ext cx="551248" cy="3935150"/>
            <a:chOff x="8376994" y="324450"/>
            <a:chExt cx="551248" cy="3935150"/>
          </a:xfrm>
        </p:grpSpPr>
        <p:sp>
          <p:nvSpPr>
            <p:cNvPr id="1164" name="Google Shape;1164;p21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1"/>
          <p:cNvGrpSpPr/>
          <p:nvPr/>
        </p:nvGrpSpPr>
        <p:grpSpPr>
          <a:xfrm>
            <a:off x="-861534" y="4551285"/>
            <a:ext cx="10867067" cy="592207"/>
            <a:chOff x="-1648218" y="4551285"/>
            <a:chExt cx="10867067" cy="592207"/>
          </a:xfrm>
        </p:grpSpPr>
        <p:sp>
          <p:nvSpPr>
            <p:cNvPr id="1170" name="Google Shape;1170;p21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7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5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5" y="1733438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2"/>
          <p:cNvSpPr/>
          <p:nvPr/>
        </p:nvSpPr>
        <p:spPr>
          <a:xfrm>
            <a:off x="7034747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2"/>
          <p:cNvSpPr/>
          <p:nvPr/>
        </p:nvSpPr>
        <p:spPr>
          <a:xfrm>
            <a:off x="-329452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0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8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5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00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3" y="4819728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8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8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89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8" y="2151945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2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6" r:id="rId5"/>
    <p:sldLayoutId id="214748366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37"/>
          <p:cNvSpPr txBox="1">
            <a:spLocks noGrp="1"/>
          </p:cNvSpPr>
          <p:nvPr>
            <p:ph type="ctrTitle"/>
          </p:nvPr>
        </p:nvSpPr>
        <p:spPr>
          <a:xfrm>
            <a:off x="1918200" y="957665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Unit 7:</a:t>
            </a:r>
            <a:br>
              <a:rPr lang="en" sz="6600" dirty="0">
                <a:solidFill>
                  <a:schemeClr val="dk2"/>
                </a:solidFill>
              </a:rPr>
            </a:br>
            <a:r>
              <a:rPr lang="en" sz="6600" dirty="0">
                <a:solidFill>
                  <a:schemeClr val="dk2"/>
                </a:solidFill>
              </a:rPr>
              <a:t>TELEVISION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1947" name="Google Shape;1947;p37"/>
          <p:cNvSpPr txBox="1">
            <a:spLocks noGrp="1"/>
          </p:cNvSpPr>
          <p:nvPr>
            <p:ph type="subTitle" idx="1"/>
          </p:nvPr>
        </p:nvSpPr>
        <p:spPr>
          <a:xfrm>
            <a:off x="1918200" y="3397473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3: A CLOSER LOOK 2 </a:t>
            </a:r>
            <a:endParaRPr dirty="0"/>
          </a:p>
        </p:txBody>
      </p:sp>
      <p:grpSp>
        <p:nvGrpSpPr>
          <p:cNvPr id="1948" name="Google Shape;1948;p37"/>
          <p:cNvGrpSpPr/>
          <p:nvPr/>
        </p:nvGrpSpPr>
        <p:grpSpPr>
          <a:xfrm>
            <a:off x="7071439" y="797101"/>
            <a:ext cx="682176" cy="922740"/>
            <a:chOff x="1963650" y="2700700"/>
            <a:chExt cx="486400" cy="657925"/>
          </a:xfrm>
        </p:grpSpPr>
        <p:sp>
          <p:nvSpPr>
            <p:cNvPr id="1949" name="Google Shape;1949;p37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37"/>
          <p:cNvGrpSpPr/>
          <p:nvPr/>
        </p:nvGrpSpPr>
        <p:grpSpPr>
          <a:xfrm>
            <a:off x="333108" y="490021"/>
            <a:ext cx="1670935" cy="2734087"/>
            <a:chOff x="372926" y="-991936"/>
            <a:chExt cx="2315598" cy="3788924"/>
          </a:xfrm>
        </p:grpSpPr>
        <p:grpSp>
          <p:nvGrpSpPr>
            <p:cNvPr id="1964" name="Google Shape;1964;p37"/>
            <p:cNvGrpSpPr/>
            <p:nvPr/>
          </p:nvGrpSpPr>
          <p:grpSpPr>
            <a:xfrm>
              <a:off x="804581" y="-991936"/>
              <a:ext cx="970460" cy="2590873"/>
              <a:chOff x="1120525" y="753900"/>
              <a:chExt cx="691950" cy="1847325"/>
            </a:xfrm>
          </p:grpSpPr>
          <p:sp>
            <p:nvSpPr>
              <p:cNvPr id="1965" name="Google Shape;1965;p37"/>
              <p:cNvSpPr/>
              <p:nvPr/>
            </p:nvSpPr>
            <p:spPr>
              <a:xfrm>
                <a:off x="1120525" y="753900"/>
                <a:ext cx="691950" cy="758075"/>
              </a:xfrm>
              <a:custGeom>
                <a:avLst/>
                <a:gdLst/>
                <a:ahLst/>
                <a:cxnLst/>
                <a:rect l="l" t="t" r="r" b="b"/>
                <a:pathLst>
                  <a:path w="27678" h="30323" extrusionOk="0">
                    <a:moveTo>
                      <a:pt x="13826" y="1"/>
                    </a:moveTo>
                    <a:cubicBezTo>
                      <a:pt x="6206" y="1"/>
                      <a:pt x="1" y="6809"/>
                      <a:pt x="1" y="15162"/>
                    </a:cubicBezTo>
                    <a:cubicBezTo>
                      <a:pt x="1" y="23541"/>
                      <a:pt x="6206" y="30322"/>
                      <a:pt x="13826" y="30322"/>
                    </a:cubicBezTo>
                    <a:cubicBezTo>
                      <a:pt x="21472" y="30322"/>
                      <a:pt x="27677" y="23541"/>
                      <a:pt x="27677" y="15162"/>
                    </a:cubicBezTo>
                    <a:cubicBezTo>
                      <a:pt x="27677" y="6809"/>
                      <a:pt x="21472" y="1"/>
                      <a:pt x="13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1410525" y="1017050"/>
                <a:ext cx="1172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89" extrusionOk="0">
                    <a:moveTo>
                      <a:pt x="0" y="1"/>
                    </a:moveTo>
                    <a:cubicBezTo>
                      <a:pt x="0" y="1363"/>
                      <a:pt x="1048" y="2488"/>
                      <a:pt x="2357" y="2488"/>
                    </a:cubicBezTo>
                    <a:cubicBezTo>
                      <a:pt x="3640" y="2488"/>
                      <a:pt x="4687" y="1363"/>
                      <a:pt x="4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1570900" y="955525"/>
                <a:ext cx="13750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138" fill="none" extrusionOk="0">
                    <a:moveTo>
                      <a:pt x="5447" y="4138"/>
                    </a:moveTo>
                    <a:cubicBezTo>
                      <a:pt x="5499" y="1912"/>
                      <a:pt x="4321" y="53"/>
                      <a:pt x="2828" y="27"/>
                    </a:cubicBezTo>
                    <a:cubicBezTo>
                      <a:pt x="1336" y="1"/>
                      <a:pt x="53" y="1781"/>
                      <a:pt x="0" y="400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231800" y="947025"/>
                <a:ext cx="13685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4164" fill="none" extrusionOk="0">
                    <a:moveTo>
                      <a:pt x="5421" y="4164"/>
                    </a:moveTo>
                    <a:cubicBezTo>
                      <a:pt x="5473" y="1912"/>
                      <a:pt x="4295" y="53"/>
                      <a:pt x="2803" y="26"/>
                    </a:cubicBezTo>
                    <a:cubicBezTo>
                      <a:pt x="1310" y="0"/>
                      <a:pt x="53" y="1781"/>
                      <a:pt x="1" y="4006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14737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26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26" y="4426"/>
                    </a:cubicBezTo>
                    <a:cubicBezTo>
                      <a:pt x="3456" y="4426"/>
                      <a:pt x="4425" y="3431"/>
                      <a:pt x="4425" y="2226"/>
                    </a:cubicBezTo>
                    <a:cubicBezTo>
                      <a:pt x="4425" y="996"/>
                      <a:pt x="3456" y="1"/>
                      <a:pt x="2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168022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00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00" y="4426"/>
                    </a:cubicBezTo>
                    <a:cubicBezTo>
                      <a:pt x="3430" y="4426"/>
                      <a:pt x="4425" y="3431"/>
                      <a:pt x="4425" y="2226"/>
                    </a:cubicBezTo>
                    <a:cubicBezTo>
                      <a:pt x="4425" y="996"/>
                      <a:pt x="3430" y="1"/>
                      <a:pt x="2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1221325" y="792525"/>
                <a:ext cx="2455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821" h="5212" fill="none" extrusionOk="0">
                    <a:moveTo>
                      <a:pt x="1" y="5211"/>
                    </a:moveTo>
                    <a:cubicBezTo>
                      <a:pt x="2279" y="2043"/>
                      <a:pt x="5840" y="1"/>
                      <a:pt x="9820" y="1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1187300" y="947675"/>
                <a:ext cx="183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41" fill="none" extrusionOk="0">
                    <a:moveTo>
                      <a:pt x="0" y="1441"/>
                    </a:moveTo>
                    <a:cubicBezTo>
                      <a:pt x="210" y="943"/>
                      <a:pt x="472" y="446"/>
                      <a:pt x="733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1466150" y="1390175"/>
                <a:ext cx="204275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353" fill="none" extrusionOk="0">
                    <a:moveTo>
                      <a:pt x="8170" y="1"/>
                    </a:moveTo>
                    <a:cubicBezTo>
                      <a:pt x="6809" y="1310"/>
                      <a:pt x="5159" y="2305"/>
                      <a:pt x="3352" y="2855"/>
                    </a:cubicBezTo>
                    <a:cubicBezTo>
                      <a:pt x="2305" y="3169"/>
                      <a:pt x="1179" y="3353"/>
                      <a:pt x="1" y="3353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1392850" y="1551875"/>
                <a:ext cx="16170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1974" fill="none" extrusionOk="0">
                    <a:moveTo>
                      <a:pt x="3483" y="0"/>
                    </a:moveTo>
                    <a:cubicBezTo>
                      <a:pt x="3483" y="0"/>
                      <a:pt x="0" y="3274"/>
                      <a:pt x="995" y="12569"/>
                    </a:cubicBezTo>
                    <a:cubicBezTo>
                      <a:pt x="1624" y="18460"/>
                      <a:pt x="6468" y="22519"/>
                      <a:pt x="4844" y="28751"/>
                    </a:cubicBezTo>
                    <a:cubicBezTo>
                      <a:pt x="3221" y="34983"/>
                      <a:pt x="4033" y="41555"/>
                      <a:pt x="5316" y="41974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1403975" y="1506700"/>
                <a:ext cx="1250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138" extrusionOk="0">
                    <a:moveTo>
                      <a:pt x="1231" y="1"/>
                    </a:moveTo>
                    <a:lnTo>
                      <a:pt x="262" y="2645"/>
                    </a:lnTo>
                    <a:cubicBezTo>
                      <a:pt x="0" y="3326"/>
                      <a:pt x="367" y="4138"/>
                      <a:pt x="943" y="4138"/>
                    </a:cubicBezTo>
                    <a:lnTo>
                      <a:pt x="4059" y="4138"/>
                    </a:lnTo>
                    <a:cubicBezTo>
                      <a:pt x="4635" y="4138"/>
                      <a:pt x="5002" y="3326"/>
                      <a:pt x="4740" y="2645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1417725" y="1507350"/>
                <a:ext cx="96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25" fill="none" extrusionOk="0">
                    <a:moveTo>
                      <a:pt x="0" y="27"/>
                    </a:moveTo>
                    <a:cubicBezTo>
                      <a:pt x="0" y="27"/>
                      <a:pt x="1283" y="525"/>
                      <a:pt x="3849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1411825" y="1520450"/>
                <a:ext cx="1008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891" fill="none" extrusionOk="0">
                    <a:moveTo>
                      <a:pt x="1" y="524"/>
                    </a:moveTo>
                    <a:cubicBezTo>
                      <a:pt x="1" y="524"/>
                      <a:pt x="1205" y="891"/>
                      <a:pt x="4033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8" name="Google Shape;1978;p37"/>
            <p:cNvSpPr/>
            <p:nvPr/>
          </p:nvSpPr>
          <p:spPr>
            <a:xfrm>
              <a:off x="1219549" y="705620"/>
              <a:ext cx="642696" cy="1360635"/>
            </a:xfrm>
            <a:custGeom>
              <a:avLst/>
              <a:gdLst/>
              <a:ahLst/>
              <a:cxnLst/>
              <a:rect l="l" t="t" r="r" b="b"/>
              <a:pathLst>
                <a:path w="18330" h="38806" fill="none" extrusionOk="0">
                  <a:moveTo>
                    <a:pt x="18330" y="1"/>
                  </a:moveTo>
                  <a:cubicBezTo>
                    <a:pt x="18330" y="1"/>
                    <a:pt x="13721" y="1257"/>
                    <a:pt x="10213" y="9924"/>
                  </a:cubicBezTo>
                  <a:cubicBezTo>
                    <a:pt x="7987" y="15423"/>
                    <a:pt x="8746" y="20739"/>
                    <a:pt x="4374" y="25478"/>
                  </a:cubicBezTo>
                  <a:cubicBezTo>
                    <a:pt x="1" y="30191"/>
                    <a:pt x="5264" y="37837"/>
                    <a:pt x="6180" y="38806"/>
                  </a:cubicBez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37"/>
            <p:cNvGrpSpPr/>
            <p:nvPr/>
          </p:nvGrpSpPr>
          <p:grpSpPr>
            <a:xfrm>
              <a:off x="1555585" y="-343105"/>
              <a:ext cx="1132940" cy="1140197"/>
              <a:chOff x="1656000" y="1216525"/>
              <a:chExt cx="807800" cy="812975"/>
            </a:xfrm>
          </p:grpSpPr>
          <p:sp>
            <p:nvSpPr>
              <p:cNvPr id="1980" name="Google Shape;1980;p37"/>
              <p:cNvSpPr/>
              <p:nvPr/>
            </p:nvSpPr>
            <p:spPr>
              <a:xfrm>
                <a:off x="1656000" y="1216525"/>
                <a:ext cx="807800" cy="744050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9762" extrusionOk="0">
                    <a:moveTo>
                      <a:pt x="17243" y="0"/>
                    </a:moveTo>
                    <a:cubicBezTo>
                      <a:pt x="12011" y="0"/>
                      <a:pt x="6767" y="3073"/>
                      <a:pt x="3954" y="8361"/>
                    </a:cubicBezTo>
                    <a:cubicBezTo>
                      <a:pt x="0" y="15745"/>
                      <a:pt x="2278" y="24648"/>
                      <a:pt x="9008" y="28261"/>
                    </a:cubicBezTo>
                    <a:cubicBezTo>
                      <a:pt x="10925" y="29279"/>
                      <a:pt x="12994" y="29761"/>
                      <a:pt x="15065" y="29761"/>
                    </a:cubicBezTo>
                    <a:cubicBezTo>
                      <a:pt x="20290" y="29761"/>
                      <a:pt x="25526" y="26689"/>
                      <a:pt x="28358" y="21401"/>
                    </a:cubicBezTo>
                    <a:cubicBezTo>
                      <a:pt x="32312" y="14017"/>
                      <a:pt x="30034" y="5114"/>
                      <a:pt x="23304" y="1501"/>
                    </a:cubicBezTo>
                    <a:cubicBezTo>
                      <a:pt x="21387" y="483"/>
                      <a:pt x="19316" y="0"/>
                      <a:pt x="17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2049425" y="1459575"/>
                <a:ext cx="11915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3573" extrusionOk="0">
                    <a:moveTo>
                      <a:pt x="629" y="1"/>
                    </a:moveTo>
                    <a:lnTo>
                      <a:pt x="629" y="1"/>
                    </a:lnTo>
                    <a:cubicBezTo>
                      <a:pt x="0" y="1231"/>
                      <a:pt x="393" y="2697"/>
                      <a:pt x="1519" y="3300"/>
                    </a:cubicBezTo>
                    <a:cubicBezTo>
                      <a:pt x="1858" y="3485"/>
                      <a:pt x="2222" y="3572"/>
                      <a:pt x="2583" y="3572"/>
                    </a:cubicBezTo>
                    <a:cubicBezTo>
                      <a:pt x="3450" y="3572"/>
                      <a:pt x="4304" y="3069"/>
                      <a:pt x="4766" y="2200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2188850" y="1496225"/>
                <a:ext cx="14535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05" fill="none" extrusionOk="0">
                    <a:moveTo>
                      <a:pt x="4714" y="5604"/>
                    </a:moveTo>
                    <a:cubicBezTo>
                      <a:pt x="5813" y="3667"/>
                      <a:pt x="5656" y="1467"/>
                      <a:pt x="4347" y="734"/>
                    </a:cubicBezTo>
                    <a:cubicBezTo>
                      <a:pt x="3038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1892975" y="1328650"/>
                <a:ext cx="14535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31" fill="none" extrusionOk="0">
                    <a:moveTo>
                      <a:pt x="4713" y="5630"/>
                    </a:moveTo>
                    <a:cubicBezTo>
                      <a:pt x="5813" y="3666"/>
                      <a:pt x="5656" y="1493"/>
                      <a:pt x="4347" y="760"/>
                    </a:cubicBezTo>
                    <a:cubicBezTo>
                      <a:pt x="3037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1774475" y="1389600"/>
                <a:ext cx="126375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4426" extrusionOk="0">
                    <a:moveTo>
                      <a:pt x="2534" y="1"/>
                    </a:moveTo>
                    <a:cubicBezTo>
                      <a:pt x="1743" y="1"/>
                      <a:pt x="977" y="430"/>
                      <a:pt x="577" y="1176"/>
                    </a:cubicBezTo>
                    <a:cubicBezTo>
                      <a:pt x="1" y="2250"/>
                      <a:pt x="420" y="3585"/>
                      <a:pt x="1493" y="4161"/>
                    </a:cubicBezTo>
                    <a:cubicBezTo>
                      <a:pt x="1826" y="4340"/>
                      <a:pt x="2185" y="4425"/>
                      <a:pt x="2538" y="4425"/>
                    </a:cubicBezTo>
                    <a:cubicBezTo>
                      <a:pt x="3322" y="4425"/>
                      <a:pt x="4081" y="4003"/>
                      <a:pt x="4478" y="3245"/>
                    </a:cubicBezTo>
                    <a:cubicBezTo>
                      <a:pt x="5054" y="2171"/>
                      <a:pt x="4662" y="836"/>
                      <a:pt x="3562" y="260"/>
                    </a:cubicBezTo>
                    <a:cubicBezTo>
                      <a:pt x="3234" y="84"/>
                      <a:pt x="2882" y="1"/>
                      <a:pt x="2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2244500" y="1640325"/>
                <a:ext cx="1263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425" extrusionOk="0">
                    <a:moveTo>
                      <a:pt x="2528" y="0"/>
                    </a:moveTo>
                    <a:cubicBezTo>
                      <a:pt x="1732" y="0"/>
                      <a:pt x="958" y="430"/>
                      <a:pt x="576" y="1176"/>
                    </a:cubicBezTo>
                    <a:cubicBezTo>
                      <a:pt x="0" y="2249"/>
                      <a:pt x="393" y="3585"/>
                      <a:pt x="1466" y="4161"/>
                    </a:cubicBezTo>
                    <a:cubicBezTo>
                      <a:pt x="1800" y="4339"/>
                      <a:pt x="2160" y="4425"/>
                      <a:pt x="2516" y="4425"/>
                    </a:cubicBezTo>
                    <a:cubicBezTo>
                      <a:pt x="3307" y="4425"/>
                      <a:pt x="4072" y="4003"/>
                      <a:pt x="4451" y="3244"/>
                    </a:cubicBezTo>
                    <a:cubicBezTo>
                      <a:pt x="5054" y="2171"/>
                      <a:pt x="4635" y="835"/>
                      <a:pt x="3561" y="259"/>
                    </a:cubicBezTo>
                    <a:cubicBezTo>
                      <a:pt x="3233" y="83"/>
                      <a:pt x="2878" y="0"/>
                      <a:pt x="2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1942725" y="1240925"/>
                <a:ext cx="2775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887" fill="none" extrusionOk="0">
                    <a:moveTo>
                      <a:pt x="0" y="1886"/>
                    </a:moveTo>
                    <a:cubicBezTo>
                      <a:pt x="3509" y="132"/>
                      <a:pt x="7594" y="1"/>
                      <a:pt x="11102" y="1886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1883800" y="1301825"/>
                <a:ext cx="334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917" fill="none" extrusionOk="0">
                    <a:moveTo>
                      <a:pt x="1" y="917"/>
                    </a:moveTo>
                    <a:cubicBezTo>
                      <a:pt x="419" y="576"/>
                      <a:pt x="865" y="288"/>
                      <a:pt x="1336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1899500" y="1889000"/>
                <a:ext cx="21932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20" fill="none" extrusionOk="0">
                    <a:moveTo>
                      <a:pt x="8773" y="917"/>
                    </a:moveTo>
                    <a:cubicBezTo>
                      <a:pt x="6940" y="1414"/>
                      <a:pt x="5028" y="1519"/>
                      <a:pt x="3195" y="1152"/>
                    </a:cubicBezTo>
                    <a:cubicBezTo>
                      <a:pt x="2096" y="943"/>
                      <a:pt x="1022" y="55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1788225" y="1902750"/>
                <a:ext cx="123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070" extrusionOk="0">
                    <a:moveTo>
                      <a:pt x="2724" y="0"/>
                    </a:moveTo>
                    <a:lnTo>
                      <a:pt x="603" y="1886"/>
                    </a:lnTo>
                    <a:cubicBezTo>
                      <a:pt x="53" y="2383"/>
                      <a:pt x="1" y="3273"/>
                      <a:pt x="498" y="3535"/>
                    </a:cubicBezTo>
                    <a:lnTo>
                      <a:pt x="1703" y="4190"/>
                    </a:lnTo>
                    <a:lnTo>
                      <a:pt x="2043" y="4373"/>
                    </a:lnTo>
                    <a:lnTo>
                      <a:pt x="3247" y="5001"/>
                    </a:lnTo>
                    <a:cubicBezTo>
                      <a:pt x="3336" y="5048"/>
                      <a:pt x="3432" y="5070"/>
                      <a:pt x="3529" y="5070"/>
                    </a:cubicBezTo>
                    <a:cubicBezTo>
                      <a:pt x="3978" y="5070"/>
                      <a:pt x="4471" y="4609"/>
                      <a:pt x="4557" y="4006"/>
                    </a:cubicBezTo>
                    <a:lnTo>
                      <a:pt x="4949" y="1205"/>
                    </a:lnTo>
                    <a:lnTo>
                      <a:pt x="2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1840600" y="1896200"/>
                <a:ext cx="8512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808" fill="none" extrusionOk="0">
                    <a:moveTo>
                      <a:pt x="0" y="0"/>
                    </a:moveTo>
                    <a:cubicBezTo>
                      <a:pt x="0" y="0"/>
                      <a:pt x="864" y="1048"/>
                      <a:pt x="3404" y="1807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1822925" y="1915825"/>
                <a:ext cx="949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415" fill="none" extrusionOk="0">
                    <a:moveTo>
                      <a:pt x="0" y="1"/>
                    </a:moveTo>
                    <a:cubicBezTo>
                      <a:pt x="0" y="1"/>
                      <a:pt x="891" y="865"/>
                      <a:pt x="3797" y="1415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37"/>
            <p:cNvGrpSpPr/>
            <p:nvPr/>
          </p:nvGrpSpPr>
          <p:grpSpPr>
            <a:xfrm>
              <a:off x="372926" y="1160060"/>
              <a:ext cx="1174418" cy="1636928"/>
              <a:chOff x="812750" y="2288300"/>
              <a:chExt cx="837375" cy="1167150"/>
            </a:xfrm>
          </p:grpSpPr>
          <p:sp>
            <p:nvSpPr>
              <p:cNvPr id="1993" name="Google Shape;1993;p37"/>
              <p:cNvSpPr/>
              <p:nvPr/>
            </p:nvSpPr>
            <p:spPr>
              <a:xfrm>
                <a:off x="1333925" y="3045675"/>
                <a:ext cx="316200" cy="345525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13821" extrusionOk="0">
                    <a:moveTo>
                      <a:pt x="2776" y="1"/>
                    </a:moveTo>
                    <a:lnTo>
                      <a:pt x="1" y="1939"/>
                    </a:lnTo>
                    <a:cubicBezTo>
                      <a:pt x="1" y="1939"/>
                      <a:pt x="2279" y="9218"/>
                      <a:pt x="3928" y="11732"/>
                    </a:cubicBezTo>
                    <a:cubicBezTo>
                      <a:pt x="4725" y="12978"/>
                      <a:pt x="6234" y="13821"/>
                      <a:pt x="7713" y="13821"/>
                    </a:cubicBezTo>
                    <a:cubicBezTo>
                      <a:pt x="9248" y="13821"/>
                      <a:pt x="10751" y="12913"/>
                      <a:pt x="11391" y="10606"/>
                    </a:cubicBezTo>
                    <a:cubicBezTo>
                      <a:pt x="12648" y="6102"/>
                      <a:pt x="2776" y="1"/>
                      <a:pt x="2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1441950" y="3243375"/>
                <a:ext cx="157775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719" fill="none" extrusionOk="0">
                    <a:moveTo>
                      <a:pt x="6310" y="1"/>
                    </a:moveTo>
                    <a:lnTo>
                      <a:pt x="0" y="3719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990925" y="3083000"/>
                <a:ext cx="269700" cy="3724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4898" extrusionOk="0">
                    <a:moveTo>
                      <a:pt x="7148" y="0"/>
                    </a:moveTo>
                    <a:cubicBezTo>
                      <a:pt x="7148" y="0"/>
                      <a:pt x="0" y="9139"/>
                      <a:pt x="2723" y="12936"/>
                    </a:cubicBezTo>
                    <a:cubicBezTo>
                      <a:pt x="3739" y="14338"/>
                      <a:pt x="4922" y="14897"/>
                      <a:pt x="6045" y="14897"/>
                    </a:cubicBezTo>
                    <a:cubicBezTo>
                      <a:pt x="7962" y="14897"/>
                      <a:pt x="9704" y="13266"/>
                      <a:pt x="10133" y="11417"/>
                    </a:cubicBezTo>
                    <a:cubicBezTo>
                      <a:pt x="10788" y="8484"/>
                      <a:pt x="10421" y="865"/>
                      <a:pt x="10421" y="865"/>
                    </a:cubicBezTo>
                    <a:lnTo>
                      <a:pt x="7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1053100" y="3336325"/>
                <a:ext cx="1807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10" fill="none" extrusionOk="0">
                    <a:moveTo>
                      <a:pt x="1" y="1"/>
                    </a:moveTo>
                    <a:lnTo>
                      <a:pt x="7227" y="1310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1251450" y="2541850"/>
                <a:ext cx="389000" cy="283150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11326" extrusionOk="0">
                    <a:moveTo>
                      <a:pt x="11176" y="0"/>
                    </a:moveTo>
                    <a:cubicBezTo>
                      <a:pt x="10286" y="0"/>
                      <a:pt x="9364" y="488"/>
                      <a:pt x="8641" y="1642"/>
                    </a:cubicBezTo>
                    <a:cubicBezTo>
                      <a:pt x="6049" y="5779"/>
                      <a:pt x="315" y="5962"/>
                      <a:pt x="315" y="5962"/>
                    </a:cubicBezTo>
                    <a:cubicBezTo>
                      <a:pt x="0" y="7350"/>
                      <a:pt x="1310" y="11094"/>
                      <a:pt x="4111" y="11278"/>
                    </a:cubicBezTo>
                    <a:cubicBezTo>
                      <a:pt x="4569" y="11303"/>
                      <a:pt x="5042" y="11326"/>
                      <a:pt x="5528" y="11326"/>
                    </a:cubicBezTo>
                    <a:cubicBezTo>
                      <a:pt x="8045" y="11326"/>
                      <a:pt x="10883" y="10716"/>
                      <a:pt x="13407" y="6721"/>
                    </a:cubicBezTo>
                    <a:cubicBezTo>
                      <a:pt x="15560" y="3266"/>
                      <a:pt x="13477" y="0"/>
                      <a:pt x="11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1447825" y="2566525"/>
                <a:ext cx="83825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242" fill="none" extrusionOk="0">
                    <a:moveTo>
                      <a:pt x="1258" y="0"/>
                    </a:moveTo>
                    <a:cubicBezTo>
                      <a:pt x="1258" y="0"/>
                      <a:pt x="1" y="3037"/>
                      <a:pt x="3352" y="4242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1490375" y="2665350"/>
                <a:ext cx="24900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8380" fill="none" extrusionOk="0">
                    <a:moveTo>
                      <a:pt x="996" y="1"/>
                    </a:moveTo>
                    <a:cubicBezTo>
                      <a:pt x="577" y="1546"/>
                      <a:pt x="1" y="5238"/>
                      <a:pt x="786" y="838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812750" y="2761600"/>
                <a:ext cx="388325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2873" extrusionOk="0">
                    <a:moveTo>
                      <a:pt x="10950" y="0"/>
                    </a:moveTo>
                    <a:cubicBezTo>
                      <a:pt x="10950" y="0"/>
                      <a:pt x="9012" y="5394"/>
                      <a:pt x="4273" y="6598"/>
                    </a:cubicBezTo>
                    <a:cubicBezTo>
                      <a:pt x="1" y="7661"/>
                      <a:pt x="1729" y="12872"/>
                      <a:pt x="6120" y="12872"/>
                    </a:cubicBezTo>
                    <a:cubicBezTo>
                      <a:pt x="6600" y="12872"/>
                      <a:pt x="7112" y="12810"/>
                      <a:pt x="7651" y="12673"/>
                    </a:cubicBezTo>
                    <a:cubicBezTo>
                      <a:pt x="13123" y="11285"/>
                      <a:pt x="14118" y="7986"/>
                      <a:pt x="14825" y="5237"/>
                    </a:cubicBezTo>
                    <a:cubicBezTo>
                      <a:pt x="15532" y="2514"/>
                      <a:pt x="12390" y="105"/>
                      <a:pt x="10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874400" y="2959975"/>
                <a:ext cx="1145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637" extrusionOk="0">
                    <a:moveTo>
                      <a:pt x="1918" y="0"/>
                    </a:moveTo>
                    <a:cubicBezTo>
                      <a:pt x="1325" y="0"/>
                      <a:pt x="792" y="251"/>
                      <a:pt x="498" y="732"/>
                    </a:cubicBezTo>
                    <a:cubicBezTo>
                      <a:pt x="0" y="1518"/>
                      <a:pt x="419" y="2670"/>
                      <a:pt x="1414" y="3272"/>
                    </a:cubicBezTo>
                    <a:cubicBezTo>
                      <a:pt x="1820" y="3518"/>
                      <a:pt x="2257" y="3637"/>
                      <a:pt x="2665" y="3637"/>
                    </a:cubicBezTo>
                    <a:cubicBezTo>
                      <a:pt x="3257" y="3637"/>
                      <a:pt x="3790" y="3386"/>
                      <a:pt x="4085" y="2905"/>
                    </a:cubicBezTo>
                    <a:cubicBezTo>
                      <a:pt x="4582" y="2120"/>
                      <a:pt x="4164" y="968"/>
                      <a:pt x="3169" y="365"/>
                    </a:cubicBezTo>
                    <a:cubicBezTo>
                      <a:pt x="2763" y="120"/>
                      <a:pt x="2326" y="0"/>
                      <a:pt x="19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1010550" y="2681450"/>
                <a:ext cx="484425" cy="52295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0918" extrusionOk="0">
                    <a:moveTo>
                      <a:pt x="10400" y="0"/>
                    </a:moveTo>
                    <a:cubicBezTo>
                      <a:pt x="7773" y="0"/>
                      <a:pt x="2978" y="1754"/>
                      <a:pt x="1676" y="9831"/>
                    </a:cubicBezTo>
                    <a:cubicBezTo>
                      <a:pt x="1" y="20252"/>
                      <a:pt x="7856" y="20802"/>
                      <a:pt x="9453" y="20907"/>
                    </a:cubicBezTo>
                    <a:cubicBezTo>
                      <a:pt x="9554" y="20913"/>
                      <a:pt x="9681" y="20917"/>
                      <a:pt x="9829" y="20917"/>
                    </a:cubicBezTo>
                    <a:cubicBezTo>
                      <a:pt x="12069" y="20917"/>
                      <a:pt x="19302" y="19990"/>
                      <a:pt x="19351" y="12501"/>
                    </a:cubicBezTo>
                    <a:cubicBezTo>
                      <a:pt x="19377" y="4515"/>
                      <a:pt x="11993" y="326"/>
                      <a:pt x="11993" y="326"/>
                    </a:cubicBezTo>
                    <a:cubicBezTo>
                      <a:pt x="11730" y="145"/>
                      <a:pt x="11155" y="0"/>
                      <a:pt x="10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1046550" y="2667325"/>
                <a:ext cx="415050" cy="313575"/>
              </a:xfrm>
              <a:custGeom>
                <a:avLst/>
                <a:gdLst/>
                <a:ahLst/>
                <a:cxnLst/>
                <a:rect l="l" t="t" r="r" b="b"/>
                <a:pathLst>
                  <a:path w="16602" h="12543" fill="none" extrusionOk="0">
                    <a:moveTo>
                      <a:pt x="1" y="12543"/>
                    </a:moveTo>
                    <a:cubicBezTo>
                      <a:pt x="27" y="11888"/>
                      <a:pt x="105" y="11155"/>
                      <a:pt x="236" y="10396"/>
                    </a:cubicBezTo>
                    <a:cubicBezTo>
                      <a:pt x="1912" y="0"/>
                      <a:pt x="9375" y="79"/>
                      <a:pt x="10553" y="891"/>
                    </a:cubicBezTo>
                    <a:cubicBezTo>
                      <a:pt x="10553" y="891"/>
                      <a:pt x="14507" y="3116"/>
                      <a:pt x="16602" y="7437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1098925" y="3081700"/>
                <a:ext cx="378400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4976" fill="none" extrusionOk="0">
                    <a:moveTo>
                      <a:pt x="15135" y="0"/>
                    </a:moveTo>
                    <a:cubicBezTo>
                      <a:pt x="13119" y="4635"/>
                      <a:pt x="7280" y="4975"/>
                      <a:pt x="5918" y="4897"/>
                    </a:cubicBezTo>
                    <a:cubicBezTo>
                      <a:pt x="5002" y="4844"/>
                      <a:pt x="2043" y="4635"/>
                      <a:pt x="0" y="254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901225" y="2353125"/>
                <a:ext cx="143400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82" extrusionOk="0">
                    <a:moveTo>
                      <a:pt x="2870" y="1"/>
                    </a:moveTo>
                    <a:cubicBezTo>
                      <a:pt x="2701" y="1"/>
                      <a:pt x="2529" y="17"/>
                      <a:pt x="2357" y="52"/>
                    </a:cubicBezTo>
                    <a:cubicBezTo>
                      <a:pt x="917" y="340"/>
                      <a:pt x="1" y="1728"/>
                      <a:pt x="263" y="3142"/>
                    </a:cubicBezTo>
                    <a:cubicBezTo>
                      <a:pt x="518" y="4417"/>
                      <a:pt x="1634" y="5281"/>
                      <a:pt x="2886" y="5281"/>
                    </a:cubicBezTo>
                    <a:cubicBezTo>
                      <a:pt x="3049" y="5281"/>
                      <a:pt x="3213" y="5267"/>
                      <a:pt x="3379" y="5237"/>
                    </a:cubicBezTo>
                    <a:cubicBezTo>
                      <a:pt x="4793" y="4949"/>
                      <a:pt x="5735" y="3561"/>
                      <a:pt x="5447" y="2121"/>
                    </a:cubicBezTo>
                    <a:cubicBezTo>
                      <a:pt x="5194" y="879"/>
                      <a:pt x="4093" y="1"/>
                      <a:pt x="2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929375" y="2379100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9" y="1"/>
                    </a:moveTo>
                    <a:cubicBezTo>
                      <a:pt x="1632" y="1"/>
                      <a:pt x="1523" y="12"/>
                      <a:pt x="1415" y="35"/>
                    </a:cubicBezTo>
                    <a:cubicBezTo>
                      <a:pt x="551" y="218"/>
                      <a:pt x="1" y="1056"/>
                      <a:pt x="158" y="1920"/>
                    </a:cubicBezTo>
                    <a:cubicBezTo>
                      <a:pt x="320" y="2685"/>
                      <a:pt x="995" y="3203"/>
                      <a:pt x="1748" y="3203"/>
                    </a:cubicBezTo>
                    <a:cubicBezTo>
                      <a:pt x="1845" y="3203"/>
                      <a:pt x="1944" y="3195"/>
                      <a:pt x="2043" y="3177"/>
                    </a:cubicBezTo>
                    <a:cubicBezTo>
                      <a:pt x="2907" y="2993"/>
                      <a:pt x="3483" y="2156"/>
                      <a:pt x="3300" y="1291"/>
                    </a:cubicBezTo>
                    <a:cubicBezTo>
                      <a:pt x="3163" y="536"/>
                      <a:pt x="2485" y="1"/>
                      <a:pt x="1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1231800" y="2288300"/>
                <a:ext cx="14340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64" extrusionOk="0">
                    <a:moveTo>
                      <a:pt x="2888" y="0"/>
                    </a:moveTo>
                    <a:cubicBezTo>
                      <a:pt x="2714" y="0"/>
                      <a:pt x="2536" y="17"/>
                      <a:pt x="2357" y="53"/>
                    </a:cubicBezTo>
                    <a:cubicBezTo>
                      <a:pt x="944" y="315"/>
                      <a:pt x="1" y="1703"/>
                      <a:pt x="289" y="3143"/>
                    </a:cubicBezTo>
                    <a:cubicBezTo>
                      <a:pt x="542" y="4385"/>
                      <a:pt x="1644" y="5263"/>
                      <a:pt x="2866" y="5263"/>
                    </a:cubicBezTo>
                    <a:cubicBezTo>
                      <a:pt x="3035" y="5263"/>
                      <a:pt x="3207" y="5246"/>
                      <a:pt x="3379" y="5211"/>
                    </a:cubicBezTo>
                    <a:cubicBezTo>
                      <a:pt x="4819" y="4923"/>
                      <a:pt x="5735" y="3536"/>
                      <a:pt x="5447" y="2122"/>
                    </a:cubicBezTo>
                    <a:cubicBezTo>
                      <a:pt x="5218" y="860"/>
                      <a:pt x="4124" y="0"/>
                      <a:pt x="2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1259950" y="2313825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6" y="0"/>
                    </a:moveTo>
                    <a:cubicBezTo>
                      <a:pt x="1639" y="0"/>
                      <a:pt x="1540" y="9"/>
                      <a:pt x="1441" y="27"/>
                    </a:cubicBezTo>
                    <a:cubicBezTo>
                      <a:pt x="577" y="210"/>
                      <a:pt x="1" y="1048"/>
                      <a:pt x="184" y="1912"/>
                    </a:cubicBezTo>
                    <a:cubicBezTo>
                      <a:pt x="321" y="2668"/>
                      <a:pt x="979" y="3203"/>
                      <a:pt x="1738" y="3203"/>
                    </a:cubicBezTo>
                    <a:cubicBezTo>
                      <a:pt x="1847" y="3203"/>
                      <a:pt x="1958" y="3192"/>
                      <a:pt x="2069" y="3169"/>
                    </a:cubicBezTo>
                    <a:cubicBezTo>
                      <a:pt x="2933" y="3012"/>
                      <a:pt x="3483" y="2174"/>
                      <a:pt x="3326" y="1284"/>
                    </a:cubicBezTo>
                    <a:cubicBezTo>
                      <a:pt x="3164" y="519"/>
                      <a:pt x="2489" y="0"/>
                      <a:pt x="1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916950" y="2316800"/>
                <a:ext cx="498175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6967" extrusionOk="0">
                    <a:moveTo>
                      <a:pt x="10296" y="1"/>
                    </a:moveTo>
                    <a:cubicBezTo>
                      <a:pt x="9649" y="1"/>
                      <a:pt x="8990" y="64"/>
                      <a:pt x="8327" y="196"/>
                    </a:cubicBezTo>
                    <a:cubicBezTo>
                      <a:pt x="3326" y="1165"/>
                      <a:pt x="0" y="5695"/>
                      <a:pt x="917" y="10277"/>
                    </a:cubicBezTo>
                    <a:cubicBezTo>
                      <a:pt x="1689" y="14252"/>
                      <a:pt x="5397" y="16966"/>
                      <a:pt x="9631" y="16966"/>
                    </a:cubicBezTo>
                    <a:cubicBezTo>
                      <a:pt x="10278" y="16966"/>
                      <a:pt x="10937" y="16903"/>
                      <a:pt x="11600" y="16771"/>
                    </a:cubicBezTo>
                    <a:cubicBezTo>
                      <a:pt x="16601" y="15802"/>
                      <a:pt x="19926" y="11272"/>
                      <a:pt x="19010" y="6690"/>
                    </a:cubicBezTo>
                    <a:cubicBezTo>
                      <a:pt x="18238" y="2715"/>
                      <a:pt x="14530" y="1"/>
                      <a:pt x="10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1119225" y="2489275"/>
                <a:ext cx="89050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279" fill="none" extrusionOk="0">
                    <a:moveTo>
                      <a:pt x="0" y="838"/>
                    </a:moveTo>
                    <a:cubicBezTo>
                      <a:pt x="393" y="1729"/>
                      <a:pt x="1283" y="2278"/>
                      <a:pt x="2147" y="2069"/>
                    </a:cubicBezTo>
                    <a:cubicBezTo>
                      <a:pt x="3011" y="1859"/>
                      <a:pt x="3561" y="995"/>
                      <a:pt x="3535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1159150" y="2482075"/>
                <a:ext cx="1377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57" fill="none" extrusionOk="0">
                    <a:moveTo>
                      <a:pt x="550" y="2357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1128375" y="2470575"/>
                <a:ext cx="641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297" extrusionOk="0">
                    <a:moveTo>
                      <a:pt x="1684" y="1"/>
                    </a:moveTo>
                    <a:cubicBezTo>
                      <a:pt x="1512" y="1"/>
                      <a:pt x="1323" y="22"/>
                      <a:pt x="1127" y="68"/>
                    </a:cubicBezTo>
                    <a:cubicBezTo>
                      <a:pt x="472" y="198"/>
                      <a:pt x="1" y="591"/>
                      <a:pt x="79" y="932"/>
                    </a:cubicBezTo>
                    <a:cubicBezTo>
                      <a:pt x="137" y="1164"/>
                      <a:pt x="482" y="1296"/>
                      <a:pt x="923" y="1296"/>
                    </a:cubicBezTo>
                    <a:cubicBezTo>
                      <a:pt x="1078" y="1296"/>
                      <a:pt x="1244" y="1280"/>
                      <a:pt x="1415" y="1246"/>
                    </a:cubicBezTo>
                    <a:cubicBezTo>
                      <a:pt x="2069" y="1089"/>
                      <a:pt x="2567" y="696"/>
                      <a:pt x="2488" y="356"/>
                    </a:cubicBezTo>
                    <a:cubicBezTo>
                      <a:pt x="2432" y="132"/>
                      <a:pt x="211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955575" y="2554700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3" y="0"/>
                    </a:moveTo>
                    <a:cubicBezTo>
                      <a:pt x="1471" y="0"/>
                      <a:pt x="1377" y="9"/>
                      <a:pt x="1283" y="28"/>
                    </a:cubicBezTo>
                    <a:cubicBezTo>
                      <a:pt x="498" y="185"/>
                      <a:pt x="0" y="944"/>
                      <a:pt x="157" y="1704"/>
                    </a:cubicBezTo>
                    <a:cubicBezTo>
                      <a:pt x="272" y="2395"/>
                      <a:pt x="875" y="2884"/>
                      <a:pt x="1553" y="2884"/>
                    </a:cubicBezTo>
                    <a:cubicBezTo>
                      <a:pt x="1645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21" y="486"/>
                      <a:pt x="2236" y="0"/>
                      <a:pt x="15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1312325" y="2480075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4" y="0"/>
                    </a:moveTo>
                    <a:cubicBezTo>
                      <a:pt x="1472" y="0"/>
                      <a:pt x="1378" y="9"/>
                      <a:pt x="1284" y="28"/>
                    </a:cubicBezTo>
                    <a:cubicBezTo>
                      <a:pt x="498" y="185"/>
                      <a:pt x="1" y="944"/>
                      <a:pt x="158" y="1730"/>
                    </a:cubicBezTo>
                    <a:cubicBezTo>
                      <a:pt x="296" y="2398"/>
                      <a:pt x="880" y="2884"/>
                      <a:pt x="1554" y="2884"/>
                    </a:cubicBezTo>
                    <a:cubicBezTo>
                      <a:pt x="1646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44" y="486"/>
                      <a:pt x="2242" y="0"/>
                      <a:pt x="1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1218725" y="2400250"/>
                <a:ext cx="77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798" extrusionOk="0">
                    <a:moveTo>
                      <a:pt x="1565" y="1"/>
                    </a:moveTo>
                    <a:cubicBezTo>
                      <a:pt x="1174" y="1"/>
                      <a:pt x="782" y="159"/>
                      <a:pt x="498" y="472"/>
                    </a:cubicBezTo>
                    <a:cubicBezTo>
                      <a:pt x="0" y="1048"/>
                      <a:pt x="53" y="1912"/>
                      <a:pt x="629" y="2435"/>
                    </a:cubicBezTo>
                    <a:cubicBezTo>
                      <a:pt x="896" y="2679"/>
                      <a:pt x="1226" y="2798"/>
                      <a:pt x="1554" y="2798"/>
                    </a:cubicBezTo>
                    <a:cubicBezTo>
                      <a:pt x="1934" y="2798"/>
                      <a:pt x="2312" y="2639"/>
                      <a:pt x="2592" y="2331"/>
                    </a:cubicBezTo>
                    <a:cubicBezTo>
                      <a:pt x="3116" y="1755"/>
                      <a:pt x="3064" y="864"/>
                      <a:pt x="2488" y="341"/>
                    </a:cubicBezTo>
                    <a:cubicBezTo>
                      <a:pt x="2224" y="113"/>
                      <a:pt x="1895" y="1"/>
                      <a:pt x="1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1223950" y="2401675"/>
                <a:ext cx="687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426" extrusionOk="0">
                    <a:moveTo>
                      <a:pt x="1373" y="1"/>
                    </a:moveTo>
                    <a:cubicBezTo>
                      <a:pt x="970" y="1"/>
                      <a:pt x="579" y="198"/>
                      <a:pt x="341" y="572"/>
                    </a:cubicBezTo>
                    <a:cubicBezTo>
                      <a:pt x="1" y="1148"/>
                      <a:pt x="158" y="1881"/>
                      <a:pt x="734" y="2248"/>
                    </a:cubicBezTo>
                    <a:cubicBezTo>
                      <a:pt x="927" y="2367"/>
                      <a:pt x="1147" y="2425"/>
                      <a:pt x="1365" y="2425"/>
                    </a:cubicBezTo>
                    <a:cubicBezTo>
                      <a:pt x="1766" y="2425"/>
                      <a:pt x="2163" y="2228"/>
                      <a:pt x="2383" y="1855"/>
                    </a:cubicBezTo>
                    <a:cubicBezTo>
                      <a:pt x="2750" y="1279"/>
                      <a:pt x="2567" y="546"/>
                      <a:pt x="2017" y="179"/>
                    </a:cubicBezTo>
                    <a:cubicBezTo>
                      <a:pt x="1814" y="59"/>
                      <a:pt x="1592" y="1"/>
                      <a:pt x="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1218050" y="2398925"/>
                <a:ext cx="568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839" extrusionOk="0">
                    <a:moveTo>
                      <a:pt x="1467" y="1"/>
                    </a:moveTo>
                    <a:cubicBezTo>
                      <a:pt x="1048" y="53"/>
                      <a:pt x="603" y="263"/>
                      <a:pt x="341" y="603"/>
                    </a:cubicBezTo>
                    <a:cubicBezTo>
                      <a:pt x="106" y="944"/>
                      <a:pt x="1" y="1363"/>
                      <a:pt x="106" y="1755"/>
                    </a:cubicBezTo>
                    <a:lnTo>
                      <a:pt x="106" y="1781"/>
                    </a:lnTo>
                    <a:cubicBezTo>
                      <a:pt x="126" y="1821"/>
                      <a:pt x="161" y="1839"/>
                      <a:pt x="196" y="1839"/>
                    </a:cubicBezTo>
                    <a:cubicBezTo>
                      <a:pt x="251" y="1839"/>
                      <a:pt x="305" y="1794"/>
                      <a:pt x="289" y="1729"/>
                    </a:cubicBezTo>
                    <a:cubicBezTo>
                      <a:pt x="132" y="1258"/>
                      <a:pt x="341" y="734"/>
                      <a:pt x="734" y="472"/>
                    </a:cubicBezTo>
                    <a:cubicBezTo>
                      <a:pt x="1013" y="263"/>
                      <a:pt x="1339" y="181"/>
                      <a:pt x="1665" y="181"/>
                    </a:cubicBezTo>
                    <a:cubicBezTo>
                      <a:pt x="1828" y="181"/>
                      <a:pt x="1991" y="202"/>
                      <a:pt x="2148" y="237"/>
                    </a:cubicBezTo>
                    <a:cubicBezTo>
                      <a:pt x="2156" y="239"/>
                      <a:pt x="2164" y="240"/>
                      <a:pt x="2171" y="240"/>
                    </a:cubicBezTo>
                    <a:cubicBezTo>
                      <a:pt x="2256" y="240"/>
                      <a:pt x="2271" y="104"/>
                      <a:pt x="2174" y="79"/>
                    </a:cubicBezTo>
                    <a:cubicBezTo>
                      <a:pt x="1939" y="1"/>
                      <a:pt x="1703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1002700" y="2455875"/>
                <a:ext cx="707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04" extrusionOk="0">
                    <a:moveTo>
                      <a:pt x="1440" y="1"/>
                    </a:moveTo>
                    <a:cubicBezTo>
                      <a:pt x="681" y="1"/>
                      <a:pt x="53" y="603"/>
                      <a:pt x="27" y="1389"/>
                    </a:cubicBezTo>
                    <a:cubicBezTo>
                      <a:pt x="0" y="2148"/>
                      <a:pt x="629" y="2776"/>
                      <a:pt x="1388" y="2803"/>
                    </a:cubicBezTo>
                    <a:cubicBezTo>
                      <a:pt x="1404" y="2803"/>
                      <a:pt x="1420" y="2803"/>
                      <a:pt x="1435" y="2803"/>
                    </a:cubicBezTo>
                    <a:cubicBezTo>
                      <a:pt x="2199" y="2803"/>
                      <a:pt x="2803" y="2185"/>
                      <a:pt x="2828" y="1441"/>
                    </a:cubicBezTo>
                    <a:cubicBezTo>
                      <a:pt x="2828" y="656"/>
                      <a:pt x="2226" y="27"/>
                      <a:pt x="14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1002700" y="2459250"/>
                <a:ext cx="6547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422" extrusionOk="0">
                    <a:moveTo>
                      <a:pt x="1289" y="0"/>
                    </a:moveTo>
                    <a:cubicBezTo>
                      <a:pt x="723" y="0"/>
                      <a:pt x="224" y="415"/>
                      <a:pt x="131" y="992"/>
                    </a:cubicBezTo>
                    <a:cubicBezTo>
                      <a:pt x="0" y="1646"/>
                      <a:pt x="419" y="2275"/>
                      <a:pt x="1074" y="2406"/>
                    </a:cubicBezTo>
                    <a:cubicBezTo>
                      <a:pt x="1141" y="2417"/>
                      <a:pt x="1208" y="2422"/>
                      <a:pt x="1275" y="2422"/>
                    </a:cubicBezTo>
                    <a:cubicBezTo>
                      <a:pt x="1853" y="2422"/>
                      <a:pt x="2370" y="2024"/>
                      <a:pt x="2488" y="1437"/>
                    </a:cubicBezTo>
                    <a:cubicBezTo>
                      <a:pt x="2619" y="782"/>
                      <a:pt x="2174" y="154"/>
                      <a:pt x="1519" y="23"/>
                    </a:cubicBezTo>
                    <a:cubicBezTo>
                      <a:pt x="1442" y="8"/>
                      <a:pt x="1365" y="0"/>
                      <a:pt x="1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1001750" y="2453850"/>
                <a:ext cx="679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136" extrusionOk="0">
                    <a:moveTo>
                      <a:pt x="1571" y="1"/>
                    </a:moveTo>
                    <a:cubicBezTo>
                      <a:pt x="1179" y="1"/>
                      <a:pt x="773" y="157"/>
                      <a:pt x="457" y="449"/>
                    </a:cubicBezTo>
                    <a:cubicBezTo>
                      <a:pt x="300" y="606"/>
                      <a:pt x="143" y="789"/>
                      <a:pt x="38" y="998"/>
                    </a:cubicBezTo>
                    <a:cubicBezTo>
                      <a:pt x="1" y="1073"/>
                      <a:pt x="57" y="1135"/>
                      <a:pt x="112" y="1135"/>
                    </a:cubicBezTo>
                    <a:cubicBezTo>
                      <a:pt x="133" y="1135"/>
                      <a:pt x="154" y="1125"/>
                      <a:pt x="169" y="1103"/>
                    </a:cubicBezTo>
                    <a:cubicBezTo>
                      <a:pt x="405" y="658"/>
                      <a:pt x="798" y="291"/>
                      <a:pt x="1295" y="213"/>
                    </a:cubicBezTo>
                    <a:cubicBezTo>
                      <a:pt x="1382" y="194"/>
                      <a:pt x="1470" y="184"/>
                      <a:pt x="1558" y="184"/>
                    </a:cubicBezTo>
                    <a:cubicBezTo>
                      <a:pt x="1942" y="184"/>
                      <a:pt x="2312" y="369"/>
                      <a:pt x="2526" y="710"/>
                    </a:cubicBezTo>
                    <a:cubicBezTo>
                      <a:pt x="2543" y="745"/>
                      <a:pt x="2572" y="760"/>
                      <a:pt x="2602" y="760"/>
                    </a:cubicBezTo>
                    <a:cubicBezTo>
                      <a:pt x="2660" y="760"/>
                      <a:pt x="2718" y="702"/>
                      <a:pt x="2683" y="632"/>
                    </a:cubicBezTo>
                    <a:cubicBezTo>
                      <a:pt x="2473" y="265"/>
                      <a:pt x="2081" y="56"/>
                      <a:pt x="1662" y="3"/>
                    </a:cubicBezTo>
                    <a:cubicBezTo>
                      <a:pt x="1632" y="2"/>
                      <a:pt x="1601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1047200" y="2332825"/>
                <a:ext cx="1951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3798" fill="none" extrusionOk="0">
                    <a:moveTo>
                      <a:pt x="1" y="1257"/>
                    </a:moveTo>
                    <a:cubicBezTo>
                      <a:pt x="1" y="1257"/>
                      <a:pt x="1441" y="3797"/>
                      <a:pt x="2855" y="3483"/>
                    </a:cubicBezTo>
                    <a:cubicBezTo>
                      <a:pt x="4295" y="3142"/>
                      <a:pt x="3536" y="838"/>
                      <a:pt x="3536" y="838"/>
                    </a:cubicBezTo>
                    <a:cubicBezTo>
                      <a:pt x="3536" y="838"/>
                      <a:pt x="4897" y="3142"/>
                      <a:pt x="6364" y="2723"/>
                    </a:cubicBezTo>
                    <a:cubicBezTo>
                      <a:pt x="7804" y="2278"/>
                      <a:pt x="6521" y="341"/>
                      <a:pt x="6207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1227875" y="2619925"/>
                <a:ext cx="16302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4994" extrusionOk="0">
                    <a:moveTo>
                      <a:pt x="4120" y="1"/>
                    </a:moveTo>
                    <a:cubicBezTo>
                      <a:pt x="2317" y="1"/>
                      <a:pt x="1" y="4279"/>
                      <a:pt x="1" y="4279"/>
                    </a:cubicBezTo>
                    <a:lnTo>
                      <a:pt x="629" y="4986"/>
                    </a:lnTo>
                    <a:cubicBezTo>
                      <a:pt x="629" y="4986"/>
                      <a:pt x="835" y="4994"/>
                      <a:pt x="1165" y="4994"/>
                    </a:cubicBezTo>
                    <a:cubicBezTo>
                      <a:pt x="2346" y="4994"/>
                      <a:pt x="5121" y="4898"/>
                      <a:pt x="5735" y="4017"/>
                    </a:cubicBezTo>
                    <a:cubicBezTo>
                      <a:pt x="6521" y="2918"/>
                      <a:pt x="6233" y="509"/>
                      <a:pt x="4400" y="37"/>
                    </a:cubicBezTo>
                    <a:cubicBezTo>
                      <a:pt x="4308" y="13"/>
                      <a:pt x="4215" y="1"/>
                      <a:pt x="4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1239000" y="2667325"/>
                <a:ext cx="65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488" fill="none" extrusionOk="0">
                    <a:moveTo>
                      <a:pt x="1" y="2488"/>
                    </a:moveTo>
                    <a:lnTo>
                      <a:pt x="2619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1246875" y="2713150"/>
                <a:ext cx="759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865" fill="none" extrusionOk="0">
                    <a:moveTo>
                      <a:pt x="0" y="864"/>
                    </a:moveTo>
                    <a:lnTo>
                      <a:pt x="3037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1049175" y="2698025"/>
                <a:ext cx="178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4549" extrusionOk="0">
                    <a:moveTo>
                      <a:pt x="2913" y="0"/>
                    </a:moveTo>
                    <a:cubicBezTo>
                      <a:pt x="2053" y="0"/>
                      <a:pt x="1313" y="174"/>
                      <a:pt x="995" y="684"/>
                    </a:cubicBezTo>
                    <a:cubicBezTo>
                      <a:pt x="0" y="2307"/>
                      <a:pt x="1414" y="4245"/>
                      <a:pt x="2750" y="4533"/>
                    </a:cubicBezTo>
                    <a:cubicBezTo>
                      <a:pt x="2805" y="4544"/>
                      <a:pt x="2862" y="4549"/>
                      <a:pt x="2922" y="4549"/>
                    </a:cubicBezTo>
                    <a:cubicBezTo>
                      <a:pt x="4329" y="4549"/>
                      <a:pt x="7123" y="1731"/>
                      <a:pt x="7123" y="1731"/>
                    </a:cubicBezTo>
                    <a:lnTo>
                      <a:pt x="7123" y="789"/>
                    </a:lnTo>
                    <a:cubicBezTo>
                      <a:pt x="7123" y="789"/>
                      <a:pt x="4745" y="0"/>
                      <a:pt x="2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1130350" y="2726900"/>
                <a:ext cx="89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" fill="none" extrusionOk="0">
                    <a:moveTo>
                      <a:pt x="3588" y="26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1148025" y="2736725"/>
                <a:ext cx="70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41" fill="none" extrusionOk="0">
                    <a:moveTo>
                      <a:pt x="2828" y="0"/>
                    </a:moveTo>
                    <a:lnTo>
                      <a:pt x="0" y="144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1184025" y="2687625"/>
                <a:ext cx="8840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247" extrusionOk="0">
                    <a:moveTo>
                      <a:pt x="1776" y="1"/>
                    </a:moveTo>
                    <a:cubicBezTo>
                      <a:pt x="1001" y="1"/>
                      <a:pt x="323" y="541"/>
                      <a:pt x="184" y="1309"/>
                    </a:cubicBezTo>
                    <a:cubicBezTo>
                      <a:pt x="0" y="2200"/>
                      <a:pt x="576" y="3038"/>
                      <a:pt x="1467" y="3221"/>
                    </a:cubicBezTo>
                    <a:cubicBezTo>
                      <a:pt x="1565" y="3238"/>
                      <a:pt x="1663" y="3247"/>
                      <a:pt x="1759" y="3247"/>
                    </a:cubicBezTo>
                    <a:cubicBezTo>
                      <a:pt x="2534" y="3247"/>
                      <a:pt x="3212" y="2703"/>
                      <a:pt x="3352" y="1912"/>
                    </a:cubicBezTo>
                    <a:cubicBezTo>
                      <a:pt x="3535" y="1048"/>
                      <a:pt x="2959" y="183"/>
                      <a:pt x="2069" y="26"/>
                    </a:cubicBezTo>
                    <a:cubicBezTo>
                      <a:pt x="1970" y="9"/>
                      <a:pt x="1872" y="1"/>
                      <a:pt x="1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9" name="Google Shape;2029;p37"/>
          <p:cNvGrpSpPr/>
          <p:nvPr/>
        </p:nvGrpSpPr>
        <p:grpSpPr>
          <a:xfrm>
            <a:off x="6672334" y="2352990"/>
            <a:ext cx="2138558" cy="2681987"/>
            <a:chOff x="4336625" y="2265400"/>
            <a:chExt cx="1911475" cy="2397200"/>
          </a:xfrm>
        </p:grpSpPr>
        <p:sp>
          <p:nvSpPr>
            <p:cNvPr id="2030" name="Google Shape;2030;p37"/>
            <p:cNvSpPr/>
            <p:nvPr/>
          </p:nvSpPr>
          <p:spPr>
            <a:xfrm>
              <a:off x="6027875" y="2446325"/>
              <a:ext cx="180950" cy="308600"/>
            </a:xfrm>
            <a:custGeom>
              <a:avLst/>
              <a:gdLst/>
              <a:ahLst/>
              <a:cxnLst/>
              <a:rect l="l" t="t" r="r" b="b"/>
              <a:pathLst>
                <a:path w="7238" h="12344" extrusionOk="0">
                  <a:moveTo>
                    <a:pt x="307" y="1"/>
                  </a:moveTo>
                  <a:cubicBezTo>
                    <a:pt x="151" y="1"/>
                    <a:pt x="1" y="154"/>
                    <a:pt x="89" y="331"/>
                  </a:cubicBezTo>
                  <a:cubicBezTo>
                    <a:pt x="901" y="1902"/>
                    <a:pt x="1713" y="3473"/>
                    <a:pt x="2577" y="5044"/>
                  </a:cubicBezTo>
                  <a:cubicBezTo>
                    <a:pt x="3441" y="6589"/>
                    <a:pt x="4305" y="8134"/>
                    <a:pt x="5221" y="9652"/>
                  </a:cubicBezTo>
                  <a:cubicBezTo>
                    <a:pt x="5745" y="10516"/>
                    <a:pt x="6243" y="11380"/>
                    <a:pt x="6792" y="12218"/>
                  </a:cubicBezTo>
                  <a:cubicBezTo>
                    <a:pt x="6831" y="12295"/>
                    <a:pt x="6911" y="12344"/>
                    <a:pt x="6993" y="12344"/>
                  </a:cubicBezTo>
                  <a:cubicBezTo>
                    <a:pt x="7023" y="12344"/>
                    <a:pt x="7052" y="12337"/>
                    <a:pt x="7081" y="12323"/>
                  </a:cubicBezTo>
                  <a:cubicBezTo>
                    <a:pt x="7185" y="12271"/>
                    <a:pt x="7238" y="12114"/>
                    <a:pt x="7185" y="12009"/>
                  </a:cubicBezTo>
                  <a:cubicBezTo>
                    <a:pt x="6243" y="10490"/>
                    <a:pt x="5326" y="8971"/>
                    <a:pt x="4462" y="7427"/>
                  </a:cubicBezTo>
                  <a:cubicBezTo>
                    <a:pt x="3572" y="5908"/>
                    <a:pt x="2708" y="4337"/>
                    <a:pt x="1870" y="2766"/>
                  </a:cubicBezTo>
                  <a:cubicBezTo>
                    <a:pt x="1399" y="1902"/>
                    <a:pt x="953" y="1011"/>
                    <a:pt x="508" y="121"/>
                  </a:cubicBezTo>
                  <a:cubicBezTo>
                    <a:pt x="457" y="36"/>
                    <a:pt x="3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5996700" y="2423800"/>
              <a:ext cx="89725" cy="151375"/>
            </a:xfrm>
            <a:custGeom>
              <a:avLst/>
              <a:gdLst/>
              <a:ahLst/>
              <a:cxnLst/>
              <a:rect l="l" t="t" r="r" b="b"/>
              <a:pathLst>
                <a:path w="3589" h="605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655" y="446"/>
                    <a:pt x="551" y="891"/>
                    <a:pt x="420" y="1310"/>
                  </a:cubicBezTo>
                  <a:cubicBezTo>
                    <a:pt x="315" y="1729"/>
                    <a:pt x="132" y="2174"/>
                    <a:pt x="53" y="2619"/>
                  </a:cubicBezTo>
                  <a:cubicBezTo>
                    <a:pt x="27" y="2829"/>
                    <a:pt x="1" y="3038"/>
                    <a:pt x="53" y="3248"/>
                  </a:cubicBezTo>
                  <a:cubicBezTo>
                    <a:pt x="106" y="3405"/>
                    <a:pt x="184" y="3562"/>
                    <a:pt x="263" y="3719"/>
                  </a:cubicBezTo>
                  <a:cubicBezTo>
                    <a:pt x="394" y="3902"/>
                    <a:pt x="551" y="4059"/>
                    <a:pt x="734" y="4190"/>
                  </a:cubicBezTo>
                  <a:cubicBezTo>
                    <a:pt x="944" y="4321"/>
                    <a:pt x="1153" y="4426"/>
                    <a:pt x="1362" y="4583"/>
                  </a:cubicBezTo>
                  <a:cubicBezTo>
                    <a:pt x="1493" y="4714"/>
                    <a:pt x="1624" y="4871"/>
                    <a:pt x="1703" y="5054"/>
                  </a:cubicBezTo>
                  <a:cubicBezTo>
                    <a:pt x="1781" y="5238"/>
                    <a:pt x="1808" y="5447"/>
                    <a:pt x="1886" y="5657"/>
                  </a:cubicBezTo>
                  <a:cubicBezTo>
                    <a:pt x="1991" y="5840"/>
                    <a:pt x="2148" y="6023"/>
                    <a:pt x="2357" y="6049"/>
                  </a:cubicBezTo>
                  <a:cubicBezTo>
                    <a:pt x="2378" y="6053"/>
                    <a:pt x="2399" y="6055"/>
                    <a:pt x="2419" y="6055"/>
                  </a:cubicBezTo>
                  <a:cubicBezTo>
                    <a:pt x="2556" y="6055"/>
                    <a:pt x="2692" y="5983"/>
                    <a:pt x="2829" y="5892"/>
                  </a:cubicBezTo>
                  <a:cubicBezTo>
                    <a:pt x="3300" y="5552"/>
                    <a:pt x="3483" y="4897"/>
                    <a:pt x="3510" y="4321"/>
                  </a:cubicBezTo>
                  <a:cubicBezTo>
                    <a:pt x="3588" y="3274"/>
                    <a:pt x="3300" y="2227"/>
                    <a:pt x="2646" y="1415"/>
                  </a:cubicBezTo>
                  <a:cubicBezTo>
                    <a:pt x="2096" y="786"/>
                    <a:pt x="1362" y="34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5945650" y="2423800"/>
              <a:ext cx="82500" cy="149325"/>
            </a:xfrm>
            <a:custGeom>
              <a:avLst/>
              <a:gdLst/>
              <a:ahLst/>
              <a:cxnLst/>
              <a:rect l="l" t="t" r="r" b="b"/>
              <a:pathLst>
                <a:path w="3300" h="5973" extrusionOk="0">
                  <a:moveTo>
                    <a:pt x="2593" y="1"/>
                  </a:moveTo>
                  <a:cubicBezTo>
                    <a:pt x="2383" y="368"/>
                    <a:pt x="2017" y="656"/>
                    <a:pt x="1676" y="917"/>
                  </a:cubicBezTo>
                  <a:cubicBezTo>
                    <a:pt x="1284" y="1153"/>
                    <a:pt x="891" y="1389"/>
                    <a:pt x="550" y="1677"/>
                  </a:cubicBezTo>
                  <a:cubicBezTo>
                    <a:pt x="393" y="1834"/>
                    <a:pt x="236" y="1991"/>
                    <a:pt x="158" y="2174"/>
                  </a:cubicBezTo>
                  <a:cubicBezTo>
                    <a:pt x="79" y="2331"/>
                    <a:pt x="27" y="2488"/>
                    <a:pt x="27" y="2672"/>
                  </a:cubicBezTo>
                  <a:cubicBezTo>
                    <a:pt x="1" y="2881"/>
                    <a:pt x="27" y="3117"/>
                    <a:pt x="79" y="3326"/>
                  </a:cubicBezTo>
                  <a:cubicBezTo>
                    <a:pt x="158" y="3562"/>
                    <a:pt x="262" y="3798"/>
                    <a:pt x="315" y="4033"/>
                  </a:cubicBezTo>
                  <a:cubicBezTo>
                    <a:pt x="341" y="4217"/>
                    <a:pt x="341" y="4426"/>
                    <a:pt x="289" y="4609"/>
                  </a:cubicBezTo>
                  <a:cubicBezTo>
                    <a:pt x="210" y="4819"/>
                    <a:pt x="105" y="5002"/>
                    <a:pt x="53" y="5185"/>
                  </a:cubicBezTo>
                  <a:cubicBezTo>
                    <a:pt x="1" y="5395"/>
                    <a:pt x="1" y="5631"/>
                    <a:pt x="158" y="5788"/>
                  </a:cubicBezTo>
                  <a:cubicBezTo>
                    <a:pt x="262" y="5919"/>
                    <a:pt x="446" y="5971"/>
                    <a:pt x="603" y="5971"/>
                  </a:cubicBezTo>
                  <a:cubicBezTo>
                    <a:pt x="623" y="5972"/>
                    <a:pt x="643" y="5972"/>
                    <a:pt x="664" y="5972"/>
                  </a:cubicBezTo>
                  <a:cubicBezTo>
                    <a:pt x="1242" y="5972"/>
                    <a:pt x="1768" y="5616"/>
                    <a:pt x="2148" y="5185"/>
                  </a:cubicBezTo>
                  <a:cubicBezTo>
                    <a:pt x="2855" y="4426"/>
                    <a:pt x="3300" y="3431"/>
                    <a:pt x="3300" y="2410"/>
                  </a:cubicBezTo>
                  <a:cubicBezTo>
                    <a:pt x="3300" y="1572"/>
                    <a:pt x="2986" y="76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5857275" y="2409150"/>
              <a:ext cx="153200" cy="86600"/>
            </a:xfrm>
            <a:custGeom>
              <a:avLst/>
              <a:gdLst/>
              <a:ahLst/>
              <a:cxnLst/>
              <a:rect l="l" t="t" r="r" b="b"/>
              <a:pathLst>
                <a:path w="6128" h="3464" extrusionOk="0">
                  <a:moveTo>
                    <a:pt x="3091" y="0"/>
                  </a:moveTo>
                  <a:cubicBezTo>
                    <a:pt x="3030" y="0"/>
                    <a:pt x="2968" y="3"/>
                    <a:pt x="2907" y="11"/>
                  </a:cubicBezTo>
                  <a:cubicBezTo>
                    <a:pt x="2724" y="63"/>
                    <a:pt x="2567" y="116"/>
                    <a:pt x="2436" y="220"/>
                  </a:cubicBezTo>
                  <a:cubicBezTo>
                    <a:pt x="2252" y="351"/>
                    <a:pt x="2069" y="508"/>
                    <a:pt x="1938" y="665"/>
                  </a:cubicBezTo>
                  <a:cubicBezTo>
                    <a:pt x="1807" y="875"/>
                    <a:pt x="1703" y="1111"/>
                    <a:pt x="1519" y="1294"/>
                  </a:cubicBezTo>
                  <a:cubicBezTo>
                    <a:pt x="1388" y="1425"/>
                    <a:pt x="1231" y="1530"/>
                    <a:pt x="1048" y="1608"/>
                  </a:cubicBezTo>
                  <a:cubicBezTo>
                    <a:pt x="865" y="1687"/>
                    <a:pt x="655" y="1713"/>
                    <a:pt x="446" y="1818"/>
                  </a:cubicBezTo>
                  <a:cubicBezTo>
                    <a:pt x="262" y="1896"/>
                    <a:pt x="79" y="2027"/>
                    <a:pt x="53" y="2237"/>
                  </a:cubicBezTo>
                  <a:cubicBezTo>
                    <a:pt x="1" y="2420"/>
                    <a:pt x="79" y="2577"/>
                    <a:pt x="184" y="2708"/>
                  </a:cubicBezTo>
                  <a:cubicBezTo>
                    <a:pt x="524" y="3205"/>
                    <a:pt x="1153" y="3389"/>
                    <a:pt x="1755" y="3441"/>
                  </a:cubicBezTo>
                  <a:cubicBezTo>
                    <a:pt x="1901" y="3456"/>
                    <a:pt x="2048" y="3463"/>
                    <a:pt x="2195" y="3463"/>
                  </a:cubicBezTo>
                  <a:cubicBezTo>
                    <a:pt x="3078" y="3463"/>
                    <a:pt x="3966" y="3194"/>
                    <a:pt x="4661" y="2655"/>
                  </a:cubicBezTo>
                  <a:cubicBezTo>
                    <a:pt x="5316" y="2132"/>
                    <a:pt x="5761" y="1399"/>
                    <a:pt x="6128" y="613"/>
                  </a:cubicBezTo>
                  <a:lnTo>
                    <a:pt x="6128" y="613"/>
                  </a:lnTo>
                  <a:cubicBezTo>
                    <a:pt x="6035" y="624"/>
                    <a:pt x="5943" y="629"/>
                    <a:pt x="5852" y="629"/>
                  </a:cubicBezTo>
                  <a:cubicBezTo>
                    <a:pt x="5508" y="629"/>
                    <a:pt x="5176" y="554"/>
                    <a:pt x="4845" y="430"/>
                  </a:cubicBezTo>
                  <a:cubicBezTo>
                    <a:pt x="4400" y="299"/>
                    <a:pt x="3981" y="116"/>
                    <a:pt x="3536" y="37"/>
                  </a:cubicBezTo>
                  <a:cubicBezTo>
                    <a:pt x="3387" y="19"/>
                    <a:pt x="3239" y="0"/>
                    <a:pt x="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861200" y="2356875"/>
              <a:ext cx="149275" cy="83375"/>
            </a:xfrm>
            <a:custGeom>
              <a:avLst/>
              <a:gdLst/>
              <a:ahLst/>
              <a:cxnLst/>
              <a:rect l="l" t="t" r="r" b="b"/>
              <a:pathLst>
                <a:path w="5971" h="3335" extrusionOk="0">
                  <a:moveTo>
                    <a:pt x="589" y="1"/>
                  </a:moveTo>
                  <a:cubicBezTo>
                    <a:pt x="458" y="1"/>
                    <a:pt x="333" y="32"/>
                    <a:pt x="236" y="112"/>
                  </a:cubicBezTo>
                  <a:cubicBezTo>
                    <a:pt x="105" y="217"/>
                    <a:pt x="53" y="400"/>
                    <a:pt x="53" y="557"/>
                  </a:cubicBezTo>
                  <a:cubicBezTo>
                    <a:pt x="1" y="1159"/>
                    <a:pt x="367" y="1709"/>
                    <a:pt x="812" y="2128"/>
                  </a:cubicBezTo>
                  <a:cubicBezTo>
                    <a:pt x="1546" y="2835"/>
                    <a:pt x="2541" y="3333"/>
                    <a:pt x="3562" y="3333"/>
                  </a:cubicBezTo>
                  <a:cubicBezTo>
                    <a:pt x="3597" y="3334"/>
                    <a:pt x="3633" y="3334"/>
                    <a:pt x="3668" y="3334"/>
                  </a:cubicBezTo>
                  <a:cubicBezTo>
                    <a:pt x="4468" y="3334"/>
                    <a:pt x="5244" y="3055"/>
                    <a:pt x="5971" y="2704"/>
                  </a:cubicBezTo>
                  <a:cubicBezTo>
                    <a:pt x="5604" y="2468"/>
                    <a:pt x="5316" y="2102"/>
                    <a:pt x="5080" y="1735"/>
                  </a:cubicBezTo>
                  <a:cubicBezTo>
                    <a:pt x="4845" y="1343"/>
                    <a:pt x="4609" y="950"/>
                    <a:pt x="4321" y="609"/>
                  </a:cubicBezTo>
                  <a:cubicBezTo>
                    <a:pt x="4190" y="426"/>
                    <a:pt x="4033" y="295"/>
                    <a:pt x="3850" y="190"/>
                  </a:cubicBezTo>
                  <a:cubicBezTo>
                    <a:pt x="3693" y="112"/>
                    <a:pt x="3536" y="60"/>
                    <a:pt x="3352" y="60"/>
                  </a:cubicBezTo>
                  <a:cubicBezTo>
                    <a:pt x="3266" y="49"/>
                    <a:pt x="3174" y="42"/>
                    <a:pt x="3082" y="42"/>
                  </a:cubicBezTo>
                  <a:cubicBezTo>
                    <a:pt x="2952" y="42"/>
                    <a:pt x="2820" y="55"/>
                    <a:pt x="2698" y="86"/>
                  </a:cubicBezTo>
                  <a:cubicBezTo>
                    <a:pt x="2462" y="164"/>
                    <a:pt x="2226" y="269"/>
                    <a:pt x="1991" y="295"/>
                  </a:cubicBezTo>
                  <a:cubicBezTo>
                    <a:pt x="1915" y="306"/>
                    <a:pt x="1834" y="312"/>
                    <a:pt x="1753" y="312"/>
                  </a:cubicBezTo>
                  <a:cubicBezTo>
                    <a:pt x="1638" y="312"/>
                    <a:pt x="1522" y="300"/>
                    <a:pt x="1415" y="269"/>
                  </a:cubicBezTo>
                  <a:cubicBezTo>
                    <a:pt x="1205" y="190"/>
                    <a:pt x="1022" y="86"/>
                    <a:pt x="839" y="33"/>
                  </a:cubicBezTo>
                  <a:cubicBezTo>
                    <a:pt x="757" y="13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934525" y="2274425"/>
              <a:ext cx="89700" cy="151375"/>
            </a:xfrm>
            <a:custGeom>
              <a:avLst/>
              <a:gdLst/>
              <a:ahLst/>
              <a:cxnLst/>
              <a:rect l="l" t="t" r="r" b="b"/>
              <a:pathLst>
                <a:path w="3588" h="6055" extrusionOk="0">
                  <a:moveTo>
                    <a:pt x="1169" y="1"/>
                  </a:moveTo>
                  <a:cubicBezTo>
                    <a:pt x="1033" y="1"/>
                    <a:pt x="896" y="72"/>
                    <a:pt x="760" y="163"/>
                  </a:cubicBezTo>
                  <a:cubicBezTo>
                    <a:pt x="288" y="503"/>
                    <a:pt x="105" y="1158"/>
                    <a:pt x="79" y="1734"/>
                  </a:cubicBezTo>
                  <a:cubicBezTo>
                    <a:pt x="0" y="2781"/>
                    <a:pt x="288" y="3829"/>
                    <a:pt x="943" y="4641"/>
                  </a:cubicBezTo>
                  <a:cubicBezTo>
                    <a:pt x="1493" y="5269"/>
                    <a:pt x="2226" y="5714"/>
                    <a:pt x="3012" y="6054"/>
                  </a:cubicBezTo>
                  <a:cubicBezTo>
                    <a:pt x="2933" y="5609"/>
                    <a:pt x="3038" y="5164"/>
                    <a:pt x="3169" y="4745"/>
                  </a:cubicBezTo>
                  <a:cubicBezTo>
                    <a:pt x="3273" y="4326"/>
                    <a:pt x="3457" y="3881"/>
                    <a:pt x="3535" y="3436"/>
                  </a:cubicBezTo>
                  <a:cubicBezTo>
                    <a:pt x="3561" y="3227"/>
                    <a:pt x="3588" y="3017"/>
                    <a:pt x="3535" y="2808"/>
                  </a:cubicBezTo>
                  <a:cubicBezTo>
                    <a:pt x="3483" y="2651"/>
                    <a:pt x="3404" y="2493"/>
                    <a:pt x="3326" y="2336"/>
                  </a:cubicBezTo>
                  <a:cubicBezTo>
                    <a:pt x="3195" y="2153"/>
                    <a:pt x="3038" y="1996"/>
                    <a:pt x="2854" y="1865"/>
                  </a:cubicBezTo>
                  <a:cubicBezTo>
                    <a:pt x="2645" y="1734"/>
                    <a:pt x="2436" y="1629"/>
                    <a:pt x="2226" y="1472"/>
                  </a:cubicBezTo>
                  <a:cubicBezTo>
                    <a:pt x="2095" y="1341"/>
                    <a:pt x="1964" y="1184"/>
                    <a:pt x="1886" y="1001"/>
                  </a:cubicBezTo>
                  <a:cubicBezTo>
                    <a:pt x="1807" y="818"/>
                    <a:pt x="1781" y="608"/>
                    <a:pt x="1702" y="399"/>
                  </a:cubicBezTo>
                  <a:cubicBezTo>
                    <a:pt x="1598" y="215"/>
                    <a:pt x="1441" y="32"/>
                    <a:pt x="1231" y="6"/>
                  </a:cubicBezTo>
                  <a:cubicBezTo>
                    <a:pt x="1210" y="2"/>
                    <a:pt x="1190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992775" y="2276500"/>
              <a:ext cx="82500" cy="149300"/>
            </a:xfrm>
            <a:custGeom>
              <a:avLst/>
              <a:gdLst/>
              <a:ahLst/>
              <a:cxnLst/>
              <a:rect l="l" t="t" r="r" b="b"/>
              <a:pathLst>
                <a:path w="3300" h="5972" extrusionOk="0">
                  <a:moveTo>
                    <a:pt x="2637" y="0"/>
                  </a:moveTo>
                  <a:cubicBezTo>
                    <a:pt x="2059" y="0"/>
                    <a:pt x="1532" y="357"/>
                    <a:pt x="1153" y="787"/>
                  </a:cubicBezTo>
                  <a:cubicBezTo>
                    <a:pt x="446" y="1546"/>
                    <a:pt x="1" y="2541"/>
                    <a:pt x="1" y="3563"/>
                  </a:cubicBezTo>
                  <a:cubicBezTo>
                    <a:pt x="1" y="4400"/>
                    <a:pt x="315" y="5212"/>
                    <a:pt x="682" y="5971"/>
                  </a:cubicBezTo>
                  <a:lnTo>
                    <a:pt x="708" y="5971"/>
                  </a:lnTo>
                  <a:cubicBezTo>
                    <a:pt x="917" y="5605"/>
                    <a:pt x="1284" y="5317"/>
                    <a:pt x="1624" y="5055"/>
                  </a:cubicBezTo>
                  <a:cubicBezTo>
                    <a:pt x="2017" y="4819"/>
                    <a:pt x="2410" y="4584"/>
                    <a:pt x="2750" y="4296"/>
                  </a:cubicBezTo>
                  <a:cubicBezTo>
                    <a:pt x="2907" y="4139"/>
                    <a:pt x="3064" y="3981"/>
                    <a:pt x="3143" y="3798"/>
                  </a:cubicBezTo>
                  <a:cubicBezTo>
                    <a:pt x="3221" y="3641"/>
                    <a:pt x="3274" y="3484"/>
                    <a:pt x="3274" y="3301"/>
                  </a:cubicBezTo>
                  <a:cubicBezTo>
                    <a:pt x="3300" y="3091"/>
                    <a:pt x="3274" y="2856"/>
                    <a:pt x="3221" y="2646"/>
                  </a:cubicBezTo>
                  <a:cubicBezTo>
                    <a:pt x="3143" y="2410"/>
                    <a:pt x="3038" y="2175"/>
                    <a:pt x="2986" y="1939"/>
                  </a:cubicBezTo>
                  <a:cubicBezTo>
                    <a:pt x="2960" y="1756"/>
                    <a:pt x="2960" y="1546"/>
                    <a:pt x="3012" y="1363"/>
                  </a:cubicBezTo>
                  <a:cubicBezTo>
                    <a:pt x="3091" y="1154"/>
                    <a:pt x="3195" y="970"/>
                    <a:pt x="3248" y="761"/>
                  </a:cubicBezTo>
                  <a:cubicBezTo>
                    <a:pt x="3300" y="578"/>
                    <a:pt x="3300" y="342"/>
                    <a:pt x="3143" y="185"/>
                  </a:cubicBezTo>
                  <a:cubicBezTo>
                    <a:pt x="3038" y="54"/>
                    <a:pt x="2855" y="1"/>
                    <a:pt x="2698" y="1"/>
                  </a:cubicBezTo>
                  <a:cubicBezTo>
                    <a:pt x="2677" y="1"/>
                    <a:pt x="2657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010450" y="2353850"/>
              <a:ext cx="152550" cy="86625"/>
            </a:xfrm>
            <a:custGeom>
              <a:avLst/>
              <a:gdLst/>
              <a:ahLst/>
              <a:cxnLst/>
              <a:rect l="l" t="t" r="r" b="b"/>
              <a:pathLst>
                <a:path w="6102" h="3465" extrusionOk="0">
                  <a:moveTo>
                    <a:pt x="3934" y="1"/>
                  </a:moveTo>
                  <a:cubicBezTo>
                    <a:pt x="3051" y="1"/>
                    <a:pt x="2163" y="270"/>
                    <a:pt x="1467" y="809"/>
                  </a:cubicBezTo>
                  <a:cubicBezTo>
                    <a:pt x="812" y="1333"/>
                    <a:pt x="367" y="2066"/>
                    <a:pt x="1" y="2851"/>
                  </a:cubicBezTo>
                  <a:cubicBezTo>
                    <a:pt x="88" y="2840"/>
                    <a:pt x="177" y="2835"/>
                    <a:pt x="266" y="2835"/>
                  </a:cubicBezTo>
                  <a:cubicBezTo>
                    <a:pt x="604" y="2835"/>
                    <a:pt x="952" y="2910"/>
                    <a:pt x="1284" y="3035"/>
                  </a:cubicBezTo>
                  <a:cubicBezTo>
                    <a:pt x="1729" y="3166"/>
                    <a:pt x="2148" y="3349"/>
                    <a:pt x="2593" y="3427"/>
                  </a:cubicBezTo>
                  <a:cubicBezTo>
                    <a:pt x="2741" y="3446"/>
                    <a:pt x="2889" y="3464"/>
                    <a:pt x="3037" y="3464"/>
                  </a:cubicBezTo>
                  <a:cubicBezTo>
                    <a:pt x="3099" y="3464"/>
                    <a:pt x="3160" y="3461"/>
                    <a:pt x="3221" y="3454"/>
                  </a:cubicBezTo>
                  <a:cubicBezTo>
                    <a:pt x="3405" y="3401"/>
                    <a:pt x="3562" y="3349"/>
                    <a:pt x="3693" y="3244"/>
                  </a:cubicBezTo>
                  <a:cubicBezTo>
                    <a:pt x="3876" y="3113"/>
                    <a:pt x="4059" y="2956"/>
                    <a:pt x="4190" y="2799"/>
                  </a:cubicBezTo>
                  <a:cubicBezTo>
                    <a:pt x="4321" y="2589"/>
                    <a:pt x="4426" y="2354"/>
                    <a:pt x="4609" y="2171"/>
                  </a:cubicBezTo>
                  <a:cubicBezTo>
                    <a:pt x="4740" y="2040"/>
                    <a:pt x="4897" y="1935"/>
                    <a:pt x="5054" y="1856"/>
                  </a:cubicBezTo>
                  <a:cubicBezTo>
                    <a:pt x="5264" y="1778"/>
                    <a:pt x="5473" y="1752"/>
                    <a:pt x="5657" y="1647"/>
                  </a:cubicBezTo>
                  <a:cubicBezTo>
                    <a:pt x="5866" y="1568"/>
                    <a:pt x="6049" y="1437"/>
                    <a:pt x="6076" y="1228"/>
                  </a:cubicBezTo>
                  <a:cubicBezTo>
                    <a:pt x="6102" y="1045"/>
                    <a:pt x="6049" y="887"/>
                    <a:pt x="5945" y="757"/>
                  </a:cubicBezTo>
                  <a:cubicBezTo>
                    <a:pt x="5604" y="259"/>
                    <a:pt x="4976" y="76"/>
                    <a:pt x="4374" y="23"/>
                  </a:cubicBezTo>
                  <a:cubicBezTo>
                    <a:pt x="4228" y="8"/>
                    <a:pt x="4081" y="1"/>
                    <a:pt x="3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010450" y="2409375"/>
              <a:ext cx="149275" cy="83350"/>
            </a:xfrm>
            <a:custGeom>
              <a:avLst/>
              <a:gdLst/>
              <a:ahLst/>
              <a:cxnLst/>
              <a:rect l="l" t="t" r="r" b="b"/>
              <a:pathLst>
                <a:path w="5971" h="3334" extrusionOk="0">
                  <a:moveTo>
                    <a:pt x="2303" y="0"/>
                  </a:moveTo>
                  <a:cubicBezTo>
                    <a:pt x="1503" y="0"/>
                    <a:pt x="728" y="279"/>
                    <a:pt x="1" y="630"/>
                  </a:cubicBezTo>
                  <a:cubicBezTo>
                    <a:pt x="367" y="866"/>
                    <a:pt x="655" y="1233"/>
                    <a:pt x="891" y="1599"/>
                  </a:cubicBezTo>
                  <a:cubicBezTo>
                    <a:pt x="1127" y="1966"/>
                    <a:pt x="1336" y="2385"/>
                    <a:pt x="1650" y="2725"/>
                  </a:cubicBezTo>
                  <a:cubicBezTo>
                    <a:pt x="1781" y="2908"/>
                    <a:pt x="1938" y="3039"/>
                    <a:pt x="2122" y="3144"/>
                  </a:cubicBezTo>
                  <a:cubicBezTo>
                    <a:pt x="2279" y="3223"/>
                    <a:pt x="2436" y="3275"/>
                    <a:pt x="2619" y="3275"/>
                  </a:cubicBezTo>
                  <a:cubicBezTo>
                    <a:pt x="2706" y="3286"/>
                    <a:pt x="2797" y="3292"/>
                    <a:pt x="2889" y="3292"/>
                  </a:cubicBezTo>
                  <a:cubicBezTo>
                    <a:pt x="3019" y="3292"/>
                    <a:pt x="3151" y="3279"/>
                    <a:pt x="3274" y="3249"/>
                  </a:cubicBezTo>
                  <a:cubicBezTo>
                    <a:pt x="3509" y="3170"/>
                    <a:pt x="3745" y="3065"/>
                    <a:pt x="3981" y="3039"/>
                  </a:cubicBezTo>
                  <a:cubicBezTo>
                    <a:pt x="4057" y="3028"/>
                    <a:pt x="4137" y="3022"/>
                    <a:pt x="4218" y="3022"/>
                  </a:cubicBezTo>
                  <a:cubicBezTo>
                    <a:pt x="4333" y="3022"/>
                    <a:pt x="4449" y="3035"/>
                    <a:pt x="4557" y="3065"/>
                  </a:cubicBezTo>
                  <a:cubicBezTo>
                    <a:pt x="4740" y="3144"/>
                    <a:pt x="4923" y="3249"/>
                    <a:pt x="5133" y="3301"/>
                  </a:cubicBezTo>
                  <a:cubicBezTo>
                    <a:pt x="5214" y="3321"/>
                    <a:pt x="5299" y="3334"/>
                    <a:pt x="5382" y="3334"/>
                  </a:cubicBezTo>
                  <a:cubicBezTo>
                    <a:pt x="5513" y="3334"/>
                    <a:pt x="5639" y="3303"/>
                    <a:pt x="5735" y="3223"/>
                  </a:cubicBezTo>
                  <a:cubicBezTo>
                    <a:pt x="5866" y="3118"/>
                    <a:pt x="5918" y="2935"/>
                    <a:pt x="5918" y="2777"/>
                  </a:cubicBezTo>
                  <a:cubicBezTo>
                    <a:pt x="5971" y="2175"/>
                    <a:pt x="5604" y="1625"/>
                    <a:pt x="5159" y="1206"/>
                  </a:cubicBezTo>
                  <a:cubicBezTo>
                    <a:pt x="4426" y="499"/>
                    <a:pt x="3431" y="2"/>
                    <a:pt x="2410" y="2"/>
                  </a:cubicBezTo>
                  <a:cubicBezTo>
                    <a:pt x="2374" y="1"/>
                    <a:pt x="2339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988850" y="2406350"/>
              <a:ext cx="42575" cy="38775"/>
            </a:xfrm>
            <a:custGeom>
              <a:avLst/>
              <a:gdLst/>
              <a:ahLst/>
              <a:cxnLst/>
              <a:rect l="l" t="t" r="r" b="b"/>
              <a:pathLst>
                <a:path w="1703" h="1551" extrusionOk="0">
                  <a:moveTo>
                    <a:pt x="836" y="1"/>
                  </a:moveTo>
                  <a:cubicBezTo>
                    <a:pt x="649" y="1"/>
                    <a:pt x="462" y="67"/>
                    <a:pt x="315" y="201"/>
                  </a:cubicBezTo>
                  <a:cubicBezTo>
                    <a:pt x="1" y="516"/>
                    <a:pt x="1" y="987"/>
                    <a:pt x="289" y="1301"/>
                  </a:cubicBezTo>
                  <a:cubicBezTo>
                    <a:pt x="439" y="1465"/>
                    <a:pt x="638" y="1550"/>
                    <a:pt x="840" y="1550"/>
                  </a:cubicBezTo>
                  <a:cubicBezTo>
                    <a:pt x="1025" y="1550"/>
                    <a:pt x="1212" y="1478"/>
                    <a:pt x="1362" y="1327"/>
                  </a:cubicBezTo>
                  <a:cubicBezTo>
                    <a:pt x="1676" y="1039"/>
                    <a:pt x="1703" y="568"/>
                    <a:pt x="1415" y="254"/>
                  </a:cubicBezTo>
                  <a:cubicBezTo>
                    <a:pt x="1261" y="86"/>
                    <a:pt x="104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029450" y="2412675"/>
              <a:ext cx="128975" cy="70725"/>
            </a:xfrm>
            <a:custGeom>
              <a:avLst/>
              <a:gdLst/>
              <a:ahLst/>
              <a:cxnLst/>
              <a:rect l="l" t="t" r="r" b="b"/>
              <a:pathLst>
                <a:path w="5159" h="2829" extrusionOk="0">
                  <a:moveTo>
                    <a:pt x="1336" y="1"/>
                  </a:moveTo>
                  <a:cubicBezTo>
                    <a:pt x="890" y="27"/>
                    <a:pt x="445" y="132"/>
                    <a:pt x="52" y="315"/>
                  </a:cubicBezTo>
                  <a:cubicBezTo>
                    <a:pt x="26" y="315"/>
                    <a:pt x="0" y="341"/>
                    <a:pt x="26" y="367"/>
                  </a:cubicBezTo>
                  <a:cubicBezTo>
                    <a:pt x="26" y="420"/>
                    <a:pt x="52" y="446"/>
                    <a:pt x="79" y="446"/>
                  </a:cubicBezTo>
                  <a:cubicBezTo>
                    <a:pt x="79" y="446"/>
                    <a:pt x="105" y="446"/>
                    <a:pt x="105" y="420"/>
                  </a:cubicBezTo>
                  <a:cubicBezTo>
                    <a:pt x="552" y="231"/>
                    <a:pt x="1042" y="128"/>
                    <a:pt x="1535" y="128"/>
                  </a:cubicBezTo>
                  <a:cubicBezTo>
                    <a:pt x="1591" y="128"/>
                    <a:pt x="1647" y="129"/>
                    <a:pt x="1702" y="132"/>
                  </a:cubicBezTo>
                  <a:cubicBezTo>
                    <a:pt x="1912" y="158"/>
                    <a:pt x="2121" y="184"/>
                    <a:pt x="2331" y="210"/>
                  </a:cubicBezTo>
                  <a:cubicBezTo>
                    <a:pt x="3142" y="394"/>
                    <a:pt x="3849" y="839"/>
                    <a:pt x="4373" y="1493"/>
                  </a:cubicBezTo>
                  <a:cubicBezTo>
                    <a:pt x="4687" y="1886"/>
                    <a:pt x="4923" y="2305"/>
                    <a:pt x="5054" y="2776"/>
                  </a:cubicBezTo>
                  <a:cubicBezTo>
                    <a:pt x="5054" y="2803"/>
                    <a:pt x="5080" y="2829"/>
                    <a:pt x="5106" y="2829"/>
                  </a:cubicBezTo>
                  <a:cubicBezTo>
                    <a:pt x="5106" y="2829"/>
                    <a:pt x="5132" y="2803"/>
                    <a:pt x="5158" y="2803"/>
                  </a:cubicBezTo>
                  <a:cubicBezTo>
                    <a:pt x="5158" y="2776"/>
                    <a:pt x="5158" y="2750"/>
                    <a:pt x="5158" y="2750"/>
                  </a:cubicBezTo>
                  <a:cubicBezTo>
                    <a:pt x="4923" y="1886"/>
                    <a:pt x="4373" y="1127"/>
                    <a:pt x="3640" y="629"/>
                  </a:cubicBezTo>
                  <a:cubicBezTo>
                    <a:pt x="3064" y="263"/>
                    <a:pt x="2409" y="53"/>
                    <a:pt x="1702" y="1"/>
                  </a:cubicBezTo>
                  <a:close/>
                </a:path>
              </a:pathLst>
            </a:custGeom>
            <a:solidFill>
              <a:srgbClr val="502C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58250" y="2493850"/>
              <a:ext cx="22275" cy="74650"/>
            </a:xfrm>
            <a:custGeom>
              <a:avLst/>
              <a:gdLst/>
              <a:ahLst/>
              <a:cxnLst/>
              <a:rect l="l" t="t" r="r" b="b"/>
              <a:pathLst>
                <a:path w="891" h="2986" extrusionOk="0">
                  <a:moveTo>
                    <a:pt x="786" y="1"/>
                  </a:moveTo>
                  <a:cubicBezTo>
                    <a:pt x="760" y="1"/>
                    <a:pt x="733" y="1"/>
                    <a:pt x="733" y="27"/>
                  </a:cubicBezTo>
                  <a:cubicBezTo>
                    <a:pt x="707" y="53"/>
                    <a:pt x="707" y="53"/>
                    <a:pt x="707" y="79"/>
                  </a:cubicBezTo>
                  <a:cubicBezTo>
                    <a:pt x="812" y="839"/>
                    <a:pt x="681" y="1650"/>
                    <a:pt x="341" y="2331"/>
                  </a:cubicBezTo>
                  <a:cubicBezTo>
                    <a:pt x="236" y="2541"/>
                    <a:pt x="131" y="2724"/>
                    <a:pt x="0" y="2881"/>
                  </a:cubicBezTo>
                  <a:cubicBezTo>
                    <a:pt x="0" y="2907"/>
                    <a:pt x="0" y="2933"/>
                    <a:pt x="0" y="2959"/>
                  </a:cubicBezTo>
                  <a:cubicBezTo>
                    <a:pt x="0" y="2986"/>
                    <a:pt x="26" y="2986"/>
                    <a:pt x="53" y="2986"/>
                  </a:cubicBezTo>
                  <a:cubicBezTo>
                    <a:pt x="79" y="2986"/>
                    <a:pt x="105" y="2986"/>
                    <a:pt x="105" y="2959"/>
                  </a:cubicBezTo>
                  <a:cubicBezTo>
                    <a:pt x="576" y="2331"/>
                    <a:pt x="838" y="1519"/>
                    <a:pt x="864" y="734"/>
                  </a:cubicBezTo>
                  <a:cubicBezTo>
                    <a:pt x="890" y="498"/>
                    <a:pt x="864" y="289"/>
                    <a:pt x="838" y="53"/>
                  </a:cubicBezTo>
                  <a:cubicBezTo>
                    <a:pt x="838" y="27"/>
                    <a:pt x="81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5976425" y="2448025"/>
              <a:ext cx="47150" cy="119825"/>
            </a:xfrm>
            <a:custGeom>
              <a:avLst/>
              <a:gdLst/>
              <a:ahLst/>
              <a:cxnLst/>
              <a:rect l="l" t="t" r="r" b="b"/>
              <a:pathLst>
                <a:path w="1886" h="4793" extrusionOk="0">
                  <a:moveTo>
                    <a:pt x="1545" y="1"/>
                  </a:moveTo>
                  <a:cubicBezTo>
                    <a:pt x="1519" y="1"/>
                    <a:pt x="1493" y="1"/>
                    <a:pt x="1493" y="27"/>
                  </a:cubicBezTo>
                  <a:cubicBezTo>
                    <a:pt x="1466" y="27"/>
                    <a:pt x="1466" y="53"/>
                    <a:pt x="1466" y="79"/>
                  </a:cubicBezTo>
                  <a:cubicBezTo>
                    <a:pt x="1702" y="682"/>
                    <a:pt x="1755" y="1336"/>
                    <a:pt x="1676" y="1965"/>
                  </a:cubicBezTo>
                  <a:cubicBezTo>
                    <a:pt x="1571" y="2645"/>
                    <a:pt x="1309" y="3300"/>
                    <a:pt x="890" y="3850"/>
                  </a:cubicBezTo>
                  <a:cubicBezTo>
                    <a:pt x="655" y="4164"/>
                    <a:pt x="341" y="4452"/>
                    <a:pt x="26" y="4688"/>
                  </a:cubicBezTo>
                  <a:cubicBezTo>
                    <a:pt x="0" y="4714"/>
                    <a:pt x="0" y="4740"/>
                    <a:pt x="0" y="4740"/>
                  </a:cubicBezTo>
                  <a:cubicBezTo>
                    <a:pt x="0" y="4766"/>
                    <a:pt x="26" y="4792"/>
                    <a:pt x="53" y="4792"/>
                  </a:cubicBezTo>
                  <a:lnTo>
                    <a:pt x="105" y="4792"/>
                  </a:lnTo>
                  <a:cubicBezTo>
                    <a:pt x="707" y="4347"/>
                    <a:pt x="1178" y="3771"/>
                    <a:pt x="1493" y="3090"/>
                  </a:cubicBezTo>
                  <a:cubicBezTo>
                    <a:pt x="1755" y="2488"/>
                    <a:pt x="1885" y="1807"/>
                    <a:pt x="1833" y="1127"/>
                  </a:cubicBezTo>
                  <a:cubicBezTo>
                    <a:pt x="1807" y="760"/>
                    <a:pt x="1728" y="394"/>
                    <a:pt x="1597" y="27"/>
                  </a:cubicBezTo>
                  <a:cubicBezTo>
                    <a:pt x="1597" y="1"/>
                    <a:pt x="157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884125" y="2439525"/>
              <a:ext cx="114575" cy="52625"/>
            </a:xfrm>
            <a:custGeom>
              <a:avLst/>
              <a:gdLst/>
              <a:ahLst/>
              <a:cxnLst/>
              <a:rect l="l" t="t" r="r" b="b"/>
              <a:pathLst>
                <a:path w="4583" h="2105" extrusionOk="0">
                  <a:moveTo>
                    <a:pt x="4530" y="0"/>
                  </a:moveTo>
                  <a:cubicBezTo>
                    <a:pt x="4504" y="0"/>
                    <a:pt x="4478" y="27"/>
                    <a:pt x="4478" y="27"/>
                  </a:cubicBezTo>
                  <a:cubicBezTo>
                    <a:pt x="4111" y="655"/>
                    <a:pt x="3614" y="1179"/>
                    <a:pt x="2985" y="1519"/>
                  </a:cubicBezTo>
                  <a:cubicBezTo>
                    <a:pt x="2450" y="1811"/>
                    <a:pt x="1871" y="1967"/>
                    <a:pt x="1267" y="1967"/>
                  </a:cubicBezTo>
                  <a:cubicBezTo>
                    <a:pt x="1220" y="1967"/>
                    <a:pt x="1173" y="1966"/>
                    <a:pt x="1126" y="1964"/>
                  </a:cubicBezTo>
                  <a:lnTo>
                    <a:pt x="1021" y="1964"/>
                  </a:lnTo>
                  <a:cubicBezTo>
                    <a:pt x="707" y="1964"/>
                    <a:pt x="393" y="1912"/>
                    <a:pt x="105" y="1807"/>
                  </a:cubicBezTo>
                  <a:lnTo>
                    <a:pt x="79" y="1807"/>
                  </a:lnTo>
                  <a:cubicBezTo>
                    <a:pt x="53" y="1807"/>
                    <a:pt x="26" y="1833"/>
                    <a:pt x="26" y="1859"/>
                  </a:cubicBezTo>
                  <a:cubicBezTo>
                    <a:pt x="0" y="1886"/>
                    <a:pt x="26" y="1938"/>
                    <a:pt x="53" y="1938"/>
                  </a:cubicBezTo>
                  <a:cubicBezTo>
                    <a:pt x="367" y="2043"/>
                    <a:pt x="707" y="2095"/>
                    <a:pt x="1021" y="2095"/>
                  </a:cubicBezTo>
                  <a:cubicBezTo>
                    <a:pt x="1100" y="2102"/>
                    <a:pt x="1178" y="2105"/>
                    <a:pt x="1257" y="2105"/>
                  </a:cubicBezTo>
                  <a:cubicBezTo>
                    <a:pt x="1493" y="2105"/>
                    <a:pt x="1728" y="2075"/>
                    <a:pt x="1964" y="2017"/>
                  </a:cubicBezTo>
                  <a:cubicBezTo>
                    <a:pt x="2645" y="1886"/>
                    <a:pt x="3273" y="1545"/>
                    <a:pt x="3797" y="1074"/>
                  </a:cubicBezTo>
                  <a:cubicBezTo>
                    <a:pt x="4111" y="786"/>
                    <a:pt x="4373" y="472"/>
                    <a:pt x="4582" y="105"/>
                  </a:cubicBezTo>
                  <a:cubicBezTo>
                    <a:pt x="4582" y="79"/>
                    <a:pt x="4582" y="53"/>
                    <a:pt x="4582" y="53"/>
                  </a:cubicBezTo>
                  <a:cubicBezTo>
                    <a:pt x="4556" y="27"/>
                    <a:pt x="4556" y="0"/>
                    <a:pt x="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879525" y="2400900"/>
              <a:ext cx="106725" cy="34725"/>
            </a:xfrm>
            <a:custGeom>
              <a:avLst/>
              <a:gdLst/>
              <a:ahLst/>
              <a:cxnLst/>
              <a:rect l="l" t="t" r="r" b="b"/>
              <a:pathLst>
                <a:path w="4269" h="1389" extrusionOk="0">
                  <a:moveTo>
                    <a:pt x="79" y="0"/>
                  </a:moveTo>
                  <a:cubicBezTo>
                    <a:pt x="53" y="0"/>
                    <a:pt x="27" y="27"/>
                    <a:pt x="1" y="53"/>
                  </a:cubicBezTo>
                  <a:cubicBezTo>
                    <a:pt x="1" y="79"/>
                    <a:pt x="1" y="105"/>
                    <a:pt x="27" y="131"/>
                  </a:cubicBezTo>
                  <a:cubicBezTo>
                    <a:pt x="786" y="865"/>
                    <a:pt x="1834" y="1336"/>
                    <a:pt x="2907" y="1388"/>
                  </a:cubicBezTo>
                  <a:lnTo>
                    <a:pt x="3274" y="1388"/>
                  </a:lnTo>
                  <a:cubicBezTo>
                    <a:pt x="3588" y="1362"/>
                    <a:pt x="3902" y="1310"/>
                    <a:pt x="4217" y="1231"/>
                  </a:cubicBezTo>
                  <a:cubicBezTo>
                    <a:pt x="4269" y="1205"/>
                    <a:pt x="4269" y="1179"/>
                    <a:pt x="4269" y="1153"/>
                  </a:cubicBezTo>
                  <a:cubicBezTo>
                    <a:pt x="4269" y="1126"/>
                    <a:pt x="4243" y="1100"/>
                    <a:pt x="4217" y="1100"/>
                  </a:cubicBezTo>
                  <a:lnTo>
                    <a:pt x="4190" y="1100"/>
                  </a:lnTo>
                  <a:cubicBezTo>
                    <a:pt x="3843" y="1187"/>
                    <a:pt x="3478" y="1238"/>
                    <a:pt x="3125" y="1238"/>
                  </a:cubicBezTo>
                  <a:cubicBezTo>
                    <a:pt x="3052" y="1238"/>
                    <a:pt x="2979" y="1236"/>
                    <a:pt x="2907" y="1231"/>
                  </a:cubicBezTo>
                  <a:cubicBezTo>
                    <a:pt x="2200" y="1205"/>
                    <a:pt x="1520" y="1022"/>
                    <a:pt x="917" y="655"/>
                  </a:cubicBezTo>
                  <a:cubicBezTo>
                    <a:pt x="629" y="472"/>
                    <a:pt x="367" y="262"/>
                    <a:pt x="132" y="27"/>
                  </a:cubicBezTo>
                  <a:cubicBezTo>
                    <a:pt x="106" y="27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939100" y="2332825"/>
              <a:ext cx="53700" cy="80525"/>
            </a:xfrm>
            <a:custGeom>
              <a:avLst/>
              <a:gdLst/>
              <a:ahLst/>
              <a:cxnLst/>
              <a:rect l="l" t="t" r="r" b="b"/>
              <a:pathLst>
                <a:path w="2148" h="3221" extrusionOk="0">
                  <a:moveTo>
                    <a:pt x="1" y="0"/>
                  </a:moveTo>
                  <a:cubicBezTo>
                    <a:pt x="1" y="0"/>
                    <a:pt x="1" y="27"/>
                    <a:pt x="1" y="53"/>
                  </a:cubicBezTo>
                  <a:cubicBezTo>
                    <a:pt x="53" y="1074"/>
                    <a:pt x="551" y="2043"/>
                    <a:pt x="1336" y="2723"/>
                  </a:cubicBezTo>
                  <a:cubicBezTo>
                    <a:pt x="1546" y="2907"/>
                    <a:pt x="1807" y="3064"/>
                    <a:pt x="2043" y="3195"/>
                  </a:cubicBezTo>
                  <a:cubicBezTo>
                    <a:pt x="2069" y="3221"/>
                    <a:pt x="2069" y="3221"/>
                    <a:pt x="2069" y="3221"/>
                  </a:cubicBezTo>
                  <a:lnTo>
                    <a:pt x="2095" y="3195"/>
                  </a:lnTo>
                  <a:cubicBezTo>
                    <a:pt x="2102" y="3202"/>
                    <a:pt x="2109" y="3205"/>
                    <a:pt x="2116" y="3205"/>
                  </a:cubicBezTo>
                  <a:cubicBezTo>
                    <a:pt x="2134" y="3205"/>
                    <a:pt x="2148" y="3181"/>
                    <a:pt x="2148" y="3142"/>
                  </a:cubicBezTo>
                  <a:cubicBezTo>
                    <a:pt x="2148" y="3116"/>
                    <a:pt x="2148" y="3090"/>
                    <a:pt x="2122" y="3090"/>
                  </a:cubicBezTo>
                  <a:cubicBezTo>
                    <a:pt x="1231" y="2645"/>
                    <a:pt x="577" y="1833"/>
                    <a:pt x="263" y="864"/>
                  </a:cubicBezTo>
                  <a:cubicBezTo>
                    <a:pt x="184" y="603"/>
                    <a:pt x="132" y="341"/>
                    <a:pt x="132" y="53"/>
                  </a:cubicBezTo>
                  <a:cubicBezTo>
                    <a:pt x="132" y="0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996050" y="2290275"/>
              <a:ext cx="40625" cy="111950"/>
            </a:xfrm>
            <a:custGeom>
              <a:avLst/>
              <a:gdLst/>
              <a:ahLst/>
              <a:cxnLst/>
              <a:rect l="l" t="t" r="r" b="b"/>
              <a:pathLst>
                <a:path w="1625" h="4478" extrusionOk="0">
                  <a:moveTo>
                    <a:pt x="1546" y="0"/>
                  </a:moveTo>
                  <a:cubicBezTo>
                    <a:pt x="1546" y="0"/>
                    <a:pt x="1519" y="0"/>
                    <a:pt x="1493" y="27"/>
                  </a:cubicBezTo>
                  <a:cubicBezTo>
                    <a:pt x="524" y="864"/>
                    <a:pt x="1" y="2147"/>
                    <a:pt x="105" y="3457"/>
                  </a:cubicBezTo>
                  <a:cubicBezTo>
                    <a:pt x="132" y="3797"/>
                    <a:pt x="210" y="4111"/>
                    <a:pt x="315" y="4452"/>
                  </a:cubicBezTo>
                  <a:cubicBezTo>
                    <a:pt x="338" y="4475"/>
                    <a:pt x="341" y="4477"/>
                    <a:pt x="377" y="4478"/>
                  </a:cubicBezTo>
                  <a:lnTo>
                    <a:pt x="377" y="4478"/>
                  </a:lnTo>
                  <a:cubicBezTo>
                    <a:pt x="400" y="4477"/>
                    <a:pt x="423" y="4475"/>
                    <a:pt x="446" y="4452"/>
                  </a:cubicBezTo>
                  <a:cubicBezTo>
                    <a:pt x="446" y="4452"/>
                    <a:pt x="446" y="4425"/>
                    <a:pt x="446" y="4399"/>
                  </a:cubicBezTo>
                  <a:cubicBezTo>
                    <a:pt x="27" y="3247"/>
                    <a:pt x="184" y="1938"/>
                    <a:pt x="865" y="917"/>
                  </a:cubicBezTo>
                  <a:cubicBezTo>
                    <a:pt x="1074" y="629"/>
                    <a:pt x="1310" y="341"/>
                    <a:pt x="1598" y="105"/>
                  </a:cubicBezTo>
                  <a:cubicBezTo>
                    <a:pt x="1624" y="105"/>
                    <a:pt x="1624" y="79"/>
                    <a:pt x="1624" y="53"/>
                  </a:cubicBezTo>
                  <a:cubicBezTo>
                    <a:pt x="1598" y="27"/>
                    <a:pt x="1572" y="0"/>
                    <a:pt x="1546" y="0"/>
                  </a:cubicBezTo>
                  <a:close/>
                  <a:moveTo>
                    <a:pt x="377" y="4478"/>
                  </a:moveTo>
                  <a:lnTo>
                    <a:pt x="377" y="4478"/>
                  </a:lnTo>
                  <a:cubicBezTo>
                    <a:pt x="374" y="4478"/>
                    <a:pt x="370" y="4478"/>
                    <a:pt x="367" y="4478"/>
                  </a:cubicBezTo>
                  <a:lnTo>
                    <a:pt x="393" y="4478"/>
                  </a:lnTo>
                  <a:cubicBezTo>
                    <a:pt x="387" y="4478"/>
                    <a:pt x="382" y="4478"/>
                    <a:pt x="377" y="4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021575" y="2359650"/>
              <a:ext cx="127675" cy="49775"/>
            </a:xfrm>
            <a:custGeom>
              <a:avLst/>
              <a:gdLst/>
              <a:ahLst/>
              <a:cxnLst/>
              <a:rect l="l" t="t" r="r" b="b"/>
              <a:pathLst>
                <a:path w="5107" h="1991" extrusionOk="0">
                  <a:moveTo>
                    <a:pt x="2986" y="1"/>
                  </a:moveTo>
                  <a:cubicBezTo>
                    <a:pt x="2227" y="79"/>
                    <a:pt x="1493" y="367"/>
                    <a:pt x="891" y="865"/>
                  </a:cubicBezTo>
                  <a:cubicBezTo>
                    <a:pt x="525" y="1153"/>
                    <a:pt x="237" y="1493"/>
                    <a:pt x="27" y="1886"/>
                  </a:cubicBezTo>
                  <a:cubicBezTo>
                    <a:pt x="1" y="1912"/>
                    <a:pt x="1" y="1912"/>
                    <a:pt x="27" y="1939"/>
                  </a:cubicBezTo>
                  <a:cubicBezTo>
                    <a:pt x="27" y="1965"/>
                    <a:pt x="53" y="1991"/>
                    <a:pt x="79" y="1991"/>
                  </a:cubicBezTo>
                  <a:cubicBezTo>
                    <a:pt x="106" y="1991"/>
                    <a:pt x="106" y="1965"/>
                    <a:pt x="132" y="1939"/>
                  </a:cubicBezTo>
                  <a:cubicBezTo>
                    <a:pt x="498" y="1284"/>
                    <a:pt x="1101" y="734"/>
                    <a:pt x="1808" y="446"/>
                  </a:cubicBezTo>
                  <a:cubicBezTo>
                    <a:pt x="2255" y="234"/>
                    <a:pt x="2746" y="128"/>
                    <a:pt x="3240" y="128"/>
                  </a:cubicBezTo>
                  <a:cubicBezTo>
                    <a:pt x="3295" y="128"/>
                    <a:pt x="3350" y="129"/>
                    <a:pt x="3405" y="132"/>
                  </a:cubicBezTo>
                  <a:cubicBezTo>
                    <a:pt x="3562" y="132"/>
                    <a:pt x="3745" y="158"/>
                    <a:pt x="3902" y="184"/>
                  </a:cubicBezTo>
                  <a:cubicBezTo>
                    <a:pt x="4295" y="263"/>
                    <a:pt x="4662" y="394"/>
                    <a:pt x="5002" y="577"/>
                  </a:cubicBezTo>
                  <a:lnTo>
                    <a:pt x="5028" y="577"/>
                  </a:lnTo>
                  <a:cubicBezTo>
                    <a:pt x="5054" y="577"/>
                    <a:pt x="5081" y="577"/>
                    <a:pt x="5107" y="525"/>
                  </a:cubicBezTo>
                  <a:cubicBezTo>
                    <a:pt x="5107" y="498"/>
                    <a:pt x="5107" y="472"/>
                    <a:pt x="5081" y="472"/>
                  </a:cubicBezTo>
                  <a:cubicBezTo>
                    <a:pt x="4557" y="184"/>
                    <a:pt x="4007" y="27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922750" y="2555375"/>
              <a:ext cx="62850" cy="43250"/>
            </a:xfrm>
            <a:custGeom>
              <a:avLst/>
              <a:gdLst/>
              <a:ahLst/>
              <a:cxnLst/>
              <a:rect l="l" t="t" r="r" b="b"/>
              <a:pathLst>
                <a:path w="2514" h="1730" extrusionOk="0">
                  <a:moveTo>
                    <a:pt x="79" y="1"/>
                  </a:moveTo>
                  <a:cubicBezTo>
                    <a:pt x="52" y="1"/>
                    <a:pt x="26" y="1"/>
                    <a:pt x="26" y="27"/>
                  </a:cubicBezTo>
                  <a:cubicBezTo>
                    <a:pt x="0" y="53"/>
                    <a:pt x="0" y="80"/>
                    <a:pt x="26" y="106"/>
                  </a:cubicBezTo>
                  <a:cubicBezTo>
                    <a:pt x="602" y="917"/>
                    <a:pt x="1466" y="1493"/>
                    <a:pt x="2435" y="1729"/>
                  </a:cubicBezTo>
                  <a:cubicBezTo>
                    <a:pt x="2488" y="1729"/>
                    <a:pt x="2514" y="1703"/>
                    <a:pt x="2514" y="1677"/>
                  </a:cubicBezTo>
                  <a:cubicBezTo>
                    <a:pt x="2514" y="1651"/>
                    <a:pt x="2488" y="1624"/>
                    <a:pt x="2461" y="1598"/>
                  </a:cubicBezTo>
                  <a:cubicBezTo>
                    <a:pt x="1519" y="1363"/>
                    <a:pt x="681" y="813"/>
                    <a:pt x="131" y="27"/>
                  </a:cubicBezTo>
                  <a:cubicBezTo>
                    <a:pt x="10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946300" y="2588125"/>
              <a:ext cx="32750" cy="16375"/>
            </a:xfrm>
            <a:custGeom>
              <a:avLst/>
              <a:gdLst/>
              <a:ahLst/>
              <a:cxnLst/>
              <a:rect l="l" t="t" r="r" b="b"/>
              <a:pathLst>
                <a:path w="1310" h="655" extrusionOk="0">
                  <a:moveTo>
                    <a:pt x="79" y="0"/>
                  </a:moveTo>
                  <a:cubicBezTo>
                    <a:pt x="53" y="0"/>
                    <a:pt x="27" y="0"/>
                    <a:pt x="1" y="53"/>
                  </a:cubicBezTo>
                  <a:cubicBezTo>
                    <a:pt x="1" y="53"/>
                    <a:pt x="1" y="105"/>
                    <a:pt x="27" y="105"/>
                  </a:cubicBezTo>
                  <a:cubicBezTo>
                    <a:pt x="393" y="367"/>
                    <a:pt x="786" y="550"/>
                    <a:pt x="1231" y="655"/>
                  </a:cubicBezTo>
                  <a:cubicBezTo>
                    <a:pt x="1284" y="655"/>
                    <a:pt x="1310" y="602"/>
                    <a:pt x="1310" y="576"/>
                  </a:cubicBezTo>
                  <a:cubicBezTo>
                    <a:pt x="1310" y="550"/>
                    <a:pt x="1284" y="524"/>
                    <a:pt x="1258" y="524"/>
                  </a:cubicBezTo>
                  <a:cubicBezTo>
                    <a:pt x="839" y="419"/>
                    <a:pt x="446" y="26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152500" y="2472900"/>
              <a:ext cx="26225" cy="45200"/>
            </a:xfrm>
            <a:custGeom>
              <a:avLst/>
              <a:gdLst/>
              <a:ahLst/>
              <a:cxnLst/>
              <a:rect l="l" t="t" r="r" b="b"/>
              <a:pathLst>
                <a:path w="1049" h="1808" extrusionOk="0">
                  <a:moveTo>
                    <a:pt x="996" y="1"/>
                  </a:moveTo>
                  <a:cubicBezTo>
                    <a:pt x="970" y="1"/>
                    <a:pt x="943" y="1"/>
                    <a:pt x="917" y="27"/>
                  </a:cubicBezTo>
                  <a:cubicBezTo>
                    <a:pt x="760" y="655"/>
                    <a:pt x="446" y="1231"/>
                    <a:pt x="27" y="1703"/>
                  </a:cubicBezTo>
                  <a:cubicBezTo>
                    <a:pt x="1" y="1729"/>
                    <a:pt x="1" y="1755"/>
                    <a:pt x="1" y="1781"/>
                  </a:cubicBezTo>
                  <a:cubicBezTo>
                    <a:pt x="27" y="1781"/>
                    <a:pt x="53" y="1807"/>
                    <a:pt x="53" y="1807"/>
                  </a:cubicBezTo>
                  <a:lnTo>
                    <a:pt x="106" y="1807"/>
                  </a:lnTo>
                  <a:cubicBezTo>
                    <a:pt x="551" y="1310"/>
                    <a:pt x="891" y="708"/>
                    <a:pt x="1048" y="79"/>
                  </a:cubicBezTo>
                  <a:cubicBezTo>
                    <a:pt x="1048" y="53"/>
                    <a:pt x="1048" y="27"/>
                    <a:pt x="1048" y="27"/>
                  </a:cubicBezTo>
                  <a:cubicBezTo>
                    <a:pt x="1022" y="1"/>
                    <a:pt x="1022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164950" y="2491900"/>
              <a:ext cx="18350" cy="24900"/>
            </a:xfrm>
            <a:custGeom>
              <a:avLst/>
              <a:gdLst/>
              <a:ahLst/>
              <a:cxnLst/>
              <a:rect l="l" t="t" r="r" b="b"/>
              <a:pathLst>
                <a:path w="734" h="996" extrusionOk="0">
                  <a:moveTo>
                    <a:pt x="681" y="0"/>
                  </a:moveTo>
                  <a:cubicBezTo>
                    <a:pt x="629" y="0"/>
                    <a:pt x="603" y="0"/>
                    <a:pt x="603" y="26"/>
                  </a:cubicBezTo>
                  <a:cubicBezTo>
                    <a:pt x="472" y="367"/>
                    <a:pt x="288" y="629"/>
                    <a:pt x="26" y="890"/>
                  </a:cubicBezTo>
                  <a:cubicBezTo>
                    <a:pt x="26" y="890"/>
                    <a:pt x="0" y="917"/>
                    <a:pt x="26" y="943"/>
                  </a:cubicBezTo>
                  <a:cubicBezTo>
                    <a:pt x="26" y="969"/>
                    <a:pt x="53" y="995"/>
                    <a:pt x="79" y="995"/>
                  </a:cubicBezTo>
                  <a:cubicBezTo>
                    <a:pt x="105" y="995"/>
                    <a:pt x="105" y="995"/>
                    <a:pt x="131" y="969"/>
                  </a:cubicBezTo>
                  <a:cubicBezTo>
                    <a:pt x="393" y="733"/>
                    <a:pt x="603" y="419"/>
                    <a:pt x="733" y="79"/>
                  </a:cubicBezTo>
                  <a:cubicBezTo>
                    <a:pt x="733" y="52"/>
                    <a:pt x="733" y="26"/>
                    <a:pt x="733" y="26"/>
                  </a:cubicBezTo>
                  <a:cubicBezTo>
                    <a:pt x="707" y="0"/>
                    <a:pt x="70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909650" y="2271950"/>
              <a:ext cx="37325" cy="22275"/>
            </a:xfrm>
            <a:custGeom>
              <a:avLst/>
              <a:gdLst/>
              <a:ahLst/>
              <a:cxnLst/>
              <a:rect l="l" t="t" r="r" b="b"/>
              <a:pathLst>
                <a:path w="1493" h="891" extrusionOk="0">
                  <a:moveTo>
                    <a:pt x="1414" y="0"/>
                  </a:moveTo>
                  <a:cubicBezTo>
                    <a:pt x="864" y="79"/>
                    <a:pt x="367" y="367"/>
                    <a:pt x="0" y="812"/>
                  </a:cubicBezTo>
                  <a:cubicBezTo>
                    <a:pt x="0" y="812"/>
                    <a:pt x="0" y="838"/>
                    <a:pt x="0" y="864"/>
                  </a:cubicBezTo>
                  <a:cubicBezTo>
                    <a:pt x="0" y="890"/>
                    <a:pt x="27" y="890"/>
                    <a:pt x="53" y="890"/>
                  </a:cubicBezTo>
                  <a:cubicBezTo>
                    <a:pt x="53" y="890"/>
                    <a:pt x="105" y="890"/>
                    <a:pt x="105" y="864"/>
                  </a:cubicBezTo>
                  <a:cubicBezTo>
                    <a:pt x="446" y="471"/>
                    <a:pt x="917" y="183"/>
                    <a:pt x="1441" y="131"/>
                  </a:cubicBezTo>
                  <a:cubicBezTo>
                    <a:pt x="1493" y="131"/>
                    <a:pt x="1493" y="105"/>
                    <a:pt x="1493" y="79"/>
                  </a:cubicBezTo>
                  <a:cubicBezTo>
                    <a:pt x="1493" y="53"/>
                    <a:pt x="1467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924050" y="2265400"/>
              <a:ext cx="24900" cy="9850"/>
            </a:xfrm>
            <a:custGeom>
              <a:avLst/>
              <a:gdLst/>
              <a:ahLst/>
              <a:cxnLst/>
              <a:rect l="l" t="t" r="r" b="b"/>
              <a:pathLst>
                <a:path w="996" h="394" extrusionOk="0">
                  <a:moveTo>
                    <a:pt x="917" y="0"/>
                  </a:moveTo>
                  <a:cubicBezTo>
                    <a:pt x="603" y="27"/>
                    <a:pt x="288" y="105"/>
                    <a:pt x="27" y="262"/>
                  </a:cubicBezTo>
                  <a:cubicBezTo>
                    <a:pt x="0" y="288"/>
                    <a:pt x="0" y="315"/>
                    <a:pt x="0" y="341"/>
                  </a:cubicBezTo>
                  <a:cubicBezTo>
                    <a:pt x="0" y="367"/>
                    <a:pt x="27" y="393"/>
                    <a:pt x="53" y="393"/>
                  </a:cubicBezTo>
                  <a:lnTo>
                    <a:pt x="79" y="393"/>
                  </a:lnTo>
                  <a:cubicBezTo>
                    <a:pt x="341" y="236"/>
                    <a:pt x="629" y="157"/>
                    <a:pt x="917" y="131"/>
                  </a:cubicBezTo>
                  <a:cubicBezTo>
                    <a:pt x="969" y="131"/>
                    <a:pt x="995" y="105"/>
                    <a:pt x="995" y="53"/>
                  </a:cubicBezTo>
                  <a:cubicBezTo>
                    <a:pt x="969" y="27"/>
                    <a:pt x="96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477600" y="3979800"/>
              <a:ext cx="259900" cy="675200"/>
            </a:xfrm>
            <a:custGeom>
              <a:avLst/>
              <a:gdLst/>
              <a:ahLst/>
              <a:cxnLst/>
              <a:rect l="l" t="t" r="r" b="b"/>
              <a:pathLst>
                <a:path w="10396" h="27008" extrusionOk="0">
                  <a:moveTo>
                    <a:pt x="5080" y="1"/>
                  </a:moveTo>
                  <a:lnTo>
                    <a:pt x="1" y="6940"/>
                  </a:lnTo>
                  <a:cubicBezTo>
                    <a:pt x="2960" y="10920"/>
                    <a:pt x="3928" y="26735"/>
                    <a:pt x="3928" y="26735"/>
                  </a:cubicBezTo>
                  <a:cubicBezTo>
                    <a:pt x="3928" y="26735"/>
                    <a:pt x="6983" y="27008"/>
                    <a:pt x="8592" y="27008"/>
                  </a:cubicBezTo>
                  <a:cubicBezTo>
                    <a:pt x="8914" y="27008"/>
                    <a:pt x="9178" y="26997"/>
                    <a:pt x="9349" y="26971"/>
                  </a:cubicBezTo>
                  <a:cubicBezTo>
                    <a:pt x="10396" y="26840"/>
                    <a:pt x="6206" y="26107"/>
                    <a:pt x="6206" y="26107"/>
                  </a:cubicBezTo>
                  <a:cubicBezTo>
                    <a:pt x="6206" y="26107"/>
                    <a:pt x="9820" y="17990"/>
                    <a:pt x="9113" y="11182"/>
                  </a:cubicBezTo>
                  <a:cubicBezTo>
                    <a:pt x="8380" y="4348"/>
                    <a:pt x="5080" y="1"/>
                    <a:pt x="5080" y="1"/>
                  </a:cubicBez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558775" y="4572225"/>
              <a:ext cx="176125" cy="90375"/>
            </a:xfrm>
            <a:custGeom>
              <a:avLst/>
              <a:gdLst/>
              <a:ahLst/>
              <a:cxnLst/>
              <a:rect l="l" t="t" r="r" b="b"/>
              <a:pathLst>
                <a:path w="7045" h="3615" extrusionOk="0">
                  <a:moveTo>
                    <a:pt x="131" y="1"/>
                  </a:moveTo>
                  <a:lnTo>
                    <a:pt x="1" y="3090"/>
                  </a:lnTo>
                  <a:lnTo>
                    <a:pt x="7044" y="3614"/>
                  </a:lnTo>
                  <a:cubicBezTo>
                    <a:pt x="6808" y="2174"/>
                    <a:pt x="4007" y="1258"/>
                    <a:pt x="4007" y="1258"/>
                  </a:cubicBezTo>
                  <a:lnTo>
                    <a:pt x="4085" y="4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660250" y="4609475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66" y="1"/>
                  </a:moveTo>
                  <a:cubicBezTo>
                    <a:pt x="818" y="1"/>
                    <a:pt x="766" y="23"/>
                    <a:pt x="733" y="56"/>
                  </a:cubicBezTo>
                  <a:lnTo>
                    <a:pt x="52" y="867"/>
                  </a:lnTo>
                  <a:cubicBezTo>
                    <a:pt x="0" y="920"/>
                    <a:pt x="0" y="998"/>
                    <a:pt x="52" y="1051"/>
                  </a:cubicBezTo>
                  <a:cubicBezTo>
                    <a:pt x="79" y="1077"/>
                    <a:pt x="118" y="1090"/>
                    <a:pt x="157" y="1090"/>
                  </a:cubicBezTo>
                  <a:cubicBezTo>
                    <a:pt x="197" y="1090"/>
                    <a:pt x="236" y="1077"/>
                    <a:pt x="262" y="1051"/>
                  </a:cubicBezTo>
                  <a:lnTo>
                    <a:pt x="943" y="239"/>
                  </a:lnTo>
                  <a:cubicBezTo>
                    <a:pt x="995" y="160"/>
                    <a:pt x="995" y="82"/>
                    <a:pt x="943" y="29"/>
                  </a:cubicBezTo>
                  <a:cubicBezTo>
                    <a:pt x="923" y="9"/>
                    <a:pt x="89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640600" y="4597050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55" y="0"/>
                  </a:moveTo>
                  <a:cubicBezTo>
                    <a:pt x="808" y="0"/>
                    <a:pt x="766" y="23"/>
                    <a:pt x="734" y="55"/>
                  </a:cubicBezTo>
                  <a:lnTo>
                    <a:pt x="53" y="867"/>
                  </a:lnTo>
                  <a:cubicBezTo>
                    <a:pt x="1" y="919"/>
                    <a:pt x="1" y="998"/>
                    <a:pt x="53" y="1050"/>
                  </a:cubicBezTo>
                  <a:cubicBezTo>
                    <a:pt x="79" y="1076"/>
                    <a:pt x="118" y="1089"/>
                    <a:pt x="154" y="1089"/>
                  </a:cubicBezTo>
                  <a:cubicBezTo>
                    <a:pt x="190" y="1089"/>
                    <a:pt x="223" y="1076"/>
                    <a:pt x="236" y="1050"/>
                  </a:cubicBezTo>
                  <a:lnTo>
                    <a:pt x="943" y="212"/>
                  </a:lnTo>
                  <a:cubicBezTo>
                    <a:pt x="996" y="160"/>
                    <a:pt x="996" y="81"/>
                    <a:pt x="943" y="29"/>
                  </a:cubicBezTo>
                  <a:cubicBezTo>
                    <a:pt x="913" y="9"/>
                    <a:pt x="88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027900" y="3987000"/>
              <a:ext cx="314225" cy="667725"/>
            </a:xfrm>
            <a:custGeom>
              <a:avLst/>
              <a:gdLst/>
              <a:ahLst/>
              <a:cxnLst/>
              <a:rect l="l" t="t" r="r" b="b"/>
              <a:pathLst>
                <a:path w="12569" h="26709" extrusionOk="0">
                  <a:moveTo>
                    <a:pt x="8353" y="1"/>
                  </a:moveTo>
                  <a:lnTo>
                    <a:pt x="8353" y="27"/>
                  </a:lnTo>
                  <a:cubicBezTo>
                    <a:pt x="8353" y="27"/>
                    <a:pt x="4556" y="3981"/>
                    <a:pt x="3064" y="10658"/>
                  </a:cubicBezTo>
                  <a:cubicBezTo>
                    <a:pt x="1571" y="17361"/>
                    <a:pt x="4242" y="25819"/>
                    <a:pt x="4242" y="25819"/>
                  </a:cubicBezTo>
                  <a:cubicBezTo>
                    <a:pt x="4242" y="25819"/>
                    <a:pt x="0" y="26080"/>
                    <a:pt x="995" y="26316"/>
                  </a:cubicBezTo>
                  <a:cubicBezTo>
                    <a:pt x="2016" y="26578"/>
                    <a:pt x="6415" y="26709"/>
                    <a:pt x="6415" y="26709"/>
                  </a:cubicBezTo>
                  <a:cubicBezTo>
                    <a:pt x="6415" y="26709"/>
                    <a:pt x="9191" y="11103"/>
                    <a:pt x="12569" y="7490"/>
                  </a:cubicBezTo>
                  <a:lnTo>
                    <a:pt x="8353" y="1"/>
                  </a:ln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029200" y="4580075"/>
              <a:ext cx="181350" cy="77925"/>
            </a:xfrm>
            <a:custGeom>
              <a:avLst/>
              <a:gdLst/>
              <a:ahLst/>
              <a:cxnLst/>
              <a:rect l="l" t="t" r="r" b="b"/>
              <a:pathLst>
                <a:path w="7254" h="3117" extrusionOk="0">
                  <a:moveTo>
                    <a:pt x="3273" y="1"/>
                  </a:moveTo>
                  <a:lnTo>
                    <a:pt x="3273" y="839"/>
                  </a:lnTo>
                  <a:cubicBezTo>
                    <a:pt x="3273" y="839"/>
                    <a:pt x="393" y="1441"/>
                    <a:pt x="0" y="2829"/>
                  </a:cubicBezTo>
                  <a:lnTo>
                    <a:pt x="7044" y="3117"/>
                  </a:lnTo>
                  <a:lnTo>
                    <a:pt x="7253" y="27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5080250" y="4606900"/>
              <a:ext cx="22950" cy="29525"/>
            </a:xfrm>
            <a:custGeom>
              <a:avLst/>
              <a:gdLst/>
              <a:ahLst/>
              <a:cxnLst/>
              <a:rect l="l" t="t" r="r" b="b"/>
              <a:pathLst>
                <a:path w="918" h="1181" extrusionOk="0">
                  <a:moveTo>
                    <a:pt x="169" y="0"/>
                  </a:moveTo>
                  <a:cubicBezTo>
                    <a:pt x="146" y="0"/>
                    <a:pt x="124" y="9"/>
                    <a:pt x="106" y="28"/>
                  </a:cubicBezTo>
                  <a:cubicBezTo>
                    <a:pt x="27" y="80"/>
                    <a:pt x="1" y="159"/>
                    <a:pt x="53" y="211"/>
                  </a:cubicBezTo>
                  <a:lnTo>
                    <a:pt x="655" y="1101"/>
                  </a:lnTo>
                  <a:cubicBezTo>
                    <a:pt x="689" y="1152"/>
                    <a:pt x="734" y="1181"/>
                    <a:pt x="775" y="1181"/>
                  </a:cubicBezTo>
                  <a:cubicBezTo>
                    <a:pt x="798" y="1181"/>
                    <a:pt x="820" y="1172"/>
                    <a:pt x="839" y="1154"/>
                  </a:cubicBezTo>
                  <a:cubicBezTo>
                    <a:pt x="917" y="1101"/>
                    <a:pt x="917" y="1023"/>
                    <a:pt x="891" y="970"/>
                  </a:cubicBezTo>
                  <a:lnTo>
                    <a:pt x="289" y="80"/>
                  </a:lnTo>
                  <a:cubicBezTo>
                    <a:pt x="255" y="29"/>
                    <a:pt x="21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5101850" y="4597050"/>
              <a:ext cx="22950" cy="29275"/>
            </a:xfrm>
            <a:custGeom>
              <a:avLst/>
              <a:gdLst/>
              <a:ahLst/>
              <a:cxnLst/>
              <a:rect l="l" t="t" r="r" b="b"/>
              <a:pathLst>
                <a:path w="918" h="1171" extrusionOk="0">
                  <a:moveTo>
                    <a:pt x="155" y="0"/>
                  </a:moveTo>
                  <a:cubicBezTo>
                    <a:pt x="127" y="0"/>
                    <a:pt x="99" y="9"/>
                    <a:pt x="79" y="29"/>
                  </a:cubicBezTo>
                  <a:cubicBezTo>
                    <a:pt x="27" y="55"/>
                    <a:pt x="1" y="160"/>
                    <a:pt x="27" y="212"/>
                  </a:cubicBezTo>
                  <a:lnTo>
                    <a:pt x="629" y="1102"/>
                  </a:lnTo>
                  <a:cubicBezTo>
                    <a:pt x="662" y="1152"/>
                    <a:pt x="706" y="1170"/>
                    <a:pt x="747" y="1170"/>
                  </a:cubicBezTo>
                  <a:cubicBezTo>
                    <a:pt x="771" y="1170"/>
                    <a:pt x="793" y="1164"/>
                    <a:pt x="813" y="1155"/>
                  </a:cubicBezTo>
                  <a:lnTo>
                    <a:pt x="839" y="1155"/>
                  </a:lnTo>
                  <a:cubicBezTo>
                    <a:pt x="891" y="1102"/>
                    <a:pt x="917" y="1024"/>
                    <a:pt x="865" y="945"/>
                  </a:cubicBezTo>
                  <a:lnTo>
                    <a:pt x="263" y="55"/>
                  </a:lnTo>
                  <a:cubicBezTo>
                    <a:pt x="247" y="23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992550" y="3710775"/>
              <a:ext cx="810425" cy="727275"/>
            </a:xfrm>
            <a:custGeom>
              <a:avLst/>
              <a:gdLst/>
              <a:ahLst/>
              <a:cxnLst/>
              <a:rect l="l" t="t" r="r" b="b"/>
              <a:pathLst>
                <a:path w="32417" h="29091" extrusionOk="0">
                  <a:moveTo>
                    <a:pt x="29536" y="0"/>
                  </a:moveTo>
                  <a:cubicBezTo>
                    <a:pt x="29274" y="157"/>
                    <a:pt x="28934" y="314"/>
                    <a:pt x="28515" y="472"/>
                  </a:cubicBezTo>
                  <a:cubicBezTo>
                    <a:pt x="26630" y="1205"/>
                    <a:pt x="22938" y="2043"/>
                    <a:pt x="15842" y="2200"/>
                  </a:cubicBezTo>
                  <a:lnTo>
                    <a:pt x="15815" y="2200"/>
                  </a:lnTo>
                  <a:cubicBezTo>
                    <a:pt x="15195" y="2212"/>
                    <a:pt x="14600" y="2218"/>
                    <a:pt x="14031" y="2218"/>
                  </a:cubicBezTo>
                  <a:cubicBezTo>
                    <a:pt x="7361" y="2218"/>
                    <a:pt x="4084" y="1413"/>
                    <a:pt x="2540" y="786"/>
                  </a:cubicBezTo>
                  <a:cubicBezTo>
                    <a:pt x="2357" y="707"/>
                    <a:pt x="2173" y="655"/>
                    <a:pt x="2042" y="576"/>
                  </a:cubicBezTo>
                  <a:lnTo>
                    <a:pt x="2042" y="655"/>
                  </a:lnTo>
                  <a:lnTo>
                    <a:pt x="0" y="27389"/>
                  </a:lnTo>
                  <a:lnTo>
                    <a:pt x="13511" y="28070"/>
                  </a:lnTo>
                  <a:cubicBezTo>
                    <a:pt x="13668" y="26944"/>
                    <a:pt x="14375" y="14192"/>
                    <a:pt x="14454" y="13066"/>
                  </a:cubicBezTo>
                  <a:cubicBezTo>
                    <a:pt x="14480" y="12673"/>
                    <a:pt x="14506" y="12254"/>
                    <a:pt x="14559" y="11862"/>
                  </a:cubicBezTo>
                  <a:cubicBezTo>
                    <a:pt x="14611" y="11652"/>
                    <a:pt x="14689" y="11417"/>
                    <a:pt x="14768" y="11207"/>
                  </a:cubicBezTo>
                  <a:cubicBezTo>
                    <a:pt x="14794" y="11129"/>
                    <a:pt x="14847" y="11024"/>
                    <a:pt x="14899" y="10945"/>
                  </a:cubicBezTo>
                  <a:cubicBezTo>
                    <a:pt x="14899" y="10945"/>
                    <a:pt x="14925" y="10919"/>
                    <a:pt x="14925" y="10893"/>
                  </a:cubicBezTo>
                  <a:cubicBezTo>
                    <a:pt x="14978" y="10840"/>
                    <a:pt x="15004" y="10788"/>
                    <a:pt x="15056" y="10736"/>
                  </a:cubicBezTo>
                  <a:cubicBezTo>
                    <a:pt x="15056" y="10710"/>
                    <a:pt x="15082" y="10683"/>
                    <a:pt x="15108" y="10657"/>
                  </a:cubicBezTo>
                  <a:cubicBezTo>
                    <a:pt x="15375" y="10314"/>
                    <a:pt x="15920" y="10193"/>
                    <a:pt x="16409" y="10193"/>
                  </a:cubicBezTo>
                  <a:cubicBezTo>
                    <a:pt x="16591" y="10193"/>
                    <a:pt x="16766" y="10210"/>
                    <a:pt x="16915" y="10238"/>
                  </a:cubicBezTo>
                  <a:cubicBezTo>
                    <a:pt x="18093" y="10474"/>
                    <a:pt x="18277" y="12097"/>
                    <a:pt x="18408" y="13040"/>
                  </a:cubicBezTo>
                  <a:cubicBezTo>
                    <a:pt x="18565" y="14323"/>
                    <a:pt x="19429" y="27782"/>
                    <a:pt x="19638" y="29091"/>
                  </a:cubicBezTo>
                  <a:lnTo>
                    <a:pt x="32390" y="28620"/>
                  </a:lnTo>
                  <a:lnTo>
                    <a:pt x="32416" y="28620"/>
                  </a:lnTo>
                  <a:lnTo>
                    <a:pt x="29536" y="105"/>
                  </a:lnTo>
                  <a:lnTo>
                    <a:pt x="29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6051050" y="2647700"/>
              <a:ext cx="160925" cy="232950"/>
            </a:xfrm>
            <a:custGeom>
              <a:avLst/>
              <a:gdLst/>
              <a:ahLst/>
              <a:cxnLst/>
              <a:rect l="l" t="t" r="r" b="b"/>
              <a:pathLst>
                <a:path w="6437" h="9318" extrusionOk="0">
                  <a:moveTo>
                    <a:pt x="5725" y="1"/>
                  </a:moveTo>
                  <a:cubicBezTo>
                    <a:pt x="5638" y="1"/>
                    <a:pt x="5544" y="26"/>
                    <a:pt x="5447" y="79"/>
                  </a:cubicBezTo>
                  <a:cubicBezTo>
                    <a:pt x="4478" y="628"/>
                    <a:pt x="1833" y="2095"/>
                    <a:pt x="917" y="3404"/>
                  </a:cubicBezTo>
                  <a:cubicBezTo>
                    <a:pt x="0" y="4713"/>
                    <a:pt x="367" y="6939"/>
                    <a:pt x="367" y="6939"/>
                  </a:cubicBezTo>
                  <a:cubicBezTo>
                    <a:pt x="1036" y="8876"/>
                    <a:pt x="2209" y="9318"/>
                    <a:pt x="3140" y="9318"/>
                  </a:cubicBezTo>
                  <a:cubicBezTo>
                    <a:pt x="3920" y="9318"/>
                    <a:pt x="4530" y="9007"/>
                    <a:pt x="4530" y="9007"/>
                  </a:cubicBezTo>
                  <a:cubicBezTo>
                    <a:pt x="4530" y="9007"/>
                    <a:pt x="5420" y="8562"/>
                    <a:pt x="5551" y="7096"/>
                  </a:cubicBezTo>
                  <a:cubicBezTo>
                    <a:pt x="5577" y="6913"/>
                    <a:pt x="5604" y="6703"/>
                    <a:pt x="5577" y="6467"/>
                  </a:cubicBezTo>
                  <a:cubicBezTo>
                    <a:pt x="5499" y="4530"/>
                    <a:pt x="4085" y="3509"/>
                    <a:pt x="4085" y="3509"/>
                  </a:cubicBezTo>
                  <a:cubicBezTo>
                    <a:pt x="4190" y="3456"/>
                    <a:pt x="4294" y="3378"/>
                    <a:pt x="4373" y="3325"/>
                  </a:cubicBezTo>
                  <a:cubicBezTo>
                    <a:pt x="4425" y="3299"/>
                    <a:pt x="4452" y="3299"/>
                    <a:pt x="4478" y="3273"/>
                  </a:cubicBezTo>
                  <a:cubicBezTo>
                    <a:pt x="5289" y="2775"/>
                    <a:pt x="5787" y="2226"/>
                    <a:pt x="6023" y="1728"/>
                  </a:cubicBezTo>
                  <a:cubicBezTo>
                    <a:pt x="6075" y="1623"/>
                    <a:pt x="6127" y="1519"/>
                    <a:pt x="6154" y="1414"/>
                  </a:cubicBezTo>
                  <a:lnTo>
                    <a:pt x="6154" y="1388"/>
                  </a:lnTo>
                  <a:cubicBezTo>
                    <a:pt x="6437" y="604"/>
                    <a:pt x="6158" y="1"/>
                    <a:pt x="57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6153150" y="2683025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2070" y="1"/>
                  </a:moveTo>
                  <a:cubicBezTo>
                    <a:pt x="1834" y="682"/>
                    <a:pt x="1232" y="1441"/>
                    <a:pt x="1" y="2096"/>
                  </a:cubicBezTo>
                  <a:cubicBezTo>
                    <a:pt x="1" y="2096"/>
                    <a:pt x="1415" y="3117"/>
                    <a:pt x="1493" y="5054"/>
                  </a:cubicBezTo>
                  <a:cubicBezTo>
                    <a:pt x="1520" y="5290"/>
                    <a:pt x="1493" y="5500"/>
                    <a:pt x="1493" y="5683"/>
                  </a:cubicBezTo>
                  <a:cubicBezTo>
                    <a:pt x="1729" y="5683"/>
                    <a:pt x="1965" y="5683"/>
                    <a:pt x="2200" y="5631"/>
                  </a:cubicBezTo>
                  <a:cubicBezTo>
                    <a:pt x="2515" y="5578"/>
                    <a:pt x="2803" y="5447"/>
                    <a:pt x="3038" y="5238"/>
                  </a:cubicBezTo>
                  <a:cubicBezTo>
                    <a:pt x="3195" y="5107"/>
                    <a:pt x="3300" y="4950"/>
                    <a:pt x="3353" y="4766"/>
                  </a:cubicBezTo>
                  <a:cubicBezTo>
                    <a:pt x="3405" y="4583"/>
                    <a:pt x="3379" y="4347"/>
                    <a:pt x="3222" y="4217"/>
                  </a:cubicBezTo>
                  <a:cubicBezTo>
                    <a:pt x="3457" y="4112"/>
                    <a:pt x="3614" y="3902"/>
                    <a:pt x="3719" y="3693"/>
                  </a:cubicBezTo>
                  <a:cubicBezTo>
                    <a:pt x="3798" y="3457"/>
                    <a:pt x="3798" y="3222"/>
                    <a:pt x="3745" y="2960"/>
                  </a:cubicBezTo>
                  <a:cubicBezTo>
                    <a:pt x="3693" y="2698"/>
                    <a:pt x="3562" y="2436"/>
                    <a:pt x="3300" y="2384"/>
                  </a:cubicBezTo>
                  <a:cubicBezTo>
                    <a:pt x="3483" y="2069"/>
                    <a:pt x="3457" y="1651"/>
                    <a:pt x="3274" y="1336"/>
                  </a:cubicBezTo>
                  <a:cubicBezTo>
                    <a:pt x="3195" y="1258"/>
                    <a:pt x="3117" y="1179"/>
                    <a:pt x="3038" y="1153"/>
                  </a:cubicBezTo>
                  <a:cubicBezTo>
                    <a:pt x="3001" y="1134"/>
                    <a:pt x="2961" y="1126"/>
                    <a:pt x="2922" y="1126"/>
                  </a:cubicBezTo>
                  <a:cubicBezTo>
                    <a:pt x="2851" y="1126"/>
                    <a:pt x="2784" y="1155"/>
                    <a:pt x="2750" y="1205"/>
                  </a:cubicBezTo>
                  <a:cubicBezTo>
                    <a:pt x="2803" y="917"/>
                    <a:pt x="2803" y="629"/>
                    <a:pt x="2646" y="367"/>
                  </a:cubicBezTo>
                  <a:cubicBezTo>
                    <a:pt x="2541" y="184"/>
                    <a:pt x="2305" y="27"/>
                    <a:pt x="2070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6157100" y="2681725"/>
              <a:ext cx="49775" cy="134875"/>
            </a:xfrm>
            <a:custGeom>
              <a:avLst/>
              <a:gdLst/>
              <a:ahLst/>
              <a:cxnLst/>
              <a:rect l="l" t="t" r="r" b="b"/>
              <a:pathLst>
                <a:path w="1991" h="5395" extrusionOk="0">
                  <a:moveTo>
                    <a:pt x="1912" y="1"/>
                  </a:moveTo>
                  <a:cubicBezTo>
                    <a:pt x="1859" y="1"/>
                    <a:pt x="1833" y="1"/>
                    <a:pt x="1807" y="53"/>
                  </a:cubicBezTo>
                  <a:cubicBezTo>
                    <a:pt x="1388" y="760"/>
                    <a:pt x="786" y="1336"/>
                    <a:pt x="52" y="1755"/>
                  </a:cubicBezTo>
                  <a:cubicBezTo>
                    <a:pt x="26" y="1781"/>
                    <a:pt x="26" y="1807"/>
                    <a:pt x="26" y="1833"/>
                  </a:cubicBezTo>
                  <a:cubicBezTo>
                    <a:pt x="0" y="1860"/>
                    <a:pt x="26" y="1886"/>
                    <a:pt x="52" y="1912"/>
                  </a:cubicBezTo>
                  <a:cubicBezTo>
                    <a:pt x="236" y="2095"/>
                    <a:pt x="393" y="2331"/>
                    <a:pt x="550" y="2540"/>
                  </a:cubicBezTo>
                  <a:cubicBezTo>
                    <a:pt x="1074" y="3352"/>
                    <a:pt x="1362" y="4347"/>
                    <a:pt x="1309" y="5290"/>
                  </a:cubicBezTo>
                  <a:cubicBezTo>
                    <a:pt x="1309" y="5342"/>
                    <a:pt x="1335" y="5368"/>
                    <a:pt x="1388" y="5394"/>
                  </a:cubicBezTo>
                  <a:lnTo>
                    <a:pt x="1388" y="5368"/>
                  </a:lnTo>
                  <a:cubicBezTo>
                    <a:pt x="1397" y="5377"/>
                    <a:pt x="1405" y="5380"/>
                    <a:pt x="1414" y="5380"/>
                  </a:cubicBezTo>
                  <a:cubicBezTo>
                    <a:pt x="1431" y="5380"/>
                    <a:pt x="1449" y="5368"/>
                    <a:pt x="1466" y="5368"/>
                  </a:cubicBezTo>
                  <a:cubicBezTo>
                    <a:pt x="1493" y="5342"/>
                    <a:pt x="1493" y="5316"/>
                    <a:pt x="1493" y="5290"/>
                  </a:cubicBezTo>
                  <a:cubicBezTo>
                    <a:pt x="1519" y="5002"/>
                    <a:pt x="1493" y="4714"/>
                    <a:pt x="1466" y="4452"/>
                  </a:cubicBezTo>
                  <a:cubicBezTo>
                    <a:pt x="1309" y="3483"/>
                    <a:pt x="890" y="2567"/>
                    <a:pt x="262" y="1860"/>
                  </a:cubicBezTo>
                  <a:cubicBezTo>
                    <a:pt x="969" y="1441"/>
                    <a:pt x="1545" y="838"/>
                    <a:pt x="1964" y="131"/>
                  </a:cubicBezTo>
                  <a:cubicBezTo>
                    <a:pt x="1990" y="105"/>
                    <a:pt x="1990" y="79"/>
                    <a:pt x="1990" y="53"/>
                  </a:cubicBezTo>
                  <a:cubicBezTo>
                    <a:pt x="1964" y="27"/>
                    <a:pt x="1938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6181300" y="2709875"/>
              <a:ext cx="41925" cy="44525"/>
            </a:xfrm>
            <a:custGeom>
              <a:avLst/>
              <a:gdLst/>
              <a:ahLst/>
              <a:cxnLst/>
              <a:rect l="l" t="t" r="r" b="b"/>
              <a:pathLst>
                <a:path w="1677" h="1781" extrusionOk="0">
                  <a:moveTo>
                    <a:pt x="1598" y="0"/>
                  </a:moveTo>
                  <a:cubicBezTo>
                    <a:pt x="1572" y="0"/>
                    <a:pt x="1520" y="0"/>
                    <a:pt x="1493" y="79"/>
                  </a:cubicBezTo>
                  <a:cubicBezTo>
                    <a:pt x="1362" y="786"/>
                    <a:pt x="760" y="1414"/>
                    <a:pt x="53" y="1598"/>
                  </a:cubicBezTo>
                  <a:cubicBezTo>
                    <a:pt x="27" y="1598"/>
                    <a:pt x="1" y="1650"/>
                    <a:pt x="1" y="1676"/>
                  </a:cubicBezTo>
                  <a:cubicBezTo>
                    <a:pt x="1" y="1729"/>
                    <a:pt x="27" y="1755"/>
                    <a:pt x="79" y="1781"/>
                  </a:cubicBezTo>
                  <a:lnTo>
                    <a:pt x="79" y="1755"/>
                  </a:lnTo>
                  <a:lnTo>
                    <a:pt x="106" y="1755"/>
                  </a:lnTo>
                  <a:cubicBezTo>
                    <a:pt x="891" y="1545"/>
                    <a:pt x="1520" y="891"/>
                    <a:pt x="1677" y="105"/>
                  </a:cubicBezTo>
                  <a:cubicBezTo>
                    <a:pt x="1677" y="79"/>
                    <a:pt x="1677" y="53"/>
                    <a:pt x="1677" y="27"/>
                  </a:cubicBezTo>
                  <a:cubicBezTo>
                    <a:pt x="1650" y="0"/>
                    <a:pt x="162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6191775" y="2741950"/>
              <a:ext cx="45850" cy="41925"/>
            </a:xfrm>
            <a:custGeom>
              <a:avLst/>
              <a:gdLst/>
              <a:ahLst/>
              <a:cxnLst/>
              <a:rect l="l" t="t" r="r" b="b"/>
              <a:pathLst>
                <a:path w="1834" h="1677" extrusionOk="0">
                  <a:moveTo>
                    <a:pt x="1755" y="0"/>
                  </a:moveTo>
                  <a:cubicBezTo>
                    <a:pt x="1729" y="0"/>
                    <a:pt x="1677" y="27"/>
                    <a:pt x="1650" y="79"/>
                  </a:cubicBezTo>
                  <a:cubicBezTo>
                    <a:pt x="1467" y="786"/>
                    <a:pt x="839" y="1362"/>
                    <a:pt x="79" y="1493"/>
                  </a:cubicBezTo>
                  <a:cubicBezTo>
                    <a:pt x="53" y="1493"/>
                    <a:pt x="1" y="1545"/>
                    <a:pt x="1" y="1572"/>
                  </a:cubicBezTo>
                  <a:cubicBezTo>
                    <a:pt x="1" y="1624"/>
                    <a:pt x="53" y="1676"/>
                    <a:pt x="79" y="1676"/>
                  </a:cubicBezTo>
                  <a:lnTo>
                    <a:pt x="106" y="1676"/>
                  </a:lnTo>
                  <a:cubicBezTo>
                    <a:pt x="943" y="1545"/>
                    <a:pt x="1624" y="917"/>
                    <a:pt x="1834" y="105"/>
                  </a:cubicBezTo>
                  <a:cubicBezTo>
                    <a:pt x="1834" y="79"/>
                    <a:pt x="1834" y="53"/>
                    <a:pt x="1834" y="53"/>
                  </a:cubicBezTo>
                  <a:cubicBezTo>
                    <a:pt x="1808" y="27"/>
                    <a:pt x="1781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6195050" y="2786200"/>
              <a:ext cx="39950" cy="19275"/>
            </a:xfrm>
            <a:custGeom>
              <a:avLst/>
              <a:gdLst/>
              <a:ahLst/>
              <a:cxnLst/>
              <a:rect l="l" t="t" r="r" b="b"/>
              <a:pathLst>
                <a:path w="1598" h="771" extrusionOk="0">
                  <a:moveTo>
                    <a:pt x="1496" y="0"/>
                  </a:moveTo>
                  <a:cubicBezTo>
                    <a:pt x="1478" y="0"/>
                    <a:pt x="1459" y="19"/>
                    <a:pt x="1441" y="37"/>
                  </a:cubicBezTo>
                  <a:cubicBezTo>
                    <a:pt x="1074" y="378"/>
                    <a:pt x="603" y="587"/>
                    <a:pt x="105" y="587"/>
                  </a:cubicBezTo>
                  <a:cubicBezTo>
                    <a:pt x="53" y="613"/>
                    <a:pt x="1" y="639"/>
                    <a:pt x="1" y="692"/>
                  </a:cubicBezTo>
                  <a:cubicBezTo>
                    <a:pt x="1" y="718"/>
                    <a:pt x="27" y="770"/>
                    <a:pt x="79" y="770"/>
                  </a:cubicBezTo>
                  <a:lnTo>
                    <a:pt x="105" y="770"/>
                  </a:lnTo>
                  <a:cubicBezTo>
                    <a:pt x="655" y="770"/>
                    <a:pt x="1179" y="535"/>
                    <a:pt x="1572" y="142"/>
                  </a:cubicBezTo>
                  <a:cubicBezTo>
                    <a:pt x="1598" y="116"/>
                    <a:pt x="1598" y="90"/>
                    <a:pt x="1598" y="63"/>
                  </a:cubicBezTo>
                  <a:cubicBezTo>
                    <a:pt x="1572" y="37"/>
                    <a:pt x="1546" y="11"/>
                    <a:pt x="1519" y="11"/>
                  </a:cubicBezTo>
                  <a:cubicBezTo>
                    <a:pt x="1512" y="3"/>
                    <a:pt x="1504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336625" y="3735250"/>
              <a:ext cx="290000" cy="149875"/>
            </a:xfrm>
            <a:custGeom>
              <a:avLst/>
              <a:gdLst/>
              <a:ahLst/>
              <a:cxnLst/>
              <a:rect l="l" t="t" r="r" b="b"/>
              <a:pathLst>
                <a:path w="11600" h="5995" extrusionOk="0">
                  <a:moveTo>
                    <a:pt x="5929" y="0"/>
                  </a:moveTo>
                  <a:cubicBezTo>
                    <a:pt x="5767" y="0"/>
                    <a:pt x="5605" y="13"/>
                    <a:pt x="5447" y="42"/>
                  </a:cubicBezTo>
                  <a:cubicBezTo>
                    <a:pt x="3876" y="330"/>
                    <a:pt x="1414" y="2137"/>
                    <a:pt x="524" y="2766"/>
                  </a:cubicBezTo>
                  <a:cubicBezTo>
                    <a:pt x="0" y="3132"/>
                    <a:pt x="419" y="3865"/>
                    <a:pt x="1414" y="3970"/>
                  </a:cubicBezTo>
                  <a:lnTo>
                    <a:pt x="1755" y="3970"/>
                  </a:lnTo>
                  <a:cubicBezTo>
                    <a:pt x="2331" y="3970"/>
                    <a:pt x="3012" y="3761"/>
                    <a:pt x="3823" y="3237"/>
                  </a:cubicBezTo>
                  <a:cubicBezTo>
                    <a:pt x="3849" y="3211"/>
                    <a:pt x="3876" y="3184"/>
                    <a:pt x="3902" y="3158"/>
                  </a:cubicBezTo>
                  <a:cubicBezTo>
                    <a:pt x="4007" y="3106"/>
                    <a:pt x="4085" y="3027"/>
                    <a:pt x="4190" y="2949"/>
                  </a:cubicBezTo>
                  <a:cubicBezTo>
                    <a:pt x="4190" y="2949"/>
                    <a:pt x="4530" y="4677"/>
                    <a:pt x="6258" y="5567"/>
                  </a:cubicBezTo>
                  <a:cubicBezTo>
                    <a:pt x="6468" y="5672"/>
                    <a:pt x="6651" y="5751"/>
                    <a:pt x="6834" y="5803"/>
                  </a:cubicBezTo>
                  <a:cubicBezTo>
                    <a:pt x="7228" y="5944"/>
                    <a:pt x="7573" y="5995"/>
                    <a:pt x="7866" y="5995"/>
                  </a:cubicBezTo>
                  <a:cubicBezTo>
                    <a:pt x="8605" y="5995"/>
                    <a:pt x="9008" y="5672"/>
                    <a:pt x="9008" y="5672"/>
                  </a:cubicBezTo>
                  <a:cubicBezTo>
                    <a:pt x="9008" y="5672"/>
                    <a:pt x="11600" y="3630"/>
                    <a:pt x="8877" y="1037"/>
                  </a:cubicBezTo>
                  <a:cubicBezTo>
                    <a:pt x="8877" y="1037"/>
                    <a:pt x="7374" y="0"/>
                    <a:pt x="5929" y="0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370000" y="3808950"/>
              <a:ext cx="137500" cy="105025"/>
            </a:xfrm>
            <a:custGeom>
              <a:avLst/>
              <a:gdLst/>
              <a:ahLst/>
              <a:cxnLst/>
              <a:rect l="l" t="t" r="r" b="b"/>
              <a:pathLst>
                <a:path w="5500" h="4201" extrusionOk="0">
                  <a:moveTo>
                    <a:pt x="2855" y="1"/>
                  </a:moveTo>
                  <a:cubicBezTo>
                    <a:pt x="1885" y="763"/>
                    <a:pt x="1017" y="1036"/>
                    <a:pt x="358" y="1036"/>
                  </a:cubicBezTo>
                  <a:cubicBezTo>
                    <a:pt x="270" y="1036"/>
                    <a:pt x="186" y="1031"/>
                    <a:pt x="105" y="1022"/>
                  </a:cubicBezTo>
                  <a:lnTo>
                    <a:pt x="105" y="1022"/>
                  </a:lnTo>
                  <a:cubicBezTo>
                    <a:pt x="1" y="1231"/>
                    <a:pt x="53" y="1520"/>
                    <a:pt x="184" y="1703"/>
                  </a:cubicBezTo>
                  <a:cubicBezTo>
                    <a:pt x="341" y="1938"/>
                    <a:pt x="629" y="2069"/>
                    <a:pt x="891" y="2122"/>
                  </a:cubicBezTo>
                  <a:cubicBezTo>
                    <a:pt x="786" y="2174"/>
                    <a:pt x="734" y="2279"/>
                    <a:pt x="734" y="2357"/>
                  </a:cubicBezTo>
                  <a:cubicBezTo>
                    <a:pt x="734" y="2462"/>
                    <a:pt x="760" y="2567"/>
                    <a:pt x="812" y="2672"/>
                  </a:cubicBezTo>
                  <a:cubicBezTo>
                    <a:pt x="975" y="2950"/>
                    <a:pt x="1302" y="3126"/>
                    <a:pt x="1611" y="3126"/>
                  </a:cubicBezTo>
                  <a:cubicBezTo>
                    <a:pt x="1651" y="3126"/>
                    <a:pt x="1690" y="3123"/>
                    <a:pt x="1729" y="3117"/>
                  </a:cubicBezTo>
                  <a:lnTo>
                    <a:pt x="1729" y="3117"/>
                  </a:lnTo>
                  <a:cubicBezTo>
                    <a:pt x="1677" y="3379"/>
                    <a:pt x="1860" y="3614"/>
                    <a:pt x="2095" y="3771"/>
                  </a:cubicBezTo>
                  <a:cubicBezTo>
                    <a:pt x="2279" y="3928"/>
                    <a:pt x="2514" y="4033"/>
                    <a:pt x="2750" y="4059"/>
                  </a:cubicBezTo>
                  <a:cubicBezTo>
                    <a:pt x="2986" y="4059"/>
                    <a:pt x="3248" y="4007"/>
                    <a:pt x="3431" y="3824"/>
                  </a:cubicBezTo>
                  <a:cubicBezTo>
                    <a:pt x="3509" y="4007"/>
                    <a:pt x="3693" y="4138"/>
                    <a:pt x="3876" y="4190"/>
                  </a:cubicBezTo>
                  <a:cubicBezTo>
                    <a:pt x="3922" y="4197"/>
                    <a:pt x="3969" y="4200"/>
                    <a:pt x="4018" y="4200"/>
                  </a:cubicBezTo>
                  <a:cubicBezTo>
                    <a:pt x="4162" y="4200"/>
                    <a:pt x="4315" y="4171"/>
                    <a:pt x="4452" y="4112"/>
                  </a:cubicBezTo>
                  <a:cubicBezTo>
                    <a:pt x="4740" y="3981"/>
                    <a:pt x="4976" y="3745"/>
                    <a:pt x="5159" y="3510"/>
                  </a:cubicBezTo>
                  <a:cubicBezTo>
                    <a:pt x="5290" y="3300"/>
                    <a:pt x="5395" y="3091"/>
                    <a:pt x="5499" y="2881"/>
                  </a:cubicBezTo>
                  <a:cubicBezTo>
                    <a:pt x="5316" y="2803"/>
                    <a:pt x="5133" y="2724"/>
                    <a:pt x="4923" y="2619"/>
                  </a:cubicBezTo>
                  <a:cubicBezTo>
                    <a:pt x="3195" y="1729"/>
                    <a:pt x="2855" y="1"/>
                    <a:pt x="285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371325" y="3809625"/>
              <a:ext cx="127675" cy="70700"/>
            </a:xfrm>
            <a:custGeom>
              <a:avLst/>
              <a:gdLst/>
              <a:ahLst/>
              <a:cxnLst/>
              <a:rect l="l" t="t" r="r" b="b"/>
              <a:pathLst>
                <a:path w="5107" h="2828" extrusionOk="0">
                  <a:moveTo>
                    <a:pt x="2435" y="0"/>
                  </a:moveTo>
                  <a:cubicBezTo>
                    <a:pt x="2409" y="0"/>
                    <a:pt x="2383" y="0"/>
                    <a:pt x="2357" y="26"/>
                  </a:cubicBezTo>
                  <a:cubicBezTo>
                    <a:pt x="1676" y="524"/>
                    <a:pt x="890" y="812"/>
                    <a:pt x="79" y="890"/>
                  </a:cubicBezTo>
                  <a:cubicBezTo>
                    <a:pt x="26" y="890"/>
                    <a:pt x="0" y="943"/>
                    <a:pt x="0" y="995"/>
                  </a:cubicBezTo>
                  <a:cubicBezTo>
                    <a:pt x="0" y="1047"/>
                    <a:pt x="26" y="1074"/>
                    <a:pt x="79" y="1074"/>
                  </a:cubicBezTo>
                  <a:cubicBezTo>
                    <a:pt x="917" y="995"/>
                    <a:pt x="1702" y="707"/>
                    <a:pt x="2383" y="236"/>
                  </a:cubicBezTo>
                  <a:cubicBezTo>
                    <a:pt x="2749" y="1126"/>
                    <a:pt x="3404" y="1885"/>
                    <a:pt x="4216" y="2409"/>
                  </a:cubicBezTo>
                  <a:cubicBezTo>
                    <a:pt x="4451" y="2566"/>
                    <a:pt x="4713" y="2697"/>
                    <a:pt x="4975" y="2828"/>
                  </a:cubicBezTo>
                  <a:lnTo>
                    <a:pt x="4975" y="2802"/>
                  </a:lnTo>
                  <a:lnTo>
                    <a:pt x="5001" y="2828"/>
                  </a:lnTo>
                  <a:cubicBezTo>
                    <a:pt x="5054" y="2828"/>
                    <a:pt x="5106" y="2802"/>
                    <a:pt x="5106" y="2749"/>
                  </a:cubicBezTo>
                  <a:cubicBezTo>
                    <a:pt x="5106" y="2697"/>
                    <a:pt x="5106" y="2671"/>
                    <a:pt x="5054" y="2645"/>
                  </a:cubicBezTo>
                  <a:cubicBezTo>
                    <a:pt x="4163" y="2278"/>
                    <a:pt x="3404" y="1623"/>
                    <a:pt x="2880" y="812"/>
                  </a:cubicBezTo>
                  <a:cubicBezTo>
                    <a:pt x="2723" y="576"/>
                    <a:pt x="2619" y="314"/>
                    <a:pt x="2514" y="79"/>
                  </a:cubicBezTo>
                  <a:cubicBezTo>
                    <a:pt x="2488" y="52"/>
                    <a:pt x="2461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389650" y="3841700"/>
              <a:ext cx="56975" cy="23425"/>
            </a:xfrm>
            <a:custGeom>
              <a:avLst/>
              <a:gdLst/>
              <a:ahLst/>
              <a:cxnLst/>
              <a:rect l="l" t="t" r="r" b="b"/>
              <a:pathLst>
                <a:path w="2279" h="937" extrusionOk="0">
                  <a:moveTo>
                    <a:pt x="2174" y="0"/>
                  </a:moveTo>
                  <a:cubicBezTo>
                    <a:pt x="2147" y="0"/>
                    <a:pt x="2121" y="0"/>
                    <a:pt x="2095" y="26"/>
                  </a:cubicBezTo>
                  <a:cubicBezTo>
                    <a:pt x="1725" y="489"/>
                    <a:pt x="1110" y="747"/>
                    <a:pt x="521" y="747"/>
                  </a:cubicBezTo>
                  <a:cubicBezTo>
                    <a:pt x="442" y="747"/>
                    <a:pt x="365" y="742"/>
                    <a:pt x="288" y="733"/>
                  </a:cubicBezTo>
                  <a:cubicBezTo>
                    <a:pt x="236" y="707"/>
                    <a:pt x="157" y="707"/>
                    <a:pt x="105" y="681"/>
                  </a:cubicBezTo>
                  <a:cubicBezTo>
                    <a:pt x="53" y="681"/>
                    <a:pt x="0" y="733"/>
                    <a:pt x="0" y="759"/>
                  </a:cubicBezTo>
                  <a:cubicBezTo>
                    <a:pt x="0" y="812"/>
                    <a:pt x="26" y="864"/>
                    <a:pt x="79" y="864"/>
                  </a:cubicBezTo>
                  <a:cubicBezTo>
                    <a:pt x="131" y="890"/>
                    <a:pt x="184" y="890"/>
                    <a:pt x="262" y="916"/>
                  </a:cubicBezTo>
                  <a:cubicBezTo>
                    <a:pt x="356" y="930"/>
                    <a:pt x="452" y="937"/>
                    <a:pt x="547" y="937"/>
                  </a:cubicBezTo>
                  <a:cubicBezTo>
                    <a:pt x="1192" y="937"/>
                    <a:pt x="1838" y="636"/>
                    <a:pt x="2226" y="157"/>
                  </a:cubicBezTo>
                  <a:cubicBezTo>
                    <a:pt x="2252" y="131"/>
                    <a:pt x="2278" y="105"/>
                    <a:pt x="2252" y="52"/>
                  </a:cubicBezTo>
                  <a:cubicBezTo>
                    <a:pt x="2252" y="26"/>
                    <a:pt x="2200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412550" y="3863950"/>
              <a:ext cx="56325" cy="26650"/>
            </a:xfrm>
            <a:custGeom>
              <a:avLst/>
              <a:gdLst/>
              <a:ahLst/>
              <a:cxnLst/>
              <a:rect l="l" t="t" r="r" b="b"/>
              <a:pathLst>
                <a:path w="2253" h="1066" extrusionOk="0">
                  <a:moveTo>
                    <a:pt x="2148" y="0"/>
                  </a:moveTo>
                  <a:cubicBezTo>
                    <a:pt x="2122" y="0"/>
                    <a:pt x="2095" y="0"/>
                    <a:pt x="2069" y="26"/>
                  </a:cubicBezTo>
                  <a:cubicBezTo>
                    <a:pt x="1724" y="556"/>
                    <a:pt x="1095" y="883"/>
                    <a:pt x="450" y="883"/>
                  </a:cubicBezTo>
                  <a:cubicBezTo>
                    <a:pt x="361" y="883"/>
                    <a:pt x="272" y="877"/>
                    <a:pt x="184" y="864"/>
                  </a:cubicBezTo>
                  <a:lnTo>
                    <a:pt x="105" y="864"/>
                  </a:lnTo>
                  <a:cubicBezTo>
                    <a:pt x="53" y="864"/>
                    <a:pt x="27" y="891"/>
                    <a:pt x="1" y="943"/>
                  </a:cubicBezTo>
                  <a:cubicBezTo>
                    <a:pt x="1" y="995"/>
                    <a:pt x="27" y="1021"/>
                    <a:pt x="79" y="1048"/>
                  </a:cubicBezTo>
                  <a:lnTo>
                    <a:pt x="158" y="1048"/>
                  </a:lnTo>
                  <a:cubicBezTo>
                    <a:pt x="247" y="1060"/>
                    <a:pt x="337" y="1065"/>
                    <a:pt x="427" y="1065"/>
                  </a:cubicBezTo>
                  <a:cubicBezTo>
                    <a:pt x="1129" y="1065"/>
                    <a:pt x="1832" y="711"/>
                    <a:pt x="2226" y="131"/>
                  </a:cubicBezTo>
                  <a:cubicBezTo>
                    <a:pt x="2226" y="105"/>
                    <a:pt x="2253" y="79"/>
                    <a:pt x="2226" y="53"/>
                  </a:cubicBezTo>
                  <a:cubicBezTo>
                    <a:pt x="2226" y="26"/>
                    <a:pt x="2174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53800" y="3875725"/>
              <a:ext cx="33400" cy="30150"/>
            </a:xfrm>
            <a:custGeom>
              <a:avLst/>
              <a:gdLst/>
              <a:ahLst/>
              <a:cxnLst/>
              <a:rect l="l" t="t" r="r" b="b"/>
              <a:pathLst>
                <a:path w="1336" h="1206" extrusionOk="0">
                  <a:moveTo>
                    <a:pt x="1257" y="1"/>
                  </a:moveTo>
                  <a:cubicBezTo>
                    <a:pt x="1205" y="1"/>
                    <a:pt x="1179" y="27"/>
                    <a:pt x="1152" y="53"/>
                  </a:cubicBezTo>
                  <a:cubicBezTo>
                    <a:pt x="943" y="524"/>
                    <a:pt x="550" y="865"/>
                    <a:pt x="79" y="1048"/>
                  </a:cubicBezTo>
                  <a:cubicBezTo>
                    <a:pt x="27" y="1048"/>
                    <a:pt x="0" y="1100"/>
                    <a:pt x="27" y="1127"/>
                  </a:cubicBezTo>
                  <a:cubicBezTo>
                    <a:pt x="27" y="1179"/>
                    <a:pt x="53" y="1205"/>
                    <a:pt x="79" y="1205"/>
                  </a:cubicBezTo>
                  <a:lnTo>
                    <a:pt x="131" y="1205"/>
                  </a:lnTo>
                  <a:cubicBezTo>
                    <a:pt x="655" y="1022"/>
                    <a:pt x="1074" y="629"/>
                    <a:pt x="1310" y="158"/>
                  </a:cubicBezTo>
                  <a:cubicBezTo>
                    <a:pt x="1336" y="132"/>
                    <a:pt x="1336" y="79"/>
                    <a:pt x="1310" y="53"/>
                  </a:cubicBezTo>
                  <a:cubicBezTo>
                    <a:pt x="1310" y="27"/>
                    <a:pt x="1283" y="27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5266175" y="3098700"/>
              <a:ext cx="165625" cy="71500"/>
            </a:xfrm>
            <a:custGeom>
              <a:avLst/>
              <a:gdLst/>
              <a:ahLst/>
              <a:cxnLst/>
              <a:rect l="l" t="t" r="r" b="b"/>
              <a:pathLst>
                <a:path w="6625" h="2860" extrusionOk="0">
                  <a:moveTo>
                    <a:pt x="6625" y="1"/>
                  </a:moveTo>
                  <a:lnTo>
                    <a:pt x="5839" y="27"/>
                  </a:lnTo>
                  <a:lnTo>
                    <a:pt x="0" y="289"/>
                  </a:lnTo>
                  <a:cubicBezTo>
                    <a:pt x="0" y="289"/>
                    <a:pt x="79" y="734"/>
                    <a:pt x="393" y="1232"/>
                  </a:cubicBezTo>
                  <a:cubicBezTo>
                    <a:pt x="795" y="1961"/>
                    <a:pt x="1633" y="2860"/>
                    <a:pt x="3207" y="2860"/>
                  </a:cubicBezTo>
                  <a:cubicBezTo>
                    <a:pt x="3271" y="2860"/>
                    <a:pt x="3337" y="2858"/>
                    <a:pt x="3404" y="2855"/>
                  </a:cubicBezTo>
                  <a:cubicBezTo>
                    <a:pt x="6258" y="2724"/>
                    <a:pt x="6625" y="1"/>
                    <a:pt x="66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97000" y="2771175"/>
              <a:ext cx="1620825" cy="1047275"/>
            </a:xfrm>
            <a:custGeom>
              <a:avLst/>
              <a:gdLst/>
              <a:ahLst/>
              <a:cxnLst/>
              <a:rect l="l" t="t" r="r" b="b"/>
              <a:pathLst>
                <a:path w="64833" h="41891" extrusionOk="0">
                  <a:moveTo>
                    <a:pt x="59242" y="1"/>
                  </a:moveTo>
                  <a:cubicBezTo>
                    <a:pt x="58434" y="1"/>
                    <a:pt x="57621" y="218"/>
                    <a:pt x="56899" y="664"/>
                  </a:cubicBezTo>
                  <a:lnTo>
                    <a:pt x="46923" y="6791"/>
                  </a:lnTo>
                  <a:lnTo>
                    <a:pt x="36606" y="13128"/>
                  </a:lnTo>
                  <a:lnTo>
                    <a:pt x="37392" y="13102"/>
                  </a:lnTo>
                  <a:lnTo>
                    <a:pt x="37392" y="13102"/>
                  </a:lnTo>
                  <a:cubicBezTo>
                    <a:pt x="37392" y="13102"/>
                    <a:pt x="36999" y="15825"/>
                    <a:pt x="34171" y="15956"/>
                  </a:cubicBezTo>
                  <a:cubicBezTo>
                    <a:pt x="34104" y="15959"/>
                    <a:pt x="34038" y="15961"/>
                    <a:pt x="33974" y="15961"/>
                  </a:cubicBezTo>
                  <a:cubicBezTo>
                    <a:pt x="32400" y="15961"/>
                    <a:pt x="31561" y="15062"/>
                    <a:pt x="31134" y="14333"/>
                  </a:cubicBezTo>
                  <a:cubicBezTo>
                    <a:pt x="30754" y="14306"/>
                    <a:pt x="30381" y="14293"/>
                    <a:pt x="30008" y="14293"/>
                  </a:cubicBezTo>
                  <a:cubicBezTo>
                    <a:pt x="29635" y="14293"/>
                    <a:pt x="29262" y="14306"/>
                    <a:pt x="28882" y="14333"/>
                  </a:cubicBezTo>
                  <a:cubicBezTo>
                    <a:pt x="27128" y="14333"/>
                    <a:pt x="26316" y="14699"/>
                    <a:pt x="21707" y="15904"/>
                  </a:cubicBezTo>
                  <a:cubicBezTo>
                    <a:pt x="17099" y="17082"/>
                    <a:pt x="9715" y="25251"/>
                    <a:pt x="9715" y="25251"/>
                  </a:cubicBezTo>
                  <a:lnTo>
                    <a:pt x="1624" y="33735"/>
                  </a:lnTo>
                  <a:cubicBezTo>
                    <a:pt x="184" y="35254"/>
                    <a:pt x="1" y="37610"/>
                    <a:pt x="1179" y="39339"/>
                  </a:cubicBezTo>
                  <a:lnTo>
                    <a:pt x="1572" y="39915"/>
                  </a:lnTo>
                  <a:cubicBezTo>
                    <a:pt x="2445" y="41210"/>
                    <a:pt x="3856" y="41890"/>
                    <a:pt x="5281" y="41890"/>
                  </a:cubicBezTo>
                  <a:cubicBezTo>
                    <a:pt x="6333" y="41890"/>
                    <a:pt x="7392" y="41520"/>
                    <a:pt x="8249" y="40752"/>
                  </a:cubicBezTo>
                  <a:lnTo>
                    <a:pt x="10422" y="38815"/>
                  </a:lnTo>
                  <a:lnTo>
                    <a:pt x="20267" y="30069"/>
                  </a:lnTo>
                  <a:lnTo>
                    <a:pt x="22126" y="28420"/>
                  </a:lnTo>
                  <a:lnTo>
                    <a:pt x="20189" y="38815"/>
                  </a:lnTo>
                  <a:cubicBezTo>
                    <a:pt x="20189" y="38815"/>
                    <a:pt x="20398" y="39024"/>
                    <a:pt x="21053" y="39339"/>
                  </a:cubicBezTo>
                  <a:cubicBezTo>
                    <a:pt x="22298" y="39917"/>
                    <a:pt x="25187" y="40760"/>
                    <a:pt x="31533" y="40760"/>
                  </a:cubicBezTo>
                  <a:cubicBezTo>
                    <a:pt x="32658" y="40760"/>
                    <a:pt x="33892" y="40733"/>
                    <a:pt x="35245" y="40674"/>
                  </a:cubicBezTo>
                  <a:lnTo>
                    <a:pt x="35271" y="40674"/>
                  </a:lnTo>
                  <a:cubicBezTo>
                    <a:pt x="44252" y="40307"/>
                    <a:pt x="47892" y="38920"/>
                    <a:pt x="49306" y="38108"/>
                  </a:cubicBezTo>
                  <a:cubicBezTo>
                    <a:pt x="49934" y="37767"/>
                    <a:pt x="50091" y="37532"/>
                    <a:pt x="50091" y="37532"/>
                  </a:cubicBezTo>
                  <a:lnTo>
                    <a:pt x="46792" y="20119"/>
                  </a:lnTo>
                  <a:lnTo>
                    <a:pt x="49463" y="18129"/>
                  </a:lnTo>
                  <a:lnTo>
                    <a:pt x="49437" y="18129"/>
                  </a:lnTo>
                  <a:lnTo>
                    <a:pt x="62372" y="8598"/>
                  </a:lnTo>
                  <a:cubicBezTo>
                    <a:pt x="64545" y="6975"/>
                    <a:pt x="64833" y="3833"/>
                    <a:pt x="62948" y="1869"/>
                  </a:cubicBezTo>
                  <a:lnTo>
                    <a:pt x="62476" y="1371"/>
                  </a:lnTo>
                  <a:cubicBezTo>
                    <a:pt x="61605" y="469"/>
                    <a:pt x="60428" y="1"/>
                    <a:pt x="5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5044250" y="3289850"/>
              <a:ext cx="32750" cy="166950"/>
            </a:xfrm>
            <a:custGeom>
              <a:avLst/>
              <a:gdLst/>
              <a:ahLst/>
              <a:cxnLst/>
              <a:rect l="l" t="t" r="r" b="b"/>
              <a:pathLst>
                <a:path w="1310" h="6678" extrusionOk="0">
                  <a:moveTo>
                    <a:pt x="1205" y="1"/>
                  </a:moveTo>
                  <a:cubicBezTo>
                    <a:pt x="1153" y="1"/>
                    <a:pt x="1100" y="27"/>
                    <a:pt x="1074" y="105"/>
                  </a:cubicBezTo>
                  <a:lnTo>
                    <a:pt x="1" y="6547"/>
                  </a:lnTo>
                  <a:cubicBezTo>
                    <a:pt x="1" y="6573"/>
                    <a:pt x="1" y="6599"/>
                    <a:pt x="27" y="6625"/>
                  </a:cubicBezTo>
                  <a:cubicBezTo>
                    <a:pt x="53" y="6652"/>
                    <a:pt x="79" y="6678"/>
                    <a:pt x="105" y="6678"/>
                  </a:cubicBezTo>
                  <a:cubicBezTo>
                    <a:pt x="158" y="6678"/>
                    <a:pt x="210" y="6652"/>
                    <a:pt x="236" y="6573"/>
                  </a:cubicBezTo>
                  <a:lnTo>
                    <a:pt x="1284" y="132"/>
                  </a:lnTo>
                  <a:cubicBezTo>
                    <a:pt x="1310" y="105"/>
                    <a:pt x="1284" y="79"/>
                    <a:pt x="1284" y="53"/>
                  </a:cubicBezTo>
                  <a:cubicBezTo>
                    <a:pt x="1257" y="27"/>
                    <a:pt x="123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5018725" y="3341575"/>
              <a:ext cx="19000" cy="104100"/>
            </a:xfrm>
            <a:custGeom>
              <a:avLst/>
              <a:gdLst/>
              <a:ahLst/>
              <a:cxnLst/>
              <a:rect l="l" t="t" r="r" b="b"/>
              <a:pathLst>
                <a:path w="760" h="4164" extrusionOk="0">
                  <a:moveTo>
                    <a:pt x="131" y="0"/>
                  </a:moveTo>
                  <a:cubicBezTo>
                    <a:pt x="79" y="0"/>
                    <a:pt x="53" y="0"/>
                    <a:pt x="27" y="26"/>
                  </a:cubicBezTo>
                  <a:cubicBezTo>
                    <a:pt x="0" y="53"/>
                    <a:pt x="0" y="79"/>
                    <a:pt x="0" y="131"/>
                  </a:cubicBezTo>
                  <a:lnTo>
                    <a:pt x="524" y="4059"/>
                  </a:lnTo>
                  <a:cubicBezTo>
                    <a:pt x="550" y="4111"/>
                    <a:pt x="576" y="4137"/>
                    <a:pt x="629" y="4164"/>
                  </a:cubicBezTo>
                  <a:cubicBezTo>
                    <a:pt x="655" y="4164"/>
                    <a:pt x="681" y="4137"/>
                    <a:pt x="707" y="4111"/>
                  </a:cubicBezTo>
                  <a:cubicBezTo>
                    <a:pt x="734" y="4085"/>
                    <a:pt x="760" y="4059"/>
                    <a:pt x="760" y="4033"/>
                  </a:cubicBezTo>
                  <a:lnTo>
                    <a:pt x="210" y="105"/>
                  </a:lnTo>
                  <a:cubicBezTo>
                    <a:pt x="210" y="53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5605250" y="3139300"/>
              <a:ext cx="53050" cy="128975"/>
            </a:xfrm>
            <a:custGeom>
              <a:avLst/>
              <a:gdLst/>
              <a:ahLst/>
              <a:cxnLst/>
              <a:rect l="l" t="t" r="r" b="b"/>
              <a:pathLst>
                <a:path w="2122" h="5159" extrusionOk="0">
                  <a:moveTo>
                    <a:pt x="132" y="0"/>
                  </a:moveTo>
                  <a:cubicBezTo>
                    <a:pt x="105" y="0"/>
                    <a:pt x="53" y="27"/>
                    <a:pt x="27" y="53"/>
                  </a:cubicBezTo>
                  <a:cubicBezTo>
                    <a:pt x="1" y="79"/>
                    <a:pt x="1" y="131"/>
                    <a:pt x="27" y="157"/>
                  </a:cubicBezTo>
                  <a:lnTo>
                    <a:pt x="1886" y="5080"/>
                  </a:lnTo>
                  <a:cubicBezTo>
                    <a:pt x="1912" y="5132"/>
                    <a:pt x="1938" y="5159"/>
                    <a:pt x="1964" y="5159"/>
                  </a:cubicBezTo>
                  <a:cubicBezTo>
                    <a:pt x="2017" y="5159"/>
                    <a:pt x="2069" y="5159"/>
                    <a:pt x="2095" y="5106"/>
                  </a:cubicBezTo>
                  <a:cubicBezTo>
                    <a:pt x="2122" y="5080"/>
                    <a:pt x="2122" y="5054"/>
                    <a:pt x="2095" y="5002"/>
                  </a:cubicBezTo>
                  <a:lnTo>
                    <a:pt x="236" y="79"/>
                  </a:lnTo>
                  <a:cubicBezTo>
                    <a:pt x="210" y="53"/>
                    <a:pt x="184" y="2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6007175" y="2802375"/>
              <a:ext cx="43225" cy="8325"/>
            </a:xfrm>
            <a:custGeom>
              <a:avLst/>
              <a:gdLst/>
              <a:ahLst/>
              <a:cxnLst/>
              <a:rect l="l" t="t" r="r" b="b"/>
              <a:pathLst>
                <a:path w="1729" h="333" extrusionOk="0">
                  <a:moveTo>
                    <a:pt x="1012" y="1"/>
                  </a:moveTo>
                  <a:cubicBezTo>
                    <a:pt x="701" y="1"/>
                    <a:pt x="390" y="42"/>
                    <a:pt x="79" y="123"/>
                  </a:cubicBezTo>
                  <a:cubicBezTo>
                    <a:pt x="27" y="123"/>
                    <a:pt x="1" y="176"/>
                    <a:pt x="1" y="228"/>
                  </a:cubicBezTo>
                  <a:cubicBezTo>
                    <a:pt x="1" y="280"/>
                    <a:pt x="27" y="333"/>
                    <a:pt x="79" y="333"/>
                  </a:cubicBezTo>
                  <a:lnTo>
                    <a:pt x="132" y="333"/>
                  </a:lnTo>
                  <a:cubicBezTo>
                    <a:pt x="446" y="263"/>
                    <a:pt x="760" y="228"/>
                    <a:pt x="1074" y="228"/>
                  </a:cubicBezTo>
                  <a:cubicBezTo>
                    <a:pt x="1232" y="228"/>
                    <a:pt x="1389" y="237"/>
                    <a:pt x="1546" y="254"/>
                  </a:cubicBezTo>
                  <a:lnTo>
                    <a:pt x="1598" y="254"/>
                  </a:lnTo>
                  <a:cubicBezTo>
                    <a:pt x="1608" y="259"/>
                    <a:pt x="1617" y="261"/>
                    <a:pt x="1627" y="261"/>
                  </a:cubicBezTo>
                  <a:cubicBezTo>
                    <a:pt x="1668" y="261"/>
                    <a:pt x="1703" y="218"/>
                    <a:pt x="1703" y="176"/>
                  </a:cubicBezTo>
                  <a:cubicBezTo>
                    <a:pt x="1729" y="123"/>
                    <a:pt x="1677" y="45"/>
                    <a:pt x="1624" y="45"/>
                  </a:cubicBezTo>
                  <a:lnTo>
                    <a:pt x="1572" y="45"/>
                  </a:lnTo>
                  <a:cubicBezTo>
                    <a:pt x="1385" y="15"/>
                    <a:pt x="1199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6068725" y="2853875"/>
              <a:ext cx="21625" cy="38650"/>
            </a:xfrm>
            <a:custGeom>
              <a:avLst/>
              <a:gdLst/>
              <a:ahLst/>
              <a:cxnLst/>
              <a:rect l="l" t="t" r="r" b="b"/>
              <a:pathLst>
                <a:path w="865" h="1546" extrusionOk="0">
                  <a:moveTo>
                    <a:pt x="760" y="1"/>
                  </a:moveTo>
                  <a:cubicBezTo>
                    <a:pt x="707" y="1"/>
                    <a:pt x="655" y="27"/>
                    <a:pt x="655" y="80"/>
                  </a:cubicBezTo>
                  <a:cubicBezTo>
                    <a:pt x="498" y="525"/>
                    <a:pt x="288" y="970"/>
                    <a:pt x="26" y="1389"/>
                  </a:cubicBezTo>
                  <a:cubicBezTo>
                    <a:pt x="26" y="1415"/>
                    <a:pt x="0" y="1441"/>
                    <a:pt x="26" y="1467"/>
                  </a:cubicBezTo>
                  <a:cubicBezTo>
                    <a:pt x="53" y="1520"/>
                    <a:pt x="79" y="1520"/>
                    <a:pt x="105" y="1546"/>
                  </a:cubicBezTo>
                  <a:cubicBezTo>
                    <a:pt x="157" y="1546"/>
                    <a:pt x="210" y="1520"/>
                    <a:pt x="236" y="1493"/>
                  </a:cubicBezTo>
                  <a:cubicBezTo>
                    <a:pt x="471" y="1075"/>
                    <a:pt x="681" y="603"/>
                    <a:pt x="838" y="158"/>
                  </a:cubicBezTo>
                  <a:cubicBezTo>
                    <a:pt x="864" y="106"/>
                    <a:pt x="864" y="80"/>
                    <a:pt x="838" y="53"/>
                  </a:cubicBezTo>
                  <a:cubicBezTo>
                    <a:pt x="812" y="27"/>
                    <a:pt x="786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26450" y="3704225"/>
              <a:ext cx="15750" cy="41925"/>
            </a:xfrm>
            <a:custGeom>
              <a:avLst/>
              <a:gdLst/>
              <a:ahLst/>
              <a:cxnLst/>
              <a:rect l="l" t="t" r="r" b="b"/>
              <a:pathLst>
                <a:path w="630" h="1677" extrusionOk="0">
                  <a:moveTo>
                    <a:pt x="524" y="0"/>
                  </a:moveTo>
                  <a:cubicBezTo>
                    <a:pt x="472" y="0"/>
                    <a:pt x="420" y="27"/>
                    <a:pt x="394" y="79"/>
                  </a:cubicBezTo>
                  <a:cubicBezTo>
                    <a:pt x="184" y="550"/>
                    <a:pt x="53" y="1048"/>
                    <a:pt x="1" y="1571"/>
                  </a:cubicBezTo>
                  <a:cubicBezTo>
                    <a:pt x="1" y="1624"/>
                    <a:pt x="53" y="1676"/>
                    <a:pt x="106" y="1676"/>
                  </a:cubicBezTo>
                  <a:cubicBezTo>
                    <a:pt x="132" y="1676"/>
                    <a:pt x="184" y="1676"/>
                    <a:pt x="210" y="1650"/>
                  </a:cubicBezTo>
                  <a:cubicBezTo>
                    <a:pt x="210" y="1624"/>
                    <a:pt x="236" y="1598"/>
                    <a:pt x="236" y="1571"/>
                  </a:cubicBezTo>
                  <a:cubicBezTo>
                    <a:pt x="263" y="1074"/>
                    <a:pt x="394" y="603"/>
                    <a:pt x="603" y="157"/>
                  </a:cubicBezTo>
                  <a:cubicBezTo>
                    <a:pt x="629" y="131"/>
                    <a:pt x="629" y="79"/>
                    <a:pt x="603" y="53"/>
                  </a:cubicBezTo>
                  <a:cubicBezTo>
                    <a:pt x="603" y="27"/>
                    <a:pt x="551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567700" y="3782125"/>
              <a:ext cx="41275" cy="13775"/>
            </a:xfrm>
            <a:custGeom>
              <a:avLst/>
              <a:gdLst/>
              <a:ahLst/>
              <a:cxnLst/>
              <a:rect l="l" t="t" r="r" b="b"/>
              <a:pathLst>
                <a:path w="1651" h="551" extrusionOk="0">
                  <a:moveTo>
                    <a:pt x="1493" y="0"/>
                  </a:moveTo>
                  <a:cubicBezTo>
                    <a:pt x="1048" y="157"/>
                    <a:pt x="576" y="262"/>
                    <a:pt x="79" y="341"/>
                  </a:cubicBezTo>
                  <a:cubicBezTo>
                    <a:pt x="27" y="341"/>
                    <a:pt x="0" y="367"/>
                    <a:pt x="0" y="445"/>
                  </a:cubicBezTo>
                  <a:cubicBezTo>
                    <a:pt x="0" y="472"/>
                    <a:pt x="27" y="550"/>
                    <a:pt x="105" y="550"/>
                  </a:cubicBezTo>
                  <a:lnTo>
                    <a:pt x="131" y="550"/>
                  </a:lnTo>
                  <a:cubicBezTo>
                    <a:pt x="603" y="498"/>
                    <a:pt x="1100" y="393"/>
                    <a:pt x="1545" y="210"/>
                  </a:cubicBezTo>
                  <a:cubicBezTo>
                    <a:pt x="1624" y="210"/>
                    <a:pt x="1650" y="131"/>
                    <a:pt x="1624" y="105"/>
                  </a:cubicBezTo>
                  <a:cubicBezTo>
                    <a:pt x="1624" y="53"/>
                    <a:pt x="1598" y="0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906125" y="2586800"/>
              <a:ext cx="854950" cy="539300"/>
            </a:xfrm>
            <a:custGeom>
              <a:avLst/>
              <a:gdLst/>
              <a:ahLst/>
              <a:cxnLst/>
              <a:rect l="l" t="t" r="r" b="b"/>
              <a:pathLst>
                <a:path w="34198" h="21572" extrusionOk="0">
                  <a:moveTo>
                    <a:pt x="23226" y="1"/>
                  </a:moveTo>
                  <a:cubicBezTo>
                    <a:pt x="21289" y="1834"/>
                    <a:pt x="19246" y="3719"/>
                    <a:pt x="16706" y="4452"/>
                  </a:cubicBezTo>
                  <a:cubicBezTo>
                    <a:pt x="16484" y="4518"/>
                    <a:pt x="16235" y="4570"/>
                    <a:pt x="15996" y="4570"/>
                  </a:cubicBezTo>
                  <a:cubicBezTo>
                    <a:pt x="15757" y="4570"/>
                    <a:pt x="15528" y="4518"/>
                    <a:pt x="15345" y="4374"/>
                  </a:cubicBezTo>
                  <a:cubicBezTo>
                    <a:pt x="14952" y="4059"/>
                    <a:pt x="14952" y="3431"/>
                    <a:pt x="15031" y="2933"/>
                  </a:cubicBezTo>
                  <a:cubicBezTo>
                    <a:pt x="15161" y="2122"/>
                    <a:pt x="15423" y="1336"/>
                    <a:pt x="15790" y="603"/>
                  </a:cubicBezTo>
                  <a:lnTo>
                    <a:pt x="15790" y="603"/>
                  </a:lnTo>
                  <a:cubicBezTo>
                    <a:pt x="14926" y="1755"/>
                    <a:pt x="13774" y="2698"/>
                    <a:pt x="12491" y="3326"/>
                  </a:cubicBezTo>
                  <a:cubicBezTo>
                    <a:pt x="12223" y="3443"/>
                    <a:pt x="11923" y="3550"/>
                    <a:pt x="11646" y="3550"/>
                  </a:cubicBezTo>
                  <a:cubicBezTo>
                    <a:pt x="11489" y="3550"/>
                    <a:pt x="11340" y="3516"/>
                    <a:pt x="11208" y="3431"/>
                  </a:cubicBezTo>
                  <a:cubicBezTo>
                    <a:pt x="10867" y="3221"/>
                    <a:pt x="10763" y="2776"/>
                    <a:pt x="10710" y="2357"/>
                  </a:cubicBezTo>
                  <a:cubicBezTo>
                    <a:pt x="10658" y="1808"/>
                    <a:pt x="10684" y="1231"/>
                    <a:pt x="10789" y="682"/>
                  </a:cubicBezTo>
                  <a:lnTo>
                    <a:pt x="10789" y="682"/>
                  </a:lnTo>
                  <a:cubicBezTo>
                    <a:pt x="9846" y="2122"/>
                    <a:pt x="8746" y="3431"/>
                    <a:pt x="7516" y="4635"/>
                  </a:cubicBezTo>
                  <a:cubicBezTo>
                    <a:pt x="6625" y="5473"/>
                    <a:pt x="5630" y="6259"/>
                    <a:pt x="4452" y="6521"/>
                  </a:cubicBezTo>
                  <a:cubicBezTo>
                    <a:pt x="4452" y="6521"/>
                    <a:pt x="4452" y="6547"/>
                    <a:pt x="4452" y="6547"/>
                  </a:cubicBezTo>
                  <a:cubicBezTo>
                    <a:pt x="4426" y="6547"/>
                    <a:pt x="4426" y="6521"/>
                    <a:pt x="4426" y="6521"/>
                  </a:cubicBezTo>
                  <a:cubicBezTo>
                    <a:pt x="4059" y="6233"/>
                    <a:pt x="3614" y="6102"/>
                    <a:pt x="3169" y="6102"/>
                  </a:cubicBezTo>
                  <a:cubicBezTo>
                    <a:pt x="2829" y="6102"/>
                    <a:pt x="2514" y="6180"/>
                    <a:pt x="2200" y="6311"/>
                  </a:cubicBezTo>
                  <a:cubicBezTo>
                    <a:pt x="2069" y="6390"/>
                    <a:pt x="1912" y="6468"/>
                    <a:pt x="1781" y="6573"/>
                  </a:cubicBezTo>
                  <a:cubicBezTo>
                    <a:pt x="970" y="7149"/>
                    <a:pt x="446" y="8039"/>
                    <a:pt x="236" y="8982"/>
                  </a:cubicBezTo>
                  <a:cubicBezTo>
                    <a:pt x="1" y="9898"/>
                    <a:pt x="79" y="10920"/>
                    <a:pt x="472" y="11784"/>
                  </a:cubicBezTo>
                  <a:cubicBezTo>
                    <a:pt x="839" y="12648"/>
                    <a:pt x="1519" y="13329"/>
                    <a:pt x="2331" y="13800"/>
                  </a:cubicBezTo>
                  <a:cubicBezTo>
                    <a:pt x="2960" y="14140"/>
                    <a:pt x="3693" y="14350"/>
                    <a:pt x="4426" y="14376"/>
                  </a:cubicBezTo>
                  <a:cubicBezTo>
                    <a:pt x="6064" y="19314"/>
                    <a:pt x="10923" y="21571"/>
                    <a:pt x="16686" y="21571"/>
                  </a:cubicBezTo>
                  <a:cubicBezTo>
                    <a:pt x="17004" y="21571"/>
                    <a:pt x="17325" y="21564"/>
                    <a:pt x="17649" y="21550"/>
                  </a:cubicBezTo>
                  <a:cubicBezTo>
                    <a:pt x="23855" y="21289"/>
                    <a:pt x="28961" y="18618"/>
                    <a:pt x="30217" y="13250"/>
                  </a:cubicBezTo>
                  <a:cubicBezTo>
                    <a:pt x="30924" y="13171"/>
                    <a:pt x="31631" y="12910"/>
                    <a:pt x="32208" y="12517"/>
                  </a:cubicBezTo>
                  <a:cubicBezTo>
                    <a:pt x="32993" y="11993"/>
                    <a:pt x="33595" y="11234"/>
                    <a:pt x="33883" y="10344"/>
                  </a:cubicBezTo>
                  <a:cubicBezTo>
                    <a:pt x="34198" y="9453"/>
                    <a:pt x="34171" y="8432"/>
                    <a:pt x="33883" y="7542"/>
                  </a:cubicBezTo>
                  <a:cubicBezTo>
                    <a:pt x="33595" y="6625"/>
                    <a:pt x="32993" y="5761"/>
                    <a:pt x="32155" y="5264"/>
                  </a:cubicBezTo>
                  <a:cubicBezTo>
                    <a:pt x="31867" y="5107"/>
                    <a:pt x="31527" y="4976"/>
                    <a:pt x="31212" y="4923"/>
                  </a:cubicBezTo>
                  <a:cubicBezTo>
                    <a:pt x="31090" y="4923"/>
                    <a:pt x="30980" y="4912"/>
                    <a:pt x="30873" y="4912"/>
                  </a:cubicBezTo>
                  <a:cubicBezTo>
                    <a:pt x="30820" y="4912"/>
                    <a:pt x="30767" y="4915"/>
                    <a:pt x="30715" y="4923"/>
                  </a:cubicBezTo>
                  <a:cubicBezTo>
                    <a:pt x="30296" y="4950"/>
                    <a:pt x="29903" y="5107"/>
                    <a:pt x="29589" y="5395"/>
                  </a:cubicBezTo>
                  <a:cubicBezTo>
                    <a:pt x="29563" y="5395"/>
                    <a:pt x="29537" y="5421"/>
                    <a:pt x="29511" y="5421"/>
                  </a:cubicBezTo>
                  <a:cubicBezTo>
                    <a:pt x="29511" y="5395"/>
                    <a:pt x="29484" y="5369"/>
                    <a:pt x="29484" y="5316"/>
                  </a:cubicBezTo>
                  <a:cubicBezTo>
                    <a:pt x="27049" y="4007"/>
                    <a:pt x="24902" y="2174"/>
                    <a:pt x="23226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5037700" y="2812750"/>
              <a:ext cx="134225" cy="126175"/>
            </a:xfrm>
            <a:custGeom>
              <a:avLst/>
              <a:gdLst/>
              <a:ahLst/>
              <a:cxnLst/>
              <a:rect l="l" t="t" r="r" b="b"/>
              <a:pathLst>
                <a:path w="5369" h="5047" extrusionOk="0">
                  <a:moveTo>
                    <a:pt x="2688" y="1"/>
                  </a:moveTo>
                  <a:cubicBezTo>
                    <a:pt x="2579" y="1"/>
                    <a:pt x="2468" y="8"/>
                    <a:pt x="2357" y="23"/>
                  </a:cubicBezTo>
                  <a:cubicBezTo>
                    <a:pt x="996" y="206"/>
                    <a:pt x="1" y="1463"/>
                    <a:pt x="184" y="2850"/>
                  </a:cubicBezTo>
                  <a:cubicBezTo>
                    <a:pt x="352" y="4125"/>
                    <a:pt x="1426" y="5046"/>
                    <a:pt x="2675" y="5046"/>
                  </a:cubicBezTo>
                  <a:cubicBezTo>
                    <a:pt x="2786" y="5046"/>
                    <a:pt x="2899" y="5039"/>
                    <a:pt x="3012" y="5024"/>
                  </a:cubicBezTo>
                  <a:cubicBezTo>
                    <a:pt x="4400" y="4867"/>
                    <a:pt x="5369" y="3584"/>
                    <a:pt x="5185" y="2196"/>
                  </a:cubicBezTo>
                  <a:cubicBezTo>
                    <a:pt x="5041" y="943"/>
                    <a:pt x="3943" y="1"/>
                    <a:pt x="2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5089425" y="2688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7"/>
                  </a:cubicBezTo>
                  <a:cubicBezTo>
                    <a:pt x="1388" y="288"/>
                    <a:pt x="0" y="2095"/>
                    <a:pt x="236" y="4059"/>
                  </a:cubicBezTo>
                  <a:cubicBezTo>
                    <a:pt x="477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58" y="3142"/>
                  </a:cubicBezTo>
                  <a:cubicBezTo>
                    <a:pt x="7140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5101200" y="2711750"/>
              <a:ext cx="159100" cy="155325"/>
            </a:xfrm>
            <a:custGeom>
              <a:avLst/>
              <a:gdLst/>
              <a:ahLst/>
              <a:cxnLst/>
              <a:rect l="l" t="t" r="r" b="b"/>
              <a:pathLst>
                <a:path w="6364" h="6213" extrusionOk="0">
                  <a:moveTo>
                    <a:pt x="3157" y="1"/>
                  </a:moveTo>
                  <a:cubicBezTo>
                    <a:pt x="1518" y="1"/>
                    <a:pt x="156" y="1309"/>
                    <a:pt x="79" y="2989"/>
                  </a:cubicBezTo>
                  <a:cubicBezTo>
                    <a:pt x="1" y="4691"/>
                    <a:pt x="1336" y="6131"/>
                    <a:pt x="3064" y="6210"/>
                  </a:cubicBezTo>
                  <a:cubicBezTo>
                    <a:pt x="3112" y="6212"/>
                    <a:pt x="3160" y="6213"/>
                    <a:pt x="3207" y="6213"/>
                  </a:cubicBezTo>
                  <a:cubicBezTo>
                    <a:pt x="4846" y="6213"/>
                    <a:pt x="6209" y="4904"/>
                    <a:pt x="6285" y="3225"/>
                  </a:cubicBezTo>
                  <a:cubicBezTo>
                    <a:pt x="6363" y="1523"/>
                    <a:pt x="5028" y="83"/>
                    <a:pt x="3300" y="4"/>
                  </a:cubicBezTo>
                  <a:cubicBezTo>
                    <a:pt x="3252" y="2"/>
                    <a:pt x="320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5501825" y="2753325"/>
              <a:ext cx="134225" cy="126525"/>
            </a:xfrm>
            <a:custGeom>
              <a:avLst/>
              <a:gdLst/>
              <a:ahLst/>
              <a:cxnLst/>
              <a:rect l="l" t="t" r="r" b="b"/>
              <a:pathLst>
                <a:path w="5369" h="5061" extrusionOk="0">
                  <a:moveTo>
                    <a:pt x="2673" y="0"/>
                  </a:moveTo>
                  <a:cubicBezTo>
                    <a:pt x="2577" y="0"/>
                    <a:pt x="2480" y="6"/>
                    <a:pt x="2383" y="17"/>
                  </a:cubicBezTo>
                  <a:cubicBezTo>
                    <a:pt x="996" y="200"/>
                    <a:pt x="1" y="1457"/>
                    <a:pt x="184" y="2845"/>
                  </a:cubicBezTo>
                  <a:cubicBezTo>
                    <a:pt x="354" y="4133"/>
                    <a:pt x="1450" y="5061"/>
                    <a:pt x="2717" y="5061"/>
                  </a:cubicBezTo>
                  <a:cubicBezTo>
                    <a:pt x="2814" y="5061"/>
                    <a:pt x="2913" y="5055"/>
                    <a:pt x="3012" y="5044"/>
                  </a:cubicBezTo>
                  <a:cubicBezTo>
                    <a:pt x="4399" y="4861"/>
                    <a:pt x="5368" y="3604"/>
                    <a:pt x="5185" y="2216"/>
                  </a:cubicBezTo>
                  <a:cubicBezTo>
                    <a:pt x="5039" y="928"/>
                    <a:pt x="3922" y="0"/>
                    <a:pt x="2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5372225" y="2652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6"/>
                  </a:cubicBezTo>
                  <a:cubicBezTo>
                    <a:pt x="1388" y="288"/>
                    <a:pt x="0" y="2069"/>
                    <a:pt x="262" y="4059"/>
                  </a:cubicBezTo>
                  <a:cubicBezTo>
                    <a:pt x="478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84" y="3142"/>
                  </a:cubicBezTo>
                  <a:cubicBezTo>
                    <a:pt x="7142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5382025" y="2676425"/>
              <a:ext cx="173500" cy="155950"/>
            </a:xfrm>
            <a:custGeom>
              <a:avLst/>
              <a:gdLst/>
              <a:ahLst/>
              <a:cxnLst/>
              <a:rect l="l" t="t" r="r" b="b"/>
              <a:pathLst>
                <a:path w="6940" h="6238" extrusionOk="0">
                  <a:moveTo>
                    <a:pt x="3455" y="1"/>
                  </a:moveTo>
                  <a:cubicBezTo>
                    <a:pt x="3160" y="1"/>
                    <a:pt x="2861" y="44"/>
                    <a:pt x="2567" y="134"/>
                  </a:cubicBezTo>
                  <a:cubicBezTo>
                    <a:pt x="917" y="658"/>
                    <a:pt x="1" y="2386"/>
                    <a:pt x="498" y="4035"/>
                  </a:cubicBezTo>
                  <a:cubicBezTo>
                    <a:pt x="906" y="5364"/>
                    <a:pt x="2137" y="6237"/>
                    <a:pt x="3476" y="6237"/>
                  </a:cubicBezTo>
                  <a:cubicBezTo>
                    <a:pt x="3772" y="6237"/>
                    <a:pt x="4074" y="6194"/>
                    <a:pt x="4374" y="6104"/>
                  </a:cubicBezTo>
                  <a:cubicBezTo>
                    <a:pt x="6023" y="5606"/>
                    <a:pt x="6940" y="3852"/>
                    <a:pt x="6442" y="2203"/>
                  </a:cubicBezTo>
                  <a:cubicBezTo>
                    <a:pt x="6035" y="874"/>
                    <a:pt x="4785" y="1"/>
                    <a:pt x="3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5381675" y="2647700"/>
              <a:ext cx="176025" cy="62550"/>
            </a:xfrm>
            <a:custGeom>
              <a:avLst/>
              <a:gdLst/>
              <a:ahLst/>
              <a:cxnLst/>
              <a:rect l="l" t="t" r="r" b="b"/>
              <a:pathLst>
                <a:path w="7041" h="2502" extrusionOk="0">
                  <a:moveTo>
                    <a:pt x="3223" y="1"/>
                  </a:moveTo>
                  <a:cubicBezTo>
                    <a:pt x="2972" y="1"/>
                    <a:pt x="2722" y="26"/>
                    <a:pt x="2476" y="79"/>
                  </a:cubicBezTo>
                  <a:cubicBezTo>
                    <a:pt x="1429" y="288"/>
                    <a:pt x="512" y="969"/>
                    <a:pt x="67" y="1938"/>
                  </a:cubicBezTo>
                  <a:cubicBezTo>
                    <a:pt x="0" y="2105"/>
                    <a:pt x="136" y="2229"/>
                    <a:pt x="277" y="2229"/>
                  </a:cubicBezTo>
                  <a:cubicBezTo>
                    <a:pt x="357" y="2229"/>
                    <a:pt x="439" y="2189"/>
                    <a:pt x="486" y="2095"/>
                  </a:cubicBezTo>
                  <a:cubicBezTo>
                    <a:pt x="972" y="1050"/>
                    <a:pt x="2089" y="434"/>
                    <a:pt x="3230" y="434"/>
                  </a:cubicBezTo>
                  <a:cubicBezTo>
                    <a:pt x="3319" y="434"/>
                    <a:pt x="3408" y="438"/>
                    <a:pt x="3497" y="445"/>
                  </a:cubicBezTo>
                  <a:cubicBezTo>
                    <a:pt x="4780" y="550"/>
                    <a:pt x="5880" y="1362"/>
                    <a:pt x="6587" y="2409"/>
                  </a:cubicBezTo>
                  <a:cubicBezTo>
                    <a:pt x="6631" y="2474"/>
                    <a:pt x="6688" y="2501"/>
                    <a:pt x="6746" y="2501"/>
                  </a:cubicBezTo>
                  <a:cubicBezTo>
                    <a:pt x="6895" y="2501"/>
                    <a:pt x="7041" y="2317"/>
                    <a:pt x="6927" y="2147"/>
                  </a:cubicBezTo>
                  <a:cubicBezTo>
                    <a:pt x="6587" y="1623"/>
                    <a:pt x="6168" y="1178"/>
                    <a:pt x="5671" y="812"/>
                  </a:cubicBezTo>
                  <a:cubicBezTo>
                    <a:pt x="4959" y="304"/>
                    <a:pt x="4090" y="1"/>
                    <a:pt x="3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5093825" y="2681075"/>
              <a:ext cx="176525" cy="62550"/>
            </a:xfrm>
            <a:custGeom>
              <a:avLst/>
              <a:gdLst/>
              <a:ahLst/>
              <a:cxnLst/>
              <a:rect l="l" t="t" r="r" b="b"/>
              <a:pathLst>
                <a:path w="7061" h="2502" extrusionOk="0">
                  <a:moveTo>
                    <a:pt x="3226" y="1"/>
                  </a:moveTo>
                  <a:cubicBezTo>
                    <a:pt x="2974" y="1"/>
                    <a:pt x="2721" y="26"/>
                    <a:pt x="2469" y="79"/>
                  </a:cubicBezTo>
                  <a:cubicBezTo>
                    <a:pt x="1422" y="288"/>
                    <a:pt x="531" y="969"/>
                    <a:pt x="86" y="1938"/>
                  </a:cubicBezTo>
                  <a:cubicBezTo>
                    <a:pt x="0" y="2110"/>
                    <a:pt x="152" y="2248"/>
                    <a:pt x="296" y="2248"/>
                  </a:cubicBezTo>
                  <a:cubicBezTo>
                    <a:pt x="370" y="2248"/>
                    <a:pt x="443" y="2211"/>
                    <a:pt x="479" y="2121"/>
                  </a:cubicBezTo>
                  <a:cubicBezTo>
                    <a:pt x="957" y="1070"/>
                    <a:pt x="2045" y="455"/>
                    <a:pt x="3167" y="455"/>
                  </a:cubicBezTo>
                  <a:cubicBezTo>
                    <a:pt x="3275" y="455"/>
                    <a:pt x="3383" y="460"/>
                    <a:pt x="3490" y="472"/>
                  </a:cubicBezTo>
                  <a:cubicBezTo>
                    <a:pt x="4799" y="576"/>
                    <a:pt x="5873" y="1362"/>
                    <a:pt x="6580" y="2409"/>
                  </a:cubicBezTo>
                  <a:cubicBezTo>
                    <a:pt x="6623" y="2475"/>
                    <a:pt x="6683" y="2502"/>
                    <a:pt x="6743" y="2502"/>
                  </a:cubicBezTo>
                  <a:cubicBezTo>
                    <a:pt x="6900" y="2502"/>
                    <a:pt x="7060" y="2318"/>
                    <a:pt x="6947" y="2147"/>
                  </a:cubicBezTo>
                  <a:cubicBezTo>
                    <a:pt x="6606" y="1624"/>
                    <a:pt x="6161" y="1179"/>
                    <a:pt x="5663" y="812"/>
                  </a:cubicBezTo>
                  <a:cubicBezTo>
                    <a:pt x="4952" y="304"/>
                    <a:pt x="4099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5001700" y="2816400"/>
              <a:ext cx="17050" cy="129150"/>
            </a:xfrm>
            <a:custGeom>
              <a:avLst/>
              <a:gdLst/>
              <a:ahLst/>
              <a:cxnLst/>
              <a:rect l="l" t="t" r="r" b="b"/>
              <a:pathLst>
                <a:path w="682" h="5166" extrusionOk="0">
                  <a:moveTo>
                    <a:pt x="310" y="1"/>
                  </a:moveTo>
                  <a:cubicBezTo>
                    <a:pt x="262" y="1"/>
                    <a:pt x="210" y="43"/>
                    <a:pt x="210" y="86"/>
                  </a:cubicBezTo>
                  <a:cubicBezTo>
                    <a:pt x="1" y="1395"/>
                    <a:pt x="1" y="2731"/>
                    <a:pt x="210" y="4014"/>
                  </a:cubicBezTo>
                  <a:cubicBezTo>
                    <a:pt x="289" y="4380"/>
                    <a:pt x="367" y="4721"/>
                    <a:pt x="472" y="5087"/>
                  </a:cubicBezTo>
                  <a:cubicBezTo>
                    <a:pt x="472" y="5140"/>
                    <a:pt x="498" y="5166"/>
                    <a:pt x="551" y="5166"/>
                  </a:cubicBezTo>
                  <a:cubicBezTo>
                    <a:pt x="577" y="5166"/>
                    <a:pt x="629" y="5166"/>
                    <a:pt x="655" y="5140"/>
                  </a:cubicBezTo>
                  <a:cubicBezTo>
                    <a:pt x="681" y="5087"/>
                    <a:pt x="681" y="5061"/>
                    <a:pt x="681" y="5035"/>
                  </a:cubicBezTo>
                  <a:cubicBezTo>
                    <a:pt x="341" y="3778"/>
                    <a:pt x="210" y="2495"/>
                    <a:pt x="289" y="1212"/>
                  </a:cubicBezTo>
                  <a:cubicBezTo>
                    <a:pt x="315" y="845"/>
                    <a:pt x="367" y="479"/>
                    <a:pt x="420" y="112"/>
                  </a:cubicBezTo>
                  <a:cubicBezTo>
                    <a:pt x="420" y="86"/>
                    <a:pt x="420" y="60"/>
                    <a:pt x="393" y="34"/>
                  </a:cubicBezTo>
                  <a:cubicBezTo>
                    <a:pt x="393" y="7"/>
                    <a:pt x="367" y="7"/>
                    <a:pt x="341" y="7"/>
                  </a:cubicBezTo>
                  <a:cubicBezTo>
                    <a:pt x="331" y="3"/>
                    <a:pt x="32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5648450" y="2764850"/>
              <a:ext cx="21625" cy="146300"/>
            </a:xfrm>
            <a:custGeom>
              <a:avLst/>
              <a:gdLst/>
              <a:ahLst/>
              <a:cxnLst/>
              <a:rect l="l" t="t" r="r" b="b"/>
              <a:pathLst>
                <a:path w="865" h="5852" extrusionOk="0">
                  <a:moveTo>
                    <a:pt x="132" y="1"/>
                  </a:moveTo>
                  <a:cubicBezTo>
                    <a:pt x="106" y="1"/>
                    <a:pt x="53" y="1"/>
                    <a:pt x="27" y="27"/>
                  </a:cubicBezTo>
                  <a:cubicBezTo>
                    <a:pt x="1" y="53"/>
                    <a:pt x="1" y="106"/>
                    <a:pt x="1" y="132"/>
                  </a:cubicBezTo>
                  <a:cubicBezTo>
                    <a:pt x="420" y="1572"/>
                    <a:pt x="603" y="3038"/>
                    <a:pt x="551" y="4505"/>
                  </a:cubicBezTo>
                  <a:cubicBezTo>
                    <a:pt x="551" y="4897"/>
                    <a:pt x="524" y="5316"/>
                    <a:pt x="472" y="5735"/>
                  </a:cubicBezTo>
                  <a:cubicBezTo>
                    <a:pt x="472" y="5788"/>
                    <a:pt x="524" y="5840"/>
                    <a:pt x="577" y="5840"/>
                  </a:cubicBezTo>
                  <a:cubicBezTo>
                    <a:pt x="586" y="5849"/>
                    <a:pt x="594" y="5852"/>
                    <a:pt x="603" y="5852"/>
                  </a:cubicBezTo>
                  <a:cubicBezTo>
                    <a:pt x="620" y="5852"/>
                    <a:pt x="638" y="5840"/>
                    <a:pt x="655" y="5840"/>
                  </a:cubicBezTo>
                  <a:cubicBezTo>
                    <a:pt x="682" y="5814"/>
                    <a:pt x="708" y="5788"/>
                    <a:pt x="708" y="5761"/>
                  </a:cubicBezTo>
                  <a:cubicBezTo>
                    <a:pt x="865" y="4269"/>
                    <a:pt x="786" y="2776"/>
                    <a:pt x="498" y="1310"/>
                  </a:cubicBezTo>
                  <a:cubicBezTo>
                    <a:pt x="420" y="891"/>
                    <a:pt x="341" y="472"/>
                    <a:pt x="210" y="79"/>
                  </a:cubicBezTo>
                  <a:cubicBezTo>
                    <a:pt x="210" y="27"/>
                    <a:pt x="184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5686425" y="2770750"/>
              <a:ext cx="25550" cy="91025"/>
            </a:xfrm>
            <a:custGeom>
              <a:avLst/>
              <a:gdLst/>
              <a:ahLst/>
              <a:cxnLst/>
              <a:rect l="l" t="t" r="r" b="b"/>
              <a:pathLst>
                <a:path w="1022" h="3641" extrusionOk="0">
                  <a:moveTo>
                    <a:pt x="943" y="1"/>
                  </a:moveTo>
                  <a:cubicBezTo>
                    <a:pt x="891" y="1"/>
                    <a:pt x="838" y="27"/>
                    <a:pt x="812" y="53"/>
                  </a:cubicBezTo>
                  <a:cubicBezTo>
                    <a:pt x="262" y="1127"/>
                    <a:pt x="0" y="2331"/>
                    <a:pt x="53" y="3535"/>
                  </a:cubicBezTo>
                  <a:cubicBezTo>
                    <a:pt x="79" y="3588"/>
                    <a:pt x="105" y="3640"/>
                    <a:pt x="158" y="3640"/>
                  </a:cubicBezTo>
                  <a:cubicBezTo>
                    <a:pt x="184" y="3640"/>
                    <a:pt x="210" y="3640"/>
                    <a:pt x="236" y="3614"/>
                  </a:cubicBezTo>
                  <a:cubicBezTo>
                    <a:pt x="289" y="3588"/>
                    <a:pt x="289" y="3562"/>
                    <a:pt x="289" y="3535"/>
                  </a:cubicBezTo>
                  <a:cubicBezTo>
                    <a:pt x="236" y="2357"/>
                    <a:pt x="498" y="1205"/>
                    <a:pt x="1022" y="158"/>
                  </a:cubicBezTo>
                  <a:cubicBezTo>
                    <a:pt x="1022" y="132"/>
                    <a:pt x="1022" y="79"/>
                    <a:pt x="1022" y="53"/>
                  </a:cubicBezTo>
                  <a:cubicBezTo>
                    <a:pt x="996" y="27"/>
                    <a:pt x="969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4944100" y="2799550"/>
              <a:ext cx="41275" cy="97575"/>
            </a:xfrm>
            <a:custGeom>
              <a:avLst/>
              <a:gdLst/>
              <a:ahLst/>
              <a:cxnLst/>
              <a:rect l="l" t="t" r="r" b="b"/>
              <a:pathLst>
                <a:path w="1651" h="3903" extrusionOk="0">
                  <a:moveTo>
                    <a:pt x="131" y="1"/>
                  </a:moveTo>
                  <a:cubicBezTo>
                    <a:pt x="79" y="1"/>
                    <a:pt x="53" y="27"/>
                    <a:pt x="27" y="53"/>
                  </a:cubicBezTo>
                  <a:cubicBezTo>
                    <a:pt x="0" y="79"/>
                    <a:pt x="0" y="132"/>
                    <a:pt x="27" y="184"/>
                  </a:cubicBezTo>
                  <a:cubicBezTo>
                    <a:pt x="681" y="1310"/>
                    <a:pt x="1153" y="2541"/>
                    <a:pt x="1441" y="3824"/>
                  </a:cubicBezTo>
                  <a:cubicBezTo>
                    <a:pt x="1441" y="3876"/>
                    <a:pt x="1467" y="3902"/>
                    <a:pt x="1519" y="3902"/>
                  </a:cubicBezTo>
                  <a:cubicBezTo>
                    <a:pt x="1571" y="3902"/>
                    <a:pt x="1598" y="3902"/>
                    <a:pt x="1624" y="3876"/>
                  </a:cubicBezTo>
                  <a:cubicBezTo>
                    <a:pt x="1650" y="3850"/>
                    <a:pt x="1650" y="3824"/>
                    <a:pt x="1650" y="3797"/>
                  </a:cubicBezTo>
                  <a:cubicBezTo>
                    <a:pt x="1362" y="2462"/>
                    <a:pt x="891" y="1205"/>
                    <a:pt x="210" y="53"/>
                  </a:cubicBezTo>
                  <a:cubicBezTo>
                    <a:pt x="184" y="27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4910725" y="2300275"/>
              <a:ext cx="803225" cy="449550"/>
            </a:xfrm>
            <a:custGeom>
              <a:avLst/>
              <a:gdLst/>
              <a:ahLst/>
              <a:cxnLst/>
              <a:rect l="l" t="t" r="r" b="b"/>
              <a:pathLst>
                <a:path w="32129" h="17982" extrusionOk="0">
                  <a:moveTo>
                    <a:pt x="15652" y="1"/>
                  </a:moveTo>
                  <a:cubicBezTo>
                    <a:pt x="14974" y="1"/>
                    <a:pt x="14315" y="176"/>
                    <a:pt x="13773" y="595"/>
                  </a:cubicBezTo>
                  <a:cubicBezTo>
                    <a:pt x="12595" y="1512"/>
                    <a:pt x="12438" y="3214"/>
                    <a:pt x="12359" y="4732"/>
                  </a:cubicBezTo>
                  <a:cubicBezTo>
                    <a:pt x="11310" y="3911"/>
                    <a:pt x="9982" y="3388"/>
                    <a:pt x="8654" y="3388"/>
                  </a:cubicBezTo>
                  <a:cubicBezTo>
                    <a:pt x="8457" y="3388"/>
                    <a:pt x="8260" y="3400"/>
                    <a:pt x="8065" y="3423"/>
                  </a:cubicBezTo>
                  <a:cubicBezTo>
                    <a:pt x="6546" y="3633"/>
                    <a:pt x="5106" y="4602"/>
                    <a:pt x="4504" y="6015"/>
                  </a:cubicBezTo>
                  <a:cubicBezTo>
                    <a:pt x="3954" y="7325"/>
                    <a:pt x="4190" y="8948"/>
                    <a:pt x="5106" y="10048"/>
                  </a:cubicBezTo>
                  <a:cubicBezTo>
                    <a:pt x="3849" y="10126"/>
                    <a:pt x="2592" y="10519"/>
                    <a:pt x="1623" y="11305"/>
                  </a:cubicBezTo>
                  <a:cubicBezTo>
                    <a:pt x="655" y="12090"/>
                    <a:pt x="0" y="13321"/>
                    <a:pt x="79" y="14578"/>
                  </a:cubicBezTo>
                  <a:cubicBezTo>
                    <a:pt x="157" y="15625"/>
                    <a:pt x="733" y="16594"/>
                    <a:pt x="1493" y="17327"/>
                  </a:cubicBezTo>
                  <a:cubicBezTo>
                    <a:pt x="1676" y="17484"/>
                    <a:pt x="1859" y="17641"/>
                    <a:pt x="2042" y="17798"/>
                  </a:cubicBezTo>
                  <a:cubicBezTo>
                    <a:pt x="2330" y="17641"/>
                    <a:pt x="2671" y="17563"/>
                    <a:pt x="3011" y="17563"/>
                  </a:cubicBezTo>
                  <a:cubicBezTo>
                    <a:pt x="3456" y="17563"/>
                    <a:pt x="3901" y="17694"/>
                    <a:pt x="4242" y="17982"/>
                  </a:cubicBezTo>
                  <a:lnTo>
                    <a:pt x="4268" y="17982"/>
                  </a:lnTo>
                  <a:cubicBezTo>
                    <a:pt x="5446" y="17720"/>
                    <a:pt x="6441" y="16934"/>
                    <a:pt x="7332" y="16096"/>
                  </a:cubicBezTo>
                  <a:cubicBezTo>
                    <a:pt x="8562" y="14892"/>
                    <a:pt x="9662" y="13583"/>
                    <a:pt x="10605" y="12143"/>
                  </a:cubicBezTo>
                  <a:lnTo>
                    <a:pt x="10605" y="12143"/>
                  </a:lnTo>
                  <a:cubicBezTo>
                    <a:pt x="10526" y="12692"/>
                    <a:pt x="10500" y="13269"/>
                    <a:pt x="10526" y="13818"/>
                  </a:cubicBezTo>
                  <a:cubicBezTo>
                    <a:pt x="10579" y="14237"/>
                    <a:pt x="10683" y="14682"/>
                    <a:pt x="11024" y="14892"/>
                  </a:cubicBezTo>
                  <a:cubicBezTo>
                    <a:pt x="11165" y="14977"/>
                    <a:pt x="11317" y="15011"/>
                    <a:pt x="11473" y="15011"/>
                  </a:cubicBezTo>
                  <a:cubicBezTo>
                    <a:pt x="11750" y="15011"/>
                    <a:pt x="12039" y="14904"/>
                    <a:pt x="12307" y="14787"/>
                  </a:cubicBezTo>
                  <a:cubicBezTo>
                    <a:pt x="13616" y="14159"/>
                    <a:pt x="14768" y="13216"/>
                    <a:pt x="15632" y="12064"/>
                  </a:cubicBezTo>
                  <a:lnTo>
                    <a:pt x="15632" y="12064"/>
                  </a:lnTo>
                  <a:cubicBezTo>
                    <a:pt x="15239" y="12797"/>
                    <a:pt x="14977" y="13583"/>
                    <a:pt x="14847" y="14394"/>
                  </a:cubicBezTo>
                  <a:cubicBezTo>
                    <a:pt x="14768" y="14892"/>
                    <a:pt x="14768" y="15520"/>
                    <a:pt x="15187" y="15835"/>
                  </a:cubicBezTo>
                  <a:cubicBezTo>
                    <a:pt x="15370" y="15979"/>
                    <a:pt x="15593" y="16031"/>
                    <a:pt x="15825" y="16031"/>
                  </a:cubicBezTo>
                  <a:cubicBezTo>
                    <a:pt x="16058" y="16031"/>
                    <a:pt x="16300" y="15979"/>
                    <a:pt x="16522" y="15913"/>
                  </a:cubicBezTo>
                  <a:cubicBezTo>
                    <a:pt x="19088" y="15180"/>
                    <a:pt x="21131" y="13295"/>
                    <a:pt x="23042" y="11462"/>
                  </a:cubicBezTo>
                  <a:cubicBezTo>
                    <a:pt x="24718" y="13661"/>
                    <a:pt x="26865" y="15494"/>
                    <a:pt x="29300" y="16777"/>
                  </a:cubicBezTo>
                  <a:cubicBezTo>
                    <a:pt x="29327" y="16803"/>
                    <a:pt x="29353" y="16830"/>
                    <a:pt x="29405" y="16856"/>
                  </a:cubicBezTo>
                  <a:cubicBezTo>
                    <a:pt x="29719" y="16568"/>
                    <a:pt x="30112" y="16411"/>
                    <a:pt x="30531" y="16384"/>
                  </a:cubicBezTo>
                  <a:cubicBezTo>
                    <a:pt x="30610" y="16371"/>
                    <a:pt x="30695" y="16365"/>
                    <a:pt x="30780" y="16365"/>
                  </a:cubicBezTo>
                  <a:cubicBezTo>
                    <a:pt x="30865" y="16365"/>
                    <a:pt x="30950" y="16371"/>
                    <a:pt x="31028" y="16384"/>
                  </a:cubicBezTo>
                  <a:lnTo>
                    <a:pt x="31028" y="16411"/>
                  </a:lnTo>
                  <a:cubicBezTo>
                    <a:pt x="31683" y="14682"/>
                    <a:pt x="32050" y="12876"/>
                    <a:pt x="32102" y="11043"/>
                  </a:cubicBezTo>
                  <a:cubicBezTo>
                    <a:pt x="32128" y="10493"/>
                    <a:pt x="32128" y="9917"/>
                    <a:pt x="31919" y="9393"/>
                  </a:cubicBezTo>
                  <a:cubicBezTo>
                    <a:pt x="31735" y="8870"/>
                    <a:pt x="31343" y="8398"/>
                    <a:pt x="30793" y="8267"/>
                  </a:cubicBezTo>
                  <a:cubicBezTo>
                    <a:pt x="30669" y="8232"/>
                    <a:pt x="30545" y="8216"/>
                    <a:pt x="30421" y="8216"/>
                  </a:cubicBezTo>
                  <a:cubicBezTo>
                    <a:pt x="29807" y="8216"/>
                    <a:pt x="29194" y="8604"/>
                    <a:pt x="28672" y="8974"/>
                  </a:cubicBezTo>
                  <a:cubicBezTo>
                    <a:pt x="28750" y="7351"/>
                    <a:pt x="28227" y="5754"/>
                    <a:pt x="27284" y="4418"/>
                  </a:cubicBezTo>
                  <a:cubicBezTo>
                    <a:pt x="26570" y="3399"/>
                    <a:pt x="25485" y="2479"/>
                    <a:pt x="24244" y="2479"/>
                  </a:cubicBezTo>
                  <a:cubicBezTo>
                    <a:pt x="24210" y="2479"/>
                    <a:pt x="24176" y="2479"/>
                    <a:pt x="24142" y="2481"/>
                  </a:cubicBezTo>
                  <a:cubicBezTo>
                    <a:pt x="23042" y="2533"/>
                    <a:pt x="22100" y="3292"/>
                    <a:pt x="21262" y="4025"/>
                  </a:cubicBezTo>
                  <a:cubicBezTo>
                    <a:pt x="20555" y="2533"/>
                    <a:pt x="19350" y="1302"/>
                    <a:pt x="17884" y="569"/>
                  </a:cubicBezTo>
                  <a:cubicBezTo>
                    <a:pt x="17205" y="223"/>
                    <a:pt x="16416" y="1"/>
                    <a:pt x="15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5646500" y="3754350"/>
              <a:ext cx="45850" cy="390450"/>
            </a:xfrm>
            <a:custGeom>
              <a:avLst/>
              <a:gdLst/>
              <a:ahLst/>
              <a:cxnLst/>
              <a:rect l="l" t="t" r="r" b="b"/>
              <a:pathLst>
                <a:path w="1834" h="15618" extrusionOk="0">
                  <a:moveTo>
                    <a:pt x="108" y="1"/>
                  </a:moveTo>
                  <a:cubicBezTo>
                    <a:pt x="90" y="1"/>
                    <a:pt x="71" y="19"/>
                    <a:pt x="53" y="38"/>
                  </a:cubicBezTo>
                  <a:cubicBezTo>
                    <a:pt x="26" y="64"/>
                    <a:pt x="0" y="90"/>
                    <a:pt x="26" y="142"/>
                  </a:cubicBezTo>
                  <a:lnTo>
                    <a:pt x="1597" y="15486"/>
                  </a:lnTo>
                  <a:cubicBezTo>
                    <a:pt x="1597" y="15539"/>
                    <a:pt x="1650" y="15591"/>
                    <a:pt x="1702" y="15591"/>
                  </a:cubicBezTo>
                  <a:lnTo>
                    <a:pt x="1702" y="15617"/>
                  </a:lnTo>
                  <a:lnTo>
                    <a:pt x="1728" y="15617"/>
                  </a:lnTo>
                  <a:cubicBezTo>
                    <a:pt x="1755" y="15617"/>
                    <a:pt x="1781" y="15591"/>
                    <a:pt x="1807" y="15565"/>
                  </a:cubicBezTo>
                  <a:cubicBezTo>
                    <a:pt x="1833" y="15539"/>
                    <a:pt x="1833" y="15513"/>
                    <a:pt x="1833" y="15460"/>
                  </a:cubicBezTo>
                  <a:lnTo>
                    <a:pt x="262" y="116"/>
                  </a:lnTo>
                  <a:cubicBezTo>
                    <a:pt x="262" y="64"/>
                    <a:pt x="210" y="12"/>
                    <a:pt x="131" y="12"/>
                  </a:cubicBezTo>
                  <a:cubicBezTo>
                    <a:pt x="124" y="4"/>
                    <a:pt x="11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5280575" y="2884025"/>
              <a:ext cx="219975" cy="178100"/>
            </a:xfrm>
            <a:custGeom>
              <a:avLst/>
              <a:gdLst/>
              <a:ahLst/>
              <a:cxnLst/>
              <a:rect l="l" t="t" r="r" b="b"/>
              <a:pathLst>
                <a:path w="8799" h="7124" extrusionOk="0">
                  <a:moveTo>
                    <a:pt x="6176" y="1"/>
                  </a:moveTo>
                  <a:cubicBezTo>
                    <a:pt x="5654" y="1"/>
                    <a:pt x="5143" y="170"/>
                    <a:pt x="4740" y="523"/>
                  </a:cubicBezTo>
                  <a:cubicBezTo>
                    <a:pt x="4687" y="549"/>
                    <a:pt x="4635" y="602"/>
                    <a:pt x="4582" y="628"/>
                  </a:cubicBezTo>
                  <a:cubicBezTo>
                    <a:pt x="3980" y="1230"/>
                    <a:pt x="3247" y="1701"/>
                    <a:pt x="2409" y="1859"/>
                  </a:cubicBezTo>
                  <a:cubicBezTo>
                    <a:pt x="2331" y="1859"/>
                    <a:pt x="2278" y="1885"/>
                    <a:pt x="2200" y="1885"/>
                  </a:cubicBezTo>
                  <a:cubicBezTo>
                    <a:pt x="1257" y="2120"/>
                    <a:pt x="393" y="2827"/>
                    <a:pt x="183" y="3770"/>
                  </a:cubicBezTo>
                  <a:cubicBezTo>
                    <a:pt x="0" y="4582"/>
                    <a:pt x="367" y="5446"/>
                    <a:pt x="943" y="6048"/>
                  </a:cubicBezTo>
                  <a:cubicBezTo>
                    <a:pt x="1074" y="6205"/>
                    <a:pt x="1231" y="6310"/>
                    <a:pt x="1414" y="6441"/>
                  </a:cubicBezTo>
                  <a:cubicBezTo>
                    <a:pt x="2016" y="6860"/>
                    <a:pt x="2802" y="7069"/>
                    <a:pt x="3561" y="7122"/>
                  </a:cubicBezTo>
                  <a:cubicBezTo>
                    <a:pt x="3611" y="7123"/>
                    <a:pt x="3661" y="7124"/>
                    <a:pt x="3710" y="7124"/>
                  </a:cubicBezTo>
                  <a:cubicBezTo>
                    <a:pt x="5486" y="7124"/>
                    <a:pt x="7121" y="6217"/>
                    <a:pt x="8013" y="4765"/>
                  </a:cubicBezTo>
                  <a:cubicBezTo>
                    <a:pt x="8091" y="4660"/>
                    <a:pt x="8144" y="4556"/>
                    <a:pt x="8196" y="4451"/>
                  </a:cubicBezTo>
                  <a:cubicBezTo>
                    <a:pt x="8589" y="3691"/>
                    <a:pt x="8798" y="2749"/>
                    <a:pt x="8589" y="1885"/>
                  </a:cubicBezTo>
                  <a:cubicBezTo>
                    <a:pt x="8405" y="1099"/>
                    <a:pt x="7829" y="445"/>
                    <a:pt x="7044" y="157"/>
                  </a:cubicBezTo>
                  <a:cubicBezTo>
                    <a:pt x="6762" y="53"/>
                    <a:pt x="6468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5315925" y="2975950"/>
              <a:ext cx="164975" cy="86175"/>
            </a:xfrm>
            <a:custGeom>
              <a:avLst/>
              <a:gdLst/>
              <a:ahLst/>
              <a:cxnLst/>
              <a:rect l="l" t="t" r="r" b="b"/>
              <a:pathLst>
                <a:path w="6599" h="3447" extrusionOk="0">
                  <a:moveTo>
                    <a:pt x="4228" y="1"/>
                  </a:moveTo>
                  <a:cubicBezTo>
                    <a:pt x="3483" y="1"/>
                    <a:pt x="2726" y="215"/>
                    <a:pt x="2095" y="538"/>
                  </a:cubicBezTo>
                  <a:cubicBezTo>
                    <a:pt x="1178" y="1036"/>
                    <a:pt x="419" y="1821"/>
                    <a:pt x="0" y="2764"/>
                  </a:cubicBezTo>
                  <a:cubicBezTo>
                    <a:pt x="602" y="3183"/>
                    <a:pt x="1388" y="3392"/>
                    <a:pt x="2147" y="3445"/>
                  </a:cubicBezTo>
                  <a:cubicBezTo>
                    <a:pt x="2197" y="3446"/>
                    <a:pt x="2247" y="3447"/>
                    <a:pt x="2296" y="3447"/>
                  </a:cubicBezTo>
                  <a:cubicBezTo>
                    <a:pt x="4072" y="3447"/>
                    <a:pt x="5707" y="2540"/>
                    <a:pt x="6599" y="1088"/>
                  </a:cubicBezTo>
                  <a:cubicBezTo>
                    <a:pt x="6363" y="774"/>
                    <a:pt x="6075" y="538"/>
                    <a:pt x="5735" y="355"/>
                  </a:cubicBezTo>
                  <a:cubicBezTo>
                    <a:pt x="5270" y="106"/>
                    <a:pt x="4752" y="1"/>
                    <a:pt x="4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5289725" y="2803475"/>
              <a:ext cx="47825" cy="93650"/>
            </a:xfrm>
            <a:custGeom>
              <a:avLst/>
              <a:gdLst/>
              <a:ahLst/>
              <a:cxnLst/>
              <a:rect l="l" t="t" r="r" b="b"/>
              <a:pathLst>
                <a:path w="1913" h="3746" fill="none" extrusionOk="0">
                  <a:moveTo>
                    <a:pt x="1912" y="3483"/>
                  </a:moveTo>
                  <a:cubicBezTo>
                    <a:pt x="1153" y="3745"/>
                    <a:pt x="394" y="3483"/>
                    <a:pt x="210" y="2881"/>
                  </a:cubicBezTo>
                  <a:cubicBezTo>
                    <a:pt x="1" y="2253"/>
                    <a:pt x="446" y="1546"/>
                    <a:pt x="1205" y="1284"/>
                  </a:cubicBezTo>
                  <a:lnTo>
                    <a:pt x="1022" y="1"/>
                  </a:ln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68"/>
          <p:cNvSpPr txBox="1">
            <a:spLocks noGrp="1"/>
          </p:cNvSpPr>
          <p:nvPr>
            <p:ph type="title"/>
          </p:nvPr>
        </p:nvSpPr>
        <p:spPr>
          <a:xfrm>
            <a:off x="53695" y="104068"/>
            <a:ext cx="877132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Choose the best option A, B, C or D to indicate the correct answer to each of the following questions.</a:t>
            </a:r>
            <a:endParaRPr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AF8F4A-DF5B-4E47-F48C-A692D3DAE132}"/>
              </a:ext>
            </a:extLst>
          </p:cNvPr>
          <p:cNvSpPr txBox="1"/>
          <p:nvPr/>
        </p:nvSpPr>
        <p:spPr>
          <a:xfrm>
            <a:off x="1041990" y="978080"/>
            <a:ext cx="8491870" cy="390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A: ___________ can I buy some beef? B: At the supermarket.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What		B. Who 		C. When 		D. Where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My friend likes cartoons, ___________ she doesn’t like talent shows.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and		 B. so	 	C. but		 D. because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A: ___________ do you play badminton? B: Twice a week.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How often 	B. When		C. How much 	D. Why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programme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boring, ___________ he doesn’t want to watch it.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so	 	B. but	 	C. because 	D. and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A: ___________ </a:t>
            </a:r>
            <a:r>
              <a:rPr lang="en-US" sz="18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programme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does your sister often watch? B: Films.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Who 		B. What 		C. When		D. How many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A40A66-E4DE-2F90-7F0A-010279DB2E92}"/>
              </a:ext>
            </a:extLst>
          </p:cNvPr>
          <p:cNvCxnSpPr>
            <a:cxnSpLocks/>
          </p:cNvCxnSpPr>
          <p:nvPr/>
        </p:nvCxnSpPr>
        <p:spPr>
          <a:xfrm>
            <a:off x="5174512" y="1332614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882FDC-232C-F45E-60B7-1C53535E1E9C}"/>
              </a:ext>
            </a:extLst>
          </p:cNvPr>
          <p:cNvCxnSpPr>
            <a:cxnSpLocks/>
          </p:cNvCxnSpPr>
          <p:nvPr/>
        </p:nvCxnSpPr>
        <p:spPr>
          <a:xfrm>
            <a:off x="2300177" y="2101703"/>
            <a:ext cx="12865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A6D2D7-DB65-7B2C-778B-49434BA1CF46}"/>
              </a:ext>
            </a:extLst>
          </p:cNvPr>
          <p:cNvCxnSpPr>
            <a:cxnSpLocks/>
          </p:cNvCxnSpPr>
          <p:nvPr/>
        </p:nvCxnSpPr>
        <p:spPr>
          <a:xfrm>
            <a:off x="5426149" y="2101703"/>
            <a:ext cx="22222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892AC4-2252-9F3B-0828-647FC9A819C4}"/>
              </a:ext>
            </a:extLst>
          </p:cNvPr>
          <p:cNvCxnSpPr>
            <a:cxnSpLocks/>
          </p:cNvCxnSpPr>
          <p:nvPr/>
        </p:nvCxnSpPr>
        <p:spPr>
          <a:xfrm>
            <a:off x="5468678" y="2853072"/>
            <a:ext cx="12652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4" name="Straight Connector 3593">
            <a:extLst>
              <a:ext uri="{FF2B5EF4-FFF2-40B4-BE49-F238E27FC236}">
                <a16:creationId xmlns:a16="http://schemas.microsoft.com/office/drawing/2014/main" id="{EC856C5C-EC2C-E5F1-781A-56B2652373AC}"/>
              </a:ext>
            </a:extLst>
          </p:cNvPr>
          <p:cNvCxnSpPr>
            <a:cxnSpLocks/>
          </p:cNvCxnSpPr>
          <p:nvPr/>
        </p:nvCxnSpPr>
        <p:spPr>
          <a:xfrm>
            <a:off x="1772092" y="3611527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5" name="Straight Connector 3594">
            <a:extLst>
              <a:ext uri="{FF2B5EF4-FFF2-40B4-BE49-F238E27FC236}">
                <a16:creationId xmlns:a16="http://schemas.microsoft.com/office/drawing/2014/main" id="{24336363-ED3C-BDF0-70E7-A27D7B05949B}"/>
              </a:ext>
            </a:extLst>
          </p:cNvPr>
          <p:cNvCxnSpPr>
            <a:cxnSpLocks/>
          </p:cNvCxnSpPr>
          <p:nvPr/>
        </p:nvCxnSpPr>
        <p:spPr>
          <a:xfrm>
            <a:off x="5419062" y="3618615"/>
            <a:ext cx="22222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7" name="Straight Connector 3596">
            <a:extLst>
              <a:ext uri="{FF2B5EF4-FFF2-40B4-BE49-F238E27FC236}">
                <a16:creationId xmlns:a16="http://schemas.microsoft.com/office/drawing/2014/main" id="{A5BFE898-9E8F-7E36-1FAB-7EEA094CF245}"/>
              </a:ext>
            </a:extLst>
          </p:cNvPr>
          <p:cNvCxnSpPr>
            <a:cxnSpLocks/>
          </p:cNvCxnSpPr>
          <p:nvPr/>
        </p:nvCxnSpPr>
        <p:spPr>
          <a:xfrm>
            <a:off x="7091916" y="4362893"/>
            <a:ext cx="5493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99" name="Oval 3598">
            <a:extLst>
              <a:ext uri="{FF2B5EF4-FFF2-40B4-BE49-F238E27FC236}">
                <a16:creationId xmlns:a16="http://schemas.microsoft.com/office/drawing/2014/main" id="{8B5EA91C-DCCC-340D-41D7-C7F4AB54508D}"/>
              </a:ext>
            </a:extLst>
          </p:cNvPr>
          <p:cNvSpPr/>
          <p:nvPr/>
        </p:nvSpPr>
        <p:spPr>
          <a:xfrm>
            <a:off x="6508899" y="1447636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0" name="Oval 3599">
            <a:extLst>
              <a:ext uri="{FF2B5EF4-FFF2-40B4-BE49-F238E27FC236}">
                <a16:creationId xmlns:a16="http://schemas.microsoft.com/office/drawing/2014/main" id="{4D55C101-2594-62D3-B1DD-444DA7A6B4E6}"/>
              </a:ext>
            </a:extLst>
          </p:cNvPr>
          <p:cNvSpPr/>
          <p:nvPr/>
        </p:nvSpPr>
        <p:spPr>
          <a:xfrm>
            <a:off x="4675120" y="2202478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1" name="Oval 3600">
            <a:extLst>
              <a:ext uri="{FF2B5EF4-FFF2-40B4-BE49-F238E27FC236}">
                <a16:creationId xmlns:a16="http://schemas.microsoft.com/office/drawing/2014/main" id="{D89975E8-D97B-7893-6C58-A7A6919EE558}"/>
              </a:ext>
            </a:extLst>
          </p:cNvPr>
          <p:cNvSpPr/>
          <p:nvPr/>
        </p:nvSpPr>
        <p:spPr>
          <a:xfrm>
            <a:off x="1027814" y="2972745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2" name="Oval 3601">
            <a:extLst>
              <a:ext uri="{FF2B5EF4-FFF2-40B4-BE49-F238E27FC236}">
                <a16:creationId xmlns:a16="http://schemas.microsoft.com/office/drawing/2014/main" id="{1D4669F0-E5D3-8BD8-42BD-55F0A5EFD78B}"/>
              </a:ext>
            </a:extLst>
          </p:cNvPr>
          <p:cNvSpPr/>
          <p:nvPr/>
        </p:nvSpPr>
        <p:spPr>
          <a:xfrm>
            <a:off x="1027814" y="3723605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3" name="Oval 3602">
            <a:extLst>
              <a:ext uri="{FF2B5EF4-FFF2-40B4-BE49-F238E27FC236}">
                <a16:creationId xmlns:a16="http://schemas.microsoft.com/office/drawing/2014/main" id="{DCB98B77-3C4C-D68C-6123-C5C7C169E689}"/>
              </a:ext>
            </a:extLst>
          </p:cNvPr>
          <p:cNvSpPr/>
          <p:nvPr/>
        </p:nvSpPr>
        <p:spPr>
          <a:xfrm>
            <a:off x="2839230" y="4498928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9" grpId="0" animBg="1"/>
      <p:bldP spid="3600" grpId="0" animBg="1"/>
      <p:bldP spid="3601" grpId="0" animBg="1"/>
      <p:bldP spid="3602" grpId="0" animBg="1"/>
      <p:bldP spid="36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A9DC4-35A2-8A1E-B460-C11F3331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1" y="193485"/>
            <a:ext cx="8221634" cy="661168"/>
          </a:xfrm>
        </p:spPr>
        <p:txBody>
          <a:bodyPr/>
          <a:lstStyle/>
          <a:p>
            <a:r>
              <a:rPr lang="en-US" sz="2000" dirty="0"/>
              <a:t>Choose the best option A, B, C or D to indicate the underlined part that needs correction in each of the following questions.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71876-A538-CCF0-3E4C-BB99C911087B}"/>
              </a:ext>
            </a:extLst>
          </p:cNvPr>
          <p:cNvSpPr txBox="1"/>
          <p:nvPr/>
        </p:nvSpPr>
        <p:spPr>
          <a:xfrm>
            <a:off x="659219" y="1086613"/>
            <a:ext cx="7953154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964565" algn="l"/>
              </a:tabLst>
            </a:pP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How many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homework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do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you have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 do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today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964565" algn="l"/>
              </a:tabLst>
            </a:pP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ow many		B. do		C. to do		D. today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Sometimes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they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listen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 music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so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sometimes they read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books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they			B. to music	C. so		D. books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Her son can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speak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English well,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he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can’t write any English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words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speak			B. and		C. he		D. works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4FB807-F0A9-89D0-F840-DE131BE93959}"/>
              </a:ext>
            </a:extLst>
          </p:cNvPr>
          <p:cNvSpPr/>
          <p:nvPr/>
        </p:nvSpPr>
        <p:spPr>
          <a:xfrm>
            <a:off x="628800" y="1836413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3FAAE-4F9F-92AB-DB57-9D90DF9FA44E}"/>
              </a:ext>
            </a:extLst>
          </p:cNvPr>
          <p:cNvSpPr txBox="1"/>
          <p:nvPr/>
        </p:nvSpPr>
        <p:spPr>
          <a:xfrm>
            <a:off x="5660575" y="1313543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Homework: DT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B0BF0-961D-4DE5-F312-944242A0CDAB}"/>
              </a:ext>
            </a:extLst>
          </p:cNvPr>
          <p:cNvSpPr txBox="1"/>
          <p:nvPr/>
        </p:nvSpPr>
        <p:spPr>
          <a:xfrm>
            <a:off x="2002975" y="1850927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How much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45E113-BCBD-311E-3128-F55DDF05B0DA}"/>
              </a:ext>
            </a:extLst>
          </p:cNvPr>
          <p:cNvSpPr/>
          <p:nvPr/>
        </p:nvSpPr>
        <p:spPr>
          <a:xfrm>
            <a:off x="5208057" y="2946756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79041-38F5-B93A-FB98-B129591E60C6}"/>
              </a:ext>
            </a:extLst>
          </p:cNvPr>
          <p:cNvSpPr txBox="1"/>
          <p:nvPr/>
        </p:nvSpPr>
        <p:spPr>
          <a:xfrm>
            <a:off x="5854465" y="294718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and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C7DE75-6B36-4D6A-AFA7-E7A995231CA4}"/>
              </a:ext>
            </a:extLst>
          </p:cNvPr>
          <p:cNvSpPr/>
          <p:nvPr/>
        </p:nvSpPr>
        <p:spPr>
          <a:xfrm>
            <a:off x="3364743" y="4042373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B4D4D-F054-628C-5222-A7D195BEB0F2}"/>
              </a:ext>
            </a:extLst>
          </p:cNvPr>
          <p:cNvSpPr txBox="1"/>
          <p:nvPr/>
        </p:nvSpPr>
        <p:spPr>
          <a:xfrm>
            <a:off x="4279891" y="402060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but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2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ED3068B-B1B0-7EAF-9644-C47B9A6A4B98}"/>
              </a:ext>
            </a:extLst>
          </p:cNvPr>
          <p:cNvSpPr txBox="1"/>
          <p:nvPr/>
        </p:nvSpPr>
        <p:spPr>
          <a:xfrm>
            <a:off x="439479" y="1476469"/>
            <a:ext cx="8052391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What time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does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Jane watch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her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favourite film?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On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Fridays.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What time		B. does		C. her		D. On</a:t>
            </a:r>
          </a:p>
          <a:p>
            <a:pPr algn="just">
              <a:lnSpc>
                <a:spcPct val="150000"/>
              </a:lnSpc>
              <a:tabLst>
                <a:tab pos="266700" algn="l"/>
                <a:tab pos="1422400" algn="l"/>
                <a:tab pos="2755900" algn="l"/>
                <a:tab pos="41783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5. 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 feels </a:t>
            </a:r>
            <a:r>
              <a:rPr lang="vi-VN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always </a:t>
            </a:r>
            <a:r>
              <a:rPr lang="vi-VN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wears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coat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cold			B. but		C. she		D. wears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6. 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Why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do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they like 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science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programme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at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weekends? </a:t>
            </a:r>
            <a:r>
              <a:rPr lang="vi-VN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So</a:t>
            </a: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they can know about new inventions.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do			B. science	C. at		D. So</a:t>
            </a:r>
          </a:p>
        </p:txBody>
      </p:sp>
      <p:sp>
        <p:nvSpPr>
          <p:cNvPr id="23" name="Title 7">
            <a:extLst>
              <a:ext uri="{FF2B5EF4-FFF2-40B4-BE49-F238E27FC236}">
                <a16:creationId xmlns:a16="http://schemas.microsoft.com/office/drawing/2014/main" id="{C4D5A00C-1BC9-1339-5A18-A213DED4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1" y="257279"/>
            <a:ext cx="8221634" cy="661168"/>
          </a:xfrm>
        </p:spPr>
        <p:txBody>
          <a:bodyPr/>
          <a:lstStyle/>
          <a:p>
            <a:r>
              <a:rPr lang="en-US" sz="2000" dirty="0"/>
              <a:t>Choose the best option A, B, C or D to indicate the underlined part that needs correction in each of the following questions.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D855A3-1191-B9E0-6F20-5AF16DE6949E}"/>
              </a:ext>
            </a:extLst>
          </p:cNvPr>
          <p:cNvCxnSpPr>
            <a:cxnSpLocks/>
          </p:cNvCxnSpPr>
          <p:nvPr/>
        </p:nvCxnSpPr>
        <p:spPr>
          <a:xfrm>
            <a:off x="5142107" y="1895130"/>
            <a:ext cx="10192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0687D6B-5792-746A-8095-17018DBD09F7}"/>
              </a:ext>
            </a:extLst>
          </p:cNvPr>
          <p:cNvSpPr/>
          <p:nvPr/>
        </p:nvSpPr>
        <p:spPr>
          <a:xfrm>
            <a:off x="421307" y="1989471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FDDDE1-30D0-01FA-99BA-DF1A418F6F92}"/>
              </a:ext>
            </a:extLst>
          </p:cNvPr>
          <p:cNvSpPr txBox="1"/>
          <p:nvPr/>
        </p:nvSpPr>
        <p:spPr>
          <a:xfrm>
            <a:off x="1843318" y="1998167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When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9F5C57-0553-706C-84A8-BD2469D78AD1}"/>
              </a:ext>
            </a:extLst>
          </p:cNvPr>
          <p:cNvSpPr/>
          <p:nvPr/>
        </p:nvSpPr>
        <p:spPr>
          <a:xfrm>
            <a:off x="3149992" y="2831300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D1ABE9-FBCB-EFA6-AC7D-E0EEB03BE666}"/>
              </a:ext>
            </a:extLst>
          </p:cNvPr>
          <p:cNvSpPr txBox="1"/>
          <p:nvPr/>
        </p:nvSpPr>
        <p:spPr>
          <a:xfrm>
            <a:off x="3810004" y="28099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although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DBF97D-AADA-06F5-7D3B-4161A93AACFC}"/>
              </a:ext>
            </a:extLst>
          </p:cNvPr>
          <p:cNvSpPr/>
          <p:nvPr/>
        </p:nvSpPr>
        <p:spPr>
          <a:xfrm>
            <a:off x="6822107" y="4057316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4CDAC0-0CC9-E4C7-2BEA-EECE38E22072}"/>
              </a:ext>
            </a:extLst>
          </p:cNvPr>
          <p:cNvSpPr txBox="1"/>
          <p:nvPr/>
        </p:nvSpPr>
        <p:spPr>
          <a:xfrm>
            <a:off x="7467043" y="402229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Because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A8229C-6341-9E61-4600-3A2A2818FB7A}"/>
              </a:ext>
            </a:extLst>
          </p:cNvPr>
          <p:cNvCxnSpPr>
            <a:cxnSpLocks/>
          </p:cNvCxnSpPr>
          <p:nvPr/>
        </p:nvCxnSpPr>
        <p:spPr>
          <a:xfrm>
            <a:off x="763722" y="3506217"/>
            <a:ext cx="4119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14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40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Fill in the blank with What, Where, When, Why, Who, How, How far.</a:t>
            </a: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4B0A2-ADB9-2366-8D59-D7805E3718BB}"/>
              </a:ext>
            </a:extLst>
          </p:cNvPr>
          <p:cNvSpPr txBox="1"/>
          <p:nvPr/>
        </p:nvSpPr>
        <p:spPr>
          <a:xfrm>
            <a:off x="1127046" y="1568613"/>
            <a:ext cx="7953154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your family name? - It’s Nguyen.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old are you? - I’m thirteen.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do you live? - On Nguyen Trai Street.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do you live with? - My parents.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it from your house to school? - About three kilometers.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do you go to school? - At half past six.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7.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are you late? - Because I miss the bus.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6874F4-6995-4C68-072D-47BE712DDCFD}"/>
              </a:ext>
            </a:extLst>
          </p:cNvPr>
          <p:cNvSpPr txBox="1"/>
          <p:nvPr/>
        </p:nvSpPr>
        <p:spPr>
          <a:xfrm>
            <a:off x="1516743" y="166295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72839-0E9F-9F77-EFBF-30445F2602F1}"/>
              </a:ext>
            </a:extLst>
          </p:cNvPr>
          <p:cNvSpPr txBox="1"/>
          <p:nvPr/>
        </p:nvSpPr>
        <p:spPr>
          <a:xfrm>
            <a:off x="1516743" y="206045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A31CC-62B4-C3DA-1439-DA9A77924CA7}"/>
              </a:ext>
            </a:extLst>
          </p:cNvPr>
          <p:cNvSpPr txBox="1"/>
          <p:nvPr/>
        </p:nvSpPr>
        <p:spPr>
          <a:xfrm>
            <a:off x="1524000" y="24869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DEA6F-ED60-A7F5-23B3-7A2815551D84}"/>
              </a:ext>
            </a:extLst>
          </p:cNvPr>
          <p:cNvSpPr txBox="1"/>
          <p:nvPr/>
        </p:nvSpPr>
        <p:spPr>
          <a:xfrm>
            <a:off x="1524000" y="289728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3FA3E6-2107-A58F-F495-D7E63856F435}"/>
              </a:ext>
            </a:extLst>
          </p:cNvPr>
          <p:cNvSpPr txBox="1"/>
          <p:nvPr/>
        </p:nvSpPr>
        <p:spPr>
          <a:xfrm>
            <a:off x="1524000" y="3307592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far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62EE9-7973-0EB0-72C4-6CD53E1AB46B}"/>
              </a:ext>
            </a:extLst>
          </p:cNvPr>
          <p:cNvSpPr txBox="1"/>
          <p:nvPr/>
        </p:nvSpPr>
        <p:spPr>
          <a:xfrm>
            <a:off x="1524000" y="372183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E376F1-915D-E5FF-705D-B5B1B945EC99}"/>
              </a:ext>
            </a:extLst>
          </p:cNvPr>
          <p:cNvSpPr txBox="1"/>
          <p:nvPr/>
        </p:nvSpPr>
        <p:spPr>
          <a:xfrm>
            <a:off x="1524000" y="413618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9765F4-AA19-27FC-EFED-E4BA9E85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2924"/>
            <a:ext cx="7704000" cy="592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chemeClr val="tx1"/>
                </a:solidFill>
              </a:rPr>
              <a:t>but, and, so, because, although </a:t>
            </a:r>
            <a:r>
              <a:rPr lang="en-US" dirty="0"/>
              <a:t>to complete sentences.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AC590-50E3-E9B0-AEA8-FC0C112E3987}"/>
              </a:ext>
            </a:extLst>
          </p:cNvPr>
          <p:cNvSpPr txBox="1"/>
          <p:nvPr/>
        </p:nvSpPr>
        <p:spPr>
          <a:xfrm>
            <a:off x="6080" y="1518502"/>
            <a:ext cx="7592150" cy="34503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Children love cartoons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they make them feel happy.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       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the newsreader speaks really fast; my father can hear everything.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8600" algn="l"/>
                <a:tab pos="54864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The animal </a:t>
            </a:r>
            <a:r>
              <a:rPr lang="en-US" sz="18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programme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late ____________ I can’t wait for it.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Some game shows are popular;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       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 never watch them?</a:t>
            </a:r>
            <a:endParaRPr lang="en-US" sz="18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My sister is a weatherwoman, _________ my father is a newsreader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I stayed at home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was ill.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My brother loves mountain-climbing very much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am not.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09342-EB6D-0889-73C7-D44BDF0819F9}"/>
              </a:ext>
            </a:extLst>
          </p:cNvPr>
          <p:cNvSpPr/>
          <p:nvPr/>
        </p:nvSpPr>
        <p:spPr>
          <a:xfrm>
            <a:off x="6749650" y="1901375"/>
            <a:ext cx="2271486" cy="1567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And: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So: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Because: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Although: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D65E60-9B46-AD65-74CD-A1048D80B45F}"/>
              </a:ext>
            </a:extLst>
          </p:cNvPr>
          <p:cNvSpPr txBox="1"/>
          <p:nvPr/>
        </p:nvSpPr>
        <p:spPr>
          <a:xfrm>
            <a:off x="2608521" y="161614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1E0E3C-0F75-3CFA-5DA8-FEE25CA9B071}"/>
              </a:ext>
            </a:extLst>
          </p:cNvPr>
          <p:cNvSpPr txBox="1"/>
          <p:nvPr/>
        </p:nvSpPr>
        <p:spPr>
          <a:xfrm>
            <a:off x="404037" y="2041453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548C1E-A7F7-C890-2FF1-E9EA0C16914F}"/>
              </a:ext>
            </a:extLst>
          </p:cNvPr>
          <p:cNvSpPr txBox="1"/>
          <p:nvPr/>
        </p:nvSpPr>
        <p:spPr>
          <a:xfrm>
            <a:off x="3284923" y="28424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3A96FC-4C8E-A3F9-8F6C-9E4156C691C8}"/>
              </a:ext>
            </a:extLst>
          </p:cNvPr>
          <p:cNvSpPr txBox="1"/>
          <p:nvPr/>
        </p:nvSpPr>
        <p:spPr>
          <a:xfrm>
            <a:off x="3284923" y="326203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812E02-67BC-E74B-83C7-B564A5D36649}"/>
              </a:ext>
            </a:extLst>
          </p:cNvPr>
          <p:cNvSpPr txBox="1"/>
          <p:nvPr/>
        </p:nvSpPr>
        <p:spPr>
          <a:xfrm>
            <a:off x="3319331" y="368163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4D2E2-ADD0-9C89-3234-87D27CF35AC2}"/>
              </a:ext>
            </a:extLst>
          </p:cNvPr>
          <p:cNvSpPr txBox="1"/>
          <p:nvPr/>
        </p:nvSpPr>
        <p:spPr>
          <a:xfrm>
            <a:off x="2458198" y="411056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F6ED06-BFAC-36C6-BB69-5105D81F398D}"/>
              </a:ext>
            </a:extLst>
          </p:cNvPr>
          <p:cNvSpPr txBox="1"/>
          <p:nvPr/>
        </p:nvSpPr>
        <p:spPr>
          <a:xfrm>
            <a:off x="5329918" y="4554447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</a:p>
        </p:txBody>
      </p:sp>
    </p:spTree>
    <p:extLst>
      <p:ext uri="{BB962C8B-B14F-4D97-AF65-F5344CB8AC3E}">
        <p14:creationId xmlns:p14="http://schemas.microsoft.com/office/powerpoint/2010/main" val="278175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49"/>
          <p:cNvSpPr txBox="1">
            <a:spLocks noGrp="1"/>
          </p:cNvSpPr>
          <p:nvPr>
            <p:ph type="title"/>
          </p:nvPr>
        </p:nvSpPr>
        <p:spPr>
          <a:xfrm>
            <a:off x="1379100" y="1460850"/>
            <a:ext cx="63858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2619" name="Google Shape;2619;p49"/>
          <p:cNvGrpSpPr/>
          <p:nvPr/>
        </p:nvGrpSpPr>
        <p:grpSpPr>
          <a:xfrm>
            <a:off x="7631521" y="281216"/>
            <a:ext cx="1580217" cy="1464343"/>
            <a:chOff x="5935350" y="2447325"/>
            <a:chExt cx="1420675" cy="1316500"/>
          </a:xfrm>
        </p:grpSpPr>
        <p:sp>
          <p:nvSpPr>
            <p:cNvPr id="2620" name="Google Shape;2620;p49"/>
            <p:cNvSpPr/>
            <p:nvPr/>
          </p:nvSpPr>
          <p:spPr>
            <a:xfrm>
              <a:off x="6610525" y="3069400"/>
              <a:ext cx="745500" cy="694425"/>
            </a:xfrm>
            <a:custGeom>
              <a:avLst/>
              <a:gdLst/>
              <a:ahLst/>
              <a:cxnLst/>
              <a:rect l="l" t="t" r="r" b="b"/>
              <a:pathLst>
                <a:path w="29820" h="27777" fill="none" extrusionOk="0">
                  <a:moveTo>
                    <a:pt x="159" y="0"/>
                  </a:moveTo>
                  <a:cubicBezTo>
                    <a:pt x="159" y="0"/>
                    <a:pt x="0" y="4563"/>
                    <a:pt x="6977" y="10214"/>
                  </a:cubicBezTo>
                  <a:cubicBezTo>
                    <a:pt x="11408" y="13769"/>
                    <a:pt x="17430" y="13238"/>
                    <a:pt x="20561" y="18571"/>
                  </a:cubicBezTo>
                  <a:cubicBezTo>
                    <a:pt x="23691" y="23877"/>
                    <a:pt x="28679" y="27777"/>
                    <a:pt x="29819" y="271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5935350" y="2447325"/>
              <a:ext cx="772025" cy="695000"/>
            </a:xfrm>
            <a:custGeom>
              <a:avLst/>
              <a:gdLst/>
              <a:ahLst/>
              <a:cxnLst/>
              <a:rect l="l" t="t" r="r" b="b"/>
              <a:pathLst>
                <a:path w="30881" h="27800" extrusionOk="0">
                  <a:moveTo>
                    <a:pt x="14173" y="0"/>
                  </a:moveTo>
                  <a:cubicBezTo>
                    <a:pt x="10840" y="0"/>
                    <a:pt x="7605" y="1201"/>
                    <a:pt x="5173" y="3633"/>
                  </a:cubicBezTo>
                  <a:cubicBezTo>
                    <a:pt x="0" y="8806"/>
                    <a:pt x="398" y="17614"/>
                    <a:pt x="6075" y="23265"/>
                  </a:cubicBezTo>
                  <a:cubicBezTo>
                    <a:pt x="9084" y="26273"/>
                    <a:pt x="12964" y="27799"/>
                    <a:pt x="16717" y="27799"/>
                  </a:cubicBezTo>
                  <a:cubicBezTo>
                    <a:pt x="20046" y="27799"/>
                    <a:pt x="23275" y="26599"/>
                    <a:pt x="25707" y="24167"/>
                  </a:cubicBezTo>
                  <a:cubicBezTo>
                    <a:pt x="30880" y="18994"/>
                    <a:pt x="30482" y="10186"/>
                    <a:pt x="24805" y="4535"/>
                  </a:cubicBezTo>
                  <a:cubicBezTo>
                    <a:pt x="21811" y="1526"/>
                    <a:pt x="17930" y="0"/>
                    <a:pt x="14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6204625" y="2674775"/>
              <a:ext cx="104150" cy="97225"/>
            </a:xfrm>
            <a:custGeom>
              <a:avLst/>
              <a:gdLst/>
              <a:ahLst/>
              <a:cxnLst/>
              <a:rect l="l" t="t" r="r" b="b"/>
              <a:pathLst>
                <a:path w="4166" h="3889" extrusionOk="0">
                  <a:moveTo>
                    <a:pt x="3184" y="0"/>
                  </a:moveTo>
                  <a:lnTo>
                    <a:pt x="0" y="3157"/>
                  </a:lnTo>
                  <a:cubicBezTo>
                    <a:pt x="485" y="3642"/>
                    <a:pt x="1121" y="3888"/>
                    <a:pt x="1744" y="3888"/>
                  </a:cubicBezTo>
                  <a:cubicBezTo>
                    <a:pt x="2313" y="3888"/>
                    <a:pt x="2871" y="3682"/>
                    <a:pt x="3290" y="3263"/>
                  </a:cubicBezTo>
                  <a:cubicBezTo>
                    <a:pt x="4165" y="2388"/>
                    <a:pt x="4112" y="929"/>
                    <a:pt x="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6294150" y="2531500"/>
              <a:ext cx="139975" cy="139975"/>
            </a:xfrm>
            <a:custGeom>
              <a:avLst/>
              <a:gdLst/>
              <a:ahLst/>
              <a:cxnLst/>
              <a:rect l="l" t="t" r="r" b="b"/>
              <a:pathLst>
                <a:path w="5599" h="5599" fill="none" extrusionOk="0">
                  <a:moveTo>
                    <a:pt x="5598" y="2017"/>
                  </a:moveTo>
                  <a:cubicBezTo>
                    <a:pt x="4113" y="452"/>
                    <a:pt x="2070" y="1"/>
                    <a:pt x="1035" y="982"/>
                  </a:cubicBezTo>
                  <a:cubicBezTo>
                    <a:pt x="1" y="1990"/>
                    <a:pt x="345" y="4060"/>
                    <a:pt x="1831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6058025" y="2755675"/>
              <a:ext cx="140650" cy="139975"/>
            </a:xfrm>
            <a:custGeom>
              <a:avLst/>
              <a:gdLst/>
              <a:ahLst/>
              <a:cxnLst/>
              <a:rect l="l" t="t" r="r" b="b"/>
              <a:pathLst>
                <a:path w="5626" h="5599" fill="none" extrusionOk="0">
                  <a:moveTo>
                    <a:pt x="5625" y="2017"/>
                  </a:moveTo>
                  <a:cubicBezTo>
                    <a:pt x="4140" y="478"/>
                    <a:pt x="2097" y="1"/>
                    <a:pt x="1062" y="1009"/>
                  </a:cubicBezTo>
                  <a:cubicBezTo>
                    <a:pt x="1" y="1990"/>
                    <a:pt x="372" y="4060"/>
                    <a:pt x="1858" y="5598"/>
                  </a:cubicBezTo>
                </a:path>
              </a:pathLst>
            </a:custGeom>
            <a:noFill/>
            <a:ln w="5975" cap="flat" cmpd="sng">
              <a:solidFill>
                <a:schemeClr val="dk1"/>
              </a:solidFill>
              <a:prstDash val="solid"/>
              <a:miter lim="26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6074625" y="2905575"/>
              <a:ext cx="106125" cy="105475"/>
            </a:xfrm>
            <a:custGeom>
              <a:avLst/>
              <a:gdLst/>
              <a:ahLst/>
              <a:cxnLst/>
              <a:rect l="l" t="t" r="r" b="b"/>
              <a:pathLst>
                <a:path w="4245" h="4219" extrusionOk="0">
                  <a:moveTo>
                    <a:pt x="2123" y="0"/>
                  </a:moveTo>
                  <a:cubicBezTo>
                    <a:pt x="955" y="0"/>
                    <a:pt x="0" y="955"/>
                    <a:pt x="0" y="2123"/>
                  </a:cubicBezTo>
                  <a:cubicBezTo>
                    <a:pt x="0" y="3290"/>
                    <a:pt x="955" y="4219"/>
                    <a:pt x="2123" y="4219"/>
                  </a:cubicBezTo>
                  <a:cubicBezTo>
                    <a:pt x="3290" y="4219"/>
                    <a:pt x="4245" y="3290"/>
                    <a:pt x="4245" y="2123"/>
                  </a:cubicBezTo>
                  <a:cubicBezTo>
                    <a:pt x="4245" y="955"/>
                    <a:pt x="3290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6430125" y="2544600"/>
              <a:ext cx="116750" cy="106325"/>
            </a:xfrm>
            <a:custGeom>
              <a:avLst/>
              <a:gdLst/>
              <a:ahLst/>
              <a:cxnLst/>
              <a:rect l="l" t="t" r="r" b="b"/>
              <a:pathLst>
                <a:path w="4670" h="4253" extrusionOk="0">
                  <a:moveTo>
                    <a:pt x="2338" y="1"/>
                  </a:moveTo>
                  <a:cubicBezTo>
                    <a:pt x="1797" y="1"/>
                    <a:pt x="1260" y="206"/>
                    <a:pt x="849" y="618"/>
                  </a:cubicBezTo>
                  <a:cubicBezTo>
                    <a:pt x="0" y="1466"/>
                    <a:pt x="0" y="2793"/>
                    <a:pt x="849" y="3615"/>
                  </a:cubicBezTo>
                  <a:cubicBezTo>
                    <a:pt x="1260" y="4040"/>
                    <a:pt x="1797" y="4252"/>
                    <a:pt x="2338" y="4252"/>
                  </a:cubicBezTo>
                  <a:cubicBezTo>
                    <a:pt x="2879" y="4252"/>
                    <a:pt x="3422" y="4040"/>
                    <a:pt x="3847" y="3615"/>
                  </a:cubicBezTo>
                  <a:cubicBezTo>
                    <a:pt x="4669" y="2793"/>
                    <a:pt x="4669" y="1466"/>
                    <a:pt x="3847" y="618"/>
                  </a:cubicBezTo>
                  <a:cubicBezTo>
                    <a:pt x="3422" y="206"/>
                    <a:pt x="2879" y="1"/>
                    <a:pt x="2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5997675" y="2564000"/>
              <a:ext cx="92875" cy="254050"/>
            </a:xfrm>
            <a:custGeom>
              <a:avLst/>
              <a:gdLst/>
              <a:ahLst/>
              <a:cxnLst/>
              <a:rect l="l" t="t" r="r" b="b"/>
              <a:pathLst>
                <a:path w="3715" h="10162" fill="none" extrusionOk="0">
                  <a:moveTo>
                    <a:pt x="611" y="10161"/>
                  </a:moveTo>
                  <a:cubicBezTo>
                    <a:pt x="1" y="6474"/>
                    <a:pt x="1009" y="2680"/>
                    <a:pt x="3715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6018900" y="2845875"/>
              <a:ext cx="11975" cy="36500"/>
            </a:xfrm>
            <a:custGeom>
              <a:avLst/>
              <a:gdLst/>
              <a:ahLst/>
              <a:cxnLst/>
              <a:rect l="l" t="t" r="r" b="b"/>
              <a:pathLst>
                <a:path w="479" h="1460" fill="none" extrusionOk="0">
                  <a:moveTo>
                    <a:pt x="478" y="1460"/>
                  </a:moveTo>
                  <a:cubicBezTo>
                    <a:pt x="293" y="982"/>
                    <a:pt x="133" y="505"/>
                    <a:pt x="1" y="1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6552150" y="2831300"/>
              <a:ext cx="81600" cy="194350"/>
            </a:xfrm>
            <a:custGeom>
              <a:avLst/>
              <a:gdLst/>
              <a:ahLst/>
              <a:cxnLst/>
              <a:rect l="l" t="t" r="r" b="b"/>
              <a:pathLst>
                <a:path w="3264" h="7774" fill="none" extrusionOk="0">
                  <a:moveTo>
                    <a:pt x="3264" y="0"/>
                  </a:moveTo>
                  <a:cubicBezTo>
                    <a:pt x="3237" y="1804"/>
                    <a:pt x="2786" y="3582"/>
                    <a:pt x="1937" y="5173"/>
                  </a:cubicBezTo>
                  <a:cubicBezTo>
                    <a:pt x="1433" y="6102"/>
                    <a:pt x="796" y="6977"/>
                    <a:pt x="1" y="7773"/>
                  </a:cubicBezTo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6552825" y="3026275"/>
              <a:ext cx="128025" cy="122475"/>
            </a:xfrm>
            <a:custGeom>
              <a:avLst/>
              <a:gdLst/>
              <a:ahLst/>
              <a:cxnLst/>
              <a:rect l="l" t="t" r="r" b="b"/>
              <a:pathLst>
                <a:path w="5121" h="4899" extrusionOk="0">
                  <a:moveTo>
                    <a:pt x="1724" y="1"/>
                  </a:moveTo>
                  <a:lnTo>
                    <a:pt x="0" y="1725"/>
                  </a:lnTo>
                  <a:lnTo>
                    <a:pt x="1141" y="4166"/>
                  </a:lnTo>
                  <a:cubicBezTo>
                    <a:pt x="1344" y="4609"/>
                    <a:pt x="1792" y="4899"/>
                    <a:pt x="2180" y="4899"/>
                  </a:cubicBezTo>
                  <a:cubicBezTo>
                    <a:pt x="2348" y="4899"/>
                    <a:pt x="2506" y="4844"/>
                    <a:pt x="2626" y="4723"/>
                  </a:cubicBezTo>
                  <a:lnTo>
                    <a:pt x="3555" y="3794"/>
                  </a:lnTo>
                  <a:lnTo>
                    <a:pt x="3794" y="3556"/>
                  </a:lnTo>
                  <a:lnTo>
                    <a:pt x="4722" y="2627"/>
                  </a:lnTo>
                  <a:cubicBezTo>
                    <a:pt x="5120" y="2229"/>
                    <a:pt x="4802" y="1433"/>
                    <a:pt x="4165" y="1142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6542200" y="3016325"/>
              <a:ext cx="65025" cy="65025"/>
            </a:xfrm>
            <a:custGeom>
              <a:avLst/>
              <a:gdLst/>
              <a:ahLst/>
              <a:cxnLst/>
              <a:rect l="l" t="t" r="r" b="b"/>
              <a:pathLst>
                <a:path w="2601" h="2601" fill="none" extrusionOk="0">
                  <a:moveTo>
                    <a:pt x="1" y="2601"/>
                  </a:moveTo>
                  <a:cubicBezTo>
                    <a:pt x="1" y="2601"/>
                    <a:pt x="1221" y="2097"/>
                    <a:pt x="2600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6555475" y="3025625"/>
              <a:ext cx="59050" cy="77625"/>
            </a:xfrm>
            <a:custGeom>
              <a:avLst/>
              <a:gdLst/>
              <a:ahLst/>
              <a:cxnLst/>
              <a:rect l="l" t="t" r="r" b="b"/>
              <a:pathLst>
                <a:path w="2362" h="3105" fill="none" extrusionOk="0">
                  <a:moveTo>
                    <a:pt x="0" y="3104"/>
                  </a:moveTo>
                  <a:cubicBezTo>
                    <a:pt x="0" y="3104"/>
                    <a:pt x="1061" y="2521"/>
                    <a:pt x="236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49"/>
          <p:cNvGrpSpPr/>
          <p:nvPr/>
        </p:nvGrpSpPr>
        <p:grpSpPr>
          <a:xfrm>
            <a:off x="482459" y="281216"/>
            <a:ext cx="904996" cy="1229333"/>
            <a:chOff x="1963650" y="2700700"/>
            <a:chExt cx="486400" cy="657925"/>
          </a:xfrm>
        </p:grpSpPr>
        <p:sp>
          <p:nvSpPr>
            <p:cNvPr id="2634" name="Google Shape;2634;p49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49"/>
          <p:cNvGrpSpPr/>
          <p:nvPr/>
        </p:nvGrpSpPr>
        <p:grpSpPr>
          <a:xfrm flipH="1">
            <a:off x="325580" y="3337335"/>
            <a:ext cx="1003229" cy="1930120"/>
            <a:chOff x="65814" y="1852596"/>
            <a:chExt cx="1313127" cy="2526336"/>
          </a:xfrm>
        </p:grpSpPr>
        <p:sp>
          <p:nvSpPr>
            <p:cNvPr id="2649" name="Google Shape;2649;p49"/>
            <p:cNvSpPr/>
            <p:nvPr/>
          </p:nvSpPr>
          <p:spPr>
            <a:xfrm rot="10800000">
              <a:off x="631391" y="3681069"/>
              <a:ext cx="747550" cy="697863"/>
            </a:xfrm>
            <a:custGeom>
              <a:avLst/>
              <a:gdLst/>
              <a:ahLst/>
              <a:cxnLst/>
              <a:rect l="l" t="t" r="r" b="b"/>
              <a:pathLst>
                <a:path w="23350" h="21798" extrusionOk="0">
                  <a:moveTo>
                    <a:pt x="20291" y="1"/>
                  </a:moveTo>
                  <a:cubicBezTo>
                    <a:pt x="20084" y="1"/>
                    <a:pt x="19872" y="23"/>
                    <a:pt x="19659" y="70"/>
                  </a:cubicBezTo>
                  <a:lnTo>
                    <a:pt x="14937" y="1051"/>
                  </a:lnTo>
                  <a:lnTo>
                    <a:pt x="7667" y="2563"/>
                  </a:lnTo>
                  <a:lnTo>
                    <a:pt x="2919" y="3572"/>
                  </a:lnTo>
                  <a:cubicBezTo>
                    <a:pt x="982" y="3969"/>
                    <a:pt x="0" y="6145"/>
                    <a:pt x="982" y="7843"/>
                  </a:cubicBezTo>
                  <a:cubicBezTo>
                    <a:pt x="5386" y="15589"/>
                    <a:pt x="12071" y="21797"/>
                    <a:pt x="12071" y="21797"/>
                  </a:cubicBezTo>
                  <a:lnTo>
                    <a:pt x="12098" y="21797"/>
                  </a:lnTo>
                  <a:lnTo>
                    <a:pt x="18014" y="20710"/>
                  </a:lnTo>
                  <a:lnTo>
                    <a:pt x="18571" y="20444"/>
                  </a:lnTo>
                  <a:cubicBezTo>
                    <a:pt x="18571" y="20444"/>
                    <a:pt x="22232" y="12088"/>
                    <a:pt x="23161" y="3200"/>
                  </a:cubicBezTo>
                  <a:cubicBezTo>
                    <a:pt x="23350" y="1453"/>
                    <a:pt x="21963" y="1"/>
                    <a:pt x="20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 rot="10800000">
              <a:off x="749558" y="4264574"/>
              <a:ext cx="535963" cy="112149"/>
            </a:xfrm>
            <a:custGeom>
              <a:avLst/>
              <a:gdLst/>
              <a:ahLst/>
              <a:cxnLst/>
              <a:rect l="l" t="t" r="r" b="b"/>
              <a:pathLst>
                <a:path w="16741" h="3503" fill="none" extrusionOk="0">
                  <a:moveTo>
                    <a:pt x="16741" y="1"/>
                  </a:moveTo>
                  <a:lnTo>
                    <a:pt x="12019" y="982"/>
                  </a:lnTo>
                  <a:lnTo>
                    <a:pt x="4749" y="2494"/>
                  </a:lnTo>
                  <a:lnTo>
                    <a:pt x="1" y="3503"/>
                  </a:ln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 rot="10800000">
              <a:off x="686713" y="3681069"/>
              <a:ext cx="509615" cy="332988"/>
            </a:xfrm>
            <a:custGeom>
              <a:avLst/>
              <a:gdLst/>
              <a:ahLst/>
              <a:cxnLst/>
              <a:rect l="l" t="t" r="r" b="b"/>
              <a:pathLst>
                <a:path w="15918" h="10401" fill="none" extrusionOk="0">
                  <a:moveTo>
                    <a:pt x="0" y="3370"/>
                  </a:moveTo>
                  <a:cubicBezTo>
                    <a:pt x="3343" y="7588"/>
                    <a:pt x="6394" y="10400"/>
                    <a:pt x="6394" y="10400"/>
                  </a:cubicBezTo>
                  <a:lnTo>
                    <a:pt x="12310" y="9313"/>
                  </a:lnTo>
                  <a:lnTo>
                    <a:pt x="12867" y="9047"/>
                  </a:lnTo>
                  <a:cubicBezTo>
                    <a:pt x="12867" y="9047"/>
                    <a:pt x="14538" y="5227"/>
                    <a:pt x="15918" y="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 rot="10800000">
              <a:off x="430209" y="1852596"/>
              <a:ext cx="471421" cy="1177063"/>
            </a:xfrm>
            <a:custGeom>
              <a:avLst/>
              <a:gdLst/>
              <a:ahLst/>
              <a:cxnLst/>
              <a:rect l="l" t="t" r="r" b="b"/>
              <a:pathLst>
                <a:path w="14725" h="36766" extrusionOk="0">
                  <a:moveTo>
                    <a:pt x="4405" y="0"/>
                  </a:moveTo>
                  <a:lnTo>
                    <a:pt x="1" y="1168"/>
                  </a:lnTo>
                  <a:cubicBezTo>
                    <a:pt x="1" y="1168"/>
                    <a:pt x="54" y="21463"/>
                    <a:pt x="1115" y="28334"/>
                  </a:cubicBezTo>
                  <a:cubicBezTo>
                    <a:pt x="1895" y="33259"/>
                    <a:pt x="4228" y="36766"/>
                    <a:pt x="6806" y="36766"/>
                  </a:cubicBezTo>
                  <a:cubicBezTo>
                    <a:pt x="7825" y="36766"/>
                    <a:pt x="8882" y="36218"/>
                    <a:pt x="9897" y="34993"/>
                  </a:cubicBezTo>
                  <a:cubicBezTo>
                    <a:pt x="14725" y="29156"/>
                    <a:pt x="4405" y="0"/>
                    <a:pt x="4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 rot="10800000">
              <a:off x="653577" y="2032488"/>
              <a:ext cx="205568" cy="876571"/>
            </a:xfrm>
            <a:custGeom>
              <a:avLst/>
              <a:gdLst/>
              <a:ahLst/>
              <a:cxnLst/>
              <a:rect l="l" t="t" r="r" b="b"/>
              <a:pathLst>
                <a:path w="6421" h="27380" fill="none" extrusionOk="0">
                  <a:moveTo>
                    <a:pt x="770" y="13955"/>
                  </a:moveTo>
                  <a:cubicBezTo>
                    <a:pt x="0" y="6474"/>
                    <a:pt x="478" y="292"/>
                    <a:pt x="1804" y="160"/>
                  </a:cubicBezTo>
                  <a:cubicBezTo>
                    <a:pt x="3157" y="1"/>
                    <a:pt x="4882" y="5970"/>
                    <a:pt x="5651" y="13451"/>
                  </a:cubicBezTo>
                  <a:cubicBezTo>
                    <a:pt x="6421" y="20906"/>
                    <a:pt x="5970" y="27087"/>
                    <a:pt x="4617" y="27220"/>
                  </a:cubicBezTo>
                  <a:cubicBezTo>
                    <a:pt x="3264" y="27379"/>
                    <a:pt x="1566" y="21410"/>
                    <a:pt x="770" y="13955"/>
                  </a:cubicBezTo>
                  <a:close/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 rot="10800000">
              <a:off x="430209" y="1909358"/>
              <a:ext cx="330427" cy="1120301"/>
            </a:xfrm>
            <a:custGeom>
              <a:avLst/>
              <a:gdLst/>
              <a:ahLst/>
              <a:cxnLst/>
              <a:rect l="l" t="t" r="r" b="b"/>
              <a:pathLst>
                <a:path w="10321" h="34993" fill="none" extrusionOk="0">
                  <a:moveTo>
                    <a:pt x="1" y="0"/>
                  </a:moveTo>
                  <a:cubicBezTo>
                    <a:pt x="1" y="0"/>
                    <a:pt x="10321" y="29156"/>
                    <a:pt x="5493" y="34993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 rot="10800000">
              <a:off x="65814" y="1941502"/>
              <a:ext cx="741531" cy="1098339"/>
            </a:xfrm>
            <a:custGeom>
              <a:avLst/>
              <a:gdLst/>
              <a:ahLst/>
              <a:cxnLst/>
              <a:rect l="l" t="t" r="r" b="b"/>
              <a:pathLst>
                <a:path w="23162" h="34307" extrusionOk="0">
                  <a:moveTo>
                    <a:pt x="4564" y="0"/>
                  </a:moveTo>
                  <a:lnTo>
                    <a:pt x="1" y="1327"/>
                  </a:lnTo>
                  <a:cubicBezTo>
                    <a:pt x="1" y="1327"/>
                    <a:pt x="2415" y="14830"/>
                    <a:pt x="5307" y="23717"/>
                  </a:cubicBezTo>
                  <a:cubicBezTo>
                    <a:pt x="7577" y="30769"/>
                    <a:pt x="10714" y="34306"/>
                    <a:pt x="13636" y="34306"/>
                  </a:cubicBezTo>
                  <a:cubicBezTo>
                    <a:pt x="14572" y="34306"/>
                    <a:pt x="15486" y="33943"/>
                    <a:pt x="16343" y="33215"/>
                  </a:cubicBezTo>
                  <a:cubicBezTo>
                    <a:pt x="23161" y="27379"/>
                    <a:pt x="4564" y="0"/>
                    <a:pt x="45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 rot="10800000">
              <a:off x="307879" y="2035049"/>
              <a:ext cx="462072" cy="976778"/>
            </a:xfrm>
            <a:custGeom>
              <a:avLst/>
              <a:gdLst/>
              <a:ahLst/>
              <a:cxnLst/>
              <a:rect l="l" t="t" r="r" b="b"/>
              <a:pathLst>
                <a:path w="14433" h="30510" fill="none" extrusionOk="0">
                  <a:moveTo>
                    <a:pt x="4510" y="16316"/>
                  </a:moveTo>
                  <a:cubicBezTo>
                    <a:pt x="1327" y="8225"/>
                    <a:pt x="0" y="1168"/>
                    <a:pt x="1486" y="584"/>
                  </a:cubicBezTo>
                  <a:cubicBezTo>
                    <a:pt x="2998" y="1"/>
                    <a:pt x="6765" y="6102"/>
                    <a:pt x="9922" y="14194"/>
                  </a:cubicBezTo>
                  <a:cubicBezTo>
                    <a:pt x="13106" y="22312"/>
                    <a:pt x="14432" y="29342"/>
                    <a:pt x="12947" y="29926"/>
                  </a:cubicBezTo>
                  <a:cubicBezTo>
                    <a:pt x="11434" y="30509"/>
                    <a:pt x="7667" y="24408"/>
                    <a:pt x="4510" y="16316"/>
                  </a:cubicBezTo>
                  <a:close/>
                </a:path>
              </a:pathLst>
            </a:custGeom>
            <a:solidFill>
              <a:schemeClr val="lt1"/>
            </a:solidFill>
            <a:ln w="8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 rot="10800000">
              <a:off x="284124" y="1880481"/>
              <a:ext cx="523221" cy="1116043"/>
            </a:xfrm>
            <a:custGeom>
              <a:avLst/>
              <a:gdLst/>
              <a:ahLst/>
              <a:cxnLst/>
              <a:rect l="l" t="t" r="r" b="b"/>
              <a:pathLst>
                <a:path w="16343" h="34860" fill="none" extrusionOk="0">
                  <a:moveTo>
                    <a:pt x="16343" y="31862"/>
                  </a:moveTo>
                  <a:cubicBezTo>
                    <a:pt x="12815" y="34860"/>
                    <a:pt x="8305" y="31676"/>
                    <a:pt x="5307" y="22364"/>
                  </a:cubicBezTo>
                  <a:cubicBezTo>
                    <a:pt x="2415" y="13477"/>
                    <a:pt x="1" y="0"/>
                    <a:pt x="1" y="0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 rot="10800000">
              <a:off x="345273" y="2955929"/>
              <a:ext cx="1026017" cy="790386"/>
            </a:xfrm>
            <a:custGeom>
              <a:avLst/>
              <a:gdLst/>
              <a:ahLst/>
              <a:cxnLst/>
              <a:rect l="l" t="t" r="r" b="b"/>
              <a:pathLst>
                <a:path w="32048" h="24688" extrusionOk="0">
                  <a:moveTo>
                    <a:pt x="17257" y="1"/>
                  </a:moveTo>
                  <a:cubicBezTo>
                    <a:pt x="16039" y="1"/>
                    <a:pt x="14789" y="127"/>
                    <a:pt x="13530" y="392"/>
                  </a:cubicBezTo>
                  <a:cubicBezTo>
                    <a:pt x="5439" y="2064"/>
                    <a:pt x="0" y="8802"/>
                    <a:pt x="1380" y="15408"/>
                  </a:cubicBezTo>
                  <a:cubicBezTo>
                    <a:pt x="2544" y="20983"/>
                    <a:pt x="8205" y="24687"/>
                    <a:pt x="14791" y="24687"/>
                  </a:cubicBezTo>
                  <a:cubicBezTo>
                    <a:pt x="16009" y="24687"/>
                    <a:pt x="17259" y="24561"/>
                    <a:pt x="18518" y="24296"/>
                  </a:cubicBezTo>
                  <a:cubicBezTo>
                    <a:pt x="26609" y="22598"/>
                    <a:pt x="32048" y="15886"/>
                    <a:pt x="30668" y="9280"/>
                  </a:cubicBezTo>
                  <a:cubicBezTo>
                    <a:pt x="29504" y="3705"/>
                    <a:pt x="23843" y="1"/>
                    <a:pt x="17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 rot="10800000">
              <a:off x="700287" y="3689553"/>
              <a:ext cx="368653" cy="62045"/>
            </a:xfrm>
            <a:custGeom>
              <a:avLst/>
              <a:gdLst/>
              <a:ahLst/>
              <a:cxnLst/>
              <a:rect l="l" t="t" r="r" b="b"/>
              <a:pathLst>
                <a:path w="11515" h="1938" fill="none" extrusionOk="0">
                  <a:moveTo>
                    <a:pt x="1" y="1937"/>
                  </a:moveTo>
                  <a:cubicBezTo>
                    <a:pt x="1248" y="1327"/>
                    <a:pt x="2627" y="849"/>
                    <a:pt x="4086" y="557"/>
                  </a:cubicBezTo>
                  <a:cubicBezTo>
                    <a:pt x="6660" y="0"/>
                    <a:pt x="9206" y="53"/>
                    <a:pt x="11514" y="557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 rot="10800000">
              <a:off x="460783" y="2937904"/>
              <a:ext cx="706667" cy="224265"/>
            </a:xfrm>
            <a:custGeom>
              <a:avLst/>
              <a:gdLst/>
              <a:ahLst/>
              <a:cxnLst/>
              <a:rect l="l" t="t" r="r" b="b"/>
              <a:pathLst>
                <a:path w="22073" h="7005" fill="none" extrusionOk="0">
                  <a:moveTo>
                    <a:pt x="22073" y="1"/>
                  </a:moveTo>
                  <a:cubicBezTo>
                    <a:pt x="19897" y="2919"/>
                    <a:pt x="16396" y="5174"/>
                    <a:pt x="12151" y="6050"/>
                  </a:cubicBezTo>
                  <a:cubicBezTo>
                    <a:pt x="7641" y="7005"/>
                    <a:pt x="3237" y="6182"/>
                    <a:pt x="0" y="4086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 rot="10800000">
              <a:off x="846372" y="3345583"/>
              <a:ext cx="28910" cy="174162"/>
            </a:xfrm>
            <a:custGeom>
              <a:avLst/>
              <a:gdLst/>
              <a:ahLst/>
              <a:cxnLst/>
              <a:rect l="l" t="t" r="r" b="b"/>
              <a:pathLst>
                <a:path w="903" h="5440" fill="none" extrusionOk="0">
                  <a:moveTo>
                    <a:pt x="902" y="5439"/>
                  </a:moveTo>
                  <a:lnTo>
                    <a:pt x="0" y="1"/>
                  </a:ln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 rot="10800000">
              <a:off x="741907" y="3269484"/>
              <a:ext cx="202175" cy="119512"/>
            </a:xfrm>
            <a:custGeom>
              <a:avLst/>
              <a:gdLst/>
              <a:ahLst/>
              <a:cxnLst/>
              <a:rect l="l" t="t" r="r" b="b"/>
              <a:pathLst>
                <a:path w="6315" h="3733" extrusionOk="0">
                  <a:moveTo>
                    <a:pt x="3794" y="0"/>
                  </a:moveTo>
                  <a:cubicBezTo>
                    <a:pt x="3471" y="0"/>
                    <a:pt x="3131" y="35"/>
                    <a:pt x="2786" y="109"/>
                  </a:cubicBezTo>
                  <a:cubicBezTo>
                    <a:pt x="1141" y="453"/>
                    <a:pt x="1" y="1515"/>
                    <a:pt x="186" y="2496"/>
                  </a:cubicBezTo>
                  <a:cubicBezTo>
                    <a:pt x="355" y="3258"/>
                    <a:pt x="1334" y="3732"/>
                    <a:pt x="2557" y="3732"/>
                  </a:cubicBezTo>
                  <a:cubicBezTo>
                    <a:pt x="2868" y="3732"/>
                    <a:pt x="3195" y="3702"/>
                    <a:pt x="3529" y="3637"/>
                  </a:cubicBezTo>
                  <a:cubicBezTo>
                    <a:pt x="5147" y="3292"/>
                    <a:pt x="6315" y="2231"/>
                    <a:pt x="6102" y="1249"/>
                  </a:cubicBezTo>
                  <a:cubicBezTo>
                    <a:pt x="5956" y="477"/>
                    <a:pt x="4989" y="0"/>
                    <a:pt x="3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 rot="10800000">
              <a:off x="988230" y="3113699"/>
              <a:ext cx="118936" cy="131710"/>
            </a:xfrm>
            <a:custGeom>
              <a:avLst/>
              <a:gdLst/>
              <a:ahLst/>
              <a:cxnLst/>
              <a:rect l="l" t="t" r="r" b="b"/>
              <a:pathLst>
                <a:path w="3715" h="4114" fill="none" extrusionOk="0">
                  <a:moveTo>
                    <a:pt x="3291" y="1"/>
                  </a:moveTo>
                  <a:cubicBezTo>
                    <a:pt x="3715" y="1991"/>
                    <a:pt x="3291" y="3742"/>
                    <a:pt x="2388" y="3927"/>
                  </a:cubicBezTo>
                  <a:cubicBezTo>
                    <a:pt x="1486" y="4113"/>
                    <a:pt x="399" y="2680"/>
                    <a:pt x="1" y="69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 rot="10800000">
              <a:off x="569474" y="3201196"/>
              <a:ext cx="118968" cy="132542"/>
            </a:xfrm>
            <a:custGeom>
              <a:avLst/>
              <a:gdLst/>
              <a:ahLst/>
              <a:cxnLst/>
              <a:rect l="l" t="t" r="r" b="b"/>
              <a:pathLst>
                <a:path w="3716" h="4140" fill="none" extrusionOk="0">
                  <a:moveTo>
                    <a:pt x="3291" y="1"/>
                  </a:moveTo>
                  <a:cubicBezTo>
                    <a:pt x="3715" y="1991"/>
                    <a:pt x="3317" y="3768"/>
                    <a:pt x="2415" y="3954"/>
                  </a:cubicBezTo>
                  <a:cubicBezTo>
                    <a:pt x="1487" y="4139"/>
                    <a:pt x="425" y="2680"/>
                    <a:pt x="1" y="69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 rot="10800000">
              <a:off x="1102876" y="3213970"/>
              <a:ext cx="152904" cy="139874"/>
            </a:xfrm>
            <a:custGeom>
              <a:avLst/>
              <a:gdLst/>
              <a:ahLst/>
              <a:cxnLst/>
              <a:rect l="l" t="t" r="r" b="b"/>
              <a:pathLst>
                <a:path w="4776" h="4369" extrusionOk="0">
                  <a:moveTo>
                    <a:pt x="2376" y="1"/>
                  </a:moveTo>
                  <a:cubicBezTo>
                    <a:pt x="2231" y="1"/>
                    <a:pt x="2084" y="15"/>
                    <a:pt x="1937" y="45"/>
                  </a:cubicBezTo>
                  <a:cubicBezTo>
                    <a:pt x="743" y="284"/>
                    <a:pt x="0" y="1451"/>
                    <a:pt x="239" y="2645"/>
                  </a:cubicBezTo>
                  <a:cubicBezTo>
                    <a:pt x="446" y="3656"/>
                    <a:pt x="1349" y="4369"/>
                    <a:pt x="2364" y="4369"/>
                  </a:cubicBezTo>
                  <a:cubicBezTo>
                    <a:pt x="2520" y="4369"/>
                    <a:pt x="2679" y="4352"/>
                    <a:pt x="2839" y="4316"/>
                  </a:cubicBezTo>
                  <a:cubicBezTo>
                    <a:pt x="4006" y="4078"/>
                    <a:pt x="4775" y="2910"/>
                    <a:pt x="4510" y="1743"/>
                  </a:cubicBezTo>
                  <a:cubicBezTo>
                    <a:pt x="4301" y="700"/>
                    <a:pt x="3383" y="1"/>
                    <a:pt x="2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 rot="10800000">
              <a:off x="453132" y="3349841"/>
              <a:ext cx="152904" cy="140130"/>
            </a:xfrm>
            <a:custGeom>
              <a:avLst/>
              <a:gdLst/>
              <a:ahLst/>
              <a:cxnLst/>
              <a:rect l="l" t="t" r="r" b="b"/>
              <a:pathLst>
                <a:path w="4776" h="4377" extrusionOk="0">
                  <a:moveTo>
                    <a:pt x="2411" y="0"/>
                  </a:moveTo>
                  <a:cubicBezTo>
                    <a:pt x="2255" y="0"/>
                    <a:pt x="2096" y="17"/>
                    <a:pt x="1937" y="53"/>
                  </a:cubicBezTo>
                  <a:cubicBezTo>
                    <a:pt x="770" y="291"/>
                    <a:pt x="0" y="1459"/>
                    <a:pt x="266" y="2626"/>
                  </a:cubicBezTo>
                  <a:cubicBezTo>
                    <a:pt x="472" y="3660"/>
                    <a:pt x="1377" y="4376"/>
                    <a:pt x="2374" y="4376"/>
                  </a:cubicBezTo>
                  <a:cubicBezTo>
                    <a:pt x="2527" y="4376"/>
                    <a:pt x="2683" y="4359"/>
                    <a:pt x="2839" y="4324"/>
                  </a:cubicBezTo>
                  <a:cubicBezTo>
                    <a:pt x="4033" y="4085"/>
                    <a:pt x="4776" y="2918"/>
                    <a:pt x="4537" y="1750"/>
                  </a:cubicBezTo>
                  <a:cubicBezTo>
                    <a:pt x="4330" y="716"/>
                    <a:pt x="3426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 rot="10800000">
              <a:off x="717287" y="3340493"/>
              <a:ext cx="288807" cy="191130"/>
            </a:xfrm>
            <a:custGeom>
              <a:avLst/>
              <a:gdLst/>
              <a:ahLst/>
              <a:cxnLst/>
              <a:rect l="l" t="t" r="r" b="b"/>
              <a:pathLst>
                <a:path w="9021" h="5970" fill="none" extrusionOk="0">
                  <a:moveTo>
                    <a:pt x="452" y="5970"/>
                  </a:moveTo>
                  <a:cubicBezTo>
                    <a:pt x="1" y="3290"/>
                    <a:pt x="1566" y="796"/>
                    <a:pt x="3927" y="398"/>
                  </a:cubicBezTo>
                  <a:cubicBezTo>
                    <a:pt x="6288" y="0"/>
                    <a:pt x="8570" y="1858"/>
                    <a:pt x="9021" y="4511"/>
                  </a:cubicBezTo>
                </a:path>
              </a:pathLst>
            </a:custGeom>
            <a:noFill/>
            <a:ln w="59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 rot="10800000">
              <a:off x="770784" y="2988872"/>
              <a:ext cx="119800" cy="119768"/>
            </a:xfrm>
            <a:custGeom>
              <a:avLst/>
              <a:gdLst/>
              <a:ahLst/>
              <a:cxnLst/>
              <a:rect l="l" t="t" r="r" b="b"/>
              <a:pathLst>
                <a:path w="3742" h="3741" extrusionOk="0">
                  <a:moveTo>
                    <a:pt x="1858" y="0"/>
                  </a:moveTo>
                  <a:cubicBezTo>
                    <a:pt x="823" y="0"/>
                    <a:pt x="1" y="823"/>
                    <a:pt x="1" y="1857"/>
                  </a:cubicBezTo>
                  <a:cubicBezTo>
                    <a:pt x="1" y="2892"/>
                    <a:pt x="823" y="3741"/>
                    <a:pt x="1858" y="3741"/>
                  </a:cubicBezTo>
                  <a:cubicBezTo>
                    <a:pt x="2893" y="3741"/>
                    <a:pt x="3742" y="2892"/>
                    <a:pt x="3742" y="1857"/>
                  </a:cubicBezTo>
                  <a:cubicBezTo>
                    <a:pt x="3742" y="823"/>
                    <a:pt x="2893" y="0"/>
                    <a:pt x="1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764</Words>
  <Application>Microsoft Office PowerPoint</Application>
  <PresentationFormat>On-screen Show (16:9)</PresentationFormat>
  <Paragraphs>70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Mulish</vt:lpstr>
      <vt:lpstr>Fredoka One</vt:lpstr>
      <vt:lpstr>Titan One</vt:lpstr>
      <vt:lpstr>Arial</vt:lpstr>
      <vt:lpstr>Children's Day in Brazil by Slidesgo</vt:lpstr>
      <vt:lpstr>Unit 7: TELEVISION</vt:lpstr>
      <vt:lpstr>Choose the best option A, B, C or D to indicate the correct answer to each of the following questions.</vt:lpstr>
      <vt:lpstr>Choose the best option A, B, C or D to indicate the underlined part that needs correction in each of the following questions. </vt:lpstr>
      <vt:lpstr>Choose the best option A, B, C or D to indicate the underlined part that needs correction in each of the following questions. </vt:lpstr>
      <vt:lpstr>Fill in the blank with What, Where, When, Why, Who, How, How far.</vt:lpstr>
      <vt:lpstr>Use but, and, so, because, although to complete sentences.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TELEVISION</dc:title>
  <dc:creator>nhi tran</dc:creator>
  <cp:lastModifiedBy>nhi</cp:lastModifiedBy>
  <cp:revision>4</cp:revision>
  <dcterms:modified xsi:type="dcterms:W3CDTF">2022-12-30T09:44:36Z</dcterms:modified>
</cp:coreProperties>
</file>