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
  </p:notesMasterIdLst>
  <p:sldIdLst>
    <p:sldId id="256" r:id="rId2"/>
    <p:sldId id="257" r:id="rId3"/>
    <p:sldId id="311" r:id="rId4"/>
    <p:sldId id="263" r:id="rId5"/>
    <p:sldId id="314" r:id="rId6"/>
    <p:sldId id="316" r:id="rId7"/>
    <p:sldId id="258" r:id="rId8"/>
    <p:sldId id="315" r:id="rId9"/>
    <p:sldId id="259" r:id="rId10"/>
    <p:sldId id="317" r:id="rId11"/>
    <p:sldId id="269" r:id="rId12"/>
    <p:sldId id="272"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Fredoka One" panose="02000000000000000000" pitchFamily="2" charset="0"/>
      <p:regular r:id="rId19"/>
    </p:embeddedFont>
    <p:embeddedFont>
      <p:font typeface="Mulish" panose="020B0604020202020204" charset="0"/>
      <p:regular r:id="rId20"/>
      <p:bold r:id="rId21"/>
      <p:italic r:id="rId22"/>
      <p:boldItalic r:id="rId23"/>
    </p:embeddedFont>
    <p:embeddedFont>
      <p:font typeface="Palanquin Dark" panose="020B0604020202020204" charset="0"/>
      <p:regular r:id="rId24"/>
      <p:bold r:id="rId25"/>
    </p:embeddedFont>
    <p:embeddedFont>
      <p:font typeface="Titan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9FAF0-E4B7-43E5-A47D-ED8F50433A47}">
  <a:tblStyle styleId="{36E9FAF0-E4B7-43E5-A47D-ED8F50433A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73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13725df0672_0_2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1" name="Google Shape;2431;g13725df0672_0_2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c6ac5e8787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c6ac5e8787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c6ac5e8787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c6ac5e8787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22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e34544eb2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e34544eb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e34544eb2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e34544eb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77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13725df0672_0_2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13725df0672_0_2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13725df0672_0_2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13725df0672_0_2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18200" y="1177400"/>
            <a:ext cx="5307900" cy="236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5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18200" y="3532150"/>
            <a:ext cx="5307900" cy="4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a:off x="5483144" y="-238648"/>
            <a:ext cx="1103708" cy="547936"/>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71550" y="-242025"/>
            <a:ext cx="842578" cy="547962"/>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55868" y="221050"/>
            <a:ext cx="842810" cy="547947"/>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387169" y="3725988"/>
            <a:ext cx="626809" cy="1269508"/>
            <a:chOff x="3739625" y="3597525"/>
            <a:chExt cx="543350" cy="1100475"/>
          </a:xfrm>
        </p:grpSpPr>
        <p:sp>
          <p:nvSpPr>
            <p:cNvPr id="15" name="Google Shape;15;p2"/>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3804142" y="4168942"/>
            <a:ext cx="441902" cy="922744"/>
            <a:chOff x="2707300" y="3957900"/>
            <a:chExt cx="329950" cy="688975"/>
          </a:xfrm>
        </p:grpSpPr>
        <p:sp>
          <p:nvSpPr>
            <p:cNvPr id="40" name="Google Shape;40;p2"/>
            <p:cNvSpPr/>
            <p:nvPr/>
          </p:nvSpPr>
          <p:spPr>
            <a:xfrm>
              <a:off x="2772750" y="4259325"/>
              <a:ext cx="91675" cy="387550"/>
            </a:xfrm>
            <a:custGeom>
              <a:avLst/>
              <a:gdLst/>
              <a:ahLst/>
              <a:cxnLst/>
              <a:rect l="l" t="t" r="r" b="b"/>
              <a:pathLst>
                <a:path w="3667" h="15502" extrusionOk="0">
                  <a:moveTo>
                    <a:pt x="3510" y="1"/>
                  </a:moveTo>
                  <a:cubicBezTo>
                    <a:pt x="2750" y="2148"/>
                    <a:pt x="2096" y="4373"/>
                    <a:pt x="1546" y="6573"/>
                  </a:cubicBezTo>
                  <a:cubicBezTo>
                    <a:pt x="917" y="9191"/>
                    <a:pt x="315" y="12805"/>
                    <a:pt x="1" y="15475"/>
                  </a:cubicBezTo>
                  <a:lnTo>
                    <a:pt x="158" y="15502"/>
                  </a:lnTo>
                  <a:cubicBezTo>
                    <a:pt x="446" y="12831"/>
                    <a:pt x="1048" y="9217"/>
                    <a:pt x="1703" y="6625"/>
                  </a:cubicBezTo>
                  <a:cubicBezTo>
                    <a:pt x="2227" y="4400"/>
                    <a:pt x="2881" y="2200"/>
                    <a:pt x="3667" y="53"/>
                  </a:cubicBezTo>
                  <a:lnTo>
                    <a:pt x="3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07300" y="4304500"/>
              <a:ext cx="113275" cy="86925"/>
            </a:xfrm>
            <a:custGeom>
              <a:avLst/>
              <a:gdLst/>
              <a:ahLst/>
              <a:cxnLst/>
              <a:rect l="l" t="t" r="r" b="b"/>
              <a:pathLst>
                <a:path w="4531" h="3477" extrusionOk="0">
                  <a:moveTo>
                    <a:pt x="760" y="0"/>
                  </a:moveTo>
                  <a:cubicBezTo>
                    <a:pt x="524" y="0"/>
                    <a:pt x="262" y="26"/>
                    <a:pt x="0" y="26"/>
                  </a:cubicBezTo>
                  <a:cubicBezTo>
                    <a:pt x="184" y="184"/>
                    <a:pt x="341" y="367"/>
                    <a:pt x="472" y="550"/>
                  </a:cubicBezTo>
                  <a:cubicBezTo>
                    <a:pt x="786" y="995"/>
                    <a:pt x="1022" y="1467"/>
                    <a:pt x="1283" y="1938"/>
                  </a:cubicBezTo>
                  <a:cubicBezTo>
                    <a:pt x="1467" y="2278"/>
                    <a:pt x="1807" y="2566"/>
                    <a:pt x="2095" y="2802"/>
                  </a:cubicBezTo>
                  <a:cubicBezTo>
                    <a:pt x="2436" y="3038"/>
                    <a:pt x="2802" y="3221"/>
                    <a:pt x="3195" y="3326"/>
                  </a:cubicBezTo>
                  <a:cubicBezTo>
                    <a:pt x="3506" y="3423"/>
                    <a:pt x="3831" y="3477"/>
                    <a:pt x="4160" y="3477"/>
                  </a:cubicBezTo>
                  <a:cubicBezTo>
                    <a:pt x="4274" y="3477"/>
                    <a:pt x="4389" y="3470"/>
                    <a:pt x="4504" y="3457"/>
                  </a:cubicBezTo>
                  <a:cubicBezTo>
                    <a:pt x="4530" y="3457"/>
                    <a:pt x="4504" y="2959"/>
                    <a:pt x="4504" y="2907"/>
                  </a:cubicBezTo>
                  <a:cubicBezTo>
                    <a:pt x="4452" y="2514"/>
                    <a:pt x="4347" y="2121"/>
                    <a:pt x="4138" y="1781"/>
                  </a:cubicBezTo>
                  <a:cubicBezTo>
                    <a:pt x="3980" y="1467"/>
                    <a:pt x="3719" y="1205"/>
                    <a:pt x="3457" y="969"/>
                  </a:cubicBezTo>
                  <a:cubicBezTo>
                    <a:pt x="3195" y="760"/>
                    <a:pt x="2933" y="603"/>
                    <a:pt x="2619" y="472"/>
                  </a:cubicBezTo>
                  <a:cubicBezTo>
                    <a:pt x="2357" y="341"/>
                    <a:pt x="2069" y="236"/>
                    <a:pt x="1807" y="184"/>
                  </a:cubicBezTo>
                  <a:cubicBezTo>
                    <a:pt x="1493" y="79"/>
                    <a:pt x="1179" y="26"/>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30200" y="3957900"/>
              <a:ext cx="307050" cy="321100"/>
            </a:xfrm>
            <a:custGeom>
              <a:avLst/>
              <a:gdLst/>
              <a:ahLst/>
              <a:cxnLst/>
              <a:rect l="l" t="t" r="r" b="b"/>
              <a:pathLst>
                <a:path w="12282" h="12844" extrusionOk="0">
                  <a:moveTo>
                    <a:pt x="6836" y="1"/>
                  </a:moveTo>
                  <a:cubicBezTo>
                    <a:pt x="5855" y="1"/>
                    <a:pt x="4902" y="297"/>
                    <a:pt x="4033" y="720"/>
                  </a:cubicBezTo>
                  <a:lnTo>
                    <a:pt x="3929" y="772"/>
                  </a:lnTo>
                  <a:cubicBezTo>
                    <a:pt x="3929" y="772"/>
                    <a:pt x="3929" y="798"/>
                    <a:pt x="3902" y="798"/>
                  </a:cubicBezTo>
                  <a:cubicBezTo>
                    <a:pt x="3195" y="1165"/>
                    <a:pt x="2541" y="1662"/>
                    <a:pt x="2069" y="2160"/>
                  </a:cubicBezTo>
                  <a:cubicBezTo>
                    <a:pt x="1886" y="2317"/>
                    <a:pt x="1729" y="2500"/>
                    <a:pt x="1598" y="2684"/>
                  </a:cubicBezTo>
                  <a:cubicBezTo>
                    <a:pt x="1572" y="2710"/>
                    <a:pt x="1546" y="2736"/>
                    <a:pt x="1520" y="2788"/>
                  </a:cubicBezTo>
                  <a:cubicBezTo>
                    <a:pt x="813" y="3731"/>
                    <a:pt x="472" y="4700"/>
                    <a:pt x="289" y="5433"/>
                  </a:cubicBezTo>
                  <a:cubicBezTo>
                    <a:pt x="289" y="5433"/>
                    <a:pt x="289" y="5433"/>
                    <a:pt x="289" y="5459"/>
                  </a:cubicBezTo>
                  <a:cubicBezTo>
                    <a:pt x="289" y="5485"/>
                    <a:pt x="263" y="5512"/>
                    <a:pt x="263" y="5564"/>
                  </a:cubicBezTo>
                  <a:cubicBezTo>
                    <a:pt x="184" y="6009"/>
                    <a:pt x="132" y="6323"/>
                    <a:pt x="132" y="6533"/>
                  </a:cubicBezTo>
                  <a:cubicBezTo>
                    <a:pt x="79" y="7004"/>
                    <a:pt x="1" y="7737"/>
                    <a:pt x="158" y="8575"/>
                  </a:cubicBezTo>
                  <a:lnTo>
                    <a:pt x="184" y="8680"/>
                  </a:lnTo>
                  <a:lnTo>
                    <a:pt x="184" y="8706"/>
                  </a:lnTo>
                  <a:cubicBezTo>
                    <a:pt x="289" y="9256"/>
                    <a:pt x="498" y="9832"/>
                    <a:pt x="865" y="10408"/>
                  </a:cubicBezTo>
                  <a:cubicBezTo>
                    <a:pt x="1127" y="10827"/>
                    <a:pt x="1441" y="11167"/>
                    <a:pt x="1781" y="11455"/>
                  </a:cubicBezTo>
                  <a:cubicBezTo>
                    <a:pt x="1781" y="11455"/>
                    <a:pt x="1781" y="11482"/>
                    <a:pt x="1808" y="11482"/>
                  </a:cubicBezTo>
                  <a:cubicBezTo>
                    <a:pt x="1834" y="11508"/>
                    <a:pt x="1860" y="11534"/>
                    <a:pt x="1886" y="11534"/>
                  </a:cubicBezTo>
                  <a:lnTo>
                    <a:pt x="1886" y="11560"/>
                  </a:lnTo>
                  <a:cubicBezTo>
                    <a:pt x="2776" y="12293"/>
                    <a:pt x="3902" y="12686"/>
                    <a:pt x="4950" y="12791"/>
                  </a:cubicBezTo>
                  <a:lnTo>
                    <a:pt x="5107" y="12817"/>
                  </a:lnTo>
                  <a:cubicBezTo>
                    <a:pt x="5395" y="12843"/>
                    <a:pt x="5683" y="12843"/>
                    <a:pt x="5971" y="12843"/>
                  </a:cubicBezTo>
                  <a:cubicBezTo>
                    <a:pt x="6835" y="12791"/>
                    <a:pt x="7621" y="12555"/>
                    <a:pt x="8249" y="12215"/>
                  </a:cubicBezTo>
                  <a:lnTo>
                    <a:pt x="8275" y="12215"/>
                  </a:lnTo>
                  <a:cubicBezTo>
                    <a:pt x="8301" y="12215"/>
                    <a:pt x="8328" y="12189"/>
                    <a:pt x="8380" y="12162"/>
                  </a:cubicBezTo>
                  <a:cubicBezTo>
                    <a:pt x="9532" y="11534"/>
                    <a:pt x="10318" y="10644"/>
                    <a:pt x="10684" y="10172"/>
                  </a:cubicBezTo>
                  <a:cubicBezTo>
                    <a:pt x="10684" y="10146"/>
                    <a:pt x="10684" y="10146"/>
                    <a:pt x="10684" y="10146"/>
                  </a:cubicBezTo>
                  <a:cubicBezTo>
                    <a:pt x="10710" y="10120"/>
                    <a:pt x="10736" y="10094"/>
                    <a:pt x="10763" y="10068"/>
                  </a:cubicBezTo>
                  <a:cubicBezTo>
                    <a:pt x="10763" y="10068"/>
                    <a:pt x="10763" y="10068"/>
                    <a:pt x="10763" y="10041"/>
                  </a:cubicBezTo>
                  <a:cubicBezTo>
                    <a:pt x="10789" y="10015"/>
                    <a:pt x="10815" y="9989"/>
                    <a:pt x="10815" y="9963"/>
                  </a:cubicBezTo>
                  <a:cubicBezTo>
                    <a:pt x="11103" y="9596"/>
                    <a:pt x="11679" y="8811"/>
                    <a:pt x="11967" y="7632"/>
                  </a:cubicBezTo>
                  <a:cubicBezTo>
                    <a:pt x="11993" y="7554"/>
                    <a:pt x="11993" y="7502"/>
                    <a:pt x="12020" y="7423"/>
                  </a:cubicBezTo>
                  <a:cubicBezTo>
                    <a:pt x="12020" y="7423"/>
                    <a:pt x="12020" y="7423"/>
                    <a:pt x="12020" y="7397"/>
                  </a:cubicBezTo>
                  <a:cubicBezTo>
                    <a:pt x="12020" y="7371"/>
                    <a:pt x="12020" y="7344"/>
                    <a:pt x="12046" y="7292"/>
                  </a:cubicBezTo>
                  <a:lnTo>
                    <a:pt x="12046" y="7266"/>
                  </a:lnTo>
                  <a:cubicBezTo>
                    <a:pt x="12281" y="5983"/>
                    <a:pt x="12046" y="4909"/>
                    <a:pt x="11836" y="4307"/>
                  </a:cubicBezTo>
                  <a:cubicBezTo>
                    <a:pt x="11836" y="4255"/>
                    <a:pt x="11810" y="4229"/>
                    <a:pt x="11810" y="4202"/>
                  </a:cubicBezTo>
                  <a:lnTo>
                    <a:pt x="11810" y="4176"/>
                  </a:lnTo>
                  <a:cubicBezTo>
                    <a:pt x="11784" y="4098"/>
                    <a:pt x="11758" y="4019"/>
                    <a:pt x="11731" y="3967"/>
                  </a:cubicBezTo>
                  <a:cubicBezTo>
                    <a:pt x="11574" y="3574"/>
                    <a:pt x="11182" y="2474"/>
                    <a:pt x="10291" y="1532"/>
                  </a:cubicBezTo>
                  <a:cubicBezTo>
                    <a:pt x="10265" y="1505"/>
                    <a:pt x="10239" y="1479"/>
                    <a:pt x="10213" y="1453"/>
                  </a:cubicBezTo>
                  <a:lnTo>
                    <a:pt x="10187" y="1427"/>
                  </a:lnTo>
                  <a:cubicBezTo>
                    <a:pt x="9768" y="1008"/>
                    <a:pt x="9270" y="615"/>
                    <a:pt x="8616" y="353"/>
                  </a:cubicBezTo>
                  <a:cubicBezTo>
                    <a:pt x="8197" y="196"/>
                    <a:pt x="7751" y="91"/>
                    <a:pt x="7333" y="39"/>
                  </a:cubicBezTo>
                  <a:lnTo>
                    <a:pt x="7306" y="39"/>
                  </a:lnTo>
                  <a:cubicBezTo>
                    <a:pt x="7280" y="39"/>
                    <a:pt x="7228" y="13"/>
                    <a:pt x="7202" y="13"/>
                  </a:cubicBezTo>
                  <a:lnTo>
                    <a:pt x="7175" y="13"/>
                  </a:lnTo>
                  <a:cubicBezTo>
                    <a:pt x="7062" y="5"/>
                    <a:pt x="6949" y="1"/>
                    <a:pt x="6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42800" y="4075800"/>
              <a:ext cx="81200" cy="86025"/>
            </a:xfrm>
            <a:custGeom>
              <a:avLst/>
              <a:gdLst/>
              <a:ahLst/>
              <a:cxnLst/>
              <a:rect l="l" t="t" r="r" b="b"/>
              <a:pathLst>
                <a:path w="3248" h="3441" extrusionOk="0">
                  <a:moveTo>
                    <a:pt x="1806" y="1"/>
                  </a:moveTo>
                  <a:cubicBezTo>
                    <a:pt x="1608" y="1"/>
                    <a:pt x="1417" y="35"/>
                    <a:pt x="1257" y="115"/>
                  </a:cubicBezTo>
                  <a:cubicBezTo>
                    <a:pt x="1205" y="115"/>
                    <a:pt x="1179" y="141"/>
                    <a:pt x="1153" y="141"/>
                  </a:cubicBezTo>
                  <a:cubicBezTo>
                    <a:pt x="917" y="246"/>
                    <a:pt x="708" y="403"/>
                    <a:pt x="577" y="534"/>
                  </a:cubicBezTo>
                  <a:lnTo>
                    <a:pt x="550" y="560"/>
                  </a:lnTo>
                  <a:cubicBezTo>
                    <a:pt x="524" y="586"/>
                    <a:pt x="498" y="612"/>
                    <a:pt x="498" y="638"/>
                  </a:cubicBezTo>
                  <a:cubicBezTo>
                    <a:pt x="315" y="822"/>
                    <a:pt x="184" y="1031"/>
                    <a:pt x="132" y="1241"/>
                  </a:cubicBezTo>
                  <a:cubicBezTo>
                    <a:pt x="105" y="1267"/>
                    <a:pt x="105" y="1319"/>
                    <a:pt x="79" y="1345"/>
                  </a:cubicBezTo>
                  <a:cubicBezTo>
                    <a:pt x="53" y="1529"/>
                    <a:pt x="27" y="1660"/>
                    <a:pt x="27" y="1738"/>
                  </a:cubicBezTo>
                  <a:cubicBezTo>
                    <a:pt x="1" y="1843"/>
                    <a:pt x="1" y="1974"/>
                    <a:pt x="1" y="2105"/>
                  </a:cubicBezTo>
                  <a:cubicBezTo>
                    <a:pt x="1" y="2157"/>
                    <a:pt x="1" y="2183"/>
                    <a:pt x="27" y="2236"/>
                  </a:cubicBezTo>
                  <a:cubicBezTo>
                    <a:pt x="27" y="2393"/>
                    <a:pt x="105" y="2602"/>
                    <a:pt x="210" y="2786"/>
                  </a:cubicBezTo>
                  <a:cubicBezTo>
                    <a:pt x="262" y="2864"/>
                    <a:pt x="315" y="2916"/>
                    <a:pt x="367" y="2969"/>
                  </a:cubicBezTo>
                  <a:cubicBezTo>
                    <a:pt x="393" y="2995"/>
                    <a:pt x="420" y="3021"/>
                    <a:pt x="446" y="3047"/>
                  </a:cubicBezTo>
                  <a:cubicBezTo>
                    <a:pt x="655" y="3231"/>
                    <a:pt x="917" y="3335"/>
                    <a:pt x="1179" y="3388"/>
                  </a:cubicBezTo>
                  <a:cubicBezTo>
                    <a:pt x="1205" y="3414"/>
                    <a:pt x="1231" y="3414"/>
                    <a:pt x="1284" y="3414"/>
                  </a:cubicBezTo>
                  <a:cubicBezTo>
                    <a:pt x="1388" y="3440"/>
                    <a:pt x="1493" y="3440"/>
                    <a:pt x="1598" y="3440"/>
                  </a:cubicBezTo>
                  <a:cubicBezTo>
                    <a:pt x="1755" y="3414"/>
                    <a:pt x="1886" y="3388"/>
                    <a:pt x="2017" y="3335"/>
                  </a:cubicBezTo>
                  <a:cubicBezTo>
                    <a:pt x="2069" y="3335"/>
                    <a:pt x="2095" y="3309"/>
                    <a:pt x="2122" y="3309"/>
                  </a:cubicBezTo>
                  <a:cubicBezTo>
                    <a:pt x="2383" y="3204"/>
                    <a:pt x="2567" y="3021"/>
                    <a:pt x="2698" y="2890"/>
                  </a:cubicBezTo>
                  <a:cubicBezTo>
                    <a:pt x="2724" y="2864"/>
                    <a:pt x="2750" y="2838"/>
                    <a:pt x="2776" y="2812"/>
                  </a:cubicBezTo>
                  <a:cubicBezTo>
                    <a:pt x="2829" y="2733"/>
                    <a:pt x="2855" y="2707"/>
                    <a:pt x="2881" y="2655"/>
                  </a:cubicBezTo>
                  <a:cubicBezTo>
                    <a:pt x="2959" y="2576"/>
                    <a:pt x="3064" y="2419"/>
                    <a:pt x="3143" y="2183"/>
                  </a:cubicBezTo>
                  <a:cubicBezTo>
                    <a:pt x="3169" y="2157"/>
                    <a:pt x="3169" y="2131"/>
                    <a:pt x="3169" y="2079"/>
                  </a:cubicBezTo>
                  <a:cubicBezTo>
                    <a:pt x="3195" y="2079"/>
                    <a:pt x="3195" y="2052"/>
                    <a:pt x="3195" y="2026"/>
                  </a:cubicBezTo>
                  <a:cubicBezTo>
                    <a:pt x="3247" y="1764"/>
                    <a:pt x="3247" y="1529"/>
                    <a:pt x="3195" y="1345"/>
                  </a:cubicBezTo>
                  <a:cubicBezTo>
                    <a:pt x="3195" y="1319"/>
                    <a:pt x="3195" y="1267"/>
                    <a:pt x="3169" y="1241"/>
                  </a:cubicBezTo>
                  <a:cubicBezTo>
                    <a:pt x="3169" y="1162"/>
                    <a:pt x="3143" y="1110"/>
                    <a:pt x="3117" y="1057"/>
                  </a:cubicBezTo>
                  <a:cubicBezTo>
                    <a:pt x="3090" y="979"/>
                    <a:pt x="3012" y="743"/>
                    <a:pt x="2855" y="534"/>
                  </a:cubicBezTo>
                  <a:cubicBezTo>
                    <a:pt x="2829" y="508"/>
                    <a:pt x="2802" y="481"/>
                    <a:pt x="2776" y="455"/>
                  </a:cubicBezTo>
                  <a:cubicBezTo>
                    <a:pt x="2645" y="298"/>
                    <a:pt x="2488" y="167"/>
                    <a:pt x="2279" y="89"/>
                  </a:cubicBezTo>
                  <a:cubicBezTo>
                    <a:pt x="2226" y="62"/>
                    <a:pt x="2148" y="36"/>
                    <a:pt x="2095" y="36"/>
                  </a:cubicBezTo>
                  <a:cubicBezTo>
                    <a:pt x="2043" y="10"/>
                    <a:pt x="2017" y="10"/>
                    <a:pt x="1991" y="10"/>
                  </a:cubicBezTo>
                  <a:cubicBezTo>
                    <a:pt x="1929" y="4"/>
                    <a:pt x="1867" y="1"/>
                    <a:pt x="1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89925" y="3958875"/>
              <a:ext cx="23600" cy="118500"/>
            </a:xfrm>
            <a:custGeom>
              <a:avLst/>
              <a:gdLst/>
              <a:ahLst/>
              <a:cxnLst/>
              <a:rect l="l" t="t" r="r" b="b"/>
              <a:pathLst>
                <a:path w="944" h="4740" extrusionOk="0">
                  <a:moveTo>
                    <a:pt x="786" y="0"/>
                  </a:moveTo>
                  <a:cubicBezTo>
                    <a:pt x="525" y="655"/>
                    <a:pt x="341" y="1335"/>
                    <a:pt x="210" y="2016"/>
                  </a:cubicBezTo>
                  <a:cubicBezTo>
                    <a:pt x="53" y="2906"/>
                    <a:pt x="1" y="3797"/>
                    <a:pt x="79" y="4687"/>
                  </a:cubicBezTo>
                  <a:lnTo>
                    <a:pt x="79" y="4713"/>
                  </a:lnTo>
                  <a:lnTo>
                    <a:pt x="106" y="4713"/>
                  </a:lnTo>
                  <a:cubicBezTo>
                    <a:pt x="132" y="4713"/>
                    <a:pt x="184" y="4713"/>
                    <a:pt x="210" y="4739"/>
                  </a:cubicBezTo>
                  <a:lnTo>
                    <a:pt x="237" y="4739"/>
                  </a:lnTo>
                  <a:lnTo>
                    <a:pt x="237" y="4713"/>
                  </a:lnTo>
                  <a:cubicBezTo>
                    <a:pt x="158" y="3823"/>
                    <a:pt x="184" y="2906"/>
                    <a:pt x="341" y="2042"/>
                  </a:cubicBezTo>
                  <a:cubicBezTo>
                    <a:pt x="472" y="1362"/>
                    <a:pt x="682" y="681"/>
                    <a:pt x="944" y="26"/>
                  </a:cubicBezTo>
                  <a:lnTo>
                    <a:pt x="917" y="26"/>
                  </a:lnTo>
                  <a:cubicBezTo>
                    <a:pt x="891" y="0"/>
                    <a:pt x="839" y="0"/>
                    <a:pt x="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7750" y="3976550"/>
              <a:ext cx="47150" cy="103450"/>
            </a:xfrm>
            <a:custGeom>
              <a:avLst/>
              <a:gdLst/>
              <a:ahLst/>
              <a:cxnLst/>
              <a:rect l="l" t="t" r="r" b="b"/>
              <a:pathLst>
                <a:path w="1886" h="4138" extrusionOk="0">
                  <a:moveTo>
                    <a:pt x="1886" y="4085"/>
                  </a:moveTo>
                  <a:lnTo>
                    <a:pt x="1873" y="4098"/>
                  </a:lnTo>
                  <a:lnTo>
                    <a:pt x="1873" y="4098"/>
                  </a:lnTo>
                  <a:lnTo>
                    <a:pt x="1886" y="4111"/>
                  </a:lnTo>
                  <a:lnTo>
                    <a:pt x="1886" y="4085"/>
                  </a:lnTo>
                  <a:close/>
                  <a:moveTo>
                    <a:pt x="131" y="0"/>
                  </a:moveTo>
                  <a:lnTo>
                    <a:pt x="27" y="52"/>
                  </a:lnTo>
                  <a:lnTo>
                    <a:pt x="0" y="52"/>
                  </a:lnTo>
                  <a:cubicBezTo>
                    <a:pt x="105" y="602"/>
                    <a:pt x="236" y="1152"/>
                    <a:pt x="445" y="1676"/>
                  </a:cubicBezTo>
                  <a:cubicBezTo>
                    <a:pt x="760" y="2540"/>
                    <a:pt x="1205" y="3378"/>
                    <a:pt x="1729" y="4137"/>
                  </a:cubicBezTo>
                  <a:lnTo>
                    <a:pt x="1755" y="4137"/>
                  </a:lnTo>
                  <a:lnTo>
                    <a:pt x="1859" y="4111"/>
                  </a:lnTo>
                  <a:lnTo>
                    <a:pt x="1873" y="4098"/>
                  </a:lnTo>
                  <a:lnTo>
                    <a:pt x="1873" y="4098"/>
                  </a:lnTo>
                  <a:lnTo>
                    <a:pt x="1859" y="4085"/>
                  </a:lnTo>
                  <a:cubicBezTo>
                    <a:pt x="1336" y="3325"/>
                    <a:pt x="891" y="2488"/>
                    <a:pt x="576" y="1623"/>
                  </a:cubicBezTo>
                  <a:cubicBezTo>
                    <a:pt x="393" y="1100"/>
                    <a:pt x="236" y="55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767525" y="4024975"/>
              <a:ext cx="90350" cy="67450"/>
            </a:xfrm>
            <a:custGeom>
              <a:avLst/>
              <a:gdLst/>
              <a:ahLst/>
              <a:cxnLst/>
              <a:rect l="l" t="t" r="r" b="b"/>
              <a:pathLst>
                <a:path w="3614" h="2698" extrusionOk="0">
                  <a:moveTo>
                    <a:pt x="105" y="1"/>
                  </a:moveTo>
                  <a:cubicBezTo>
                    <a:pt x="79" y="1"/>
                    <a:pt x="79" y="27"/>
                    <a:pt x="79" y="27"/>
                  </a:cubicBezTo>
                  <a:cubicBezTo>
                    <a:pt x="53" y="53"/>
                    <a:pt x="53" y="79"/>
                    <a:pt x="27" y="105"/>
                  </a:cubicBezTo>
                  <a:cubicBezTo>
                    <a:pt x="27" y="105"/>
                    <a:pt x="27" y="105"/>
                    <a:pt x="0" y="132"/>
                  </a:cubicBezTo>
                  <a:cubicBezTo>
                    <a:pt x="341" y="498"/>
                    <a:pt x="707" y="839"/>
                    <a:pt x="1074" y="1179"/>
                  </a:cubicBezTo>
                  <a:cubicBezTo>
                    <a:pt x="1807" y="1781"/>
                    <a:pt x="2619" y="2305"/>
                    <a:pt x="3483" y="2671"/>
                  </a:cubicBezTo>
                  <a:lnTo>
                    <a:pt x="3509" y="2698"/>
                  </a:lnTo>
                  <a:lnTo>
                    <a:pt x="3509" y="2671"/>
                  </a:lnTo>
                  <a:lnTo>
                    <a:pt x="3561" y="2645"/>
                  </a:lnTo>
                  <a:lnTo>
                    <a:pt x="3561" y="2619"/>
                  </a:lnTo>
                  <a:cubicBezTo>
                    <a:pt x="3588" y="2619"/>
                    <a:pt x="3588" y="2593"/>
                    <a:pt x="3588" y="2593"/>
                  </a:cubicBezTo>
                  <a:lnTo>
                    <a:pt x="3614" y="2567"/>
                  </a:lnTo>
                  <a:lnTo>
                    <a:pt x="3588" y="2567"/>
                  </a:lnTo>
                  <a:cubicBezTo>
                    <a:pt x="2697" y="2174"/>
                    <a:pt x="1886" y="1676"/>
                    <a:pt x="1153" y="1048"/>
                  </a:cubicBezTo>
                  <a:cubicBezTo>
                    <a:pt x="786" y="734"/>
                    <a:pt x="419" y="393"/>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36750" y="4094375"/>
              <a:ext cx="110000" cy="17075"/>
            </a:xfrm>
            <a:custGeom>
              <a:avLst/>
              <a:gdLst/>
              <a:ahLst/>
              <a:cxnLst/>
              <a:rect l="l" t="t" r="r" b="b"/>
              <a:pathLst>
                <a:path w="4400" h="683" extrusionOk="0">
                  <a:moveTo>
                    <a:pt x="27" y="0"/>
                  </a:moveTo>
                  <a:cubicBezTo>
                    <a:pt x="1" y="53"/>
                    <a:pt x="1" y="79"/>
                    <a:pt x="1" y="105"/>
                  </a:cubicBezTo>
                  <a:cubicBezTo>
                    <a:pt x="1" y="105"/>
                    <a:pt x="1" y="131"/>
                    <a:pt x="1" y="131"/>
                  </a:cubicBezTo>
                  <a:cubicBezTo>
                    <a:pt x="472" y="288"/>
                    <a:pt x="996" y="419"/>
                    <a:pt x="1493" y="524"/>
                  </a:cubicBezTo>
                  <a:cubicBezTo>
                    <a:pt x="1624" y="550"/>
                    <a:pt x="1755" y="576"/>
                    <a:pt x="1886" y="576"/>
                  </a:cubicBezTo>
                  <a:cubicBezTo>
                    <a:pt x="2343" y="650"/>
                    <a:pt x="2809" y="682"/>
                    <a:pt x="3274" y="682"/>
                  </a:cubicBezTo>
                  <a:cubicBezTo>
                    <a:pt x="3634" y="682"/>
                    <a:pt x="3993" y="663"/>
                    <a:pt x="4347" y="629"/>
                  </a:cubicBezTo>
                  <a:lnTo>
                    <a:pt x="4347" y="602"/>
                  </a:lnTo>
                  <a:cubicBezTo>
                    <a:pt x="4374" y="576"/>
                    <a:pt x="4374" y="550"/>
                    <a:pt x="4400" y="498"/>
                  </a:cubicBezTo>
                  <a:lnTo>
                    <a:pt x="4400" y="471"/>
                  </a:lnTo>
                  <a:lnTo>
                    <a:pt x="4374" y="471"/>
                  </a:lnTo>
                  <a:cubicBezTo>
                    <a:pt x="4006" y="517"/>
                    <a:pt x="3644" y="538"/>
                    <a:pt x="3284" y="538"/>
                  </a:cubicBezTo>
                  <a:cubicBezTo>
                    <a:pt x="2824" y="538"/>
                    <a:pt x="2368" y="504"/>
                    <a:pt x="1912" y="445"/>
                  </a:cubicBezTo>
                  <a:cubicBezTo>
                    <a:pt x="1781" y="419"/>
                    <a:pt x="1650" y="393"/>
                    <a:pt x="1519" y="393"/>
                  </a:cubicBezTo>
                  <a:cubicBezTo>
                    <a:pt x="1022" y="288"/>
                    <a:pt x="498" y="15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34125" y="4127750"/>
              <a:ext cx="110000" cy="48475"/>
            </a:xfrm>
            <a:custGeom>
              <a:avLst/>
              <a:gdLst/>
              <a:ahLst/>
              <a:cxnLst/>
              <a:rect l="l" t="t" r="r" b="b"/>
              <a:pathLst>
                <a:path w="4400" h="1939" extrusionOk="0">
                  <a:moveTo>
                    <a:pt x="4374" y="1"/>
                  </a:moveTo>
                  <a:lnTo>
                    <a:pt x="4348" y="27"/>
                  </a:lnTo>
                  <a:cubicBezTo>
                    <a:pt x="3588" y="550"/>
                    <a:pt x="2777" y="996"/>
                    <a:pt x="1912" y="1310"/>
                  </a:cubicBezTo>
                  <a:cubicBezTo>
                    <a:pt x="1284" y="1519"/>
                    <a:pt x="656" y="1676"/>
                    <a:pt x="1" y="1781"/>
                  </a:cubicBezTo>
                  <a:cubicBezTo>
                    <a:pt x="1" y="1781"/>
                    <a:pt x="1" y="1807"/>
                    <a:pt x="1" y="1807"/>
                  </a:cubicBezTo>
                  <a:lnTo>
                    <a:pt x="1" y="1912"/>
                  </a:lnTo>
                  <a:lnTo>
                    <a:pt x="1" y="1938"/>
                  </a:lnTo>
                  <a:cubicBezTo>
                    <a:pt x="682" y="1833"/>
                    <a:pt x="1336" y="1676"/>
                    <a:pt x="1965" y="1441"/>
                  </a:cubicBezTo>
                  <a:cubicBezTo>
                    <a:pt x="2829" y="1126"/>
                    <a:pt x="3641" y="708"/>
                    <a:pt x="4374" y="184"/>
                  </a:cubicBezTo>
                  <a:lnTo>
                    <a:pt x="4400" y="158"/>
                  </a:lnTo>
                  <a:lnTo>
                    <a:pt x="4400" y="131"/>
                  </a:lnTo>
                  <a:cubicBezTo>
                    <a:pt x="4374" y="105"/>
                    <a:pt x="4374" y="53"/>
                    <a:pt x="4374" y="27"/>
                  </a:cubicBezTo>
                  <a:lnTo>
                    <a:pt x="43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74725" y="4149350"/>
              <a:ext cx="79875" cy="97575"/>
            </a:xfrm>
            <a:custGeom>
              <a:avLst/>
              <a:gdLst/>
              <a:ahLst/>
              <a:cxnLst/>
              <a:rect l="l" t="t" r="r" b="b"/>
              <a:pathLst>
                <a:path w="3195" h="3903" extrusionOk="0">
                  <a:moveTo>
                    <a:pt x="3090" y="1"/>
                  </a:moveTo>
                  <a:lnTo>
                    <a:pt x="3090" y="27"/>
                  </a:lnTo>
                  <a:cubicBezTo>
                    <a:pt x="2697" y="839"/>
                    <a:pt x="2226" y="1572"/>
                    <a:pt x="1676" y="2252"/>
                  </a:cubicBezTo>
                  <a:cubicBezTo>
                    <a:pt x="1257" y="2724"/>
                    <a:pt x="603" y="3352"/>
                    <a:pt x="0" y="3824"/>
                  </a:cubicBezTo>
                  <a:lnTo>
                    <a:pt x="27" y="3824"/>
                  </a:lnTo>
                  <a:cubicBezTo>
                    <a:pt x="53" y="3850"/>
                    <a:pt x="79" y="3876"/>
                    <a:pt x="105" y="3902"/>
                  </a:cubicBezTo>
                  <a:cubicBezTo>
                    <a:pt x="707" y="3431"/>
                    <a:pt x="1362" y="2829"/>
                    <a:pt x="1781" y="2357"/>
                  </a:cubicBezTo>
                  <a:cubicBezTo>
                    <a:pt x="2331" y="1676"/>
                    <a:pt x="2828" y="917"/>
                    <a:pt x="3195" y="132"/>
                  </a:cubicBezTo>
                  <a:lnTo>
                    <a:pt x="3195" y="105"/>
                  </a:lnTo>
                  <a:cubicBezTo>
                    <a:pt x="3169" y="79"/>
                    <a:pt x="3143" y="53"/>
                    <a:pt x="3116" y="27"/>
                  </a:cubicBezTo>
                  <a:lnTo>
                    <a:pt x="30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53925" y="4159825"/>
              <a:ext cx="22950" cy="118500"/>
            </a:xfrm>
            <a:custGeom>
              <a:avLst/>
              <a:gdLst/>
              <a:ahLst/>
              <a:cxnLst/>
              <a:rect l="l" t="t" r="r" b="b"/>
              <a:pathLst>
                <a:path w="918" h="4740" extrusionOk="0">
                  <a:moveTo>
                    <a:pt x="708" y="1"/>
                  </a:moveTo>
                  <a:lnTo>
                    <a:pt x="708" y="27"/>
                  </a:lnTo>
                  <a:cubicBezTo>
                    <a:pt x="786" y="943"/>
                    <a:pt x="760" y="1833"/>
                    <a:pt x="603" y="2698"/>
                  </a:cubicBezTo>
                  <a:cubicBezTo>
                    <a:pt x="472" y="3352"/>
                    <a:pt x="263" y="4085"/>
                    <a:pt x="1" y="4740"/>
                  </a:cubicBezTo>
                  <a:lnTo>
                    <a:pt x="158" y="4740"/>
                  </a:lnTo>
                  <a:cubicBezTo>
                    <a:pt x="420" y="4112"/>
                    <a:pt x="603" y="3431"/>
                    <a:pt x="734" y="2750"/>
                  </a:cubicBezTo>
                  <a:lnTo>
                    <a:pt x="734" y="2724"/>
                  </a:lnTo>
                  <a:cubicBezTo>
                    <a:pt x="891" y="1860"/>
                    <a:pt x="917" y="943"/>
                    <a:pt x="839" y="53"/>
                  </a:cubicBezTo>
                  <a:lnTo>
                    <a:pt x="839" y="27"/>
                  </a:lnTo>
                  <a:lnTo>
                    <a:pt x="734" y="27"/>
                  </a:lnTo>
                  <a:lnTo>
                    <a:pt x="7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92550" y="4157875"/>
              <a:ext cx="47150" cy="105400"/>
            </a:xfrm>
            <a:custGeom>
              <a:avLst/>
              <a:gdLst/>
              <a:ahLst/>
              <a:cxnLst/>
              <a:rect l="l" t="t" r="r" b="b"/>
              <a:pathLst>
                <a:path w="1886" h="4216" extrusionOk="0">
                  <a:moveTo>
                    <a:pt x="132" y="0"/>
                  </a:moveTo>
                  <a:cubicBezTo>
                    <a:pt x="105" y="26"/>
                    <a:pt x="79" y="26"/>
                    <a:pt x="27" y="52"/>
                  </a:cubicBezTo>
                  <a:lnTo>
                    <a:pt x="1" y="52"/>
                  </a:lnTo>
                  <a:lnTo>
                    <a:pt x="27" y="79"/>
                  </a:lnTo>
                  <a:cubicBezTo>
                    <a:pt x="577" y="812"/>
                    <a:pt x="996" y="1623"/>
                    <a:pt x="1310" y="2514"/>
                  </a:cubicBezTo>
                  <a:cubicBezTo>
                    <a:pt x="1519" y="3064"/>
                    <a:pt x="1650" y="3640"/>
                    <a:pt x="1755" y="4216"/>
                  </a:cubicBezTo>
                  <a:lnTo>
                    <a:pt x="1781" y="4216"/>
                  </a:lnTo>
                  <a:cubicBezTo>
                    <a:pt x="1807" y="4216"/>
                    <a:pt x="1834" y="4190"/>
                    <a:pt x="1886" y="4163"/>
                  </a:cubicBezTo>
                  <a:cubicBezTo>
                    <a:pt x="1807" y="3587"/>
                    <a:pt x="1650" y="3011"/>
                    <a:pt x="1441" y="2461"/>
                  </a:cubicBezTo>
                  <a:cubicBezTo>
                    <a:pt x="1127" y="1571"/>
                    <a:pt x="708" y="759"/>
                    <a:pt x="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909575" y="4145425"/>
              <a:ext cx="89700" cy="66800"/>
            </a:xfrm>
            <a:custGeom>
              <a:avLst/>
              <a:gdLst/>
              <a:ahLst/>
              <a:cxnLst/>
              <a:rect l="l" t="t" r="r" b="b"/>
              <a:pathLst>
                <a:path w="3588" h="2672" extrusionOk="0">
                  <a:moveTo>
                    <a:pt x="105" y="1"/>
                  </a:moveTo>
                  <a:cubicBezTo>
                    <a:pt x="79" y="27"/>
                    <a:pt x="53" y="53"/>
                    <a:pt x="27" y="79"/>
                  </a:cubicBezTo>
                  <a:lnTo>
                    <a:pt x="0" y="105"/>
                  </a:lnTo>
                  <a:lnTo>
                    <a:pt x="27" y="105"/>
                  </a:lnTo>
                  <a:cubicBezTo>
                    <a:pt x="917" y="498"/>
                    <a:pt x="1729" y="1022"/>
                    <a:pt x="2436" y="1624"/>
                  </a:cubicBezTo>
                  <a:cubicBezTo>
                    <a:pt x="2828" y="1938"/>
                    <a:pt x="3169" y="2279"/>
                    <a:pt x="3509" y="2671"/>
                  </a:cubicBezTo>
                  <a:cubicBezTo>
                    <a:pt x="3509" y="2671"/>
                    <a:pt x="3509" y="2645"/>
                    <a:pt x="3509" y="2645"/>
                  </a:cubicBezTo>
                  <a:cubicBezTo>
                    <a:pt x="3535" y="2619"/>
                    <a:pt x="3561" y="2593"/>
                    <a:pt x="3588" y="2567"/>
                  </a:cubicBezTo>
                  <a:cubicBezTo>
                    <a:pt x="3588" y="2567"/>
                    <a:pt x="3588" y="2540"/>
                    <a:pt x="3588" y="2540"/>
                  </a:cubicBezTo>
                  <a:cubicBezTo>
                    <a:pt x="3273" y="2174"/>
                    <a:pt x="2907" y="1833"/>
                    <a:pt x="2540" y="1519"/>
                  </a:cubicBezTo>
                  <a:cubicBezTo>
                    <a:pt x="1807" y="891"/>
                    <a:pt x="995" y="393"/>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20700" y="4126075"/>
              <a:ext cx="110650" cy="17400"/>
            </a:xfrm>
            <a:custGeom>
              <a:avLst/>
              <a:gdLst/>
              <a:ahLst/>
              <a:cxnLst/>
              <a:rect l="l" t="t" r="r" b="b"/>
              <a:pathLst>
                <a:path w="4426" h="696" extrusionOk="0">
                  <a:moveTo>
                    <a:pt x="1129" y="1"/>
                  </a:moveTo>
                  <a:cubicBezTo>
                    <a:pt x="770" y="1"/>
                    <a:pt x="409" y="22"/>
                    <a:pt x="53" y="68"/>
                  </a:cubicBezTo>
                  <a:cubicBezTo>
                    <a:pt x="27" y="94"/>
                    <a:pt x="27" y="146"/>
                    <a:pt x="1" y="172"/>
                  </a:cubicBezTo>
                  <a:lnTo>
                    <a:pt x="1" y="198"/>
                  </a:lnTo>
                  <a:lnTo>
                    <a:pt x="27" y="198"/>
                  </a:lnTo>
                  <a:cubicBezTo>
                    <a:pt x="403" y="162"/>
                    <a:pt x="786" y="142"/>
                    <a:pt x="1169" y="142"/>
                  </a:cubicBezTo>
                  <a:cubicBezTo>
                    <a:pt x="1611" y="142"/>
                    <a:pt x="2053" y="169"/>
                    <a:pt x="2488" y="225"/>
                  </a:cubicBezTo>
                  <a:cubicBezTo>
                    <a:pt x="2619" y="251"/>
                    <a:pt x="2750" y="277"/>
                    <a:pt x="2881" y="303"/>
                  </a:cubicBezTo>
                  <a:cubicBezTo>
                    <a:pt x="3378" y="382"/>
                    <a:pt x="3902" y="513"/>
                    <a:pt x="4400" y="696"/>
                  </a:cubicBezTo>
                  <a:cubicBezTo>
                    <a:pt x="4400" y="696"/>
                    <a:pt x="4400" y="696"/>
                    <a:pt x="4400" y="670"/>
                  </a:cubicBezTo>
                  <a:cubicBezTo>
                    <a:pt x="4400" y="644"/>
                    <a:pt x="4400" y="617"/>
                    <a:pt x="4426" y="565"/>
                  </a:cubicBezTo>
                  <a:cubicBezTo>
                    <a:pt x="3928" y="382"/>
                    <a:pt x="3431" y="251"/>
                    <a:pt x="2907" y="146"/>
                  </a:cubicBezTo>
                  <a:cubicBezTo>
                    <a:pt x="2776" y="120"/>
                    <a:pt x="2619" y="120"/>
                    <a:pt x="2488" y="94"/>
                  </a:cubicBezTo>
                  <a:cubicBezTo>
                    <a:pt x="2047" y="35"/>
                    <a:pt x="1589" y="1"/>
                    <a:pt x="1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22000" y="4062950"/>
              <a:ext cx="104125" cy="47800"/>
            </a:xfrm>
            <a:custGeom>
              <a:avLst/>
              <a:gdLst/>
              <a:ahLst/>
              <a:cxnLst/>
              <a:rect l="l" t="t" r="r" b="b"/>
              <a:pathLst>
                <a:path w="4165" h="1912" extrusionOk="0">
                  <a:moveTo>
                    <a:pt x="4112" y="0"/>
                  </a:moveTo>
                  <a:cubicBezTo>
                    <a:pt x="3562" y="105"/>
                    <a:pt x="3012" y="236"/>
                    <a:pt x="2488" y="419"/>
                  </a:cubicBezTo>
                  <a:cubicBezTo>
                    <a:pt x="1624" y="733"/>
                    <a:pt x="786" y="1179"/>
                    <a:pt x="1" y="1728"/>
                  </a:cubicBezTo>
                  <a:lnTo>
                    <a:pt x="1" y="1755"/>
                  </a:lnTo>
                  <a:cubicBezTo>
                    <a:pt x="1" y="1807"/>
                    <a:pt x="27" y="1833"/>
                    <a:pt x="27" y="1886"/>
                  </a:cubicBezTo>
                  <a:lnTo>
                    <a:pt x="27" y="1912"/>
                  </a:lnTo>
                  <a:lnTo>
                    <a:pt x="53" y="1886"/>
                  </a:lnTo>
                  <a:cubicBezTo>
                    <a:pt x="813" y="1336"/>
                    <a:pt x="1651" y="891"/>
                    <a:pt x="2541" y="550"/>
                  </a:cubicBezTo>
                  <a:cubicBezTo>
                    <a:pt x="3064" y="367"/>
                    <a:pt x="3614" y="236"/>
                    <a:pt x="4164" y="131"/>
                  </a:cubicBezTo>
                  <a:lnTo>
                    <a:pt x="4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11525" y="3994200"/>
              <a:ext cx="75975" cy="96275"/>
            </a:xfrm>
            <a:custGeom>
              <a:avLst/>
              <a:gdLst/>
              <a:ahLst/>
              <a:cxnLst/>
              <a:rect l="l" t="t" r="r" b="b"/>
              <a:pathLst>
                <a:path w="3039" h="3851" extrusionOk="0">
                  <a:moveTo>
                    <a:pt x="2934" y="1"/>
                  </a:moveTo>
                  <a:cubicBezTo>
                    <a:pt x="2410" y="420"/>
                    <a:pt x="1912" y="891"/>
                    <a:pt x="1467" y="1415"/>
                  </a:cubicBezTo>
                  <a:cubicBezTo>
                    <a:pt x="891" y="2096"/>
                    <a:pt x="394" y="2881"/>
                    <a:pt x="1" y="3693"/>
                  </a:cubicBezTo>
                  <a:lnTo>
                    <a:pt x="1" y="3719"/>
                  </a:lnTo>
                  <a:lnTo>
                    <a:pt x="27" y="3719"/>
                  </a:lnTo>
                  <a:cubicBezTo>
                    <a:pt x="53" y="3745"/>
                    <a:pt x="80" y="3798"/>
                    <a:pt x="80" y="3824"/>
                  </a:cubicBezTo>
                  <a:lnTo>
                    <a:pt x="106" y="3850"/>
                  </a:lnTo>
                  <a:lnTo>
                    <a:pt x="132" y="3798"/>
                  </a:lnTo>
                  <a:cubicBezTo>
                    <a:pt x="498" y="2960"/>
                    <a:pt x="996" y="2200"/>
                    <a:pt x="1572" y="1493"/>
                  </a:cubicBezTo>
                  <a:cubicBezTo>
                    <a:pt x="2017" y="996"/>
                    <a:pt x="2488" y="525"/>
                    <a:pt x="3038" y="106"/>
                  </a:cubicBezTo>
                  <a:lnTo>
                    <a:pt x="3012" y="80"/>
                  </a:lnTo>
                  <a:cubicBezTo>
                    <a:pt x="2986" y="53"/>
                    <a:pt x="2960" y="27"/>
                    <a:pt x="2934" y="27"/>
                  </a:cubicBezTo>
                  <a:lnTo>
                    <a:pt x="2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432985" y="4303689"/>
            <a:ext cx="10009970" cy="853912"/>
            <a:chOff x="-432985" y="4303689"/>
            <a:chExt cx="10009970" cy="853912"/>
          </a:xfrm>
        </p:grpSpPr>
        <p:sp>
          <p:nvSpPr>
            <p:cNvPr id="57" name="Google Shape;57;p2"/>
            <p:cNvSpPr/>
            <p:nvPr/>
          </p:nvSpPr>
          <p:spPr>
            <a:xfrm>
              <a:off x="6433387" y="4411892"/>
              <a:ext cx="3143599" cy="745709"/>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4627515" y="4303725"/>
              <a:ext cx="2850686" cy="853877"/>
              <a:chOff x="3846325" y="4177475"/>
              <a:chExt cx="2032575" cy="608825"/>
            </a:xfrm>
          </p:grpSpPr>
          <p:sp>
            <p:nvSpPr>
              <p:cNvPr id="59" name="Google Shape;59;p2"/>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3483573" y="4696565"/>
              <a:ext cx="1939973" cy="461037"/>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432985" y="4303689"/>
              <a:ext cx="2850686" cy="853912"/>
              <a:chOff x="238125" y="4189250"/>
              <a:chExt cx="2032575" cy="608850"/>
            </a:xfrm>
          </p:grpSpPr>
          <p:sp>
            <p:nvSpPr>
              <p:cNvPr id="70" name="Google Shape;70;p2"/>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2"/>
            <p:cNvSpPr/>
            <p:nvPr/>
          </p:nvSpPr>
          <p:spPr>
            <a:xfrm>
              <a:off x="1409623" y="4484437"/>
              <a:ext cx="2836907" cy="67316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280650" y="221050"/>
            <a:ext cx="8582700" cy="3860375"/>
            <a:chOff x="-919350" y="221050"/>
            <a:chExt cx="8582700" cy="3860375"/>
          </a:xfrm>
        </p:grpSpPr>
        <p:sp>
          <p:nvSpPr>
            <p:cNvPr id="81" name="Google Shape;81;p2"/>
            <p:cNvSpPr/>
            <p:nvPr/>
          </p:nvSpPr>
          <p:spPr>
            <a:xfrm>
              <a:off x="6244875" y="468500"/>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34100" y="626250"/>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30800" y="3969475"/>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422550" y="1289625"/>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77575" y="399565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12050" y="2852600"/>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5813" y="31442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9350" y="221050"/>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93650" y="4527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286288" y="305950"/>
            <a:ext cx="8571425" cy="3193650"/>
            <a:chOff x="-869450" y="305950"/>
            <a:chExt cx="8571425" cy="3193650"/>
          </a:xfrm>
        </p:grpSpPr>
        <p:sp>
          <p:nvSpPr>
            <p:cNvPr id="91" name="Google Shape;91;p2"/>
            <p:cNvSpPr/>
            <p:nvPr/>
          </p:nvSpPr>
          <p:spPr>
            <a:xfrm>
              <a:off x="-869450" y="137210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591150" y="6633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32050" y="23327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714563" y="1965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87725" y="30595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54950" y="636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84625" y="3450500"/>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08350" y="17663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842"/>
        <p:cNvGrpSpPr/>
        <p:nvPr/>
      </p:nvGrpSpPr>
      <p:grpSpPr>
        <a:xfrm>
          <a:off x="0" y="0"/>
          <a:ext cx="0" cy="0"/>
          <a:chOff x="0" y="0"/>
          <a:chExt cx="0" cy="0"/>
        </a:xfrm>
      </p:grpSpPr>
      <p:grpSp>
        <p:nvGrpSpPr>
          <p:cNvPr id="1843" name="Google Shape;1843;p32"/>
          <p:cNvGrpSpPr/>
          <p:nvPr/>
        </p:nvGrpSpPr>
        <p:grpSpPr>
          <a:xfrm>
            <a:off x="8502325" y="3270607"/>
            <a:ext cx="543350" cy="1459197"/>
            <a:chOff x="3739625" y="3597525"/>
            <a:chExt cx="543350" cy="1459197"/>
          </a:xfrm>
        </p:grpSpPr>
        <p:sp>
          <p:nvSpPr>
            <p:cNvPr id="1844" name="Google Shape;1844;p32"/>
            <p:cNvSpPr/>
            <p:nvPr/>
          </p:nvSpPr>
          <p:spPr>
            <a:xfrm flipH="1">
              <a:off x="3990727" y="3956225"/>
              <a:ext cx="37327" cy="1100497"/>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32"/>
          <p:cNvGrpSpPr/>
          <p:nvPr/>
        </p:nvGrpSpPr>
        <p:grpSpPr>
          <a:xfrm flipH="1">
            <a:off x="7829525" y="3854775"/>
            <a:ext cx="523725" cy="964425"/>
            <a:chOff x="283275" y="3187575"/>
            <a:chExt cx="523725" cy="964425"/>
          </a:xfrm>
        </p:grpSpPr>
        <p:sp>
          <p:nvSpPr>
            <p:cNvPr id="1869" name="Google Shape;1869;p32"/>
            <p:cNvSpPr/>
            <p:nvPr/>
          </p:nvSpPr>
          <p:spPr>
            <a:xfrm>
              <a:off x="293750" y="3614550"/>
              <a:ext cx="226525" cy="537450"/>
            </a:xfrm>
            <a:custGeom>
              <a:avLst/>
              <a:gdLst/>
              <a:ahLst/>
              <a:cxnLst/>
              <a:rect l="l" t="t" r="r" b="b"/>
              <a:pathLst>
                <a:path w="9061" h="21498" extrusionOk="0">
                  <a:moveTo>
                    <a:pt x="8877" y="0"/>
                  </a:moveTo>
                  <a:cubicBezTo>
                    <a:pt x="7254" y="2907"/>
                    <a:pt x="5735" y="5944"/>
                    <a:pt x="4426" y="9007"/>
                  </a:cubicBezTo>
                  <a:cubicBezTo>
                    <a:pt x="2855" y="12621"/>
                    <a:pt x="1100" y="17674"/>
                    <a:pt x="1" y="21445"/>
                  </a:cubicBezTo>
                  <a:lnTo>
                    <a:pt x="184" y="21497"/>
                  </a:lnTo>
                  <a:cubicBezTo>
                    <a:pt x="1284" y="17727"/>
                    <a:pt x="3038" y="12673"/>
                    <a:pt x="4609" y="9086"/>
                  </a:cubicBezTo>
                  <a:cubicBezTo>
                    <a:pt x="5918" y="6022"/>
                    <a:pt x="7411" y="3011"/>
                    <a:pt x="9060" y="105"/>
                  </a:cubicBezTo>
                  <a:lnTo>
                    <a:pt x="8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2"/>
            <p:cNvSpPr/>
            <p:nvPr/>
          </p:nvSpPr>
          <p:spPr>
            <a:xfrm>
              <a:off x="283275" y="3642025"/>
              <a:ext cx="145350" cy="151900"/>
            </a:xfrm>
            <a:custGeom>
              <a:avLst/>
              <a:gdLst/>
              <a:ahLst/>
              <a:cxnLst/>
              <a:rect l="l" t="t" r="r" b="b"/>
              <a:pathLst>
                <a:path w="5814" h="6076" extrusionOk="0">
                  <a:moveTo>
                    <a:pt x="1" y="1"/>
                  </a:moveTo>
                  <a:lnTo>
                    <a:pt x="1" y="1"/>
                  </a:lnTo>
                  <a:cubicBezTo>
                    <a:pt x="236" y="263"/>
                    <a:pt x="393" y="577"/>
                    <a:pt x="551" y="891"/>
                  </a:cubicBezTo>
                  <a:cubicBezTo>
                    <a:pt x="891" y="1598"/>
                    <a:pt x="1127" y="2331"/>
                    <a:pt x="1388" y="3091"/>
                  </a:cubicBezTo>
                  <a:cubicBezTo>
                    <a:pt x="1572" y="3614"/>
                    <a:pt x="1965" y="4112"/>
                    <a:pt x="2357" y="4531"/>
                  </a:cubicBezTo>
                  <a:cubicBezTo>
                    <a:pt x="2776" y="4950"/>
                    <a:pt x="3248" y="5290"/>
                    <a:pt x="3771" y="5552"/>
                  </a:cubicBezTo>
                  <a:cubicBezTo>
                    <a:pt x="4347" y="5840"/>
                    <a:pt x="5002" y="6049"/>
                    <a:pt x="5630" y="6076"/>
                  </a:cubicBezTo>
                  <a:cubicBezTo>
                    <a:pt x="5683" y="6076"/>
                    <a:pt x="5761" y="5342"/>
                    <a:pt x="5761" y="5264"/>
                  </a:cubicBezTo>
                  <a:cubicBezTo>
                    <a:pt x="5814" y="4688"/>
                    <a:pt x="5735" y="4112"/>
                    <a:pt x="5526" y="3562"/>
                  </a:cubicBezTo>
                  <a:cubicBezTo>
                    <a:pt x="5369" y="3064"/>
                    <a:pt x="5080" y="2645"/>
                    <a:pt x="4740" y="2253"/>
                  </a:cubicBezTo>
                  <a:cubicBezTo>
                    <a:pt x="4426" y="1886"/>
                    <a:pt x="4059" y="1572"/>
                    <a:pt x="3667" y="1310"/>
                  </a:cubicBezTo>
                  <a:cubicBezTo>
                    <a:pt x="3300" y="1074"/>
                    <a:pt x="2933" y="865"/>
                    <a:pt x="2541" y="682"/>
                  </a:cubicBezTo>
                  <a:cubicBezTo>
                    <a:pt x="2148" y="472"/>
                    <a:pt x="1703" y="315"/>
                    <a:pt x="1258" y="210"/>
                  </a:cubicBezTo>
                  <a:cubicBezTo>
                    <a:pt x="1205" y="210"/>
                    <a:pt x="1153" y="184"/>
                    <a:pt x="1100" y="184"/>
                  </a:cubicBezTo>
                  <a:cubicBezTo>
                    <a:pt x="734" y="106"/>
                    <a:pt x="367"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2"/>
            <p:cNvSpPr/>
            <p:nvPr/>
          </p:nvSpPr>
          <p:spPr>
            <a:xfrm>
              <a:off x="353975" y="3187575"/>
              <a:ext cx="453025" cy="461250"/>
            </a:xfrm>
            <a:custGeom>
              <a:avLst/>
              <a:gdLst/>
              <a:ahLst/>
              <a:cxnLst/>
              <a:rect l="l" t="t" r="r" b="b"/>
              <a:pathLst>
                <a:path w="18121" h="18450" extrusionOk="0">
                  <a:moveTo>
                    <a:pt x="10435" y="1"/>
                  </a:moveTo>
                  <a:cubicBezTo>
                    <a:pt x="9452" y="1"/>
                    <a:pt x="8467" y="176"/>
                    <a:pt x="7542" y="452"/>
                  </a:cubicBezTo>
                  <a:lnTo>
                    <a:pt x="7516" y="452"/>
                  </a:lnTo>
                  <a:cubicBezTo>
                    <a:pt x="7463" y="478"/>
                    <a:pt x="7411" y="504"/>
                    <a:pt x="7358" y="504"/>
                  </a:cubicBezTo>
                  <a:cubicBezTo>
                    <a:pt x="7358" y="504"/>
                    <a:pt x="7358" y="531"/>
                    <a:pt x="7332" y="531"/>
                  </a:cubicBezTo>
                  <a:cubicBezTo>
                    <a:pt x="6206" y="897"/>
                    <a:pt x="5159" y="1447"/>
                    <a:pt x="4347" y="2023"/>
                  </a:cubicBezTo>
                  <a:cubicBezTo>
                    <a:pt x="4059" y="2233"/>
                    <a:pt x="3797" y="2442"/>
                    <a:pt x="3536" y="2678"/>
                  </a:cubicBezTo>
                  <a:lnTo>
                    <a:pt x="3536" y="2704"/>
                  </a:lnTo>
                  <a:cubicBezTo>
                    <a:pt x="3483" y="2730"/>
                    <a:pt x="3457" y="2756"/>
                    <a:pt x="3405" y="2809"/>
                  </a:cubicBezTo>
                  <a:lnTo>
                    <a:pt x="3378" y="2809"/>
                  </a:lnTo>
                  <a:cubicBezTo>
                    <a:pt x="2148" y="3987"/>
                    <a:pt x="1415" y="5296"/>
                    <a:pt x="969" y="6317"/>
                  </a:cubicBezTo>
                  <a:cubicBezTo>
                    <a:pt x="969" y="6344"/>
                    <a:pt x="969" y="6344"/>
                    <a:pt x="969" y="6344"/>
                  </a:cubicBezTo>
                  <a:cubicBezTo>
                    <a:pt x="943" y="6396"/>
                    <a:pt x="917" y="6448"/>
                    <a:pt x="917" y="6501"/>
                  </a:cubicBezTo>
                  <a:cubicBezTo>
                    <a:pt x="917" y="6501"/>
                    <a:pt x="891" y="6527"/>
                    <a:pt x="891" y="6527"/>
                  </a:cubicBezTo>
                  <a:cubicBezTo>
                    <a:pt x="655" y="7103"/>
                    <a:pt x="524" y="7600"/>
                    <a:pt x="472" y="7862"/>
                  </a:cubicBezTo>
                  <a:cubicBezTo>
                    <a:pt x="289" y="8543"/>
                    <a:pt x="1" y="9590"/>
                    <a:pt x="1" y="10821"/>
                  </a:cubicBezTo>
                  <a:lnTo>
                    <a:pt x="1" y="10847"/>
                  </a:lnTo>
                  <a:lnTo>
                    <a:pt x="1" y="10978"/>
                  </a:lnTo>
                  <a:lnTo>
                    <a:pt x="1" y="11004"/>
                  </a:lnTo>
                  <a:cubicBezTo>
                    <a:pt x="27" y="11842"/>
                    <a:pt x="184" y="12733"/>
                    <a:pt x="577" y="13649"/>
                  </a:cubicBezTo>
                  <a:cubicBezTo>
                    <a:pt x="865" y="14304"/>
                    <a:pt x="1231" y="14880"/>
                    <a:pt x="1650" y="15377"/>
                  </a:cubicBezTo>
                  <a:cubicBezTo>
                    <a:pt x="1650" y="15403"/>
                    <a:pt x="1650" y="15403"/>
                    <a:pt x="1676" y="15403"/>
                  </a:cubicBezTo>
                  <a:cubicBezTo>
                    <a:pt x="1703" y="15456"/>
                    <a:pt x="1729" y="15482"/>
                    <a:pt x="1781" y="15534"/>
                  </a:cubicBezTo>
                  <a:cubicBezTo>
                    <a:pt x="2907" y="16817"/>
                    <a:pt x="4400" y="17655"/>
                    <a:pt x="5892" y="18100"/>
                  </a:cubicBezTo>
                  <a:lnTo>
                    <a:pt x="6102" y="18153"/>
                  </a:lnTo>
                  <a:cubicBezTo>
                    <a:pt x="6521" y="18257"/>
                    <a:pt x="6939" y="18336"/>
                    <a:pt x="7358" y="18388"/>
                  </a:cubicBezTo>
                  <a:cubicBezTo>
                    <a:pt x="7698" y="18430"/>
                    <a:pt x="8028" y="18449"/>
                    <a:pt x="8349" y="18449"/>
                  </a:cubicBezTo>
                  <a:cubicBezTo>
                    <a:pt x="9240" y="18449"/>
                    <a:pt x="10057" y="18298"/>
                    <a:pt x="10789" y="18048"/>
                  </a:cubicBezTo>
                  <a:lnTo>
                    <a:pt x="10815" y="18048"/>
                  </a:lnTo>
                  <a:cubicBezTo>
                    <a:pt x="10867" y="18048"/>
                    <a:pt x="10920" y="18022"/>
                    <a:pt x="10972" y="17996"/>
                  </a:cubicBezTo>
                  <a:lnTo>
                    <a:pt x="10998" y="17996"/>
                  </a:lnTo>
                  <a:cubicBezTo>
                    <a:pt x="12831" y="17367"/>
                    <a:pt x="14140" y="16294"/>
                    <a:pt x="14795" y="15691"/>
                  </a:cubicBezTo>
                  <a:cubicBezTo>
                    <a:pt x="14795" y="15665"/>
                    <a:pt x="14821" y="15665"/>
                    <a:pt x="14821" y="15665"/>
                  </a:cubicBezTo>
                  <a:cubicBezTo>
                    <a:pt x="14873" y="15613"/>
                    <a:pt x="14900" y="15587"/>
                    <a:pt x="14926" y="15560"/>
                  </a:cubicBezTo>
                  <a:cubicBezTo>
                    <a:pt x="14952" y="15560"/>
                    <a:pt x="14952" y="15534"/>
                    <a:pt x="14952" y="15534"/>
                  </a:cubicBezTo>
                  <a:cubicBezTo>
                    <a:pt x="15004" y="15508"/>
                    <a:pt x="15030" y="15482"/>
                    <a:pt x="15057" y="15429"/>
                  </a:cubicBezTo>
                  <a:cubicBezTo>
                    <a:pt x="15554" y="14984"/>
                    <a:pt x="16575" y="13989"/>
                    <a:pt x="17282" y="12340"/>
                  </a:cubicBezTo>
                  <a:cubicBezTo>
                    <a:pt x="17309" y="12235"/>
                    <a:pt x="17361" y="12156"/>
                    <a:pt x="17387" y="12052"/>
                  </a:cubicBezTo>
                  <a:cubicBezTo>
                    <a:pt x="17387" y="12052"/>
                    <a:pt x="17413" y="12026"/>
                    <a:pt x="17413" y="12026"/>
                  </a:cubicBezTo>
                  <a:cubicBezTo>
                    <a:pt x="17413" y="11973"/>
                    <a:pt x="17439" y="11921"/>
                    <a:pt x="17466" y="11895"/>
                  </a:cubicBezTo>
                  <a:lnTo>
                    <a:pt x="17466" y="11868"/>
                  </a:lnTo>
                  <a:cubicBezTo>
                    <a:pt x="18120" y="10088"/>
                    <a:pt x="18015" y="8464"/>
                    <a:pt x="17911" y="7574"/>
                  </a:cubicBezTo>
                  <a:lnTo>
                    <a:pt x="17911" y="7548"/>
                  </a:lnTo>
                  <a:cubicBezTo>
                    <a:pt x="17885" y="7469"/>
                    <a:pt x="17885" y="7417"/>
                    <a:pt x="17858" y="7391"/>
                  </a:cubicBezTo>
                  <a:lnTo>
                    <a:pt x="17858" y="7365"/>
                  </a:lnTo>
                  <a:cubicBezTo>
                    <a:pt x="17858" y="7234"/>
                    <a:pt x="17832" y="7103"/>
                    <a:pt x="17806" y="7024"/>
                  </a:cubicBezTo>
                  <a:cubicBezTo>
                    <a:pt x="17701" y="6422"/>
                    <a:pt x="17387" y="4746"/>
                    <a:pt x="16340" y="3175"/>
                  </a:cubicBezTo>
                  <a:cubicBezTo>
                    <a:pt x="16340" y="3175"/>
                    <a:pt x="16340" y="3149"/>
                    <a:pt x="16340" y="3149"/>
                  </a:cubicBezTo>
                  <a:cubicBezTo>
                    <a:pt x="16313" y="3097"/>
                    <a:pt x="16287" y="3071"/>
                    <a:pt x="16235" y="3018"/>
                  </a:cubicBezTo>
                  <a:cubicBezTo>
                    <a:pt x="16235" y="3018"/>
                    <a:pt x="16235" y="3018"/>
                    <a:pt x="16235" y="2992"/>
                  </a:cubicBezTo>
                  <a:cubicBezTo>
                    <a:pt x="15737" y="2285"/>
                    <a:pt x="15083" y="1604"/>
                    <a:pt x="14219" y="1054"/>
                  </a:cubicBezTo>
                  <a:cubicBezTo>
                    <a:pt x="13643" y="714"/>
                    <a:pt x="13067" y="452"/>
                    <a:pt x="12438" y="269"/>
                  </a:cubicBezTo>
                  <a:lnTo>
                    <a:pt x="12412" y="269"/>
                  </a:lnTo>
                  <a:cubicBezTo>
                    <a:pt x="12360" y="243"/>
                    <a:pt x="12307" y="243"/>
                    <a:pt x="12255" y="216"/>
                  </a:cubicBezTo>
                  <a:lnTo>
                    <a:pt x="12229" y="216"/>
                  </a:lnTo>
                  <a:cubicBezTo>
                    <a:pt x="11641" y="67"/>
                    <a:pt x="11038" y="1"/>
                    <a:pt x="10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32"/>
            <p:cNvGrpSpPr/>
            <p:nvPr/>
          </p:nvGrpSpPr>
          <p:grpSpPr>
            <a:xfrm>
              <a:off x="353975" y="3192975"/>
              <a:ext cx="447775" cy="448425"/>
              <a:chOff x="353975" y="3192975"/>
              <a:chExt cx="447775" cy="448425"/>
            </a:xfrm>
          </p:grpSpPr>
          <p:sp>
            <p:nvSpPr>
              <p:cNvPr id="1873" name="Google Shape;1873;p32"/>
              <p:cNvSpPr/>
              <p:nvPr/>
            </p:nvSpPr>
            <p:spPr>
              <a:xfrm>
                <a:off x="521550" y="3355875"/>
                <a:ext cx="121125" cy="123025"/>
              </a:xfrm>
              <a:custGeom>
                <a:avLst/>
                <a:gdLst/>
                <a:ahLst/>
                <a:cxnLst/>
                <a:rect l="l" t="t" r="r" b="b"/>
                <a:pathLst>
                  <a:path w="4845" h="4921" extrusionOk="0">
                    <a:moveTo>
                      <a:pt x="2815" y="1"/>
                    </a:moveTo>
                    <a:cubicBezTo>
                      <a:pt x="2645" y="1"/>
                      <a:pt x="2475" y="20"/>
                      <a:pt x="2305" y="57"/>
                    </a:cubicBezTo>
                    <a:cubicBezTo>
                      <a:pt x="2253" y="57"/>
                      <a:pt x="2200" y="57"/>
                      <a:pt x="2148" y="83"/>
                    </a:cubicBezTo>
                    <a:cubicBezTo>
                      <a:pt x="1808" y="161"/>
                      <a:pt x="1467" y="319"/>
                      <a:pt x="1231" y="502"/>
                    </a:cubicBezTo>
                    <a:cubicBezTo>
                      <a:pt x="1205" y="528"/>
                      <a:pt x="1179" y="528"/>
                      <a:pt x="1179" y="528"/>
                    </a:cubicBezTo>
                    <a:cubicBezTo>
                      <a:pt x="1153" y="554"/>
                      <a:pt x="1127" y="580"/>
                      <a:pt x="1101" y="607"/>
                    </a:cubicBezTo>
                    <a:cubicBezTo>
                      <a:pt x="786" y="842"/>
                      <a:pt x="577" y="1130"/>
                      <a:pt x="420" y="1392"/>
                    </a:cubicBezTo>
                    <a:cubicBezTo>
                      <a:pt x="394" y="1444"/>
                      <a:pt x="367" y="1497"/>
                      <a:pt x="341" y="1549"/>
                    </a:cubicBezTo>
                    <a:cubicBezTo>
                      <a:pt x="236" y="1785"/>
                      <a:pt x="158" y="1994"/>
                      <a:pt x="132" y="2099"/>
                    </a:cubicBezTo>
                    <a:cubicBezTo>
                      <a:pt x="106" y="2230"/>
                      <a:pt x="53" y="2413"/>
                      <a:pt x="27" y="2623"/>
                    </a:cubicBezTo>
                    <a:cubicBezTo>
                      <a:pt x="27" y="2675"/>
                      <a:pt x="27" y="2727"/>
                      <a:pt x="27" y="2806"/>
                    </a:cubicBezTo>
                    <a:cubicBezTo>
                      <a:pt x="1" y="3068"/>
                      <a:pt x="53" y="3356"/>
                      <a:pt x="158" y="3644"/>
                    </a:cubicBezTo>
                    <a:cubicBezTo>
                      <a:pt x="210" y="3749"/>
                      <a:pt x="289" y="3880"/>
                      <a:pt x="341" y="3958"/>
                    </a:cubicBezTo>
                    <a:cubicBezTo>
                      <a:pt x="367" y="4011"/>
                      <a:pt x="420" y="4063"/>
                      <a:pt x="446" y="4089"/>
                    </a:cubicBezTo>
                    <a:cubicBezTo>
                      <a:pt x="708" y="4403"/>
                      <a:pt x="1048" y="4639"/>
                      <a:pt x="1389" y="4770"/>
                    </a:cubicBezTo>
                    <a:cubicBezTo>
                      <a:pt x="1441" y="4796"/>
                      <a:pt x="1493" y="4796"/>
                      <a:pt x="1546" y="4822"/>
                    </a:cubicBezTo>
                    <a:cubicBezTo>
                      <a:pt x="1703" y="4875"/>
                      <a:pt x="1834" y="4901"/>
                      <a:pt x="1991" y="4901"/>
                    </a:cubicBezTo>
                    <a:cubicBezTo>
                      <a:pt x="2109" y="4914"/>
                      <a:pt x="2220" y="4920"/>
                      <a:pt x="2328" y="4920"/>
                    </a:cubicBezTo>
                    <a:cubicBezTo>
                      <a:pt x="2436" y="4920"/>
                      <a:pt x="2541" y="4914"/>
                      <a:pt x="2645" y="4901"/>
                    </a:cubicBezTo>
                    <a:cubicBezTo>
                      <a:pt x="2698" y="4875"/>
                      <a:pt x="2750" y="4875"/>
                      <a:pt x="2803" y="4848"/>
                    </a:cubicBezTo>
                    <a:cubicBezTo>
                      <a:pt x="3195" y="4770"/>
                      <a:pt x="3510" y="4560"/>
                      <a:pt x="3719" y="4403"/>
                    </a:cubicBezTo>
                    <a:cubicBezTo>
                      <a:pt x="3771" y="4351"/>
                      <a:pt x="3824" y="4325"/>
                      <a:pt x="3850" y="4299"/>
                    </a:cubicBezTo>
                    <a:cubicBezTo>
                      <a:pt x="3928" y="4220"/>
                      <a:pt x="4007" y="4168"/>
                      <a:pt x="4059" y="4115"/>
                    </a:cubicBezTo>
                    <a:cubicBezTo>
                      <a:pt x="4164" y="4037"/>
                      <a:pt x="4347" y="3827"/>
                      <a:pt x="4531" y="3513"/>
                    </a:cubicBezTo>
                    <a:cubicBezTo>
                      <a:pt x="4557" y="3461"/>
                      <a:pt x="4583" y="3408"/>
                      <a:pt x="4609" y="3356"/>
                    </a:cubicBezTo>
                    <a:cubicBezTo>
                      <a:pt x="4609" y="3356"/>
                      <a:pt x="4635" y="3330"/>
                      <a:pt x="4635" y="3304"/>
                    </a:cubicBezTo>
                    <a:cubicBezTo>
                      <a:pt x="4793" y="2937"/>
                      <a:pt x="4845" y="2570"/>
                      <a:pt x="4819" y="2309"/>
                    </a:cubicBezTo>
                    <a:cubicBezTo>
                      <a:pt x="4819" y="2256"/>
                      <a:pt x="4819" y="2204"/>
                      <a:pt x="4819" y="2151"/>
                    </a:cubicBezTo>
                    <a:cubicBezTo>
                      <a:pt x="4819" y="2021"/>
                      <a:pt x="4793" y="1916"/>
                      <a:pt x="4793" y="1863"/>
                    </a:cubicBezTo>
                    <a:cubicBezTo>
                      <a:pt x="4766" y="1732"/>
                      <a:pt x="4688" y="1392"/>
                      <a:pt x="4505" y="1052"/>
                    </a:cubicBezTo>
                    <a:cubicBezTo>
                      <a:pt x="4478" y="999"/>
                      <a:pt x="4452" y="947"/>
                      <a:pt x="4426" y="895"/>
                    </a:cubicBezTo>
                    <a:cubicBezTo>
                      <a:pt x="4295" y="685"/>
                      <a:pt x="4086" y="449"/>
                      <a:pt x="3824" y="266"/>
                    </a:cubicBezTo>
                    <a:cubicBezTo>
                      <a:pt x="3719" y="214"/>
                      <a:pt x="3640" y="161"/>
                      <a:pt x="3536" y="135"/>
                    </a:cubicBezTo>
                    <a:cubicBezTo>
                      <a:pt x="3510" y="109"/>
                      <a:pt x="3457" y="109"/>
                      <a:pt x="3405" y="83"/>
                    </a:cubicBezTo>
                    <a:cubicBezTo>
                      <a:pt x="3208" y="27"/>
                      <a:pt x="3012" y="1"/>
                      <a:pt x="2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2"/>
              <p:cNvSpPr/>
              <p:nvPr/>
            </p:nvSpPr>
            <p:spPr>
              <a:xfrm>
                <a:off x="606000" y="3192975"/>
                <a:ext cx="58950" cy="167600"/>
              </a:xfrm>
              <a:custGeom>
                <a:avLst/>
                <a:gdLst/>
                <a:ahLst/>
                <a:cxnLst/>
                <a:rect l="l" t="t" r="r" b="b"/>
                <a:pathLst>
                  <a:path w="2358" h="6704" extrusionOk="0">
                    <a:moveTo>
                      <a:pt x="2148" y="0"/>
                    </a:moveTo>
                    <a:cubicBezTo>
                      <a:pt x="1624" y="865"/>
                      <a:pt x="1153" y="1807"/>
                      <a:pt x="812" y="2750"/>
                    </a:cubicBezTo>
                    <a:cubicBezTo>
                      <a:pt x="367" y="4007"/>
                      <a:pt x="105" y="5290"/>
                      <a:pt x="1" y="6599"/>
                    </a:cubicBezTo>
                    <a:lnTo>
                      <a:pt x="1" y="6625"/>
                    </a:lnTo>
                    <a:cubicBezTo>
                      <a:pt x="53" y="6651"/>
                      <a:pt x="105" y="6651"/>
                      <a:pt x="158" y="6677"/>
                    </a:cubicBezTo>
                    <a:lnTo>
                      <a:pt x="210" y="6704"/>
                    </a:lnTo>
                    <a:lnTo>
                      <a:pt x="210" y="6651"/>
                    </a:lnTo>
                    <a:cubicBezTo>
                      <a:pt x="289" y="5342"/>
                      <a:pt x="577" y="4059"/>
                      <a:pt x="1022" y="2828"/>
                    </a:cubicBezTo>
                    <a:cubicBezTo>
                      <a:pt x="1362" y="1912"/>
                      <a:pt x="1807" y="943"/>
                      <a:pt x="2357" y="79"/>
                    </a:cubicBezTo>
                    <a:lnTo>
                      <a:pt x="2357" y="53"/>
                    </a:lnTo>
                    <a:lnTo>
                      <a:pt x="2331" y="53"/>
                    </a:lnTo>
                    <a:cubicBezTo>
                      <a:pt x="2279" y="27"/>
                      <a:pt x="2226" y="27"/>
                      <a:pt x="2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2"/>
              <p:cNvSpPr/>
              <p:nvPr/>
            </p:nvSpPr>
            <p:spPr>
              <a:xfrm>
                <a:off x="537275" y="3198875"/>
                <a:ext cx="43225" cy="159750"/>
              </a:xfrm>
              <a:custGeom>
                <a:avLst/>
                <a:gdLst/>
                <a:ahLst/>
                <a:cxnLst/>
                <a:rect l="l" t="t" r="r" b="b"/>
                <a:pathLst>
                  <a:path w="1729" h="6390" extrusionOk="0">
                    <a:moveTo>
                      <a:pt x="210" y="0"/>
                    </a:moveTo>
                    <a:cubicBezTo>
                      <a:pt x="210" y="0"/>
                      <a:pt x="210" y="0"/>
                      <a:pt x="184" y="26"/>
                    </a:cubicBezTo>
                    <a:cubicBezTo>
                      <a:pt x="131" y="26"/>
                      <a:pt x="79" y="52"/>
                      <a:pt x="26" y="52"/>
                    </a:cubicBezTo>
                    <a:cubicBezTo>
                      <a:pt x="26" y="79"/>
                      <a:pt x="26" y="79"/>
                      <a:pt x="0" y="79"/>
                    </a:cubicBezTo>
                    <a:cubicBezTo>
                      <a:pt x="26" y="864"/>
                      <a:pt x="79" y="1676"/>
                      <a:pt x="236" y="2488"/>
                    </a:cubicBezTo>
                    <a:cubicBezTo>
                      <a:pt x="472" y="3849"/>
                      <a:pt x="917" y="5158"/>
                      <a:pt x="1519" y="6389"/>
                    </a:cubicBezTo>
                    <a:lnTo>
                      <a:pt x="1545" y="6389"/>
                    </a:lnTo>
                    <a:cubicBezTo>
                      <a:pt x="1598" y="6389"/>
                      <a:pt x="1650" y="6363"/>
                      <a:pt x="1702" y="6363"/>
                    </a:cubicBezTo>
                    <a:lnTo>
                      <a:pt x="1728" y="6337"/>
                    </a:lnTo>
                    <a:lnTo>
                      <a:pt x="1728" y="6311"/>
                    </a:lnTo>
                    <a:cubicBezTo>
                      <a:pt x="1100" y="5106"/>
                      <a:pt x="681" y="3797"/>
                      <a:pt x="445" y="2461"/>
                    </a:cubicBezTo>
                    <a:cubicBezTo>
                      <a:pt x="288" y="1650"/>
                      <a:pt x="210" y="838"/>
                      <a:pt x="210" y="26"/>
                    </a:cubicBezTo>
                    <a:lnTo>
                      <a:pt x="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2"/>
              <p:cNvSpPr/>
              <p:nvPr/>
            </p:nvSpPr>
            <p:spPr>
              <a:xfrm>
                <a:off x="438425" y="3254500"/>
                <a:ext cx="115225" cy="117200"/>
              </a:xfrm>
              <a:custGeom>
                <a:avLst/>
                <a:gdLst/>
                <a:ahLst/>
                <a:cxnLst/>
                <a:rect l="l" t="t" r="r" b="b"/>
                <a:pathLst>
                  <a:path w="4609" h="4688" extrusionOk="0">
                    <a:moveTo>
                      <a:pt x="131" y="1"/>
                    </a:moveTo>
                    <a:cubicBezTo>
                      <a:pt x="105" y="53"/>
                      <a:pt x="53" y="79"/>
                      <a:pt x="27" y="105"/>
                    </a:cubicBezTo>
                    <a:cubicBezTo>
                      <a:pt x="27" y="132"/>
                      <a:pt x="0" y="132"/>
                      <a:pt x="0" y="132"/>
                    </a:cubicBezTo>
                    <a:cubicBezTo>
                      <a:pt x="393" y="760"/>
                      <a:pt x="812" y="1362"/>
                      <a:pt x="1283" y="1912"/>
                    </a:cubicBezTo>
                    <a:cubicBezTo>
                      <a:pt x="2174" y="2986"/>
                      <a:pt x="3221" y="3902"/>
                      <a:pt x="4399" y="4688"/>
                    </a:cubicBezTo>
                    <a:lnTo>
                      <a:pt x="4426" y="4688"/>
                    </a:lnTo>
                    <a:cubicBezTo>
                      <a:pt x="4452" y="4662"/>
                      <a:pt x="4478" y="4662"/>
                      <a:pt x="4504" y="4635"/>
                    </a:cubicBezTo>
                    <a:lnTo>
                      <a:pt x="4530" y="4609"/>
                    </a:lnTo>
                    <a:cubicBezTo>
                      <a:pt x="4530" y="4609"/>
                      <a:pt x="4556" y="4583"/>
                      <a:pt x="4556" y="4583"/>
                    </a:cubicBezTo>
                    <a:lnTo>
                      <a:pt x="4609" y="4557"/>
                    </a:lnTo>
                    <a:lnTo>
                      <a:pt x="4583" y="4557"/>
                    </a:lnTo>
                    <a:lnTo>
                      <a:pt x="4556" y="4531"/>
                    </a:lnTo>
                    <a:cubicBezTo>
                      <a:pt x="3378" y="3771"/>
                      <a:pt x="2331" y="2829"/>
                      <a:pt x="1441" y="1781"/>
                    </a:cubicBezTo>
                    <a:cubicBezTo>
                      <a:pt x="969" y="1205"/>
                      <a:pt x="550" y="629"/>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2"/>
              <p:cNvSpPr/>
              <p:nvPr/>
            </p:nvSpPr>
            <p:spPr>
              <a:xfrm>
                <a:off x="376225" y="3345500"/>
                <a:ext cx="157150" cy="49775"/>
              </a:xfrm>
              <a:custGeom>
                <a:avLst/>
                <a:gdLst/>
                <a:ahLst/>
                <a:cxnLst/>
                <a:rect l="l" t="t" r="r" b="b"/>
                <a:pathLst>
                  <a:path w="6286" h="1991" extrusionOk="0">
                    <a:moveTo>
                      <a:pt x="79" y="0"/>
                    </a:moveTo>
                    <a:cubicBezTo>
                      <a:pt x="79" y="27"/>
                      <a:pt x="79" y="27"/>
                      <a:pt x="79" y="27"/>
                    </a:cubicBezTo>
                    <a:cubicBezTo>
                      <a:pt x="53" y="79"/>
                      <a:pt x="27" y="131"/>
                      <a:pt x="27" y="184"/>
                    </a:cubicBezTo>
                    <a:cubicBezTo>
                      <a:pt x="1" y="184"/>
                      <a:pt x="1" y="210"/>
                      <a:pt x="1" y="210"/>
                    </a:cubicBezTo>
                    <a:cubicBezTo>
                      <a:pt x="682" y="576"/>
                      <a:pt x="1362" y="891"/>
                      <a:pt x="2069" y="1152"/>
                    </a:cubicBezTo>
                    <a:cubicBezTo>
                      <a:pt x="2253" y="1205"/>
                      <a:pt x="2462" y="1283"/>
                      <a:pt x="2646" y="1336"/>
                    </a:cubicBezTo>
                    <a:cubicBezTo>
                      <a:pt x="3798" y="1702"/>
                      <a:pt x="4976" y="1912"/>
                      <a:pt x="6154" y="1990"/>
                    </a:cubicBezTo>
                    <a:lnTo>
                      <a:pt x="6180" y="1990"/>
                    </a:lnTo>
                    <a:lnTo>
                      <a:pt x="6180" y="1964"/>
                    </a:lnTo>
                    <a:cubicBezTo>
                      <a:pt x="6207" y="1912"/>
                      <a:pt x="6233" y="1886"/>
                      <a:pt x="6259" y="1833"/>
                    </a:cubicBezTo>
                    <a:lnTo>
                      <a:pt x="6285" y="1781"/>
                    </a:lnTo>
                    <a:lnTo>
                      <a:pt x="6233" y="1781"/>
                    </a:lnTo>
                    <a:cubicBezTo>
                      <a:pt x="5028" y="1702"/>
                      <a:pt x="3850" y="1493"/>
                      <a:pt x="2698" y="1126"/>
                    </a:cubicBezTo>
                    <a:cubicBezTo>
                      <a:pt x="2515" y="1074"/>
                      <a:pt x="2331" y="1022"/>
                      <a:pt x="2148" y="943"/>
                    </a:cubicBezTo>
                    <a:cubicBezTo>
                      <a:pt x="1441" y="681"/>
                      <a:pt x="760" y="367"/>
                      <a:pt x="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2"/>
              <p:cNvSpPr/>
              <p:nvPr/>
            </p:nvSpPr>
            <p:spPr>
              <a:xfrm>
                <a:off x="353975" y="3420125"/>
                <a:ext cx="169575" cy="42700"/>
              </a:xfrm>
              <a:custGeom>
                <a:avLst/>
                <a:gdLst/>
                <a:ahLst/>
                <a:cxnLst/>
                <a:rect l="l" t="t" r="r" b="b"/>
                <a:pathLst>
                  <a:path w="6783" h="1708" extrusionOk="0">
                    <a:moveTo>
                      <a:pt x="6782" y="0"/>
                    </a:moveTo>
                    <a:lnTo>
                      <a:pt x="6730" y="27"/>
                    </a:lnTo>
                    <a:cubicBezTo>
                      <a:pt x="5526" y="629"/>
                      <a:pt x="4216" y="1048"/>
                      <a:pt x="2907" y="1283"/>
                    </a:cubicBezTo>
                    <a:cubicBezTo>
                      <a:pt x="2092" y="1438"/>
                      <a:pt x="1276" y="1499"/>
                      <a:pt x="461" y="1499"/>
                    </a:cubicBezTo>
                    <a:cubicBezTo>
                      <a:pt x="307" y="1499"/>
                      <a:pt x="154" y="1497"/>
                      <a:pt x="1" y="1493"/>
                    </a:cubicBezTo>
                    <a:lnTo>
                      <a:pt x="1" y="1519"/>
                    </a:lnTo>
                    <a:lnTo>
                      <a:pt x="1" y="1676"/>
                    </a:lnTo>
                    <a:lnTo>
                      <a:pt x="1" y="1702"/>
                    </a:lnTo>
                    <a:cubicBezTo>
                      <a:pt x="127" y="1706"/>
                      <a:pt x="253" y="1707"/>
                      <a:pt x="379" y="1707"/>
                    </a:cubicBezTo>
                    <a:cubicBezTo>
                      <a:pt x="1242" y="1707"/>
                      <a:pt x="2088" y="1630"/>
                      <a:pt x="2933" y="1493"/>
                    </a:cubicBezTo>
                    <a:cubicBezTo>
                      <a:pt x="4243" y="1257"/>
                      <a:pt x="5526" y="838"/>
                      <a:pt x="6730" y="262"/>
                    </a:cubicBezTo>
                    <a:lnTo>
                      <a:pt x="6756" y="262"/>
                    </a:lnTo>
                    <a:lnTo>
                      <a:pt x="6756" y="210"/>
                    </a:lnTo>
                    <a:cubicBezTo>
                      <a:pt x="6756" y="157"/>
                      <a:pt x="6756" y="105"/>
                      <a:pt x="6756" y="53"/>
                    </a:cubicBezTo>
                    <a:lnTo>
                      <a:pt x="67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2"/>
              <p:cNvSpPr/>
              <p:nvPr/>
            </p:nvSpPr>
            <p:spPr>
              <a:xfrm>
                <a:off x="395225" y="3454150"/>
                <a:ext cx="138150" cy="122450"/>
              </a:xfrm>
              <a:custGeom>
                <a:avLst/>
                <a:gdLst/>
                <a:ahLst/>
                <a:cxnLst/>
                <a:rect l="l" t="t" r="r" b="b"/>
                <a:pathLst>
                  <a:path w="5526" h="4898" extrusionOk="0">
                    <a:moveTo>
                      <a:pt x="5394" y="1"/>
                    </a:moveTo>
                    <a:lnTo>
                      <a:pt x="5368" y="27"/>
                    </a:lnTo>
                    <a:cubicBezTo>
                      <a:pt x="4635" y="1101"/>
                      <a:pt x="3771" y="2043"/>
                      <a:pt x="2776" y="2881"/>
                    </a:cubicBezTo>
                    <a:cubicBezTo>
                      <a:pt x="2069" y="3483"/>
                      <a:pt x="995" y="4190"/>
                      <a:pt x="0" y="4740"/>
                    </a:cubicBezTo>
                    <a:cubicBezTo>
                      <a:pt x="53" y="4793"/>
                      <a:pt x="79" y="4819"/>
                      <a:pt x="105" y="4871"/>
                    </a:cubicBezTo>
                    <a:cubicBezTo>
                      <a:pt x="131" y="4871"/>
                      <a:pt x="131" y="4871"/>
                      <a:pt x="131" y="4897"/>
                    </a:cubicBezTo>
                    <a:cubicBezTo>
                      <a:pt x="1126" y="4348"/>
                      <a:pt x="2226" y="3641"/>
                      <a:pt x="2933" y="3038"/>
                    </a:cubicBezTo>
                    <a:cubicBezTo>
                      <a:pt x="3902" y="2200"/>
                      <a:pt x="4792" y="1258"/>
                      <a:pt x="5525" y="184"/>
                    </a:cubicBezTo>
                    <a:lnTo>
                      <a:pt x="5525" y="158"/>
                    </a:lnTo>
                    <a:cubicBezTo>
                      <a:pt x="5473" y="106"/>
                      <a:pt x="5447" y="53"/>
                      <a:pt x="5420" y="27"/>
                    </a:cubicBezTo>
                    <a:lnTo>
                      <a:pt x="5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2"/>
              <p:cNvSpPr/>
              <p:nvPr/>
            </p:nvSpPr>
            <p:spPr>
              <a:xfrm>
                <a:off x="501275" y="3473800"/>
                <a:ext cx="59575" cy="167600"/>
              </a:xfrm>
              <a:custGeom>
                <a:avLst/>
                <a:gdLst/>
                <a:ahLst/>
                <a:cxnLst/>
                <a:rect l="l" t="t" r="r" b="b"/>
                <a:pathLst>
                  <a:path w="2383" h="6704" extrusionOk="0">
                    <a:moveTo>
                      <a:pt x="2173" y="0"/>
                    </a:moveTo>
                    <a:lnTo>
                      <a:pt x="2173" y="53"/>
                    </a:lnTo>
                    <a:cubicBezTo>
                      <a:pt x="2069" y="1362"/>
                      <a:pt x="1807" y="2645"/>
                      <a:pt x="1362" y="3876"/>
                    </a:cubicBezTo>
                    <a:cubicBezTo>
                      <a:pt x="1021" y="4792"/>
                      <a:pt x="550" y="5761"/>
                      <a:pt x="0" y="6625"/>
                    </a:cubicBezTo>
                    <a:lnTo>
                      <a:pt x="0" y="6651"/>
                    </a:lnTo>
                    <a:lnTo>
                      <a:pt x="210" y="6704"/>
                    </a:lnTo>
                    <a:cubicBezTo>
                      <a:pt x="759" y="5840"/>
                      <a:pt x="1205" y="4923"/>
                      <a:pt x="1545" y="3954"/>
                    </a:cubicBezTo>
                    <a:lnTo>
                      <a:pt x="1545" y="3928"/>
                    </a:lnTo>
                    <a:cubicBezTo>
                      <a:pt x="1990" y="2697"/>
                      <a:pt x="2278" y="1414"/>
                      <a:pt x="2383" y="105"/>
                    </a:cubicBezTo>
                    <a:lnTo>
                      <a:pt x="2383" y="79"/>
                    </a:lnTo>
                    <a:lnTo>
                      <a:pt x="2357" y="79"/>
                    </a:lnTo>
                    <a:cubicBezTo>
                      <a:pt x="2304" y="53"/>
                      <a:pt x="2252" y="53"/>
                      <a:pt x="2200" y="27"/>
                    </a:cubicBez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2"/>
              <p:cNvSpPr/>
              <p:nvPr/>
            </p:nvSpPr>
            <p:spPr>
              <a:xfrm>
                <a:off x="586375" y="3476425"/>
                <a:ext cx="43225" cy="163025"/>
              </a:xfrm>
              <a:custGeom>
                <a:avLst/>
                <a:gdLst/>
                <a:ahLst/>
                <a:cxnLst/>
                <a:rect l="l" t="t" r="r" b="b"/>
                <a:pathLst>
                  <a:path w="1729" h="6521" extrusionOk="0">
                    <a:moveTo>
                      <a:pt x="210" y="0"/>
                    </a:moveTo>
                    <a:cubicBezTo>
                      <a:pt x="157" y="26"/>
                      <a:pt x="105" y="26"/>
                      <a:pt x="52" y="53"/>
                    </a:cubicBezTo>
                    <a:lnTo>
                      <a:pt x="0" y="53"/>
                    </a:lnTo>
                    <a:lnTo>
                      <a:pt x="26" y="79"/>
                    </a:lnTo>
                    <a:cubicBezTo>
                      <a:pt x="629" y="1283"/>
                      <a:pt x="1047" y="2566"/>
                      <a:pt x="1283" y="3902"/>
                    </a:cubicBezTo>
                    <a:cubicBezTo>
                      <a:pt x="1440" y="4766"/>
                      <a:pt x="1519" y="5630"/>
                      <a:pt x="1519" y="6494"/>
                    </a:cubicBezTo>
                    <a:lnTo>
                      <a:pt x="1519" y="6520"/>
                    </a:lnTo>
                    <a:cubicBezTo>
                      <a:pt x="1519" y="6520"/>
                      <a:pt x="1519" y="6494"/>
                      <a:pt x="1545" y="6494"/>
                    </a:cubicBezTo>
                    <a:cubicBezTo>
                      <a:pt x="1597" y="6494"/>
                      <a:pt x="1624" y="6468"/>
                      <a:pt x="1676" y="6442"/>
                    </a:cubicBezTo>
                    <a:lnTo>
                      <a:pt x="1728" y="6442"/>
                    </a:lnTo>
                    <a:cubicBezTo>
                      <a:pt x="1728" y="5577"/>
                      <a:pt x="1650" y="4713"/>
                      <a:pt x="1493" y="3875"/>
                    </a:cubicBezTo>
                    <a:cubicBezTo>
                      <a:pt x="1257" y="2540"/>
                      <a:pt x="838" y="1231"/>
                      <a:pt x="236" y="26"/>
                    </a:cubicBezTo>
                    <a:lnTo>
                      <a:pt x="2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2"/>
              <p:cNvSpPr/>
              <p:nvPr/>
            </p:nvSpPr>
            <p:spPr>
              <a:xfrm>
                <a:off x="613200" y="3462675"/>
                <a:ext cx="114575" cy="117200"/>
              </a:xfrm>
              <a:custGeom>
                <a:avLst/>
                <a:gdLst/>
                <a:ahLst/>
                <a:cxnLst/>
                <a:rect l="l" t="t" r="r" b="b"/>
                <a:pathLst>
                  <a:path w="4583" h="4688" extrusionOk="0">
                    <a:moveTo>
                      <a:pt x="158" y="0"/>
                    </a:moveTo>
                    <a:cubicBezTo>
                      <a:pt x="132" y="53"/>
                      <a:pt x="79" y="79"/>
                      <a:pt x="27" y="105"/>
                    </a:cubicBezTo>
                    <a:lnTo>
                      <a:pt x="1" y="131"/>
                    </a:lnTo>
                    <a:lnTo>
                      <a:pt x="27" y="157"/>
                    </a:lnTo>
                    <a:cubicBezTo>
                      <a:pt x="1205" y="917"/>
                      <a:pt x="2252" y="1859"/>
                      <a:pt x="3169" y="2907"/>
                    </a:cubicBezTo>
                    <a:cubicBezTo>
                      <a:pt x="3614" y="3457"/>
                      <a:pt x="4033" y="4059"/>
                      <a:pt x="4426" y="4687"/>
                    </a:cubicBezTo>
                    <a:cubicBezTo>
                      <a:pt x="4426" y="4661"/>
                      <a:pt x="4452" y="4661"/>
                      <a:pt x="4452" y="4661"/>
                    </a:cubicBezTo>
                    <a:cubicBezTo>
                      <a:pt x="4504" y="4635"/>
                      <a:pt x="4531" y="4583"/>
                      <a:pt x="4557" y="4556"/>
                    </a:cubicBezTo>
                    <a:cubicBezTo>
                      <a:pt x="4583" y="4556"/>
                      <a:pt x="4583" y="4530"/>
                      <a:pt x="4583" y="4530"/>
                    </a:cubicBezTo>
                    <a:cubicBezTo>
                      <a:pt x="4190" y="3928"/>
                      <a:pt x="3771" y="3326"/>
                      <a:pt x="3300" y="2776"/>
                    </a:cubicBezTo>
                    <a:cubicBezTo>
                      <a:pt x="2410" y="1729"/>
                      <a:pt x="1362" y="786"/>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2"/>
              <p:cNvSpPr/>
              <p:nvPr/>
            </p:nvSpPr>
            <p:spPr>
              <a:xfrm>
                <a:off x="633500" y="3439100"/>
                <a:ext cx="157125" cy="49775"/>
              </a:xfrm>
              <a:custGeom>
                <a:avLst/>
                <a:gdLst/>
                <a:ahLst/>
                <a:cxnLst/>
                <a:rect l="l" t="t" r="r" b="b"/>
                <a:pathLst>
                  <a:path w="6285" h="1991" extrusionOk="0">
                    <a:moveTo>
                      <a:pt x="105" y="1"/>
                    </a:moveTo>
                    <a:lnTo>
                      <a:pt x="105" y="27"/>
                    </a:lnTo>
                    <a:cubicBezTo>
                      <a:pt x="79" y="79"/>
                      <a:pt x="53" y="132"/>
                      <a:pt x="27" y="158"/>
                    </a:cubicBezTo>
                    <a:lnTo>
                      <a:pt x="0" y="210"/>
                    </a:lnTo>
                    <a:lnTo>
                      <a:pt x="53" y="210"/>
                    </a:lnTo>
                    <a:cubicBezTo>
                      <a:pt x="1257" y="289"/>
                      <a:pt x="2436" y="498"/>
                      <a:pt x="3561" y="865"/>
                    </a:cubicBezTo>
                    <a:cubicBezTo>
                      <a:pt x="3771" y="917"/>
                      <a:pt x="3954" y="970"/>
                      <a:pt x="4137" y="1048"/>
                    </a:cubicBezTo>
                    <a:cubicBezTo>
                      <a:pt x="4844" y="1310"/>
                      <a:pt x="5551" y="1624"/>
                      <a:pt x="6206" y="1991"/>
                    </a:cubicBezTo>
                    <a:cubicBezTo>
                      <a:pt x="6206" y="1991"/>
                      <a:pt x="6232" y="1965"/>
                      <a:pt x="6232" y="1965"/>
                    </a:cubicBezTo>
                    <a:cubicBezTo>
                      <a:pt x="6232" y="1912"/>
                      <a:pt x="6258" y="1860"/>
                      <a:pt x="6285" y="1834"/>
                    </a:cubicBezTo>
                    <a:lnTo>
                      <a:pt x="6285" y="1807"/>
                    </a:lnTo>
                    <a:lnTo>
                      <a:pt x="6285" y="1781"/>
                    </a:lnTo>
                    <a:cubicBezTo>
                      <a:pt x="5630" y="1415"/>
                      <a:pt x="4923" y="1100"/>
                      <a:pt x="4216" y="839"/>
                    </a:cubicBezTo>
                    <a:cubicBezTo>
                      <a:pt x="4007" y="786"/>
                      <a:pt x="3823" y="708"/>
                      <a:pt x="3640" y="655"/>
                    </a:cubicBezTo>
                    <a:cubicBezTo>
                      <a:pt x="2488" y="289"/>
                      <a:pt x="1336" y="79"/>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2"/>
              <p:cNvSpPr/>
              <p:nvPr/>
            </p:nvSpPr>
            <p:spPr>
              <a:xfrm>
                <a:off x="641350" y="3371675"/>
                <a:ext cx="160400" cy="43225"/>
              </a:xfrm>
              <a:custGeom>
                <a:avLst/>
                <a:gdLst/>
                <a:ahLst/>
                <a:cxnLst/>
                <a:rect l="l" t="t" r="r" b="b"/>
                <a:pathLst>
                  <a:path w="6416" h="1729" extrusionOk="0">
                    <a:moveTo>
                      <a:pt x="6363" y="1"/>
                    </a:moveTo>
                    <a:cubicBezTo>
                      <a:pt x="5552" y="1"/>
                      <a:pt x="4714" y="79"/>
                      <a:pt x="3928" y="210"/>
                    </a:cubicBezTo>
                    <a:cubicBezTo>
                      <a:pt x="2567" y="472"/>
                      <a:pt x="1257" y="891"/>
                      <a:pt x="27" y="1493"/>
                    </a:cubicBezTo>
                    <a:lnTo>
                      <a:pt x="1" y="1519"/>
                    </a:lnTo>
                    <a:cubicBezTo>
                      <a:pt x="1" y="1572"/>
                      <a:pt x="1" y="1624"/>
                      <a:pt x="1" y="1703"/>
                    </a:cubicBezTo>
                    <a:lnTo>
                      <a:pt x="1" y="1729"/>
                    </a:lnTo>
                    <a:lnTo>
                      <a:pt x="53" y="1729"/>
                    </a:lnTo>
                    <a:cubicBezTo>
                      <a:pt x="1284" y="1100"/>
                      <a:pt x="2593" y="655"/>
                      <a:pt x="3954" y="420"/>
                    </a:cubicBezTo>
                    <a:cubicBezTo>
                      <a:pt x="4766" y="289"/>
                      <a:pt x="5604" y="210"/>
                      <a:pt x="6416" y="210"/>
                    </a:cubicBezTo>
                    <a:lnTo>
                      <a:pt x="6390" y="210"/>
                    </a:lnTo>
                    <a:lnTo>
                      <a:pt x="6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2"/>
              <p:cNvSpPr/>
              <p:nvPr/>
            </p:nvSpPr>
            <p:spPr>
              <a:xfrm>
                <a:off x="631525" y="3262350"/>
                <a:ext cx="130950" cy="121150"/>
              </a:xfrm>
              <a:custGeom>
                <a:avLst/>
                <a:gdLst/>
                <a:ahLst/>
                <a:cxnLst/>
                <a:rect l="l" t="t" r="r" b="b"/>
                <a:pathLst>
                  <a:path w="5238" h="4846" extrusionOk="0">
                    <a:moveTo>
                      <a:pt x="5133" y="1"/>
                    </a:moveTo>
                    <a:cubicBezTo>
                      <a:pt x="4269" y="472"/>
                      <a:pt x="3431" y="1048"/>
                      <a:pt x="2672" y="1677"/>
                    </a:cubicBezTo>
                    <a:cubicBezTo>
                      <a:pt x="1650" y="2541"/>
                      <a:pt x="760" y="3536"/>
                      <a:pt x="1" y="4636"/>
                    </a:cubicBezTo>
                    <a:lnTo>
                      <a:pt x="1" y="4662"/>
                    </a:lnTo>
                    <a:cubicBezTo>
                      <a:pt x="27" y="4714"/>
                      <a:pt x="79" y="4767"/>
                      <a:pt x="106" y="4819"/>
                    </a:cubicBezTo>
                    <a:lnTo>
                      <a:pt x="106" y="4845"/>
                    </a:lnTo>
                    <a:lnTo>
                      <a:pt x="132" y="4819"/>
                    </a:lnTo>
                    <a:cubicBezTo>
                      <a:pt x="891" y="3693"/>
                      <a:pt x="1781" y="2698"/>
                      <a:pt x="2803" y="1834"/>
                    </a:cubicBezTo>
                    <a:cubicBezTo>
                      <a:pt x="3562" y="1205"/>
                      <a:pt x="4374" y="656"/>
                      <a:pt x="5238" y="184"/>
                    </a:cubicBezTo>
                    <a:cubicBezTo>
                      <a:pt x="5238" y="184"/>
                      <a:pt x="5238" y="158"/>
                      <a:pt x="5238" y="158"/>
                    </a:cubicBezTo>
                    <a:cubicBezTo>
                      <a:pt x="5211" y="106"/>
                      <a:pt x="5185" y="80"/>
                      <a:pt x="5133" y="27"/>
                    </a:cubicBezTo>
                    <a:cubicBezTo>
                      <a:pt x="5133" y="27"/>
                      <a:pt x="5133" y="1"/>
                      <a:pt x="5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6" name="Google Shape;1886;p32"/>
          <p:cNvSpPr/>
          <p:nvPr/>
        </p:nvSpPr>
        <p:spPr>
          <a:xfrm>
            <a:off x="-208525" y="1733438"/>
            <a:ext cx="733200" cy="389125"/>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p:nvPr/>
        </p:nvSpPr>
        <p:spPr>
          <a:xfrm>
            <a:off x="8654025" y="539500"/>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2"/>
          <p:cNvSpPr/>
          <p:nvPr/>
        </p:nvSpPr>
        <p:spPr>
          <a:xfrm>
            <a:off x="7034747" y="4611813"/>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2"/>
          <p:cNvSpPr/>
          <p:nvPr/>
        </p:nvSpPr>
        <p:spPr>
          <a:xfrm>
            <a:off x="-329452" y="4689398"/>
            <a:ext cx="1910787" cy="454134"/>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2"/>
          <p:cNvSpPr/>
          <p:nvPr/>
        </p:nvSpPr>
        <p:spPr>
          <a:xfrm>
            <a:off x="8016363" y="4611800"/>
            <a:ext cx="2240802" cy="531716"/>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2"/>
          <p:cNvGrpSpPr/>
          <p:nvPr/>
        </p:nvGrpSpPr>
        <p:grpSpPr>
          <a:xfrm>
            <a:off x="8346078" y="1705672"/>
            <a:ext cx="477513" cy="852888"/>
            <a:chOff x="8159300" y="1511300"/>
            <a:chExt cx="477513" cy="852888"/>
          </a:xfrm>
        </p:grpSpPr>
        <p:sp>
          <p:nvSpPr>
            <p:cNvPr id="1892" name="Google Shape;1892;p32"/>
            <p:cNvSpPr/>
            <p:nvPr/>
          </p:nvSpPr>
          <p:spPr>
            <a:xfrm>
              <a:off x="8524213" y="15113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2"/>
            <p:cNvSpPr/>
            <p:nvPr/>
          </p:nvSpPr>
          <p:spPr>
            <a:xfrm>
              <a:off x="8159300" y="2204038"/>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2"/>
          <p:cNvGrpSpPr/>
          <p:nvPr/>
        </p:nvGrpSpPr>
        <p:grpSpPr>
          <a:xfrm>
            <a:off x="320410" y="320425"/>
            <a:ext cx="454405" cy="3568243"/>
            <a:chOff x="290958" y="420413"/>
            <a:chExt cx="454405" cy="3568243"/>
          </a:xfrm>
        </p:grpSpPr>
        <p:sp>
          <p:nvSpPr>
            <p:cNvPr id="1895" name="Google Shape;1895;p32"/>
            <p:cNvSpPr/>
            <p:nvPr/>
          </p:nvSpPr>
          <p:spPr>
            <a:xfrm>
              <a:off x="643238" y="1348198"/>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2"/>
            <p:cNvSpPr/>
            <p:nvPr/>
          </p:nvSpPr>
          <p:spPr>
            <a:xfrm>
              <a:off x="659588" y="420413"/>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2"/>
            <p:cNvSpPr/>
            <p:nvPr/>
          </p:nvSpPr>
          <p:spPr>
            <a:xfrm>
              <a:off x="343653" y="300460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2"/>
            <p:cNvSpPr/>
            <p:nvPr/>
          </p:nvSpPr>
          <p:spPr>
            <a:xfrm>
              <a:off x="290958" y="382693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accent1"/>
        </a:solidFill>
        <a:effectLst/>
      </p:bgPr>
    </p:bg>
    <p:spTree>
      <p:nvGrpSpPr>
        <p:cNvPr id="1" name="Shape 1899"/>
        <p:cNvGrpSpPr/>
        <p:nvPr/>
      </p:nvGrpSpPr>
      <p:grpSpPr>
        <a:xfrm>
          <a:off x="0" y="0"/>
          <a:ext cx="0" cy="0"/>
          <a:chOff x="0" y="0"/>
          <a:chExt cx="0" cy="0"/>
        </a:xfrm>
      </p:grpSpPr>
      <p:sp>
        <p:nvSpPr>
          <p:cNvPr id="1900" name="Google Shape;1900;p33"/>
          <p:cNvSpPr/>
          <p:nvPr/>
        </p:nvSpPr>
        <p:spPr>
          <a:xfrm>
            <a:off x="-269900" y="199175"/>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flipH="1">
            <a:off x="916663" y="4819728"/>
            <a:ext cx="1383225" cy="328725"/>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2" name="Google Shape;1902;p33"/>
          <p:cNvGrpSpPr/>
          <p:nvPr/>
        </p:nvGrpSpPr>
        <p:grpSpPr>
          <a:xfrm>
            <a:off x="7591138" y="4539603"/>
            <a:ext cx="2032575" cy="608850"/>
            <a:chOff x="238125" y="4189250"/>
            <a:chExt cx="2032575" cy="608850"/>
          </a:xfrm>
        </p:grpSpPr>
        <p:sp>
          <p:nvSpPr>
            <p:cNvPr id="1903" name="Google Shape;1903;p33"/>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3"/>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3"/>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3"/>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2" name="Google Shape;1912;p33"/>
          <p:cNvSpPr/>
          <p:nvPr/>
        </p:nvSpPr>
        <p:spPr>
          <a:xfrm flipH="1">
            <a:off x="-479712" y="4668478"/>
            <a:ext cx="2022750" cy="47997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3" name="Google Shape;1913;p33"/>
          <p:cNvGrpSpPr/>
          <p:nvPr/>
        </p:nvGrpSpPr>
        <p:grpSpPr>
          <a:xfrm>
            <a:off x="278566" y="1707489"/>
            <a:ext cx="251372" cy="1777925"/>
            <a:chOff x="278566" y="1225800"/>
            <a:chExt cx="251372" cy="1777925"/>
          </a:xfrm>
        </p:grpSpPr>
        <p:sp>
          <p:nvSpPr>
            <p:cNvPr id="1914" name="Google Shape;1914;p33"/>
            <p:cNvSpPr/>
            <p:nvPr/>
          </p:nvSpPr>
          <p:spPr>
            <a:xfrm>
              <a:off x="476888" y="2263317"/>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3"/>
            <p:cNvSpPr/>
            <p:nvPr/>
          </p:nvSpPr>
          <p:spPr>
            <a:xfrm>
              <a:off x="278566" y="29480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3"/>
            <p:cNvSpPr/>
            <p:nvPr/>
          </p:nvSpPr>
          <p:spPr>
            <a:xfrm>
              <a:off x="334241" y="122580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33"/>
          <p:cNvGrpSpPr/>
          <p:nvPr/>
        </p:nvGrpSpPr>
        <p:grpSpPr>
          <a:xfrm>
            <a:off x="8581338" y="2151945"/>
            <a:ext cx="284097" cy="1559783"/>
            <a:chOff x="8581338" y="997717"/>
            <a:chExt cx="284097" cy="1559783"/>
          </a:xfrm>
        </p:grpSpPr>
        <p:sp>
          <p:nvSpPr>
            <p:cNvPr id="1918" name="Google Shape;1918;p33"/>
            <p:cNvSpPr/>
            <p:nvPr/>
          </p:nvSpPr>
          <p:spPr>
            <a:xfrm>
              <a:off x="8581338" y="17014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3"/>
            <p:cNvSpPr/>
            <p:nvPr/>
          </p:nvSpPr>
          <p:spPr>
            <a:xfrm>
              <a:off x="8625716" y="23973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3"/>
            <p:cNvSpPr/>
            <p:nvPr/>
          </p:nvSpPr>
          <p:spPr>
            <a:xfrm>
              <a:off x="8771809" y="997717"/>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33"/>
          <p:cNvGrpSpPr/>
          <p:nvPr/>
        </p:nvGrpSpPr>
        <p:grpSpPr>
          <a:xfrm>
            <a:off x="8220322" y="199163"/>
            <a:ext cx="733199" cy="996033"/>
            <a:chOff x="1963650" y="2700700"/>
            <a:chExt cx="486400" cy="657925"/>
          </a:xfrm>
        </p:grpSpPr>
        <p:sp>
          <p:nvSpPr>
            <p:cNvPr id="1922" name="Google Shape;1922;p33"/>
            <p:cNvSpPr/>
            <p:nvPr/>
          </p:nvSpPr>
          <p:spPr>
            <a:xfrm>
              <a:off x="2171175" y="3228325"/>
              <a:ext cx="13125" cy="76600"/>
            </a:xfrm>
            <a:custGeom>
              <a:avLst/>
              <a:gdLst/>
              <a:ahLst/>
              <a:cxnLst/>
              <a:rect l="l" t="t" r="r" b="b"/>
              <a:pathLst>
                <a:path w="525" h="3064" extrusionOk="0">
                  <a:moveTo>
                    <a:pt x="131" y="0"/>
                  </a:moveTo>
                  <a:lnTo>
                    <a:pt x="0" y="27"/>
                  </a:lnTo>
                  <a:lnTo>
                    <a:pt x="393" y="3064"/>
                  </a:lnTo>
                  <a:lnTo>
                    <a:pt x="524" y="3038"/>
                  </a:lnTo>
                  <a:lnTo>
                    <a:pt x="131" y="27"/>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3"/>
            <p:cNvSpPr/>
            <p:nvPr/>
          </p:nvSpPr>
          <p:spPr>
            <a:xfrm>
              <a:off x="2203250" y="3230950"/>
              <a:ext cx="3950" cy="76600"/>
            </a:xfrm>
            <a:custGeom>
              <a:avLst/>
              <a:gdLst/>
              <a:ahLst/>
              <a:cxnLst/>
              <a:rect l="l" t="t" r="r" b="b"/>
              <a:pathLst>
                <a:path w="158" h="3064" extrusionOk="0">
                  <a:moveTo>
                    <a:pt x="0" y="0"/>
                  </a:moveTo>
                  <a:lnTo>
                    <a:pt x="0" y="3064"/>
                  </a:lnTo>
                  <a:lnTo>
                    <a:pt x="158" y="3064"/>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3"/>
            <p:cNvSpPr/>
            <p:nvPr/>
          </p:nvSpPr>
          <p:spPr>
            <a:xfrm>
              <a:off x="2225500" y="3228325"/>
              <a:ext cx="13125" cy="76600"/>
            </a:xfrm>
            <a:custGeom>
              <a:avLst/>
              <a:gdLst/>
              <a:ahLst/>
              <a:cxnLst/>
              <a:rect l="l" t="t" r="r" b="b"/>
              <a:pathLst>
                <a:path w="525" h="3064" extrusionOk="0">
                  <a:moveTo>
                    <a:pt x="367" y="0"/>
                  </a:moveTo>
                  <a:lnTo>
                    <a:pt x="1" y="3064"/>
                  </a:lnTo>
                  <a:lnTo>
                    <a:pt x="132" y="3064"/>
                  </a:lnTo>
                  <a:lnTo>
                    <a:pt x="524" y="27"/>
                  </a:ln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3"/>
            <p:cNvSpPr/>
            <p:nvPr/>
          </p:nvSpPr>
          <p:spPr>
            <a:xfrm>
              <a:off x="2168550" y="3307525"/>
              <a:ext cx="72700" cy="51100"/>
            </a:xfrm>
            <a:custGeom>
              <a:avLst/>
              <a:gdLst/>
              <a:ahLst/>
              <a:cxnLst/>
              <a:rect l="l" t="t" r="r" b="b"/>
              <a:pathLst>
                <a:path w="2908" h="2044" extrusionOk="0">
                  <a:moveTo>
                    <a:pt x="1" y="1"/>
                  </a:moveTo>
                  <a:lnTo>
                    <a:pt x="524" y="2043"/>
                  </a:lnTo>
                  <a:lnTo>
                    <a:pt x="2383" y="2043"/>
                  </a:lnTo>
                  <a:lnTo>
                    <a:pt x="29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3"/>
            <p:cNvSpPr/>
            <p:nvPr/>
          </p:nvSpPr>
          <p:spPr>
            <a:xfrm>
              <a:off x="2163975" y="3297700"/>
              <a:ext cx="81850" cy="9850"/>
            </a:xfrm>
            <a:custGeom>
              <a:avLst/>
              <a:gdLst/>
              <a:ahLst/>
              <a:cxnLst/>
              <a:rect l="l" t="t" r="r" b="b"/>
              <a:pathLst>
                <a:path w="3274" h="394" extrusionOk="0">
                  <a:moveTo>
                    <a:pt x="0" y="1"/>
                  </a:moveTo>
                  <a:lnTo>
                    <a:pt x="0" y="394"/>
                  </a:lnTo>
                  <a:lnTo>
                    <a:pt x="3273" y="394"/>
                  </a:lnTo>
                  <a:lnTo>
                    <a:pt x="3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3"/>
            <p:cNvSpPr/>
            <p:nvPr/>
          </p:nvSpPr>
          <p:spPr>
            <a:xfrm>
              <a:off x="2199325" y="2700700"/>
              <a:ext cx="250725" cy="537475"/>
            </a:xfrm>
            <a:custGeom>
              <a:avLst/>
              <a:gdLst/>
              <a:ahLst/>
              <a:cxnLst/>
              <a:rect l="l" t="t" r="r" b="b"/>
              <a:pathLst>
                <a:path w="10029" h="21499" extrusionOk="0">
                  <a:moveTo>
                    <a:pt x="184" y="1"/>
                  </a:moveTo>
                  <a:lnTo>
                    <a:pt x="0" y="289"/>
                  </a:lnTo>
                  <a:lnTo>
                    <a:pt x="3090" y="3300"/>
                  </a:lnTo>
                  <a:lnTo>
                    <a:pt x="5211" y="2410"/>
                  </a:lnTo>
                  <a:cubicBezTo>
                    <a:pt x="5761" y="3248"/>
                    <a:pt x="6128" y="4321"/>
                    <a:pt x="6154" y="5788"/>
                  </a:cubicBezTo>
                  <a:cubicBezTo>
                    <a:pt x="6206" y="11653"/>
                    <a:pt x="1257" y="21341"/>
                    <a:pt x="1179" y="21498"/>
                  </a:cubicBezTo>
                  <a:lnTo>
                    <a:pt x="1598" y="21498"/>
                  </a:lnTo>
                  <a:cubicBezTo>
                    <a:pt x="1598" y="21498"/>
                    <a:pt x="7227" y="16314"/>
                    <a:pt x="8825" y="10265"/>
                  </a:cubicBezTo>
                  <a:cubicBezTo>
                    <a:pt x="10029" y="5735"/>
                    <a:pt x="7568" y="2541"/>
                    <a:pt x="5604" y="1389"/>
                  </a:cubicBezTo>
                  <a:cubicBezTo>
                    <a:pt x="5578" y="1362"/>
                    <a:pt x="5525" y="1362"/>
                    <a:pt x="5499" y="1336"/>
                  </a:cubicBezTo>
                  <a:cubicBezTo>
                    <a:pt x="3273" y="1"/>
                    <a:pt x="184"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3"/>
            <p:cNvSpPr/>
            <p:nvPr/>
          </p:nvSpPr>
          <p:spPr>
            <a:xfrm>
              <a:off x="1963650" y="2700700"/>
              <a:ext cx="246825" cy="537475"/>
            </a:xfrm>
            <a:custGeom>
              <a:avLst/>
              <a:gdLst/>
              <a:ahLst/>
              <a:cxnLst/>
              <a:rect l="l" t="t" r="r" b="b"/>
              <a:pathLst>
                <a:path w="9873" h="21499" extrusionOk="0">
                  <a:moveTo>
                    <a:pt x="9689" y="1"/>
                  </a:moveTo>
                  <a:cubicBezTo>
                    <a:pt x="9689" y="1"/>
                    <a:pt x="6599" y="1"/>
                    <a:pt x="4374" y="1336"/>
                  </a:cubicBezTo>
                  <a:cubicBezTo>
                    <a:pt x="4348" y="1362"/>
                    <a:pt x="4321" y="1362"/>
                    <a:pt x="4269" y="1389"/>
                  </a:cubicBezTo>
                  <a:cubicBezTo>
                    <a:pt x="2358" y="2515"/>
                    <a:pt x="1" y="5683"/>
                    <a:pt x="1048" y="10265"/>
                  </a:cubicBezTo>
                  <a:cubicBezTo>
                    <a:pt x="2489" y="16628"/>
                    <a:pt x="8301" y="21498"/>
                    <a:pt x="8301" y="21498"/>
                  </a:cubicBezTo>
                  <a:lnTo>
                    <a:pt x="8694" y="21498"/>
                  </a:lnTo>
                  <a:cubicBezTo>
                    <a:pt x="8694" y="21498"/>
                    <a:pt x="3667" y="11705"/>
                    <a:pt x="3719" y="5788"/>
                  </a:cubicBezTo>
                  <a:cubicBezTo>
                    <a:pt x="3745" y="4321"/>
                    <a:pt x="4112" y="3248"/>
                    <a:pt x="4662" y="2410"/>
                  </a:cubicBezTo>
                  <a:lnTo>
                    <a:pt x="6783" y="3326"/>
                  </a:lnTo>
                  <a:lnTo>
                    <a:pt x="9873" y="289"/>
                  </a:lnTo>
                  <a:lnTo>
                    <a:pt x="96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3"/>
            <p:cNvSpPr/>
            <p:nvPr/>
          </p:nvSpPr>
          <p:spPr>
            <a:xfrm>
              <a:off x="2055300" y="2700700"/>
              <a:ext cx="299200" cy="537475"/>
            </a:xfrm>
            <a:custGeom>
              <a:avLst/>
              <a:gdLst/>
              <a:ahLst/>
              <a:cxnLst/>
              <a:rect l="l" t="t" r="r" b="b"/>
              <a:pathLst>
                <a:path w="11968" h="21499" extrusionOk="0">
                  <a:moveTo>
                    <a:pt x="5945" y="1"/>
                  </a:moveTo>
                  <a:cubicBezTo>
                    <a:pt x="5604" y="27"/>
                    <a:pt x="4059" y="79"/>
                    <a:pt x="2619" y="917"/>
                  </a:cubicBezTo>
                  <a:lnTo>
                    <a:pt x="2593" y="917"/>
                  </a:lnTo>
                  <a:cubicBezTo>
                    <a:pt x="1284" y="1703"/>
                    <a:pt x="79" y="3143"/>
                    <a:pt x="53" y="5788"/>
                  </a:cubicBezTo>
                  <a:cubicBezTo>
                    <a:pt x="1" y="11705"/>
                    <a:pt x="5028" y="21498"/>
                    <a:pt x="5028" y="21498"/>
                  </a:cubicBezTo>
                  <a:lnTo>
                    <a:pt x="6940" y="21498"/>
                  </a:lnTo>
                  <a:cubicBezTo>
                    <a:pt x="7018" y="21341"/>
                    <a:pt x="11967" y="11653"/>
                    <a:pt x="11915" y="5788"/>
                  </a:cubicBezTo>
                  <a:cubicBezTo>
                    <a:pt x="11889" y="3143"/>
                    <a:pt x="10684" y="1703"/>
                    <a:pt x="9375" y="917"/>
                  </a:cubicBezTo>
                  <a:lnTo>
                    <a:pt x="9349" y="917"/>
                  </a:lnTo>
                  <a:cubicBezTo>
                    <a:pt x="7908" y="79"/>
                    <a:pt x="6364" y="1"/>
                    <a:pt x="6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3"/>
            <p:cNvSpPr/>
            <p:nvPr/>
          </p:nvSpPr>
          <p:spPr>
            <a:xfrm>
              <a:off x="2053350" y="2703325"/>
              <a:ext cx="129625" cy="536800"/>
            </a:xfrm>
            <a:custGeom>
              <a:avLst/>
              <a:gdLst/>
              <a:ahLst/>
              <a:cxnLst/>
              <a:rect l="l" t="t" r="r" b="b"/>
              <a:pathLst>
                <a:path w="5185" h="21472" extrusionOk="0">
                  <a:moveTo>
                    <a:pt x="4687" y="1"/>
                  </a:moveTo>
                  <a:cubicBezTo>
                    <a:pt x="4059" y="105"/>
                    <a:pt x="3509" y="262"/>
                    <a:pt x="2671" y="734"/>
                  </a:cubicBezTo>
                  <a:cubicBezTo>
                    <a:pt x="2671" y="734"/>
                    <a:pt x="2645" y="734"/>
                    <a:pt x="2645" y="760"/>
                  </a:cubicBezTo>
                  <a:cubicBezTo>
                    <a:pt x="969" y="1755"/>
                    <a:pt x="79" y="3405"/>
                    <a:pt x="53" y="5683"/>
                  </a:cubicBezTo>
                  <a:cubicBezTo>
                    <a:pt x="0" y="11548"/>
                    <a:pt x="4975" y="21341"/>
                    <a:pt x="5028" y="21419"/>
                  </a:cubicBezTo>
                  <a:cubicBezTo>
                    <a:pt x="5054" y="21446"/>
                    <a:pt x="5080" y="21472"/>
                    <a:pt x="5106" y="21472"/>
                  </a:cubicBezTo>
                  <a:lnTo>
                    <a:pt x="5132" y="21472"/>
                  </a:lnTo>
                  <a:cubicBezTo>
                    <a:pt x="5132" y="21446"/>
                    <a:pt x="5159" y="21446"/>
                    <a:pt x="5159" y="21419"/>
                  </a:cubicBezTo>
                  <a:cubicBezTo>
                    <a:pt x="5185" y="21393"/>
                    <a:pt x="5159" y="21393"/>
                    <a:pt x="5159" y="21367"/>
                  </a:cubicBezTo>
                  <a:cubicBezTo>
                    <a:pt x="5106" y="21262"/>
                    <a:pt x="157" y="11522"/>
                    <a:pt x="210" y="5683"/>
                  </a:cubicBezTo>
                  <a:cubicBezTo>
                    <a:pt x="236" y="3457"/>
                    <a:pt x="1074" y="1860"/>
                    <a:pt x="2750" y="865"/>
                  </a:cubicBezTo>
                  <a:cubicBezTo>
                    <a:pt x="3561" y="393"/>
                    <a:pt x="4085" y="236"/>
                    <a:pt x="4687" y="132"/>
                  </a:cubicBezTo>
                  <a:cubicBezTo>
                    <a:pt x="4713" y="132"/>
                    <a:pt x="4740" y="132"/>
                    <a:pt x="4740" y="105"/>
                  </a:cubicBezTo>
                  <a:cubicBezTo>
                    <a:pt x="4766" y="79"/>
                    <a:pt x="4766" y="79"/>
                    <a:pt x="4766" y="53"/>
                  </a:cubicBezTo>
                  <a:cubicBezTo>
                    <a:pt x="4766" y="27"/>
                    <a:pt x="4713" y="1"/>
                    <a:pt x="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3"/>
            <p:cNvSpPr/>
            <p:nvPr/>
          </p:nvSpPr>
          <p:spPr>
            <a:xfrm>
              <a:off x="2227475" y="2702675"/>
              <a:ext cx="128975" cy="537450"/>
            </a:xfrm>
            <a:custGeom>
              <a:avLst/>
              <a:gdLst/>
              <a:ahLst/>
              <a:cxnLst/>
              <a:rect l="l" t="t" r="r" b="b"/>
              <a:pathLst>
                <a:path w="5159" h="21498" extrusionOk="0">
                  <a:moveTo>
                    <a:pt x="472" y="0"/>
                  </a:moveTo>
                  <a:cubicBezTo>
                    <a:pt x="445" y="0"/>
                    <a:pt x="393" y="27"/>
                    <a:pt x="393" y="79"/>
                  </a:cubicBezTo>
                  <a:cubicBezTo>
                    <a:pt x="393" y="105"/>
                    <a:pt x="393" y="105"/>
                    <a:pt x="419" y="131"/>
                  </a:cubicBezTo>
                  <a:cubicBezTo>
                    <a:pt x="419" y="158"/>
                    <a:pt x="445" y="158"/>
                    <a:pt x="472" y="158"/>
                  </a:cubicBezTo>
                  <a:cubicBezTo>
                    <a:pt x="1074" y="262"/>
                    <a:pt x="1598" y="419"/>
                    <a:pt x="2435" y="891"/>
                  </a:cubicBezTo>
                  <a:cubicBezTo>
                    <a:pt x="4085" y="1860"/>
                    <a:pt x="4923" y="3483"/>
                    <a:pt x="4949" y="5709"/>
                  </a:cubicBezTo>
                  <a:cubicBezTo>
                    <a:pt x="5002" y="11574"/>
                    <a:pt x="53" y="21288"/>
                    <a:pt x="0" y="21393"/>
                  </a:cubicBezTo>
                  <a:cubicBezTo>
                    <a:pt x="0" y="21393"/>
                    <a:pt x="0" y="21419"/>
                    <a:pt x="0" y="21445"/>
                  </a:cubicBezTo>
                  <a:cubicBezTo>
                    <a:pt x="0" y="21472"/>
                    <a:pt x="26" y="21472"/>
                    <a:pt x="26" y="21472"/>
                  </a:cubicBezTo>
                  <a:cubicBezTo>
                    <a:pt x="53" y="21498"/>
                    <a:pt x="53" y="21498"/>
                    <a:pt x="53" y="21498"/>
                  </a:cubicBezTo>
                  <a:cubicBezTo>
                    <a:pt x="105" y="21498"/>
                    <a:pt x="105" y="21472"/>
                    <a:pt x="131" y="21445"/>
                  </a:cubicBezTo>
                  <a:cubicBezTo>
                    <a:pt x="184" y="21341"/>
                    <a:pt x="5159" y="11548"/>
                    <a:pt x="5106" y="5709"/>
                  </a:cubicBezTo>
                  <a:cubicBezTo>
                    <a:pt x="5080" y="3431"/>
                    <a:pt x="4216" y="1781"/>
                    <a:pt x="2514" y="760"/>
                  </a:cubicBezTo>
                  <a:lnTo>
                    <a:pt x="2514" y="786"/>
                  </a:lnTo>
                  <a:cubicBezTo>
                    <a:pt x="2514" y="786"/>
                    <a:pt x="2488" y="760"/>
                    <a:pt x="2488" y="760"/>
                  </a:cubicBezTo>
                  <a:cubicBezTo>
                    <a:pt x="1650" y="288"/>
                    <a:pt x="1100" y="105"/>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3"/>
            <p:cNvSpPr/>
            <p:nvPr/>
          </p:nvSpPr>
          <p:spPr>
            <a:xfrm>
              <a:off x="2395700" y="2905600"/>
              <a:ext cx="20975" cy="77925"/>
            </a:xfrm>
            <a:custGeom>
              <a:avLst/>
              <a:gdLst/>
              <a:ahLst/>
              <a:cxnLst/>
              <a:rect l="l" t="t" r="r" b="b"/>
              <a:pathLst>
                <a:path w="839" h="3117" extrusionOk="0">
                  <a:moveTo>
                    <a:pt x="760" y="1"/>
                  </a:moveTo>
                  <a:cubicBezTo>
                    <a:pt x="734" y="1"/>
                    <a:pt x="681" y="27"/>
                    <a:pt x="681" y="79"/>
                  </a:cubicBezTo>
                  <a:cubicBezTo>
                    <a:pt x="681" y="550"/>
                    <a:pt x="603" y="1022"/>
                    <a:pt x="498" y="1493"/>
                  </a:cubicBezTo>
                  <a:cubicBezTo>
                    <a:pt x="393" y="2017"/>
                    <a:pt x="236" y="2514"/>
                    <a:pt x="1" y="3012"/>
                  </a:cubicBezTo>
                  <a:cubicBezTo>
                    <a:pt x="1" y="3038"/>
                    <a:pt x="1" y="3064"/>
                    <a:pt x="1" y="3064"/>
                  </a:cubicBezTo>
                  <a:cubicBezTo>
                    <a:pt x="27" y="3090"/>
                    <a:pt x="27" y="3116"/>
                    <a:pt x="53" y="3116"/>
                  </a:cubicBezTo>
                  <a:lnTo>
                    <a:pt x="79" y="3116"/>
                  </a:lnTo>
                  <a:cubicBezTo>
                    <a:pt x="105" y="3116"/>
                    <a:pt x="132" y="3116"/>
                    <a:pt x="158" y="3090"/>
                  </a:cubicBezTo>
                  <a:cubicBezTo>
                    <a:pt x="367" y="2567"/>
                    <a:pt x="551" y="2043"/>
                    <a:pt x="655" y="1519"/>
                  </a:cubicBezTo>
                  <a:cubicBezTo>
                    <a:pt x="760" y="1048"/>
                    <a:pt x="812" y="577"/>
                    <a:pt x="839" y="79"/>
                  </a:cubicBezTo>
                  <a:cubicBezTo>
                    <a:pt x="839" y="53"/>
                    <a:pt x="812"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3"/>
            <p:cNvSpPr/>
            <p:nvPr/>
          </p:nvSpPr>
          <p:spPr>
            <a:xfrm>
              <a:off x="2012750" y="2993325"/>
              <a:ext cx="38650" cy="76600"/>
            </a:xfrm>
            <a:custGeom>
              <a:avLst/>
              <a:gdLst/>
              <a:ahLst/>
              <a:cxnLst/>
              <a:rect l="l" t="t" r="r" b="b"/>
              <a:pathLst>
                <a:path w="1546" h="3064" extrusionOk="0">
                  <a:moveTo>
                    <a:pt x="53" y="0"/>
                  </a:moveTo>
                  <a:cubicBezTo>
                    <a:pt x="27" y="26"/>
                    <a:pt x="1" y="79"/>
                    <a:pt x="1" y="105"/>
                  </a:cubicBezTo>
                  <a:cubicBezTo>
                    <a:pt x="210" y="655"/>
                    <a:pt x="446" y="1205"/>
                    <a:pt x="708" y="1728"/>
                  </a:cubicBezTo>
                  <a:cubicBezTo>
                    <a:pt x="917" y="2174"/>
                    <a:pt x="1153" y="2592"/>
                    <a:pt x="1415" y="3011"/>
                  </a:cubicBezTo>
                  <a:cubicBezTo>
                    <a:pt x="1441" y="3038"/>
                    <a:pt x="1467" y="3064"/>
                    <a:pt x="1467" y="3064"/>
                  </a:cubicBezTo>
                  <a:cubicBezTo>
                    <a:pt x="1493" y="3064"/>
                    <a:pt x="1520" y="3038"/>
                    <a:pt x="1520" y="3038"/>
                  </a:cubicBezTo>
                  <a:cubicBezTo>
                    <a:pt x="1546" y="3038"/>
                    <a:pt x="1546" y="3011"/>
                    <a:pt x="1546" y="2985"/>
                  </a:cubicBezTo>
                  <a:cubicBezTo>
                    <a:pt x="1546" y="2985"/>
                    <a:pt x="1546" y="2959"/>
                    <a:pt x="1546" y="2933"/>
                  </a:cubicBezTo>
                  <a:cubicBezTo>
                    <a:pt x="1284" y="2514"/>
                    <a:pt x="1048" y="2095"/>
                    <a:pt x="839" y="1676"/>
                  </a:cubicBezTo>
                  <a:cubicBezTo>
                    <a:pt x="577" y="1152"/>
                    <a:pt x="341" y="602"/>
                    <a:pt x="158" y="53"/>
                  </a:cubicBezTo>
                  <a:cubicBezTo>
                    <a:pt x="132" y="26"/>
                    <a:pt x="10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3"/>
            <p:cNvSpPr/>
            <p:nvPr/>
          </p:nvSpPr>
          <p:spPr>
            <a:xfrm>
              <a:off x="2042225" y="3032600"/>
              <a:ext cx="15075" cy="25550"/>
            </a:xfrm>
            <a:custGeom>
              <a:avLst/>
              <a:gdLst/>
              <a:ahLst/>
              <a:cxnLst/>
              <a:rect l="l" t="t" r="r" b="b"/>
              <a:pathLst>
                <a:path w="603" h="1022" extrusionOk="0">
                  <a:moveTo>
                    <a:pt x="79" y="0"/>
                  </a:moveTo>
                  <a:cubicBezTo>
                    <a:pt x="26" y="26"/>
                    <a:pt x="0" y="53"/>
                    <a:pt x="26" y="105"/>
                  </a:cubicBezTo>
                  <a:cubicBezTo>
                    <a:pt x="79" y="262"/>
                    <a:pt x="157" y="445"/>
                    <a:pt x="236" y="603"/>
                  </a:cubicBezTo>
                  <a:cubicBezTo>
                    <a:pt x="288" y="733"/>
                    <a:pt x="367" y="864"/>
                    <a:pt x="445" y="995"/>
                  </a:cubicBezTo>
                  <a:cubicBezTo>
                    <a:pt x="471" y="1021"/>
                    <a:pt x="498" y="1021"/>
                    <a:pt x="524" y="1021"/>
                  </a:cubicBezTo>
                  <a:lnTo>
                    <a:pt x="550" y="1021"/>
                  </a:lnTo>
                  <a:cubicBezTo>
                    <a:pt x="576" y="995"/>
                    <a:pt x="602" y="943"/>
                    <a:pt x="576" y="917"/>
                  </a:cubicBezTo>
                  <a:cubicBezTo>
                    <a:pt x="498" y="786"/>
                    <a:pt x="419" y="655"/>
                    <a:pt x="367" y="524"/>
                  </a:cubicBezTo>
                  <a:cubicBezTo>
                    <a:pt x="288" y="367"/>
                    <a:pt x="236" y="210"/>
                    <a:pt x="157" y="53"/>
                  </a:cubicBezTo>
                  <a:cubicBezTo>
                    <a:pt x="157" y="26"/>
                    <a:pt x="13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3"/>
            <p:cNvSpPr/>
            <p:nvPr/>
          </p:nvSpPr>
          <p:spPr>
            <a:xfrm>
              <a:off x="2195400" y="2786475"/>
              <a:ext cx="7875" cy="337800"/>
            </a:xfrm>
            <a:custGeom>
              <a:avLst/>
              <a:gdLst/>
              <a:ahLst/>
              <a:cxnLst/>
              <a:rect l="l" t="t" r="r" b="b"/>
              <a:pathLst>
                <a:path w="315" h="13512" extrusionOk="0">
                  <a:moveTo>
                    <a:pt x="157" y="0"/>
                  </a:moveTo>
                  <a:cubicBezTo>
                    <a:pt x="131" y="0"/>
                    <a:pt x="79" y="26"/>
                    <a:pt x="79" y="79"/>
                  </a:cubicBezTo>
                  <a:cubicBezTo>
                    <a:pt x="26" y="2226"/>
                    <a:pt x="0" y="4399"/>
                    <a:pt x="0" y="6546"/>
                  </a:cubicBezTo>
                  <a:cubicBezTo>
                    <a:pt x="0" y="8850"/>
                    <a:pt x="79" y="11155"/>
                    <a:pt x="157" y="13433"/>
                  </a:cubicBezTo>
                  <a:cubicBezTo>
                    <a:pt x="157" y="13485"/>
                    <a:pt x="210" y="13511"/>
                    <a:pt x="236" y="13511"/>
                  </a:cubicBezTo>
                  <a:cubicBezTo>
                    <a:pt x="262" y="13511"/>
                    <a:pt x="288" y="13511"/>
                    <a:pt x="288" y="13485"/>
                  </a:cubicBezTo>
                  <a:cubicBezTo>
                    <a:pt x="314" y="13485"/>
                    <a:pt x="314" y="13459"/>
                    <a:pt x="314" y="13433"/>
                  </a:cubicBezTo>
                  <a:cubicBezTo>
                    <a:pt x="210" y="11155"/>
                    <a:pt x="157" y="8850"/>
                    <a:pt x="157" y="6572"/>
                  </a:cubicBezTo>
                  <a:cubicBezTo>
                    <a:pt x="131" y="4399"/>
                    <a:pt x="157" y="2226"/>
                    <a:pt x="236" y="79"/>
                  </a:cubicBezTo>
                  <a:cubicBezTo>
                    <a:pt x="236" y="52"/>
                    <a:pt x="236" y="26"/>
                    <a:pt x="210" y="26"/>
                  </a:cubicBezTo>
                  <a:cubicBezTo>
                    <a:pt x="210" y="0"/>
                    <a:pt x="184"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2"/>
        <p:cNvGrpSpPr/>
        <p:nvPr/>
      </p:nvGrpSpPr>
      <p:grpSpPr>
        <a:xfrm>
          <a:off x="0" y="0"/>
          <a:ext cx="0" cy="0"/>
          <a:chOff x="0" y="0"/>
          <a:chExt cx="0" cy="0"/>
        </a:xfrm>
      </p:grpSpPr>
      <p:sp>
        <p:nvSpPr>
          <p:cNvPr id="303" name="Google Shape;303;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solidFill>
                  <a:schemeClr val="accent5"/>
                </a:solidFill>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grpSp>
        <p:nvGrpSpPr>
          <p:cNvPr id="304" name="Google Shape;304;p6"/>
          <p:cNvGrpSpPr/>
          <p:nvPr/>
        </p:nvGrpSpPr>
        <p:grpSpPr>
          <a:xfrm>
            <a:off x="7756813" y="3802875"/>
            <a:ext cx="2241425" cy="1396600"/>
            <a:chOff x="7756813" y="3802875"/>
            <a:chExt cx="2241425" cy="1396600"/>
          </a:xfrm>
        </p:grpSpPr>
        <p:grpSp>
          <p:nvGrpSpPr>
            <p:cNvPr id="305" name="Google Shape;305;p6"/>
            <p:cNvGrpSpPr/>
            <p:nvPr/>
          </p:nvGrpSpPr>
          <p:grpSpPr>
            <a:xfrm>
              <a:off x="8424000" y="3802875"/>
              <a:ext cx="543350" cy="1100475"/>
              <a:chOff x="3739625" y="3597525"/>
              <a:chExt cx="543350" cy="1100475"/>
            </a:xfrm>
          </p:grpSpPr>
          <p:sp>
            <p:nvSpPr>
              <p:cNvPr id="306" name="Google Shape;306;p6"/>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6"/>
            <p:cNvSpPr/>
            <p:nvPr/>
          </p:nvSpPr>
          <p:spPr>
            <a:xfrm flipH="1">
              <a:off x="7756813" y="4667775"/>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6"/>
          <p:cNvSpPr/>
          <p:nvPr/>
        </p:nvSpPr>
        <p:spPr>
          <a:xfrm>
            <a:off x="-260200" y="314550"/>
            <a:ext cx="905375" cy="449900"/>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6"/>
          <p:cNvGrpSpPr/>
          <p:nvPr/>
        </p:nvGrpSpPr>
        <p:grpSpPr>
          <a:xfrm>
            <a:off x="159688" y="1098875"/>
            <a:ext cx="429900" cy="2244775"/>
            <a:chOff x="159688" y="1098875"/>
            <a:chExt cx="429900" cy="2244775"/>
          </a:xfrm>
        </p:grpSpPr>
        <p:sp>
          <p:nvSpPr>
            <p:cNvPr id="333" name="Google Shape;333;p6"/>
            <p:cNvSpPr/>
            <p:nvPr/>
          </p:nvSpPr>
          <p:spPr>
            <a:xfrm>
              <a:off x="364894" y="2191150"/>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268575" y="32317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99081" y="270847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159688" y="1698050"/>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8513" y="10988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6"/>
          <p:cNvGrpSpPr/>
          <p:nvPr/>
        </p:nvGrpSpPr>
        <p:grpSpPr>
          <a:xfrm>
            <a:off x="8593263" y="400650"/>
            <a:ext cx="391050" cy="3020750"/>
            <a:chOff x="8593263" y="400650"/>
            <a:chExt cx="391050" cy="3020750"/>
          </a:xfrm>
        </p:grpSpPr>
        <p:sp>
          <p:nvSpPr>
            <p:cNvPr id="339" name="Google Shape;339;p6"/>
            <p:cNvSpPr/>
            <p:nvPr/>
          </p:nvSpPr>
          <p:spPr>
            <a:xfrm>
              <a:off x="8593263" y="985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8630153" y="2107450"/>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8703898" y="1530225"/>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8608758" y="33624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8752118" y="2710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8890688" y="4006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5"/>
        <p:cNvGrpSpPr/>
        <p:nvPr/>
      </p:nvGrpSpPr>
      <p:grpSpPr>
        <a:xfrm>
          <a:off x="0" y="0"/>
          <a:ext cx="0" cy="0"/>
          <a:chOff x="0" y="0"/>
          <a:chExt cx="0" cy="0"/>
        </a:xfrm>
      </p:grpSpPr>
      <p:sp>
        <p:nvSpPr>
          <p:cNvPr id="346" name="Google Shape;346;p7"/>
          <p:cNvSpPr txBox="1">
            <a:spLocks noGrp="1"/>
          </p:cNvSpPr>
          <p:nvPr>
            <p:ph type="body" idx="1"/>
          </p:nvPr>
        </p:nvSpPr>
        <p:spPr>
          <a:xfrm flipH="1">
            <a:off x="4317850" y="1531000"/>
            <a:ext cx="3602100" cy="27828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dk2"/>
              </a:buClr>
              <a:buSzPts val="15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347" name="Google Shape;347;p7"/>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48" name="Google Shape;348;p7"/>
          <p:cNvSpPr/>
          <p:nvPr/>
        </p:nvSpPr>
        <p:spPr>
          <a:xfrm flipH="1">
            <a:off x="8691500" y="-219562"/>
            <a:ext cx="904975" cy="449275"/>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49125" y="539500"/>
            <a:ext cx="698250" cy="454100"/>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7"/>
          <p:cNvGrpSpPr/>
          <p:nvPr/>
        </p:nvGrpSpPr>
        <p:grpSpPr>
          <a:xfrm flipH="1">
            <a:off x="8526378" y="690942"/>
            <a:ext cx="429900" cy="3082975"/>
            <a:chOff x="159688" y="1098875"/>
            <a:chExt cx="429900" cy="3082975"/>
          </a:xfrm>
        </p:grpSpPr>
        <p:sp>
          <p:nvSpPr>
            <p:cNvPr id="351" name="Google Shape;351;p7"/>
            <p:cNvSpPr/>
            <p:nvPr/>
          </p:nvSpPr>
          <p:spPr>
            <a:xfrm>
              <a:off x="364894" y="2610250"/>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68575" y="40699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99081" y="333712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59688" y="1907600"/>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428513" y="10988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7"/>
          <p:cNvGrpSpPr/>
          <p:nvPr/>
        </p:nvGrpSpPr>
        <p:grpSpPr>
          <a:xfrm flipH="1">
            <a:off x="187722" y="324450"/>
            <a:ext cx="551248" cy="3935150"/>
            <a:chOff x="8376994" y="324450"/>
            <a:chExt cx="551248" cy="3935150"/>
          </a:xfrm>
        </p:grpSpPr>
        <p:sp>
          <p:nvSpPr>
            <p:cNvPr id="357" name="Google Shape;357;p7"/>
            <p:cNvSpPr/>
            <p:nvPr/>
          </p:nvSpPr>
          <p:spPr>
            <a:xfrm>
              <a:off x="8593263" y="1366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8630153" y="2640850"/>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8703898" y="1911225"/>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8608758" y="42006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8752118" y="33966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8376994" y="3244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7"/>
          <p:cNvGrpSpPr/>
          <p:nvPr/>
        </p:nvGrpSpPr>
        <p:grpSpPr>
          <a:xfrm flipH="1">
            <a:off x="906633" y="4173450"/>
            <a:ext cx="440575" cy="856575"/>
            <a:chOff x="6023550" y="4234775"/>
            <a:chExt cx="440575" cy="856575"/>
          </a:xfrm>
        </p:grpSpPr>
        <p:sp>
          <p:nvSpPr>
            <p:cNvPr id="364" name="Google Shape;364;p7"/>
            <p:cNvSpPr/>
            <p:nvPr/>
          </p:nvSpPr>
          <p:spPr>
            <a:xfrm>
              <a:off x="6064800" y="4611500"/>
              <a:ext cx="162350" cy="479850"/>
            </a:xfrm>
            <a:custGeom>
              <a:avLst/>
              <a:gdLst/>
              <a:ahLst/>
              <a:cxnLst/>
              <a:rect l="l" t="t" r="r" b="b"/>
              <a:pathLst>
                <a:path w="6494" h="19194" extrusionOk="0">
                  <a:moveTo>
                    <a:pt x="6337" y="1"/>
                  </a:moveTo>
                  <a:cubicBezTo>
                    <a:pt x="5106" y="2619"/>
                    <a:pt x="3980" y="5342"/>
                    <a:pt x="3037" y="8092"/>
                  </a:cubicBezTo>
                  <a:cubicBezTo>
                    <a:pt x="1912" y="11312"/>
                    <a:pt x="707" y="15816"/>
                    <a:pt x="0" y="19168"/>
                  </a:cubicBezTo>
                  <a:lnTo>
                    <a:pt x="183" y="19194"/>
                  </a:lnTo>
                  <a:cubicBezTo>
                    <a:pt x="890" y="15868"/>
                    <a:pt x="2095" y="11365"/>
                    <a:pt x="3221" y="8144"/>
                  </a:cubicBezTo>
                  <a:cubicBezTo>
                    <a:pt x="4163" y="5421"/>
                    <a:pt x="5263" y="2698"/>
                    <a:pt x="6494" y="79"/>
                  </a:cubicBezTo>
                  <a:lnTo>
                    <a:pt x="6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6023550" y="4650775"/>
              <a:ext cx="133575" cy="122525"/>
            </a:xfrm>
            <a:custGeom>
              <a:avLst/>
              <a:gdLst/>
              <a:ahLst/>
              <a:cxnLst/>
              <a:rect l="l" t="t" r="r" b="b"/>
              <a:pathLst>
                <a:path w="5343" h="4901" extrusionOk="0">
                  <a:moveTo>
                    <a:pt x="0" y="1"/>
                  </a:moveTo>
                  <a:lnTo>
                    <a:pt x="0" y="1"/>
                  </a:lnTo>
                  <a:cubicBezTo>
                    <a:pt x="210" y="210"/>
                    <a:pt x="367" y="472"/>
                    <a:pt x="524" y="734"/>
                  </a:cubicBezTo>
                  <a:cubicBezTo>
                    <a:pt x="865" y="1310"/>
                    <a:pt x="1126" y="1938"/>
                    <a:pt x="1388" y="2567"/>
                  </a:cubicBezTo>
                  <a:cubicBezTo>
                    <a:pt x="1598" y="3012"/>
                    <a:pt x="1964" y="3431"/>
                    <a:pt x="2331" y="3745"/>
                  </a:cubicBezTo>
                  <a:cubicBezTo>
                    <a:pt x="2697" y="4112"/>
                    <a:pt x="3143" y="4374"/>
                    <a:pt x="3640" y="4557"/>
                  </a:cubicBezTo>
                  <a:cubicBezTo>
                    <a:pt x="4101" y="4751"/>
                    <a:pt x="4630" y="4900"/>
                    <a:pt x="5142" y="4900"/>
                  </a:cubicBezTo>
                  <a:cubicBezTo>
                    <a:pt x="5183" y="4900"/>
                    <a:pt x="5223" y="4899"/>
                    <a:pt x="5264" y="4897"/>
                  </a:cubicBezTo>
                  <a:cubicBezTo>
                    <a:pt x="5316" y="4897"/>
                    <a:pt x="5342" y="4243"/>
                    <a:pt x="5342" y="4190"/>
                  </a:cubicBezTo>
                  <a:cubicBezTo>
                    <a:pt x="5316" y="3667"/>
                    <a:pt x="5237" y="3169"/>
                    <a:pt x="5028" y="2724"/>
                  </a:cubicBezTo>
                  <a:cubicBezTo>
                    <a:pt x="4845" y="2305"/>
                    <a:pt x="4583" y="1938"/>
                    <a:pt x="4242" y="1624"/>
                  </a:cubicBezTo>
                  <a:cubicBezTo>
                    <a:pt x="3954" y="1336"/>
                    <a:pt x="3614" y="1101"/>
                    <a:pt x="3247" y="891"/>
                  </a:cubicBezTo>
                  <a:cubicBezTo>
                    <a:pt x="2933" y="682"/>
                    <a:pt x="2593" y="551"/>
                    <a:pt x="2252" y="420"/>
                  </a:cubicBezTo>
                  <a:cubicBezTo>
                    <a:pt x="1886" y="263"/>
                    <a:pt x="1493" y="132"/>
                    <a:pt x="1100" y="79"/>
                  </a:cubicBezTo>
                  <a:lnTo>
                    <a:pt x="969" y="79"/>
                  </a:lnTo>
                  <a:cubicBezTo>
                    <a:pt x="655" y="27"/>
                    <a:pt x="315"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6070675" y="4234775"/>
              <a:ext cx="393450" cy="404300"/>
            </a:xfrm>
            <a:custGeom>
              <a:avLst/>
              <a:gdLst/>
              <a:ahLst/>
              <a:cxnLst/>
              <a:rect l="l" t="t" r="r" b="b"/>
              <a:pathLst>
                <a:path w="15738" h="16172" extrusionOk="0">
                  <a:moveTo>
                    <a:pt x="8921" y="0"/>
                  </a:moveTo>
                  <a:cubicBezTo>
                    <a:pt x="7901" y="0"/>
                    <a:pt x="6894" y="225"/>
                    <a:pt x="5971" y="590"/>
                  </a:cubicBezTo>
                  <a:cubicBezTo>
                    <a:pt x="5971" y="590"/>
                    <a:pt x="5971" y="590"/>
                    <a:pt x="5945" y="616"/>
                  </a:cubicBezTo>
                  <a:cubicBezTo>
                    <a:pt x="5892" y="616"/>
                    <a:pt x="5866" y="642"/>
                    <a:pt x="5814" y="668"/>
                  </a:cubicBezTo>
                  <a:lnTo>
                    <a:pt x="5787" y="668"/>
                  </a:lnTo>
                  <a:cubicBezTo>
                    <a:pt x="4819" y="1061"/>
                    <a:pt x="3955" y="1611"/>
                    <a:pt x="3300" y="2161"/>
                  </a:cubicBezTo>
                  <a:cubicBezTo>
                    <a:pt x="3064" y="2370"/>
                    <a:pt x="2829" y="2554"/>
                    <a:pt x="2645" y="2763"/>
                  </a:cubicBezTo>
                  <a:cubicBezTo>
                    <a:pt x="2645" y="2789"/>
                    <a:pt x="2619" y="2789"/>
                    <a:pt x="2619" y="2789"/>
                  </a:cubicBezTo>
                  <a:cubicBezTo>
                    <a:pt x="2593" y="2815"/>
                    <a:pt x="2567" y="2868"/>
                    <a:pt x="2541" y="2894"/>
                  </a:cubicBezTo>
                  <a:lnTo>
                    <a:pt x="2514" y="2894"/>
                  </a:lnTo>
                  <a:cubicBezTo>
                    <a:pt x="1519" y="3994"/>
                    <a:pt x="943" y="5172"/>
                    <a:pt x="655" y="6115"/>
                  </a:cubicBezTo>
                  <a:lnTo>
                    <a:pt x="629" y="6115"/>
                  </a:lnTo>
                  <a:cubicBezTo>
                    <a:pt x="629" y="6167"/>
                    <a:pt x="603" y="6219"/>
                    <a:pt x="603" y="6246"/>
                  </a:cubicBezTo>
                  <a:cubicBezTo>
                    <a:pt x="603" y="6272"/>
                    <a:pt x="603" y="6272"/>
                    <a:pt x="603" y="6272"/>
                  </a:cubicBezTo>
                  <a:cubicBezTo>
                    <a:pt x="420" y="6796"/>
                    <a:pt x="341" y="7214"/>
                    <a:pt x="289" y="7476"/>
                  </a:cubicBezTo>
                  <a:cubicBezTo>
                    <a:pt x="184" y="8079"/>
                    <a:pt x="1" y="8995"/>
                    <a:pt x="79" y="10042"/>
                  </a:cubicBezTo>
                  <a:lnTo>
                    <a:pt x="79" y="10069"/>
                  </a:lnTo>
                  <a:lnTo>
                    <a:pt x="105" y="10199"/>
                  </a:lnTo>
                  <a:lnTo>
                    <a:pt x="105" y="10226"/>
                  </a:lnTo>
                  <a:cubicBezTo>
                    <a:pt x="158" y="10933"/>
                    <a:pt x="367" y="11718"/>
                    <a:pt x="760" y="12477"/>
                  </a:cubicBezTo>
                  <a:cubicBezTo>
                    <a:pt x="1048" y="13027"/>
                    <a:pt x="1388" y="13499"/>
                    <a:pt x="1807" y="13918"/>
                  </a:cubicBezTo>
                  <a:cubicBezTo>
                    <a:pt x="1807" y="13918"/>
                    <a:pt x="1807" y="13918"/>
                    <a:pt x="1807" y="13944"/>
                  </a:cubicBezTo>
                  <a:cubicBezTo>
                    <a:pt x="1860" y="13970"/>
                    <a:pt x="1886" y="13996"/>
                    <a:pt x="1912" y="14022"/>
                  </a:cubicBezTo>
                  <a:cubicBezTo>
                    <a:pt x="1912" y="14049"/>
                    <a:pt x="1938" y="14049"/>
                    <a:pt x="1938" y="14049"/>
                  </a:cubicBezTo>
                  <a:cubicBezTo>
                    <a:pt x="2960" y="15070"/>
                    <a:pt x="4321" y="15698"/>
                    <a:pt x="5657" y="15986"/>
                  </a:cubicBezTo>
                  <a:lnTo>
                    <a:pt x="5840" y="16039"/>
                  </a:lnTo>
                  <a:cubicBezTo>
                    <a:pt x="6206" y="16091"/>
                    <a:pt x="6573" y="16143"/>
                    <a:pt x="6940" y="16169"/>
                  </a:cubicBezTo>
                  <a:cubicBezTo>
                    <a:pt x="7003" y="16171"/>
                    <a:pt x="7066" y="16172"/>
                    <a:pt x="7128" y="16172"/>
                  </a:cubicBezTo>
                  <a:cubicBezTo>
                    <a:pt x="8177" y="16172"/>
                    <a:pt x="9108" y="15967"/>
                    <a:pt x="9898" y="15646"/>
                  </a:cubicBezTo>
                  <a:lnTo>
                    <a:pt x="9925" y="15646"/>
                  </a:lnTo>
                  <a:cubicBezTo>
                    <a:pt x="9977" y="15646"/>
                    <a:pt x="10029" y="15620"/>
                    <a:pt x="10056" y="15593"/>
                  </a:cubicBezTo>
                  <a:lnTo>
                    <a:pt x="10082" y="15593"/>
                  </a:lnTo>
                  <a:cubicBezTo>
                    <a:pt x="11627" y="14939"/>
                    <a:pt x="12700" y="13918"/>
                    <a:pt x="13224" y="13342"/>
                  </a:cubicBezTo>
                  <a:lnTo>
                    <a:pt x="13250" y="13315"/>
                  </a:lnTo>
                  <a:cubicBezTo>
                    <a:pt x="13276" y="13289"/>
                    <a:pt x="13302" y="13263"/>
                    <a:pt x="13329" y="13211"/>
                  </a:cubicBezTo>
                  <a:lnTo>
                    <a:pt x="13355" y="13211"/>
                  </a:lnTo>
                  <a:cubicBezTo>
                    <a:pt x="13381" y="13184"/>
                    <a:pt x="13407" y="13132"/>
                    <a:pt x="13433" y="13106"/>
                  </a:cubicBezTo>
                  <a:cubicBezTo>
                    <a:pt x="13826" y="12687"/>
                    <a:pt x="14664" y="11771"/>
                    <a:pt x="15161" y="10278"/>
                  </a:cubicBezTo>
                  <a:cubicBezTo>
                    <a:pt x="15188" y="10199"/>
                    <a:pt x="15214" y="10121"/>
                    <a:pt x="15240" y="10016"/>
                  </a:cubicBezTo>
                  <a:lnTo>
                    <a:pt x="15266" y="10016"/>
                  </a:lnTo>
                  <a:cubicBezTo>
                    <a:pt x="15266" y="9964"/>
                    <a:pt x="15292" y="9911"/>
                    <a:pt x="15292" y="9885"/>
                  </a:cubicBezTo>
                  <a:lnTo>
                    <a:pt x="15292" y="9859"/>
                  </a:lnTo>
                  <a:cubicBezTo>
                    <a:pt x="15738" y="8262"/>
                    <a:pt x="15554" y="6874"/>
                    <a:pt x="15397" y="6089"/>
                  </a:cubicBezTo>
                  <a:cubicBezTo>
                    <a:pt x="15371" y="6036"/>
                    <a:pt x="15371" y="5984"/>
                    <a:pt x="15371" y="5931"/>
                  </a:cubicBezTo>
                  <a:lnTo>
                    <a:pt x="15345" y="5931"/>
                  </a:lnTo>
                  <a:cubicBezTo>
                    <a:pt x="15319" y="5801"/>
                    <a:pt x="15319" y="5722"/>
                    <a:pt x="15292" y="5643"/>
                  </a:cubicBezTo>
                  <a:cubicBezTo>
                    <a:pt x="15161" y="5120"/>
                    <a:pt x="14769" y="3680"/>
                    <a:pt x="13774" y="2397"/>
                  </a:cubicBezTo>
                  <a:cubicBezTo>
                    <a:pt x="13774" y="2397"/>
                    <a:pt x="13774" y="2370"/>
                    <a:pt x="13774" y="2370"/>
                  </a:cubicBezTo>
                  <a:cubicBezTo>
                    <a:pt x="13748" y="2344"/>
                    <a:pt x="13695" y="2292"/>
                    <a:pt x="13669" y="2266"/>
                  </a:cubicBezTo>
                  <a:cubicBezTo>
                    <a:pt x="13669" y="2266"/>
                    <a:pt x="13669" y="2266"/>
                    <a:pt x="13669" y="2239"/>
                  </a:cubicBezTo>
                  <a:cubicBezTo>
                    <a:pt x="13198" y="1663"/>
                    <a:pt x="12569" y="1114"/>
                    <a:pt x="11784" y="695"/>
                  </a:cubicBezTo>
                  <a:cubicBezTo>
                    <a:pt x="11286" y="433"/>
                    <a:pt x="10736" y="249"/>
                    <a:pt x="10213" y="119"/>
                  </a:cubicBezTo>
                  <a:lnTo>
                    <a:pt x="10186" y="119"/>
                  </a:lnTo>
                  <a:cubicBezTo>
                    <a:pt x="10134" y="119"/>
                    <a:pt x="10082" y="92"/>
                    <a:pt x="10056" y="92"/>
                  </a:cubicBezTo>
                  <a:lnTo>
                    <a:pt x="10029" y="92"/>
                  </a:lnTo>
                  <a:cubicBezTo>
                    <a:pt x="9661" y="30"/>
                    <a:pt x="929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6216650" y="4382525"/>
              <a:ext cx="103450" cy="108150"/>
            </a:xfrm>
            <a:custGeom>
              <a:avLst/>
              <a:gdLst/>
              <a:ahLst/>
              <a:cxnLst/>
              <a:rect l="l" t="t" r="r" b="b"/>
              <a:pathLst>
                <a:path w="4138" h="4326" extrusionOk="0">
                  <a:moveTo>
                    <a:pt x="2347" y="0"/>
                  </a:moveTo>
                  <a:cubicBezTo>
                    <a:pt x="2160" y="0"/>
                    <a:pt x="1975" y="28"/>
                    <a:pt x="1808" y="74"/>
                  </a:cubicBezTo>
                  <a:cubicBezTo>
                    <a:pt x="1755" y="100"/>
                    <a:pt x="1703" y="100"/>
                    <a:pt x="1677" y="126"/>
                  </a:cubicBezTo>
                  <a:cubicBezTo>
                    <a:pt x="1362" y="205"/>
                    <a:pt x="1101" y="388"/>
                    <a:pt x="891" y="545"/>
                  </a:cubicBezTo>
                  <a:cubicBezTo>
                    <a:pt x="865" y="545"/>
                    <a:pt x="865" y="571"/>
                    <a:pt x="839" y="571"/>
                  </a:cubicBezTo>
                  <a:cubicBezTo>
                    <a:pt x="813" y="597"/>
                    <a:pt x="813" y="624"/>
                    <a:pt x="786" y="650"/>
                  </a:cubicBezTo>
                  <a:cubicBezTo>
                    <a:pt x="525" y="859"/>
                    <a:pt x="367" y="1121"/>
                    <a:pt x="236" y="1357"/>
                  </a:cubicBezTo>
                  <a:cubicBezTo>
                    <a:pt x="236" y="1409"/>
                    <a:pt x="210" y="1462"/>
                    <a:pt x="184" y="1488"/>
                  </a:cubicBezTo>
                  <a:cubicBezTo>
                    <a:pt x="106" y="1723"/>
                    <a:pt x="53" y="1907"/>
                    <a:pt x="53" y="1985"/>
                  </a:cubicBezTo>
                  <a:cubicBezTo>
                    <a:pt x="27" y="2116"/>
                    <a:pt x="1" y="2273"/>
                    <a:pt x="1" y="2457"/>
                  </a:cubicBezTo>
                  <a:lnTo>
                    <a:pt x="1" y="2614"/>
                  </a:lnTo>
                  <a:cubicBezTo>
                    <a:pt x="1" y="2849"/>
                    <a:pt x="53" y="3085"/>
                    <a:pt x="184" y="3347"/>
                  </a:cubicBezTo>
                  <a:cubicBezTo>
                    <a:pt x="236" y="3425"/>
                    <a:pt x="289" y="3530"/>
                    <a:pt x="341" y="3609"/>
                  </a:cubicBezTo>
                  <a:cubicBezTo>
                    <a:pt x="394" y="3635"/>
                    <a:pt x="420" y="3661"/>
                    <a:pt x="446" y="3713"/>
                  </a:cubicBezTo>
                  <a:cubicBezTo>
                    <a:pt x="682" y="3975"/>
                    <a:pt x="996" y="4132"/>
                    <a:pt x="1310" y="4237"/>
                  </a:cubicBezTo>
                  <a:cubicBezTo>
                    <a:pt x="1362" y="4237"/>
                    <a:pt x="1389" y="4263"/>
                    <a:pt x="1441" y="4263"/>
                  </a:cubicBezTo>
                  <a:cubicBezTo>
                    <a:pt x="1572" y="4289"/>
                    <a:pt x="1703" y="4316"/>
                    <a:pt x="1834" y="4316"/>
                  </a:cubicBezTo>
                  <a:cubicBezTo>
                    <a:pt x="1890" y="4323"/>
                    <a:pt x="1944" y="4326"/>
                    <a:pt x="1997" y="4326"/>
                  </a:cubicBezTo>
                  <a:cubicBezTo>
                    <a:pt x="2141" y="4326"/>
                    <a:pt x="2276" y="4302"/>
                    <a:pt x="2410" y="4263"/>
                  </a:cubicBezTo>
                  <a:cubicBezTo>
                    <a:pt x="2436" y="4237"/>
                    <a:pt x="2488" y="4237"/>
                    <a:pt x="2541" y="4211"/>
                  </a:cubicBezTo>
                  <a:cubicBezTo>
                    <a:pt x="2855" y="4106"/>
                    <a:pt x="3117" y="3923"/>
                    <a:pt x="3300" y="3766"/>
                  </a:cubicBezTo>
                  <a:cubicBezTo>
                    <a:pt x="3352" y="3740"/>
                    <a:pt x="3379" y="3687"/>
                    <a:pt x="3405" y="3661"/>
                  </a:cubicBezTo>
                  <a:cubicBezTo>
                    <a:pt x="3483" y="3609"/>
                    <a:pt x="3536" y="3556"/>
                    <a:pt x="3562" y="3504"/>
                  </a:cubicBezTo>
                  <a:cubicBezTo>
                    <a:pt x="3667" y="3399"/>
                    <a:pt x="3824" y="3216"/>
                    <a:pt x="3955" y="2954"/>
                  </a:cubicBezTo>
                  <a:cubicBezTo>
                    <a:pt x="3981" y="2902"/>
                    <a:pt x="4007" y="2849"/>
                    <a:pt x="4007" y="2797"/>
                  </a:cubicBezTo>
                  <a:cubicBezTo>
                    <a:pt x="4033" y="2797"/>
                    <a:pt x="4033" y="2771"/>
                    <a:pt x="4033" y="2745"/>
                  </a:cubicBezTo>
                  <a:cubicBezTo>
                    <a:pt x="4138" y="2430"/>
                    <a:pt x="4138" y="2116"/>
                    <a:pt x="4112" y="1881"/>
                  </a:cubicBezTo>
                  <a:cubicBezTo>
                    <a:pt x="4112" y="1828"/>
                    <a:pt x="4112" y="1776"/>
                    <a:pt x="4112" y="1750"/>
                  </a:cubicBezTo>
                  <a:cubicBezTo>
                    <a:pt x="4086" y="1645"/>
                    <a:pt x="4059" y="1566"/>
                    <a:pt x="4059" y="1514"/>
                  </a:cubicBezTo>
                  <a:cubicBezTo>
                    <a:pt x="4033" y="1383"/>
                    <a:pt x="3955" y="1095"/>
                    <a:pt x="3771" y="807"/>
                  </a:cubicBezTo>
                  <a:cubicBezTo>
                    <a:pt x="3745" y="781"/>
                    <a:pt x="3719" y="728"/>
                    <a:pt x="3693" y="676"/>
                  </a:cubicBezTo>
                  <a:cubicBezTo>
                    <a:pt x="3562" y="493"/>
                    <a:pt x="3379" y="309"/>
                    <a:pt x="3117" y="179"/>
                  </a:cubicBezTo>
                  <a:cubicBezTo>
                    <a:pt x="3038" y="126"/>
                    <a:pt x="2960" y="100"/>
                    <a:pt x="2881" y="74"/>
                  </a:cubicBezTo>
                  <a:cubicBezTo>
                    <a:pt x="2829" y="74"/>
                    <a:pt x="2803" y="48"/>
                    <a:pt x="2750" y="48"/>
                  </a:cubicBezTo>
                  <a:cubicBezTo>
                    <a:pt x="2619" y="15"/>
                    <a:pt x="2482"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284750" y="4237075"/>
              <a:ext cx="41250" cy="148625"/>
            </a:xfrm>
            <a:custGeom>
              <a:avLst/>
              <a:gdLst/>
              <a:ahLst/>
              <a:cxnLst/>
              <a:rect l="l" t="t" r="r" b="b"/>
              <a:pathLst>
                <a:path w="1650" h="5945" extrusionOk="0">
                  <a:moveTo>
                    <a:pt x="1466" y="0"/>
                  </a:moveTo>
                  <a:cubicBezTo>
                    <a:pt x="1047" y="812"/>
                    <a:pt x="733" y="1624"/>
                    <a:pt x="471" y="2488"/>
                  </a:cubicBezTo>
                  <a:cubicBezTo>
                    <a:pt x="183" y="3588"/>
                    <a:pt x="26" y="4714"/>
                    <a:pt x="0" y="5866"/>
                  </a:cubicBezTo>
                  <a:lnTo>
                    <a:pt x="0" y="5892"/>
                  </a:lnTo>
                  <a:lnTo>
                    <a:pt x="26" y="5892"/>
                  </a:lnTo>
                  <a:cubicBezTo>
                    <a:pt x="79" y="5892"/>
                    <a:pt x="105" y="5918"/>
                    <a:pt x="157" y="5918"/>
                  </a:cubicBezTo>
                  <a:lnTo>
                    <a:pt x="183" y="5944"/>
                  </a:lnTo>
                  <a:lnTo>
                    <a:pt x="183" y="5892"/>
                  </a:lnTo>
                  <a:cubicBezTo>
                    <a:pt x="183" y="4766"/>
                    <a:pt x="340" y="3614"/>
                    <a:pt x="655" y="2540"/>
                  </a:cubicBezTo>
                  <a:cubicBezTo>
                    <a:pt x="890" y="1702"/>
                    <a:pt x="1231" y="838"/>
                    <a:pt x="1650" y="53"/>
                  </a:cubicBezTo>
                  <a:lnTo>
                    <a:pt x="1623" y="53"/>
                  </a:lnTo>
                  <a:cubicBezTo>
                    <a:pt x="1571" y="27"/>
                    <a:pt x="1545" y="27"/>
                    <a:pt x="1493" y="27"/>
                  </a:cubicBezTo>
                  <a:cubicBezTo>
                    <a:pt x="1493" y="0"/>
                    <a:pt x="1466" y="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16000" y="4249500"/>
              <a:ext cx="47150" cy="136850"/>
            </a:xfrm>
            <a:custGeom>
              <a:avLst/>
              <a:gdLst/>
              <a:ahLst/>
              <a:cxnLst/>
              <a:rect l="l" t="t" r="r" b="b"/>
              <a:pathLst>
                <a:path w="1886" h="5474" extrusionOk="0">
                  <a:moveTo>
                    <a:pt x="158" y="1"/>
                  </a:moveTo>
                  <a:cubicBezTo>
                    <a:pt x="158" y="27"/>
                    <a:pt x="158" y="27"/>
                    <a:pt x="132" y="27"/>
                  </a:cubicBezTo>
                  <a:cubicBezTo>
                    <a:pt x="105" y="27"/>
                    <a:pt x="53" y="53"/>
                    <a:pt x="1" y="79"/>
                  </a:cubicBezTo>
                  <a:cubicBezTo>
                    <a:pt x="53" y="786"/>
                    <a:pt x="158" y="1493"/>
                    <a:pt x="341" y="2174"/>
                  </a:cubicBezTo>
                  <a:cubicBezTo>
                    <a:pt x="629" y="3326"/>
                    <a:pt x="1074" y="4426"/>
                    <a:pt x="1676" y="5447"/>
                  </a:cubicBezTo>
                  <a:lnTo>
                    <a:pt x="1703" y="5473"/>
                  </a:lnTo>
                  <a:cubicBezTo>
                    <a:pt x="1755" y="5447"/>
                    <a:pt x="1807" y="5447"/>
                    <a:pt x="1834" y="5421"/>
                  </a:cubicBezTo>
                  <a:lnTo>
                    <a:pt x="1886" y="5421"/>
                  </a:lnTo>
                  <a:lnTo>
                    <a:pt x="1860" y="5395"/>
                  </a:lnTo>
                  <a:cubicBezTo>
                    <a:pt x="1257" y="4374"/>
                    <a:pt x="812" y="3274"/>
                    <a:pt x="524" y="2122"/>
                  </a:cubicBezTo>
                  <a:cubicBezTo>
                    <a:pt x="341" y="1441"/>
                    <a:pt x="210" y="734"/>
                    <a:pt x="158" y="27"/>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133525" y="4303850"/>
              <a:ext cx="106725" cy="95600"/>
            </a:xfrm>
            <a:custGeom>
              <a:avLst/>
              <a:gdLst/>
              <a:ahLst/>
              <a:cxnLst/>
              <a:rect l="l" t="t" r="r" b="b"/>
              <a:pathLst>
                <a:path w="4269" h="3824" extrusionOk="0">
                  <a:moveTo>
                    <a:pt x="131" y="0"/>
                  </a:moveTo>
                  <a:cubicBezTo>
                    <a:pt x="131" y="26"/>
                    <a:pt x="105" y="26"/>
                    <a:pt x="105" y="26"/>
                  </a:cubicBezTo>
                  <a:cubicBezTo>
                    <a:pt x="79" y="52"/>
                    <a:pt x="53" y="105"/>
                    <a:pt x="27" y="131"/>
                  </a:cubicBezTo>
                  <a:lnTo>
                    <a:pt x="0" y="157"/>
                  </a:lnTo>
                  <a:cubicBezTo>
                    <a:pt x="367" y="655"/>
                    <a:pt x="786" y="1152"/>
                    <a:pt x="1231" y="1597"/>
                  </a:cubicBezTo>
                  <a:cubicBezTo>
                    <a:pt x="2069" y="2461"/>
                    <a:pt x="3038" y="3221"/>
                    <a:pt x="4111" y="3797"/>
                  </a:cubicBezTo>
                  <a:lnTo>
                    <a:pt x="4111" y="3823"/>
                  </a:lnTo>
                  <a:lnTo>
                    <a:pt x="4138" y="3797"/>
                  </a:lnTo>
                  <a:cubicBezTo>
                    <a:pt x="4138" y="3797"/>
                    <a:pt x="4164" y="3771"/>
                    <a:pt x="4190" y="3744"/>
                  </a:cubicBezTo>
                  <a:cubicBezTo>
                    <a:pt x="4216" y="3744"/>
                    <a:pt x="4242" y="3718"/>
                    <a:pt x="4242" y="3718"/>
                  </a:cubicBezTo>
                  <a:lnTo>
                    <a:pt x="4268" y="3692"/>
                  </a:lnTo>
                  <a:lnTo>
                    <a:pt x="4242" y="3666"/>
                  </a:lnTo>
                  <a:cubicBezTo>
                    <a:pt x="3169" y="3090"/>
                    <a:pt x="2200" y="2331"/>
                    <a:pt x="1362" y="1466"/>
                  </a:cubicBezTo>
                  <a:cubicBezTo>
                    <a:pt x="917" y="1021"/>
                    <a:pt x="498" y="524"/>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85725" y="4387625"/>
              <a:ext cx="138150" cy="32850"/>
            </a:xfrm>
            <a:custGeom>
              <a:avLst/>
              <a:gdLst/>
              <a:ahLst/>
              <a:cxnLst/>
              <a:rect l="l" t="t" r="r" b="b"/>
              <a:pathLst>
                <a:path w="5526" h="1314" extrusionOk="0">
                  <a:moveTo>
                    <a:pt x="53" y="1"/>
                  </a:moveTo>
                  <a:cubicBezTo>
                    <a:pt x="53" y="1"/>
                    <a:pt x="27" y="1"/>
                    <a:pt x="27" y="27"/>
                  </a:cubicBezTo>
                  <a:cubicBezTo>
                    <a:pt x="27" y="53"/>
                    <a:pt x="1" y="105"/>
                    <a:pt x="1" y="158"/>
                  </a:cubicBezTo>
                  <a:cubicBezTo>
                    <a:pt x="603" y="446"/>
                    <a:pt x="1205" y="682"/>
                    <a:pt x="1834" y="839"/>
                  </a:cubicBezTo>
                  <a:cubicBezTo>
                    <a:pt x="2017" y="891"/>
                    <a:pt x="2174" y="943"/>
                    <a:pt x="2358" y="970"/>
                  </a:cubicBezTo>
                  <a:cubicBezTo>
                    <a:pt x="3268" y="1185"/>
                    <a:pt x="4223" y="1313"/>
                    <a:pt x="5182" y="1313"/>
                  </a:cubicBezTo>
                  <a:cubicBezTo>
                    <a:pt x="5270" y="1313"/>
                    <a:pt x="5359" y="1312"/>
                    <a:pt x="5447" y="1310"/>
                  </a:cubicBezTo>
                  <a:cubicBezTo>
                    <a:pt x="5473" y="1258"/>
                    <a:pt x="5500" y="1205"/>
                    <a:pt x="5526" y="1179"/>
                  </a:cubicBezTo>
                  <a:lnTo>
                    <a:pt x="5526" y="1127"/>
                  </a:lnTo>
                  <a:lnTo>
                    <a:pt x="5500" y="1127"/>
                  </a:lnTo>
                  <a:cubicBezTo>
                    <a:pt x="5395" y="1129"/>
                    <a:pt x="5290" y="1131"/>
                    <a:pt x="5185" y="1131"/>
                  </a:cubicBezTo>
                  <a:cubicBezTo>
                    <a:pt x="4243" y="1131"/>
                    <a:pt x="3303" y="1025"/>
                    <a:pt x="2384" y="812"/>
                  </a:cubicBezTo>
                  <a:cubicBezTo>
                    <a:pt x="2227" y="760"/>
                    <a:pt x="2043" y="708"/>
                    <a:pt x="1886" y="682"/>
                  </a:cubicBezTo>
                  <a:cubicBezTo>
                    <a:pt x="1258" y="498"/>
                    <a:pt x="656" y="263"/>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073300" y="4443275"/>
              <a:ext cx="144050" cy="47150"/>
            </a:xfrm>
            <a:custGeom>
              <a:avLst/>
              <a:gdLst/>
              <a:ahLst/>
              <a:cxnLst/>
              <a:rect l="l" t="t" r="r" b="b"/>
              <a:pathLst>
                <a:path w="5762" h="1886" extrusionOk="0">
                  <a:moveTo>
                    <a:pt x="5735" y="0"/>
                  </a:moveTo>
                  <a:cubicBezTo>
                    <a:pt x="4714" y="603"/>
                    <a:pt x="3614" y="1048"/>
                    <a:pt x="2488" y="1336"/>
                  </a:cubicBezTo>
                  <a:cubicBezTo>
                    <a:pt x="1676" y="1545"/>
                    <a:pt x="838" y="1676"/>
                    <a:pt x="0" y="1702"/>
                  </a:cubicBezTo>
                  <a:lnTo>
                    <a:pt x="0" y="1729"/>
                  </a:lnTo>
                  <a:lnTo>
                    <a:pt x="0" y="1859"/>
                  </a:lnTo>
                  <a:lnTo>
                    <a:pt x="0" y="1886"/>
                  </a:lnTo>
                  <a:cubicBezTo>
                    <a:pt x="865" y="1859"/>
                    <a:pt x="1702" y="1729"/>
                    <a:pt x="2540" y="1519"/>
                  </a:cubicBezTo>
                  <a:cubicBezTo>
                    <a:pt x="3666" y="1231"/>
                    <a:pt x="4740" y="786"/>
                    <a:pt x="5735" y="210"/>
                  </a:cubicBezTo>
                  <a:lnTo>
                    <a:pt x="5761" y="210"/>
                  </a:lnTo>
                  <a:lnTo>
                    <a:pt x="5761" y="157"/>
                  </a:lnTo>
                  <a:cubicBezTo>
                    <a:pt x="5761" y="105"/>
                    <a:pt x="5761" y="79"/>
                    <a:pt x="5761" y="27"/>
                  </a:cubicBezTo>
                  <a:lnTo>
                    <a:pt x="5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115850" y="4471425"/>
              <a:ext cx="112625" cy="114575"/>
            </a:xfrm>
            <a:custGeom>
              <a:avLst/>
              <a:gdLst/>
              <a:ahLst/>
              <a:cxnLst/>
              <a:rect l="l" t="t" r="r" b="b"/>
              <a:pathLst>
                <a:path w="4505" h="4583" extrusionOk="0">
                  <a:moveTo>
                    <a:pt x="4373" y="0"/>
                  </a:moveTo>
                  <a:lnTo>
                    <a:pt x="4373" y="26"/>
                  </a:lnTo>
                  <a:cubicBezTo>
                    <a:pt x="3797" y="995"/>
                    <a:pt x="3090" y="1886"/>
                    <a:pt x="2305" y="2671"/>
                  </a:cubicBezTo>
                  <a:cubicBezTo>
                    <a:pt x="1729" y="3221"/>
                    <a:pt x="812" y="3928"/>
                    <a:pt x="0" y="4452"/>
                  </a:cubicBezTo>
                  <a:cubicBezTo>
                    <a:pt x="0" y="4452"/>
                    <a:pt x="0" y="4478"/>
                    <a:pt x="27" y="4478"/>
                  </a:cubicBezTo>
                  <a:cubicBezTo>
                    <a:pt x="53" y="4504"/>
                    <a:pt x="79" y="4530"/>
                    <a:pt x="105" y="4583"/>
                  </a:cubicBezTo>
                  <a:lnTo>
                    <a:pt x="131" y="4583"/>
                  </a:lnTo>
                  <a:cubicBezTo>
                    <a:pt x="943" y="4059"/>
                    <a:pt x="1860" y="3352"/>
                    <a:pt x="2436" y="2802"/>
                  </a:cubicBezTo>
                  <a:cubicBezTo>
                    <a:pt x="3221" y="2016"/>
                    <a:pt x="3928" y="1126"/>
                    <a:pt x="4504" y="157"/>
                  </a:cubicBezTo>
                  <a:lnTo>
                    <a:pt x="4504" y="131"/>
                  </a:lnTo>
                  <a:cubicBezTo>
                    <a:pt x="4452" y="105"/>
                    <a:pt x="4426" y="79"/>
                    <a:pt x="4399" y="26"/>
                  </a:cubicBezTo>
                  <a:lnTo>
                    <a:pt x="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212075" y="4487775"/>
              <a:ext cx="41275" cy="147975"/>
            </a:xfrm>
            <a:custGeom>
              <a:avLst/>
              <a:gdLst/>
              <a:ahLst/>
              <a:cxnLst/>
              <a:rect l="l" t="t" r="r" b="b"/>
              <a:pathLst>
                <a:path w="1651" h="5919" extrusionOk="0">
                  <a:moveTo>
                    <a:pt x="1467" y="1"/>
                  </a:moveTo>
                  <a:lnTo>
                    <a:pt x="1467" y="27"/>
                  </a:lnTo>
                  <a:cubicBezTo>
                    <a:pt x="1467" y="1153"/>
                    <a:pt x="1310" y="2305"/>
                    <a:pt x="996" y="3379"/>
                  </a:cubicBezTo>
                  <a:cubicBezTo>
                    <a:pt x="786" y="4190"/>
                    <a:pt x="419" y="5081"/>
                    <a:pt x="1" y="5866"/>
                  </a:cubicBezTo>
                  <a:lnTo>
                    <a:pt x="184" y="5919"/>
                  </a:lnTo>
                  <a:cubicBezTo>
                    <a:pt x="603" y="5133"/>
                    <a:pt x="943" y="4295"/>
                    <a:pt x="1179" y="3431"/>
                  </a:cubicBezTo>
                  <a:cubicBezTo>
                    <a:pt x="1493" y="2331"/>
                    <a:pt x="1650" y="1205"/>
                    <a:pt x="1650" y="53"/>
                  </a:cubicBezTo>
                  <a:lnTo>
                    <a:pt x="1650" y="27"/>
                  </a:lnTo>
                  <a:lnTo>
                    <a:pt x="1624" y="27"/>
                  </a:lnTo>
                  <a:cubicBezTo>
                    <a:pt x="1598" y="27"/>
                    <a:pt x="1545"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275575" y="4487125"/>
              <a:ext cx="47150" cy="138800"/>
            </a:xfrm>
            <a:custGeom>
              <a:avLst/>
              <a:gdLst/>
              <a:ahLst/>
              <a:cxnLst/>
              <a:rect l="l" t="t" r="r" b="b"/>
              <a:pathLst>
                <a:path w="1886" h="5552" extrusionOk="0">
                  <a:moveTo>
                    <a:pt x="184" y="1"/>
                  </a:moveTo>
                  <a:cubicBezTo>
                    <a:pt x="131" y="27"/>
                    <a:pt x="79" y="27"/>
                    <a:pt x="53" y="53"/>
                  </a:cubicBezTo>
                  <a:lnTo>
                    <a:pt x="0" y="53"/>
                  </a:lnTo>
                  <a:lnTo>
                    <a:pt x="27" y="79"/>
                  </a:lnTo>
                  <a:cubicBezTo>
                    <a:pt x="629" y="1100"/>
                    <a:pt x="1074" y="2174"/>
                    <a:pt x="1362" y="3326"/>
                  </a:cubicBezTo>
                  <a:cubicBezTo>
                    <a:pt x="1545" y="4059"/>
                    <a:pt x="1676" y="4792"/>
                    <a:pt x="1729" y="5552"/>
                  </a:cubicBezTo>
                  <a:cubicBezTo>
                    <a:pt x="1781" y="5552"/>
                    <a:pt x="1833" y="5526"/>
                    <a:pt x="1860" y="5499"/>
                  </a:cubicBezTo>
                  <a:lnTo>
                    <a:pt x="1886" y="5499"/>
                  </a:lnTo>
                  <a:cubicBezTo>
                    <a:pt x="1833" y="4740"/>
                    <a:pt x="1729" y="4007"/>
                    <a:pt x="1545" y="3274"/>
                  </a:cubicBezTo>
                  <a:cubicBezTo>
                    <a:pt x="1231" y="2122"/>
                    <a:pt x="786" y="1048"/>
                    <a:pt x="210" y="27"/>
                  </a:cubicBezTo>
                  <a:lnTo>
                    <a:pt x="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298475" y="4473375"/>
              <a:ext cx="106075" cy="94950"/>
            </a:xfrm>
            <a:custGeom>
              <a:avLst/>
              <a:gdLst/>
              <a:ahLst/>
              <a:cxnLst/>
              <a:rect l="l" t="t" r="r" b="b"/>
              <a:pathLst>
                <a:path w="4243" h="3798" extrusionOk="0">
                  <a:moveTo>
                    <a:pt x="132" y="1"/>
                  </a:moveTo>
                  <a:cubicBezTo>
                    <a:pt x="106" y="53"/>
                    <a:pt x="53" y="79"/>
                    <a:pt x="27" y="106"/>
                  </a:cubicBezTo>
                  <a:lnTo>
                    <a:pt x="1" y="132"/>
                  </a:lnTo>
                  <a:lnTo>
                    <a:pt x="27" y="158"/>
                  </a:lnTo>
                  <a:cubicBezTo>
                    <a:pt x="1101" y="734"/>
                    <a:pt x="2069" y="1493"/>
                    <a:pt x="2907" y="2357"/>
                  </a:cubicBezTo>
                  <a:cubicBezTo>
                    <a:pt x="3326" y="2803"/>
                    <a:pt x="3745" y="3274"/>
                    <a:pt x="4112" y="3798"/>
                  </a:cubicBezTo>
                  <a:lnTo>
                    <a:pt x="4138" y="3771"/>
                  </a:lnTo>
                  <a:cubicBezTo>
                    <a:pt x="4164" y="3745"/>
                    <a:pt x="4190" y="3719"/>
                    <a:pt x="4217" y="3693"/>
                  </a:cubicBezTo>
                  <a:cubicBezTo>
                    <a:pt x="4243" y="3667"/>
                    <a:pt x="4243" y="3667"/>
                    <a:pt x="4243" y="3667"/>
                  </a:cubicBezTo>
                  <a:cubicBezTo>
                    <a:pt x="3876" y="3143"/>
                    <a:pt x="3483" y="2672"/>
                    <a:pt x="3038" y="2227"/>
                  </a:cubicBezTo>
                  <a:cubicBezTo>
                    <a:pt x="2200" y="1336"/>
                    <a:pt x="1232" y="603"/>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314850" y="4451775"/>
              <a:ext cx="138150" cy="33425"/>
            </a:xfrm>
            <a:custGeom>
              <a:avLst/>
              <a:gdLst/>
              <a:ahLst/>
              <a:cxnLst/>
              <a:rect l="l" t="t" r="r" b="b"/>
              <a:pathLst>
                <a:path w="5526" h="1337" extrusionOk="0">
                  <a:moveTo>
                    <a:pt x="79" y="1"/>
                  </a:moveTo>
                  <a:lnTo>
                    <a:pt x="53" y="27"/>
                  </a:lnTo>
                  <a:cubicBezTo>
                    <a:pt x="53" y="79"/>
                    <a:pt x="27" y="132"/>
                    <a:pt x="0" y="158"/>
                  </a:cubicBezTo>
                  <a:lnTo>
                    <a:pt x="0" y="210"/>
                  </a:lnTo>
                  <a:lnTo>
                    <a:pt x="27" y="210"/>
                  </a:lnTo>
                  <a:cubicBezTo>
                    <a:pt x="131" y="208"/>
                    <a:pt x="236" y="206"/>
                    <a:pt x="341" y="206"/>
                  </a:cubicBezTo>
                  <a:cubicBezTo>
                    <a:pt x="1283" y="206"/>
                    <a:pt x="2221" y="312"/>
                    <a:pt x="3116" y="524"/>
                  </a:cubicBezTo>
                  <a:cubicBezTo>
                    <a:pt x="3274" y="577"/>
                    <a:pt x="3457" y="603"/>
                    <a:pt x="3614" y="655"/>
                  </a:cubicBezTo>
                  <a:cubicBezTo>
                    <a:pt x="4242" y="839"/>
                    <a:pt x="4871" y="1074"/>
                    <a:pt x="5473" y="1336"/>
                  </a:cubicBezTo>
                  <a:lnTo>
                    <a:pt x="5499" y="1336"/>
                  </a:lnTo>
                  <a:cubicBezTo>
                    <a:pt x="5499" y="1284"/>
                    <a:pt x="5525" y="1231"/>
                    <a:pt x="5525" y="1205"/>
                  </a:cubicBezTo>
                  <a:lnTo>
                    <a:pt x="5525" y="1179"/>
                  </a:lnTo>
                  <a:cubicBezTo>
                    <a:pt x="4923" y="891"/>
                    <a:pt x="4295" y="655"/>
                    <a:pt x="3666" y="498"/>
                  </a:cubicBezTo>
                  <a:cubicBezTo>
                    <a:pt x="3483" y="446"/>
                    <a:pt x="3326" y="394"/>
                    <a:pt x="3143" y="367"/>
                  </a:cubicBezTo>
                  <a:cubicBezTo>
                    <a:pt x="2148" y="106"/>
                    <a:pt x="1126"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318775" y="4383050"/>
              <a:ext cx="136850" cy="47800"/>
            </a:xfrm>
            <a:custGeom>
              <a:avLst/>
              <a:gdLst/>
              <a:ahLst/>
              <a:cxnLst/>
              <a:rect l="l" t="t" r="r" b="b"/>
              <a:pathLst>
                <a:path w="5474" h="1912" extrusionOk="0">
                  <a:moveTo>
                    <a:pt x="5447" y="0"/>
                  </a:moveTo>
                  <a:cubicBezTo>
                    <a:pt x="4714" y="53"/>
                    <a:pt x="4007" y="158"/>
                    <a:pt x="3326" y="341"/>
                  </a:cubicBezTo>
                  <a:cubicBezTo>
                    <a:pt x="2174" y="629"/>
                    <a:pt x="1048" y="1100"/>
                    <a:pt x="27" y="1702"/>
                  </a:cubicBezTo>
                  <a:lnTo>
                    <a:pt x="1" y="1702"/>
                  </a:lnTo>
                  <a:lnTo>
                    <a:pt x="1" y="1729"/>
                  </a:lnTo>
                  <a:cubicBezTo>
                    <a:pt x="27" y="1781"/>
                    <a:pt x="27" y="1833"/>
                    <a:pt x="27" y="1886"/>
                  </a:cubicBezTo>
                  <a:lnTo>
                    <a:pt x="27" y="1912"/>
                  </a:lnTo>
                  <a:lnTo>
                    <a:pt x="53" y="1886"/>
                  </a:lnTo>
                  <a:cubicBezTo>
                    <a:pt x="1100" y="1283"/>
                    <a:pt x="2200" y="812"/>
                    <a:pt x="3378" y="524"/>
                  </a:cubicBezTo>
                  <a:cubicBezTo>
                    <a:pt x="4059" y="341"/>
                    <a:pt x="4766" y="236"/>
                    <a:pt x="5473" y="184"/>
                  </a:cubicBezTo>
                  <a:lnTo>
                    <a:pt x="5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08300" y="4290750"/>
              <a:ext cx="106725" cy="113275"/>
            </a:xfrm>
            <a:custGeom>
              <a:avLst/>
              <a:gdLst/>
              <a:ahLst/>
              <a:cxnLst/>
              <a:rect l="l" t="t" r="r" b="b"/>
              <a:pathLst>
                <a:path w="4269" h="4531" extrusionOk="0">
                  <a:moveTo>
                    <a:pt x="4164" y="0"/>
                  </a:moveTo>
                  <a:cubicBezTo>
                    <a:pt x="3431" y="472"/>
                    <a:pt x="2750" y="1022"/>
                    <a:pt x="2148" y="1624"/>
                  </a:cubicBezTo>
                  <a:cubicBezTo>
                    <a:pt x="1310" y="2436"/>
                    <a:pt x="603" y="3352"/>
                    <a:pt x="27" y="4347"/>
                  </a:cubicBezTo>
                  <a:lnTo>
                    <a:pt x="1" y="4347"/>
                  </a:lnTo>
                  <a:lnTo>
                    <a:pt x="27" y="4373"/>
                  </a:lnTo>
                  <a:cubicBezTo>
                    <a:pt x="53" y="4426"/>
                    <a:pt x="79" y="4452"/>
                    <a:pt x="105" y="4504"/>
                  </a:cubicBezTo>
                  <a:lnTo>
                    <a:pt x="132" y="4530"/>
                  </a:lnTo>
                  <a:lnTo>
                    <a:pt x="158" y="4504"/>
                  </a:lnTo>
                  <a:cubicBezTo>
                    <a:pt x="734" y="3483"/>
                    <a:pt x="1441" y="2567"/>
                    <a:pt x="2279" y="1755"/>
                  </a:cubicBezTo>
                  <a:cubicBezTo>
                    <a:pt x="2881" y="1153"/>
                    <a:pt x="3562" y="629"/>
                    <a:pt x="4269" y="158"/>
                  </a:cubicBezTo>
                  <a:cubicBezTo>
                    <a:pt x="4269" y="158"/>
                    <a:pt x="4269" y="131"/>
                    <a:pt x="4269" y="131"/>
                  </a:cubicBezTo>
                  <a:cubicBezTo>
                    <a:pt x="4243" y="105"/>
                    <a:pt x="4216" y="53"/>
                    <a:pt x="4190" y="27"/>
                  </a:cubicBezTo>
                  <a:cubicBezTo>
                    <a:pt x="4190" y="27"/>
                    <a:pt x="4164" y="27"/>
                    <a:pt x="4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7"/>
          <p:cNvGrpSpPr/>
          <p:nvPr/>
        </p:nvGrpSpPr>
        <p:grpSpPr>
          <a:xfrm flipH="1">
            <a:off x="492598" y="4401157"/>
            <a:ext cx="4358861" cy="752196"/>
            <a:chOff x="-1083602" y="4391300"/>
            <a:chExt cx="4358861" cy="752196"/>
          </a:xfrm>
        </p:grpSpPr>
        <p:sp>
          <p:nvSpPr>
            <p:cNvPr id="381" name="Google Shape;381;p7"/>
            <p:cNvSpPr/>
            <p:nvPr/>
          </p:nvSpPr>
          <p:spPr>
            <a:xfrm flipH="1">
              <a:off x="104315" y="4391300"/>
              <a:ext cx="3170944" cy="752196"/>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1083602" y="4593152"/>
              <a:ext cx="2319285" cy="550339"/>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7"/>
          <p:cNvGrpSpPr/>
          <p:nvPr/>
        </p:nvGrpSpPr>
        <p:grpSpPr>
          <a:xfrm flipH="1">
            <a:off x="7699994" y="4188928"/>
            <a:ext cx="523725" cy="964425"/>
            <a:chOff x="283275" y="3187575"/>
            <a:chExt cx="523725" cy="964425"/>
          </a:xfrm>
        </p:grpSpPr>
        <p:sp>
          <p:nvSpPr>
            <p:cNvPr id="384" name="Google Shape;384;p7"/>
            <p:cNvSpPr/>
            <p:nvPr/>
          </p:nvSpPr>
          <p:spPr>
            <a:xfrm>
              <a:off x="293750" y="3614550"/>
              <a:ext cx="226525" cy="537450"/>
            </a:xfrm>
            <a:custGeom>
              <a:avLst/>
              <a:gdLst/>
              <a:ahLst/>
              <a:cxnLst/>
              <a:rect l="l" t="t" r="r" b="b"/>
              <a:pathLst>
                <a:path w="9061" h="21498" extrusionOk="0">
                  <a:moveTo>
                    <a:pt x="8877" y="0"/>
                  </a:moveTo>
                  <a:cubicBezTo>
                    <a:pt x="7254" y="2907"/>
                    <a:pt x="5735" y="5944"/>
                    <a:pt x="4426" y="9007"/>
                  </a:cubicBezTo>
                  <a:cubicBezTo>
                    <a:pt x="2855" y="12621"/>
                    <a:pt x="1100" y="17674"/>
                    <a:pt x="1" y="21445"/>
                  </a:cubicBezTo>
                  <a:lnTo>
                    <a:pt x="184" y="21497"/>
                  </a:lnTo>
                  <a:cubicBezTo>
                    <a:pt x="1284" y="17727"/>
                    <a:pt x="3038" y="12673"/>
                    <a:pt x="4609" y="9086"/>
                  </a:cubicBezTo>
                  <a:cubicBezTo>
                    <a:pt x="5918" y="6022"/>
                    <a:pt x="7411" y="3011"/>
                    <a:pt x="9060" y="105"/>
                  </a:cubicBezTo>
                  <a:lnTo>
                    <a:pt x="8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83275" y="3642025"/>
              <a:ext cx="145350" cy="151900"/>
            </a:xfrm>
            <a:custGeom>
              <a:avLst/>
              <a:gdLst/>
              <a:ahLst/>
              <a:cxnLst/>
              <a:rect l="l" t="t" r="r" b="b"/>
              <a:pathLst>
                <a:path w="5814" h="6076" extrusionOk="0">
                  <a:moveTo>
                    <a:pt x="1" y="1"/>
                  </a:moveTo>
                  <a:lnTo>
                    <a:pt x="1" y="1"/>
                  </a:lnTo>
                  <a:cubicBezTo>
                    <a:pt x="236" y="263"/>
                    <a:pt x="393" y="577"/>
                    <a:pt x="551" y="891"/>
                  </a:cubicBezTo>
                  <a:cubicBezTo>
                    <a:pt x="891" y="1598"/>
                    <a:pt x="1127" y="2331"/>
                    <a:pt x="1388" y="3091"/>
                  </a:cubicBezTo>
                  <a:cubicBezTo>
                    <a:pt x="1572" y="3614"/>
                    <a:pt x="1965" y="4112"/>
                    <a:pt x="2357" y="4531"/>
                  </a:cubicBezTo>
                  <a:cubicBezTo>
                    <a:pt x="2776" y="4950"/>
                    <a:pt x="3248" y="5290"/>
                    <a:pt x="3771" y="5552"/>
                  </a:cubicBezTo>
                  <a:cubicBezTo>
                    <a:pt x="4347" y="5840"/>
                    <a:pt x="5002" y="6049"/>
                    <a:pt x="5630" y="6076"/>
                  </a:cubicBezTo>
                  <a:cubicBezTo>
                    <a:pt x="5683" y="6076"/>
                    <a:pt x="5761" y="5342"/>
                    <a:pt x="5761" y="5264"/>
                  </a:cubicBezTo>
                  <a:cubicBezTo>
                    <a:pt x="5814" y="4688"/>
                    <a:pt x="5735" y="4112"/>
                    <a:pt x="5526" y="3562"/>
                  </a:cubicBezTo>
                  <a:cubicBezTo>
                    <a:pt x="5369" y="3064"/>
                    <a:pt x="5080" y="2645"/>
                    <a:pt x="4740" y="2253"/>
                  </a:cubicBezTo>
                  <a:cubicBezTo>
                    <a:pt x="4426" y="1886"/>
                    <a:pt x="4059" y="1572"/>
                    <a:pt x="3667" y="1310"/>
                  </a:cubicBezTo>
                  <a:cubicBezTo>
                    <a:pt x="3300" y="1074"/>
                    <a:pt x="2933" y="865"/>
                    <a:pt x="2541" y="682"/>
                  </a:cubicBezTo>
                  <a:cubicBezTo>
                    <a:pt x="2148" y="472"/>
                    <a:pt x="1703" y="315"/>
                    <a:pt x="1258" y="210"/>
                  </a:cubicBezTo>
                  <a:cubicBezTo>
                    <a:pt x="1205" y="210"/>
                    <a:pt x="1153" y="184"/>
                    <a:pt x="1100" y="184"/>
                  </a:cubicBezTo>
                  <a:cubicBezTo>
                    <a:pt x="734" y="106"/>
                    <a:pt x="367"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353975" y="3187575"/>
              <a:ext cx="453025" cy="461250"/>
            </a:xfrm>
            <a:custGeom>
              <a:avLst/>
              <a:gdLst/>
              <a:ahLst/>
              <a:cxnLst/>
              <a:rect l="l" t="t" r="r" b="b"/>
              <a:pathLst>
                <a:path w="18121" h="18450" extrusionOk="0">
                  <a:moveTo>
                    <a:pt x="10435" y="1"/>
                  </a:moveTo>
                  <a:cubicBezTo>
                    <a:pt x="9452" y="1"/>
                    <a:pt x="8467" y="176"/>
                    <a:pt x="7542" y="452"/>
                  </a:cubicBezTo>
                  <a:lnTo>
                    <a:pt x="7516" y="452"/>
                  </a:lnTo>
                  <a:cubicBezTo>
                    <a:pt x="7463" y="478"/>
                    <a:pt x="7411" y="504"/>
                    <a:pt x="7358" y="504"/>
                  </a:cubicBezTo>
                  <a:cubicBezTo>
                    <a:pt x="7358" y="504"/>
                    <a:pt x="7358" y="531"/>
                    <a:pt x="7332" y="531"/>
                  </a:cubicBezTo>
                  <a:cubicBezTo>
                    <a:pt x="6206" y="897"/>
                    <a:pt x="5159" y="1447"/>
                    <a:pt x="4347" y="2023"/>
                  </a:cubicBezTo>
                  <a:cubicBezTo>
                    <a:pt x="4059" y="2233"/>
                    <a:pt x="3797" y="2442"/>
                    <a:pt x="3536" y="2678"/>
                  </a:cubicBezTo>
                  <a:lnTo>
                    <a:pt x="3536" y="2704"/>
                  </a:lnTo>
                  <a:cubicBezTo>
                    <a:pt x="3483" y="2730"/>
                    <a:pt x="3457" y="2756"/>
                    <a:pt x="3405" y="2809"/>
                  </a:cubicBezTo>
                  <a:lnTo>
                    <a:pt x="3378" y="2809"/>
                  </a:lnTo>
                  <a:cubicBezTo>
                    <a:pt x="2148" y="3987"/>
                    <a:pt x="1415" y="5296"/>
                    <a:pt x="969" y="6317"/>
                  </a:cubicBezTo>
                  <a:cubicBezTo>
                    <a:pt x="969" y="6344"/>
                    <a:pt x="969" y="6344"/>
                    <a:pt x="969" y="6344"/>
                  </a:cubicBezTo>
                  <a:cubicBezTo>
                    <a:pt x="943" y="6396"/>
                    <a:pt x="917" y="6448"/>
                    <a:pt x="917" y="6501"/>
                  </a:cubicBezTo>
                  <a:cubicBezTo>
                    <a:pt x="917" y="6501"/>
                    <a:pt x="891" y="6527"/>
                    <a:pt x="891" y="6527"/>
                  </a:cubicBezTo>
                  <a:cubicBezTo>
                    <a:pt x="655" y="7103"/>
                    <a:pt x="524" y="7600"/>
                    <a:pt x="472" y="7862"/>
                  </a:cubicBezTo>
                  <a:cubicBezTo>
                    <a:pt x="289" y="8543"/>
                    <a:pt x="1" y="9590"/>
                    <a:pt x="1" y="10821"/>
                  </a:cubicBezTo>
                  <a:lnTo>
                    <a:pt x="1" y="10847"/>
                  </a:lnTo>
                  <a:lnTo>
                    <a:pt x="1" y="10978"/>
                  </a:lnTo>
                  <a:lnTo>
                    <a:pt x="1" y="11004"/>
                  </a:lnTo>
                  <a:cubicBezTo>
                    <a:pt x="27" y="11842"/>
                    <a:pt x="184" y="12733"/>
                    <a:pt x="577" y="13649"/>
                  </a:cubicBezTo>
                  <a:cubicBezTo>
                    <a:pt x="865" y="14304"/>
                    <a:pt x="1231" y="14880"/>
                    <a:pt x="1650" y="15377"/>
                  </a:cubicBezTo>
                  <a:cubicBezTo>
                    <a:pt x="1650" y="15403"/>
                    <a:pt x="1650" y="15403"/>
                    <a:pt x="1676" y="15403"/>
                  </a:cubicBezTo>
                  <a:cubicBezTo>
                    <a:pt x="1703" y="15456"/>
                    <a:pt x="1729" y="15482"/>
                    <a:pt x="1781" y="15534"/>
                  </a:cubicBezTo>
                  <a:cubicBezTo>
                    <a:pt x="2907" y="16817"/>
                    <a:pt x="4400" y="17655"/>
                    <a:pt x="5892" y="18100"/>
                  </a:cubicBezTo>
                  <a:lnTo>
                    <a:pt x="6102" y="18153"/>
                  </a:lnTo>
                  <a:cubicBezTo>
                    <a:pt x="6521" y="18257"/>
                    <a:pt x="6939" y="18336"/>
                    <a:pt x="7358" y="18388"/>
                  </a:cubicBezTo>
                  <a:cubicBezTo>
                    <a:pt x="7698" y="18430"/>
                    <a:pt x="8028" y="18449"/>
                    <a:pt x="8349" y="18449"/>
                  </a:cubicBezTo>
                  <a:cubicBezTo>
                    <a:pt x="9240" y="18449"/>
                    <a:pt x="10057" y="18298"/>
                    <a:pt x="10789" y="18048"/>
                  </a:cubicBezTo>
                  <a:lnTo>
                    <a:pt x="10815" y="18048"/>
                  </a:lnTo>
                  <a:cubicBezTo>
                    <a:pt x="10867" y="18048"/>
                    <a:pt x="10920" y="18022"/>
                    <a:pt x="10972" y="17996"/>
                  </a:cubicBezTo>
                  <a:lnTo>
                    <a:pt x="10998" y="17996"/>
                  </a:lnTo>
                  <a:cubicBezTo>
                    <a:pt x="12831" y="17367"/>
                    <a:pt x="14140" y="16294"/>
                    <a:pt x="14795" y="15691"/>
                  </a:cubicBezTo>
                  <a:cubicBezTo>
                    <a:pt x="14795" y="15665"/>
                    <a:pt x="14821" y="15665"/>
                    <a:pt x="14821" y="15665"/>
                  </a:cubicBezTo>
                  <a:cubicBezTo>
                    <a:pt x="14873" y="15613"/>
                    <a:pt x="14900" y="15587"/>
                    <a:pt x="14926" y="15560"/>
                  </a:cubicBezTo>
                  <a:cubicBezTo>
                    <a:pt x="14952" y="15560"/>
                    <a:pt x="14952" y="15534"/>
                    <a:pt x="14952" y="15534"/>
                  </a:cubicBezTo>
                  <a:cubicBezTo>
                    <a:pt x="15004" y="15508"/>
                    <a:pt x="15030" y="15482"/>
                    <a:pt x="15057" y="15429"/>
                  </a:cubicBezTo>
                  <a:cubicBezTo>
                    <a:pt x="15554" y="14984"/>
                    <a:pt x="16575" y="13989"/>
                    <a:pt x="17282" y="12340"/>
                  </a:cubicBezTo>
                  <a:cubicBezTo>
                    <a:pt x="17309" y="12235"/>
                    <a:pt x="17361" y="12156"/>
                    <a:pt x="17387" y="12052"/>
                  </a:cubicBezTo>
                  <a:cubicBezTo>
                    <a:pt x="17387" y="12052"/>
                    <a:pt x="17413" y="12026"/>
                    <a:pt x="17413" y="12026"/>
                  </a:cubicBezTo>
                  <a:cubicBezTo>
                    <a:pt x="17413" y="11973"/>
                    <a:pt x="17439" y="11921"/>
                    <a:pt x="17466" y="11895"/>
                  </a:cubicBezTo>
                  <a:lnTo>
                    <a:pt x="17466" y="11868"/>
                  </a:lnTo>
                  <a:cubicBezTo>
                    <a:pt x="18120" y="10088"/>
                    <a:pt x="18015" y="8464"/>
                    <a:pt x="17911" y="7574"/>
                  </a:cubicBezTo>
                  <a:lnTo>
                    <a:pt x="17911" y="7548"/>
                  </a:lnTo>
                  <a:cubicBezTo>
                    <a:pt x="17885" y="7469"/>
                    <a:pt x="17885" y="7417"/>
                    <a:pt x="17858" y="7391"/>
                  </a:cubicBezTo>
                  <a:lnTo>
                    <a:pt x="17858" y="7365"/>
                  </a:lnTo>
                  <a:cubicBezTo>
                    <a:pt x="17858" y="7234"/>
                    <a:pt x="17832" y="7103"/>
                    <a:pt x="17806" y="7024"/>
                  </a:cubicBezTo>
                  <a:cubicBezTo>
                    <a:pt x="17701" y="6422"/>
                    <a:pt x="17387" y="4746"/>
                    <a:pt x="16340" y="3175"/>
                  </a:cubicBezTo>
                  <a:cubicBezTo>
                    <a:pt x="16340" y="3175"/>
                    <a:pt x="16340" y="3149"/>
                    <a:pt x="16340" y="3149"/>
                  </a:cubicBezTo>
                  <a:cubicBezTo>
                    <a:pt x="16313" y="3097"/>
                    <a:pt x="16287" y="3071"/>
                    <a:pt x="16235" y="3018"/>
                  </a:cubicBezTo>
                  <a:cubicBezTo>
                    <a:pt x="16235" y="3018"/>
                    <a:pt x="16235" y="3018"/>
                    <a:pt x="16235" y="2992"/>
                  </a:cubicBezTo>
                  <a:cubicBezTo>
                    <a:pt x="15737" y="2285"/>
                    <a:pt x="15083" y="1604"/>
                    <a:pt x="14219" y="1054"/>
                  </a:cubicBezTo>
                  <a:cubicBezTo>
                    <a:pt x="13643" y="714"/>
                    <a:pt x="13067" y="452"/>
                    <a:pt x="12438" y="269"/>
                  </a:cubicBezTo>
                  <a:lnTo>
                    <a:pt x="12412" y="269"/>
                  </a:lnTo>
                  <a:cubicBezTo>
                    <a:pt x="12360" y="243"/>
                    <a:pt x="12307" y="243"/>
                    <a:pt x="12255" y="216"/>
                  </a:cubicBezTo>
                  <a:lnTo>
                    <a:pt x="12229" y="216"/>
                  </a:lnTo>
                  <a:cubicBezTo>
                    <a:pt x="11641" y="67"/>
                    <a:pt x="11038" y="1"/>
                    <a:pt x="10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7"/>
            <p:cNvGrpSpPr/>
            <p:nvPr/>
          </p:nvGrpSpPr>
          <p:grpSpPr>
            <a:xfrm>
              <a:off x="353975" y="3192975"/>
              <a:ext cx="447775" cy="448425"/>
              <a:chOff x="353975" y="3192975"/>
              <a:chExt cx="447775" cy="448425"/>
            </a:xfrm>
          </p:grpSpPr>
          <p:sp>
            <p:nvSpPr>
              <p:cNvPr id="388" name="Google Shape;388;p7"/>
              <p:cNvSpPr/>
              <p:nvPr/>
            </p:nvSpPr>
            <p:spPr>
              <a:xfrm>
                <a:off x="521550" y="3355875"/>
                <a:ext cx="121125" cy="123025"/>
              </a:xfrm>
              <a:custGeom>
                <a:avLst/>
                <a:gdLst/>
                <a:ahLst/>
                <a:cxnLst/>
                <a:rect l="l" t="t" r="r" b="b"/>
                <a:pathLst>
                  <a:path w="4845" h="4921" extrusionOk="0">
                    <a:moveTo>
                      <a:pt x="2815" y="1"/>
                    </a:moveTo>
                    <a:cubicBezTo>
                      <a:pt x="2645" y="1"/>
                      <a:pt x="2475" y="20"/>
                      <a:pt x="2305" y="57"/>
                    </a:cubicBezTo>
                    <a:cubicBezTo>
                      <a:pt x="2253" y="57"/>
                      <a:pt x="2200" y="57"/>
                      <a:pt x="2148" y="83"/>
                    </a:cubicBezTo>
                    <a:cubicBezTo>
                      <a:pt x="1808" y="161"/>
                      <a:pt x="1467" y="319"/>
                      <a:pt x="1231" y="502"/>
                    </a:cubicBezTo>
                    <a:cubicBezTo>
                      <a:pt x="1205" y="528"/>
                      <a:pt x="1179" y="528"/>
                      <a:pt x="1179" y="528"/>
                    </a:cubicBezTo>
                    <a:cubicBezTo>
                      <a:pt x="1153" y="554"/>
                      <a:pt x="1127" y="580"/>
                      <a:pt x="1101" y="607"/>
                    </a:cubicBezTo>
                    <a:cubicBezTo>
                      <a:pt x="786" y="842"/>
                      <a:pt x="577" y="1130"/>
                      <a:pt x="420" y="1392"/>
                    </a:cubicBezTo>
                    <a:cubicBezTo>
                      <a:pt x="394" y="1444"/>
                      <a:pt x="367" y="1497"/>
                      <a:pt x="341" y="1549"/>
                    </a:cubicBezTo>
                    <a:cubicBezTo>
                      <a:pt x="236" y="1785"/>
                      <a:pt x="158" y="1994"/>
                      <a:pt x="132" y="2099"/>
                    </a:cubicBezTo>
                    <a:cubicBezTo>
                      <a:pt x="106" y="2230"/>
                      <a:pt x="53" y="2413"/>
                      <a:pt x="27" y="2623"/>
                    </a:cubicBezTo>
                    <a:cubicBezTo>
                      <a:pt x="27" y="2675"/>
                      <a:pt x="27" y="2727"/>
                      <a:pt x="27" y="2806"/>
                    </a:cubicBezTo>
                    <a:cubicBezTo>
                      <a:pt x="1" y="3068"/>
                      <a:pt x="53" y="3356"/>
                      <a:pt x="158" y="3644"/>
                    </a:cubicBezTo>
                    <a:cubicBezTo>
                      <a:pt x="210" y="3749"/>
                      <a:pt x="289" y="3880"/>
                      <a:pt x="341" y="3958"/>
                    </a:cubicBezTo>
                    <a:cubicBezTo>
                      <a:pt x="367" y="4011"/>
                      <a:pt x="420" y="4063"/>
                      <a:pt x="446" y="4089"/>
                    </a:cubicBezTo>
                    <a:cubicBezTo>
                      <a:pt x="708" y="4403"/>
                      <a:pt x="1048" y="4639"/>
                      <a:pt x="1389" y="4770"/>
                    </a:cubicBezTo>
                    <a:cubicBezTo>
                      <a:pt x="1441" y="4796"/>
                      <a:pt x="1493" y="4796"/>
                      <a:pt x="1546" y="4822"/>
                    </a:cubicBezTo>
                    <a:cubicBezTo>
                      <a:pt x="1703" y="4875"/>
                      <a:pt x="1834" y="4901"/>
                      <a:pt x="1991" y="4901"/>
                    </a:cubicBezTo>
                    <a:cubicBezTo>
                      <a:pt x="2109" y="4914"/>
                      <a:pt x="2220" y="4920"/>
                      <a:pt x="2328" y="4920"/>
                    </a:cubicBezTo>
                    <a:cubicBezTo>
                      <a:pt x="2436" y="4920"/>
                      <a:pt x="2541" y="4914"/>
                      <a:pt x="2645" y="4901"/>
                    </a:cubicBezTo>
                    <a:cubicBezTo>
                      <a:pt x="2698" y="4875"/>
                      <a:pt x="2750" y="4875"/>
                      <a:pt x="2803" y="4848"/>
                    </a:cubicBezTo>
                    <a:cubicBezTo>
                      <a:pt x="3195" y="4770"/>
                      <a:pt x="3510" y="4560"/>
                      <a:pt x="3719" y="4403"/>
                    </a:cubicBezTo>
                    <a:cubicBezTo>
                      <a:pt x="3771" y="4351"/>
                      <a:pt x="3824" y="4325"/>
                      <a:pt x="3850" y="4299"/>
                    </a:cubicBezTo>
                    <a:cubicBezTo>
                      <a:pt x="3928" y="4220"/>
                      <a:pt x="4007" y="4168"/>
                      <a:pt x="4059" y="4115"/>
                    </a:cubicBezTo>
                    <a:cubicBezTo>
                      <a:pt x="4164" y="4037"/>
                      <a:pt x="4347" y="3827"/>
                      <a:pt x="4531" y="3513"/>
                    </a:cubicBezTo>
                    <a:cubicBezTo>
                      <a:pt x="4557" y="3461"/>
                      <a:pt x="4583" y="3408"/>
                      <a:pt x="4609" y="3356"/>
                    </a:cubicBezTo>
                    <a:cubicBezTo>
                      <a:pt x="4609" y="3356"/>
                      <a:pt x="4635" y="3330"/>
                      <a:pt x="4635" y="3304"/>
                    </a:cubicBezTo>
                    <a:cubicBezTo>
                      <a:pt x="4793" y="2937"/>
                      <a:pt x="4845" y="2570"/>
                      <a:pt x="4819" y="2309"/>
                    </a:cubicBezTo>
                    <a:cubicBezTo>
                      <a:pt x="4819" y="2256"/>
                      <a:pt x="4819" y="2204"/>
                      <a:pt x="4819" y="2151"/>
                    </a:cubicBezTo>
                    <a:cubicBezTo>
                      <a:pt x="4819" y="2021"/>
                      <a:pt x="4793" y="1916"/>
                      <a:pt x="4793" y="1863"/>
                    </a:cubicBezTo>
                    <a:cubicBezTo>
                      <a:pt x="4766" y="1732"/>
                      <a:pt x="4688" y="1392"/>
                      <a:pt x="4505" y="1052"/>
                    </a:cubicBezTo>
                    <a:cubicBezTo>
                      <a:pt x="4478" y="999"/>
                      <a:pt x="4452" y="947"/>
                      <a:pt x="4426" y="895"/>
                    </a:cubicBezTo>
                    <a:cubicBezTo>
                      <a:pt x="4295" y="685"/>
                      <a:pt x="4086" y="449"/>
                      <a:pt x="3824" y="266"/>
                    </a:cubicBezTo>
                    <a:cubicBezTo>
                      <a:pt x="3719" y="214"/>
                      <a:pt x="3640" y="161"/>
                      <a:pt x="3536" y="135"/>
                    </a:cubicBezTo>
                    <a:cubicBezTo>
                      <a:pt x="3510" y="109"/>
                      <a:pt x="3457" y="109"/>
                      <a:pt x="3405" y="83"/>
                    </a:cubicBezTo>
                    <a:cubicBezTo>
                      <a:pt x="3208" y="27"/>
                      <a:pt x="3012" y="1"/>
                      <a:pt x="2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06000" y="3192975"/>
                <a:ext cx="58950" cy="167600"/>
              </a:xfrm>
              <a:custGeom>
                <a:avLst/>
                <a:gdLst/>
                <a:ahLst/>
                <a:cxnLst/>
                <a:rect l="l" t="t" r="r" b="b"/>
                <a:pathLst>
                  <a:path w="2358" h="6704" extrusionOk="0">
                    <a:moveTo>
                      <a:pt x="2148" y="0"/>
                    </a:moveTo>
                    <a:cubicBezTo>
                      <a:pt x="1624" y="865"/>
                      <a:pt x="1153" y="1807"/>
                      <a:pt x="812" y="2750"/>
                    </a:cubicBezTo>
                    <a:cubicBezTo>
                      <a:pt x="367" y="4007"/>
                      <a:pt x="105" y="5290"/>
                      <a:pt x="1" y="6599"/>
                    </a:cubicBezTo>
                    <a:lnTo>
                      <a:pt x="1" y="6625"/>
                    </a:lnTo>
                    <a:cubicBezTo>
                      <a:pt x="53" y="6651"/>
                      <a:pt x="105" y="6651"/>
                      <a:pt x="158" y="6677"/>
                    </a:cubicBezTo>
                    <a:lnTo>
                      <a:pt x="210" y="6704"/>
                    </a:lnTo>
                    <a:lnTo>
                      <a:pt x="210" y="6651"/>
                    </a:lnTo>
                    <a:cubicBezTo>
                      <a:pt x="289" y="5342"/>
                      <a:pt x="577" y="4059"/>
                      <a:pt x="1022" y="2828"/>
                    </a:cubicBezTo>
                    <a:cubicBezTo>
                      <a:pt x="1362" y="1912"/>
                      <a:pt x="1807" y="943"/>
                      <a:pt x="2357" y="79"/>
                    </a:cubicBezTo>
                    <a:lnTo>
                      <a:pt x="2357" y="53"/>
                    </a:lnTo>
                    <a:lnTo>
                      <a:pt x="2331" y="53"/>
                    </a:lnTo>
                    <a:cubicBezTo>
                      <a:pt x="2279" y="27"/>
                      <a:pt x="2226" y="27"/>
                      <a:pt x="2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537275" y="3198875"/>
                <a:ext cx="43225" cy="159750"/>
              </a:xfrm>
              <a:custGeom>
                <a:avLst/>
                <a:gdLst/>
                <a:ahLst/>
                <a:cxnLst/>
                <a:rect l="l" t="t" r="r" b="b"/>
                <a:pathLst>
                  <a:path w="1729" h="6390" extrusionOk="0">
                    <a:moveTo>
                      <a:pt x="210" y="0"/>
                    </a:moveTo>
                    <a:cubicBezTo>
                      <a:pt x="210" y="0"/>
                      <a:pt x="210" y="0"/>
                      <a:pt x="184" y="26"/>
                    </a:cubicBezTo>
                    <a:cubicBezTo>
                      <a:pt x="131" y="26"/>
                      <a:pt x="79" y="52"/>
                      <a:pt x="26" y="52"/>
                    </a:cubicBezTo>
                    <a:cubicBezTo>
                      <a:pt x="26" y="79"/>
                      <a:pt x="26" y="79"/>
                      <a:pt x="0" y="79"/>
                    </a:cubicBezTo>
                    <a:cubicBezTo>
                      <a:pt x="26" y="864"/>
                      <a:pt x="79" y="1676"/>
                      <a:pt x="236" y="2488"/>
                    </a:cubicBezTo>
                    <a:cubicBezTo>
                      <a:pt x="472" y="3849"/>
                      <a:pt x="917" y="5158"/>
                      <a:pt x="1519" y="6389"/>
                    </a:cubicBezTo>
                    <a:lnTo>
                      <a:pt x="1545" y="6389"/>
                    </a:lnTo>
                    <a:cubicBezTo>
                      <a:pt x="1598" y="6389"/>
                      <a:pt x="1650" y="6363"/>
                      <a:pt x="1702" y="6363"/>
                    </a:cubicBezTo>
                    <a:lnTo>
                      <a:pt x="1728" y="6337"/>
                    </a:lnTo>
                    <a:lnTo>
                      <a:pt x="1728" y="6311"/>
                    </a:lnTo>
                    <a:cubicBezTo>
                      <a:pt x="1100" y="5106"/>
                      <a:pt x="681" y="3797"/>
                      <a:pt x="445" y="2461"/>
                    </a:cubicBezTo>
                    <a:cubicBezTo>
                      <a:pt x="288" y="1650"/>
                      <a:pt x="210" y="838"/>
                      <a:pt x="210" y="26"/>
                    </a:cubicBezTo>
                    <a:lnTo>
                      <a:pt x="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38425" y="3254500"/>
                <a:ext cx="115225" cy="117200"/>
              </a:xfrm>
              <a:custGeom>
                <a:avLst/>
                <a:gdLst/>
                <a:ahLst/>
                <a:cxnLst/>
                <a:rect l="l" t="t" r="r" b="b"/>
                <a:pathLst>
                  <a:path w="4609" h="4688" extrusionOk="0">
                    <a:moveTo>
                      <a:pt x="131" y="1"/>
                    </a:moveTo>
                    <a:cubicBezTo>
                      <a:pt x="105" y="53"/>
                      <a:pt x="53" y="79"/>
                      <a:pt x="27" y="105"/>
                    </a:cubicBezTo>
                    <a:cubicBezTo>
                      <a:pt x="27" y="132"/>
                      <a:pt x="0" y="132"/>
                      <a:pt x="0" y="132"/>
                    </a:cubicBezTo>
                    <a:cubicBezTo>
                      <a:pt x="393" y="760"/>
                      <a:pt x="812" y="1362"/>
                      <a:pt x="1283" y="1912"/>
                    </a:cubicBezTo>
                    <a:cubicBezTo>
                      <a:pt x="2174" y="2986"/>
                      <a:pt x="3221" y="3902"/>
                      <a:pt x="4399" y="4688"/>
                    </a:cubicBezTo>
                    <a:lnTo>
                      <a:pt x="4426" y="4688"/>
                    </a:lnTo>
                    <a:cubicBezTo>
                      <a:pt x="4452" y="4662"/>
                      <a:pt x="4478" y="4662"/>
                      <a:pt x="4504" y="4635"/>
                    </a:cubicBezTo>
                    <a:lnTo>
                      <a:pt x="4530" y="4609"/>
                    </a:lnTo>
                    <a:cubicBezTo>
                      <a:pt x="4530" y="4609"/>
                      <a:pt x="4556" y="4583"/>
                      <a:pt x="4556" y="4583"/>
                    </a:cubicBezTo>
                    <a:lnTo>
                      <a:pt x="4609" y="4557"/>
                    </a:lnTo>
                    <a:lnTo>
                      <a:pt x="4583" y="4557"/>
                    </a:lnTo>
                    <a:lnTo>
                      <a:pt x="4556" y="4531"/>
                    </a:lnTo>
                    <a:cubicBezTo>
                      <a:pt x="3378" y="3771"/>
                      <a:pt x="2331" y="2829"/>
                      <a:pt x="1441" y="1781"/>
                    </a:cubicBezTo>
                    <a:cubicBezTo>
                      <a:pt x="969" y="1205"/>
                      <a:pt x="550" y="629"/>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76225" y="3345500"/>
                <a:ext cx="157150" cy="49775"/>
              </a:xfrm>
              <a:custGeom>
                <a:avLst/>
                <a:gdLst/>
                <a:ahLst/>
                <a:cxnLst/>
                <a:rect l="l" t="t" r="r" b="b"/>
                <a:pathLst>
                  <a:path w="6286" h="1991" extrusionOk="0">
                    <a:moveTo>
                      <a:pt x="79" y="0"/>
                    </a:moveTo>
                    <a:cubicBezTo>
                      <a:pt x="79" y="27"/>
                      <a:pt x="79" y="27"/>
                      <a:pt x="79" y="27"/>
                    </a:cubicBezTo>
                    <a:cubicBezTo>
                      <a:pt x="53" y="79"/>
                      <a:pt x="27" y="131"/>
                      <a:pt x="27" y="184"/>
                    </a:cubicBezTo>
                    <a:cubicBezTo>
                      <a:pt x="1" y="184"/>
                      <a:pt x="1" y="210"/>
                      <a:pt x="1" y="210"/>
                    </a:cubicBezTo>
                    <a:cubicBezTo>
                      <a:pt x="682" y="576"/>
                      <a:pt x="1362" y="891"/>
                      <a:pt x="2069" y="1152"/>
                    </a:cubicBezTo>
                    <a:cubicBezTo>
                      <a:pt x="2253" y="1205"/>
                      <a:pt x="2462" y="1283"/>
                      <a:pt x="2646" y="1336"/>
                    </a:cubicBezTo>
                    <a:cubicBezTo>
                      <a:pt x="3798" y="1702"/>
                      <a:pt x="4976" y="1912"/>
                      <a:pt x="6154" y="1990"/>
                    </a:cubicBezTo>
                    <a:lnTo>
                      <a:pt x="6180" y="1990"/>
                    </a:lnTo>
                    <a:lnTo>
                      <a:pt x="6180" y="1964"/>
                    </a:lnTo>
                    <a:cubicBezTo>
                      <a:pt x="6207" y="1912"/>
                      <a:pt x="6233" y="1886"/>
                      <a:pt x="6259" y="1833"/>
                    </a:cubicBezTo>
                    <a:lnTo>
                      <a:pt x="6285" y="1781"/>
                    </a:lnTo>
                    <a:lnTo>
                      <a:pt x="6233" y="1781"/>
                    </a:lnTo>
                    <a:cubicBezTo>
                      <a:pt x="5028" y="1702"/>
                      <a:pt x="3850" y="1493"/>
                      <a:pt x="2698" y="1126"/>
                    </a:cubicBezTo>
                    <a:cubicBezTo>
                      <a:pt x="2515" y="1074"/>
                      <a:pt x="2331" y="1022"/>
                      <a:pt x="2148" y="943"/>
                    </a:cubicBezTo>
                    <a:cubicBezTo>
                      <a:pt x="1441" y="681"/>
                      <a:pt x="760" y="367"/>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53975" y="3420125"/>
                <a:ext cx="169575" cy="42700"/>
              </a:xfrm>
              <a:custGeom>
                <a:avLst/>
                <a:gdLst/>
                <a:ahLst/>
                <a:cxnLst/>
                <a:rect l="l" t="t" r="r" b="b"/>
                <a:pathLst>
                  <a:path w="6783" h="1708" extrusionOk="0">
                    <a:moveTo>
                      <a:pt x="6782" y="0"/>
                    </a:moveTo>
                    <a:lnTo>
                      <a:pt x="6730" y="27"/>
                    </a:lnTo>
                    <a:cubicBezTo>
                      <a:pt x="5526" y="629"/>
                      <a:pt x="4216" y="1048"/>
                      <a:pt x="2907" y="1283"/>
                    </a:cubicBezTo>
                    <a:cubicBezTo>
                      <a:pt x="2092" y="1438"/>
                      <a:pt x="1276" y="1499"/>
                      <a:pt x="461" y="1499"/>
                    </a:cubicBezTo>
                    <a:cubicBezTo>
                      <a:pt x="307" y="1499"/>
                      <a:pt x="154" y="1497"/>
                      <a:pt x="1" y="1493"/>
                    </a:cubicBezTo>
                    <a:lnTo>
                      <a:pt x="1" y="1519"/>
                    </a:lnTo>
                    <a:lnTo>
                      <a:pt x="1" y="1676"/>
                    </a:lnTo>
                    <a:lnTo>
                      <a:pt x="1" y="1702"/>
                    </a:lnTo>
                    <a:cubicBezTo>
                      <a:pt x="127" y="1706"/>
                      <a:pt x="253" y="1707"/>
                      <a:pt x="379" y="1707"/>
                    </a:cubicBezTo>
                    <a:cubicBezTo>
                      <a:pt x="1242" y="1707"/>
                      <a:pt x="2088" y="1630"/>
                      <a:pt x="2933" y="1493"/>
                    </a:cubicBezTo>
                    <a:cubicBezTo>
                      <a:pt x="4243" y="1257"/>
                      <a:pt x="5526" y="838"/>
                      <a:pt x="6730" y="262"/>
                    </a:cubicBezTo>
                    <a:lnTo>
                      <a:pt x="6756" y="262"/>
                    </a:lnTo>
                    <a:lnTo>
                      <a:pt x="6756" y="210"/>
                    </a:lnTo>
                    <a:cubicBezTo>
                      <a:pt x="6756" y="157"/>
                      <a:pt x="6756" y="105"/>
                      <a:pt x="6756" y="53"/>
                    </a:cubicBezTo>
                    <a:lnTo>
                      <a:pt x="6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95225" y="3454150"/>
                <a:ext cx="138150" cy="122450"/>
              </a:xfrm>
              <a:custGeom>
                <a:avLst/>
                <a:gdLst/>
                <a:ahLst/>
                <a:cxnLst/>
                <a:rect l="l" t="t" r="r" b="b"/>
                <a:pathLst>
                  <a:path w="5526" h="4898" extrusionOk="0">
                    <a:moveTo>
                      <a:pt x="5394" y="1"/>
                    </a:moveTo>
                    <a:lnTo>
                      <a:pt x="5368" y="27"/>
                    </a:lnTo>
                    <a:cubicBezTo>
                      <a:pt x="4635" y="1101"/>
                      <a:pt x="3771" y="2043"/>
                      <a:pt x="2776" y="2881"/>
                    </a:cubicBezTo>
                    <a:cubicBezTo>
                      <a:pt x="2069" y="3483"/>
                      <a:pt x="995" y="4190"/>
                      <a:pt x="0" y="4740"/>
                    </a:cubicBezTo>
                    <a:cubicBezTo>
                      <a:pt x="53" y="4793"/>
                      <a:pt x="79" y="4819"/>
                      <a:pt x="105" y="4871"/>
                    </a:cubicBezTo>
                    <a:cubicBezTo>
                      <a:pt x="131" y="4871"/>
                      <a:pt x="131" y="4871"/>
                      <a:pt x="131" y="4897"/>
                    </a:cubicBezTo>
                    <a:cubicBezTo>
                      <a:pt x="1126" y="4348"/>
                      <a:pt x="2226" y="3641"/>
                      <a:pt x="2933" y="3038"/>
                    </a:cubicBezTo>
                    <a:cubicBezTo>
                      <a:pt x="3902" y="2200"/>
                      <a:pt x="4792" y="1258"/>
                      <a:pt x="5525" y="184"/>
                    </a:cubicBezTo>
                    <a:lnTo>
                      <a:pt x="5525" y="158"/>
                    </a:lnTo>
                    <a:cubicBezTo>
                      <a:pt x="5473" y="106"/>
                      <a:pt x="5447" y="53"/>
                      <a:pt x="5420" y="27"/>
                    </a:cubicBezTo>
                    <a:lnTo>
                      <a:pt x="5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501275" y="3473800"/>
                <a:ext cx="59575" cy="167600"/>
              </a:xfrm>
              <a:custGeom>
                <a:avLst/>
                <a:gdLst/>
                <a:ahLst/>
                <a:cxnLst/>
                <a:rect l="l" t="t" r="r" b="b"/>
                <a:pathLst>
                  <a:path w="2383" h="6704" extrusionOk="0">
                    <a:moveTo>
                      <a:pt x="2173" y="0"/>
                    </a:moveTo>
                    <a:lnTo>
                      <a:pt x="2173" y="53"/>
                    </a:lnTo>
                    <a:cubicBezTo>
                      <a:pt x="2069" y="1362"/>
                      <a:pt x="1807" y="2645"/>
                      <a:pt x="1362" y="3876"/>
                    </a:cubicBezTo>
                    <a:cubicBezTo>
                      <a:pt x="1021" y="4792"/>
                      <a:pt x="550" y="5761"/>
                      <a:pt x="0" y="6625"/>
                    </a:cubicBezTo>
                    <a:lnTo>
                      <a:pt x="0" y="6651"/>
                    </a:lnTo>
                    <a:lnTo>
                      <a:pt x="210" y="6704"/>
                    </a:lnTo>
                    <a:cubicBezTo>
                      <a:pt x="759" y="5840"/>
                      <a:pt x="1205" y="4923"/>
                      <a:pt x="1545" y="3954"/>
                    </a:cubicBezTo>
                    <a:lnTo>
                      <a:pt x="1545" y="3928"/>
                    </a:lnTo>
                    <a:cubicBezTo>
                      <a:pt x="1990" y="2697"/>
                      <a:pt x="2278" y="1414"/>
                      <a:pt x="2383" y="105"/>
                    </a:cubicBezTo>
                    <a:lnTo>
                      <a:pt x="2383" y="79"/>
                    </a:lnTo>
                    <a:lnTo>
                      <a:pt x="2357" y="79"/>
                    </a:lnTo>
                    <a:cubicBezTo>
                      <a:pt x="2304" y="53"/>
                      <a:pt x="2252" y="53"/>
                      <a:pt x="2200" y="27"/>
                    </a:cubicBezTo>
                    <a:lnTo>
                      <a:pt x="2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586375" y="3476425"/>
                <a:ext cx="43225" cy="163025"/>
              </a:xfrm>
              <a:custGeom>
                <a:avLst/>
                <a:gdLst/>
                <a:ahLst/>
                <a:cxnLst/>
                <a:rect l="l" t="t" r="r" b="b"/>
                <a:pathLst>
                  <a:path w="1729" h="6521" extrusionOk="0">
                    <a:moveTo>
                      <a:pt x="210" y="0"/>
                    </a:moveTo>
                    <a:cubicBezTo>
                      <a:pt x="157" y="26"/>
                      <a:pt x="105" y="26"/>
                      <a:pt x="52" y="53"/>
                    </a:cubicBezTo>
                    <a:lnTo>
                      <a:pt x="0" y="53"/>
                    </a:lnTo>
                    <a:lnTo>
                      <a:pt x="26" y="79"/>
                    </a:lnTo>
                    <a:cubicBezTo>
                      <a:pt x="629" y="1283"/>
                      <a:pt x="1047" y="2566"/>
                      <a:pt x="1283" y="3902"/>
                    </a:cubicBezTo>
                    <a:cubicBezTo>
                      <a:pt x="1440" y="4766"/>
                      <a:pt x="1519" y="5630"/>
                      <a:pt x="1519" y="6494"/>
                    </a:cubicBezTo>
                    <a:lnTo>
                      <a:pt x="1519" y="6520"/>
                    </a:lnTo>
                    <a:cubicBezTo>
                      <a:pt x="1519" y="6520"/>
                      <a:pt x="1519" y="6494"/>
                      <a:pt x="1545" y="6494"/>
                    </a:cubicBezTo>
                    <a:cubicBezTo>
                      <a:pt x="1597" y="6494"/>
                      <a:pt x="1624" y="6468"/>
                      <a:pt x="1676" y="6442"/>
                    </a:cubicBezTo>
                    <a:lnTo>
                      <a:pt x="1728" y="6442"/>
                    </a:lnTo>
                    <a:cubicBezTo>
                      <a:pt x="1728" y="5577"/>
                      <a:pt x="1650" y="4713"/>
                      <a:pt x="1493" y="3875"/>
                    </a:cubicBezTo>
                    <a:cubicBezTo>
                      <a:pt x="1257" y="2540"/>
                      <a:pt x="838" y="1231"/>
                      <a:pt x="236" y="26"/>
                    </a:cubicBezTo>
                    <a:lnTo>
                      <a:pt x="2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613200" y="3462675"/>
                <a:ext cx="114575" cy="117200"/>
              </a:xfrm>
              <a:custGeom>
                <a:avLst/>
                <a:gdLst/>
                <a:ahLst/>
                <a:cxnLst/>
                <a:rect l="l" t="t" r="r" b="b"/>
                <a:pathLst>
                  <a:path w="4583" h="4688" extrusionOk="0">
                    <a:moveTo>
                      <a:pt x="158" y="0"/>
                    </a:moveTo>
                    <a:cubicBezTo>
                      <a:pt x="132" y="53"/>
                      <a:pt x="79" y="79"/>
                      <a:pt x="27" y="105"/>
                    </a:cubicBezTo>
                    <a:lnTo>
                      <a:pt x="1" y="131"/>
                    </a:lnTo>
                    <a:lnTo>
                      <a:pt x="27" y="157"/>
                    </a:lnTo>
                    <a:cubicBezTo>
                      <a:pt x="1205" y="917"/>
                      <a:pt x="2252" y="1859"/>
                      <a:pt x="3169" y="2907"/>
                    </a:cubicBezTo>
                    <a:cubicBezTo>
                      <a:pt x="3614" y="3457"/>
                      <a:pt x="4033" y="4059"/>
                      <a:pt x="4426" y="4687"/>
                    </a:cubicBezTo>
                    <a:cubicBezTo>
                      <a:pt x="4426" y="4661"/>
                      <a:pt x="4452" y="4661"/>
                      <a:pt x="4452" y="4661"/>
                    </a:cubicBezTo>
                    <a:cubicBezTo>
                      <a:pt x="4504" y="4635"/>
                      <a:pt x="4531" y="4583"/>
                      <a:pt x="4557" y="4556"/>
                    </a:cubicBezTo>
                    <a:cubicBezTo>
                      <a:pt x="4583" y="4556"/>
                      <a:pt x="4583" y="4530"/>
                      <a:pt x="4583" y="4530"/>
                    </a:cubicBezTo>
                    <a:cubicBezTo>
                      <a:pt x="4190" y="3928"/>
                      <a:pt x="3771" y="3326"/>
                      <a:pt x="3300" y="2776"/>
                    </a:cubicBezTo>
                    <a:cubicBezTo>
                      <a:pt x="2410" y="1729"/>
                      <a:pt x="1362" y="786"/>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633500" y="3439100"/>
                <a:ext cx="157125" cy="49775"/>
              </a:xfrm>
              <a:custGeom>
                <a:avLst/>
                <a:gdLst/>
                <a:ahLst/>
                <a:cxnLst/>
                <a:rect l="l" t="t" r="r" b="b"/>
                <a:pathLst>
                  <a:path w="6285" h="1991" extrusionOk="0">
                    <a:moveTo>
                      <a:pt x="105" y="1"/>
                    </a:moveTo>
                    <a:lnTo>
                      <a:pt x="105" y="27"/>
                    </a:lnTo>
                    <a:cubicBezTo>
                      <a:pt x="79" y="79"/>
                      <a:pt x="53" y="132"/>
                      <a:pt x="27" y="158"/>
                    </a:cubicBezTo>
                    <a:lnTo>
                      <a:pt x="0" y="210"/>
                    </a:lnTo>
                    <a:lnTo>
                      <a:pt x="53" y="210"/>
                    </a:lnTo>
                    <a:cubicBezTo>
                      <a:pt x="1257" y="289"/>
                      <a:pt x="2436" y="498"/>
                      <a:pt x="3561" y="865"/>
                    </a:cubicBezTo>
                    <a:cubicBezTo>
                      <a:pt x="3771" y="917"/>
                      <a:pt x="3954" y="970"/>
                      <a:pt x="4137" y="1048"/>
                    </a:cubicBezTo>
                    <a:cubicBezTo>
                      <a:pt x="4844" y="1310"/>
                      <a:pt x="5551" y="1624"/>
                      <a:pt x="6206" y="1991"/>
                    </a:cubicBezTo>
                    <a:cubicBezTo>
                      <a:pt x="6206" y="1991"/>
                      <a:pt x="6232" y="1965"/>
                      <a:pt x="6232" y="1965"/>
                    </a:cubicBezTo>
                    <a:cubicBezTo>
                      <a:pt x="6232" y="1912"/>
                      <a:pt x="6258" y="1860"/>
                      <a:pt x="6285" y="1834"/>
                    </a:cubicBezTo>
                    <a:lnTo>
                      <a:pt x="6285" y="1807"/>
                    </a:lnTo>
                    <a:lnTo>
                      <a:pt x="6285" y="1781"/>
                    </a:lnTo>
                    <a:cubicBezTo>
                      <a:pt x="5630" y="1415"/>
                      <a:pt x="4923" y="1100"/>
                      <a:pt x="4216" y="839"/>
                    </a:cubicBezTo>
                    <a:cubicBezTo>
                      <a:pt x="4007" y="786"/>
                      <a:pt x="3823" y="708"/>
                      <a:pt x="3640" y="655"/>
                    </a:cubicBezTo>
                    <a:cubicBezTo>
                      <a:pt x="2488" y="289"/>
                      <a:pt x="1336" y="79"/>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641350" y="3371675"/>
                <a:ext cx="160400" cy="43225"/>
              </a:xfrm>
              <a:custGeom>
                <a:avLst/>
                <a:gdLst/>
                <a:ahLst/>
                <a:cxnLst/>
                <a:rect l="l" t="t" r="r" b="b"/>
                <a:pathLst>
                  <a:path w="6416" h="1729" extrusionOk="0">
                    <a:moveTo>
                      <a:pt x="6363" y="1"/>
                    </a:moveTo>
                    <a:cubicBezTo>
                      <a:pt x="5552" y="1"/>
                      <a:pt x="4714" y="79"/>
                      <a:pt x="3928" y="210"/>
                    </a:cubicBezTo>
                    <a:cubicBezTo>
                      <a:pt x="2567" y="472"/>
                      <a:pt x="1257" y="891"/>
                      <a:pt x="27" y="1493"/>
                    </a:cubicBezTo>
                    <a:lnTo>
                      <a:pt x="1" y="1519"/>
                    </a:lnTo>
                    <a:cubicBezTo>
                      <a:pt x="1" y="1572"/>
                      <a:pt x="1" y="1624"/>
                      <a:pt x="1" y="1703"/>
                    </a:cubicBezTo>
                    <a:lnTo>
                      <a:pt x="1" y="1729"/>
                    </a:lnTo>
                    <a:lnTo>
                      <a:pt x="53" y="1729"/>
                    </a:lnTo>
                    <a:cubicBezTo>
                      <a:pt x="1284" y="1100"/>
                      <a:pt x="2593" y="655"/>
                      <a:pt x="3954" y="420"/>
                    </a:cubicBezTo>
                    <a:cubicBezTo>
                      <a:pt x="4766" y="289"/>
                      <a:pt x="5604" y="210"/>
                      <a:pt x="6416" y="210"/>
                    </a:cubicBezTo>
                    <a:lnTo>
                      <a:pt x="6390" y="210"/>
                    </a:lnTo>
                    <a:lnTo>
                      <a:pt x="6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631525" y="3262350"/>
                <a:ext cx="130950" cy="121150"/>
              </a:xfrm>
              <a:custGeom>
                <a:avLst/>
                <a:gdLst/>
                <a:ahLst/>
                <a:cxnLst/>
                <a:rect l="l" t="t" r="r" b="b"/>
                <a:pathLst>
                  <a:path w="5238" h="4846" extrusionOk="0">
                    <a:moveTo>
                      <a:pt x="5133" y="1"/>
                    </a:moveTo>
                    <a:cubicBezTo>
                      <a:pt x="4269" y="472"/>
                      <a:pt x="3431" y="1048"/>
                      <a:pt x="2672" y="1677"/>
                    </a:cubicBezTo>
                    <a:cubicBezTo>
                      <a:pt x="1650" y="2541"/>
                      <a:pt x="760" y="3536"/>
                      <a:pt x="1" y="4636"/>
                    </a:cubicBezTo>
                    <a:lnTo>
                      <a:pt x="1" y="4662"/>
                    </a:lnTo>
                    <a:cubicBezTo>
                      <a:pt x="27" y="4714"/>
                      <a:pt x="79" y="4767"/>
                      <a:pt x="106" y="4819"/>
                    </a:cubicBezTo>
                    <a:lnTo>
                      <a:pt x="106" y="4845"/>
                    </a:lnTo>
                    <a:lnTo>
                      <a:pt x="132" y="4819"/>
                    </a:lnTo>
                    <a:cubicBezTo>
                      <a:pt x="891" y="3693"/>
                      <a:pt x="1781" y="2698"/>
                      <a:pt x="2803" y="1834"/>
                    </a:cubicBezTo>
                    <a:cubicBezTo>
                      <a:pt x="3562" y="1205"/>
                      <a:pt x="4374" y="656"/>
                      <a:pt x="5238" y="184"/>
                    </a:cubicBezTo>
                    <a:cubicBezTo>
                      <a:pt x="5238" y="184"/>
                      <a:pt x="5238" y="158"/>
                      <a:pt x="5238" y="158"/>
                    </a:cubicBezTo>
                    <a:cubicBezTo>
                      <a:pt x="5211" y="106"/>
                      <a:pt x="5185" y="80"/>
                      <a:pt x="5133" y="27"/>
                    </a:cubicBezTo>
                    <a:cubicBezTo>
                      <a:pt x="5133" y="27"/>
                      <a:pt x="5133" y="1"/>
                      <a:pt x="5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1" name="Google Shape;401;p7"/>
          <p:cNvSpPr/>
          <p:nvPr/>
        </p:nvSpPr>
        <p:spPr>
          <a:xfrm>
            <a:off x="7488056" y="4621653"/>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880381" y="4824628"/>
            <a:ext cx="1383225" cy="328725"/>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1"/>
        <p:cNvGrpSpPr/>
        <p:nvPr/>
      </p:nvGrpSpPr>
      <p:grpSpPr>
        <a:xfrm>
          <a:off x="0" y="0"/>
          <a:ext cx="0" cy="0"/>
          <a:chOff x="0" y="0"/>
          <a:chExt cx="0" cy="0"/>
        </a:xfrm>
      </p:grpSpPr>
      <p:grpSp>
        <p:nvGrpSpPr>
          <p:cNvPr id="482" name="Google Shape;482;p9"/>
          <p:cNvGrpSpPr/>
          <p:nvPr/>
        </p:nvGrpSpPr>
        <p:grpSpPr>
          <a:xfrm>
            <a:off x="8045109" y="3906097"/>
            <a:ext cx="543370" cy="1040224"/>
            <a:chOff x="5610175" y="2632200"/>
            <a:chExt cx="424475" cy="812675"/>
          </a:xfrm>
        </p:grpSpPr>
        <p:sp>
          <p:nvSpPr>
            <p:cNvPr id="483" name="Google Shape;483;p9"/>
            <p:cNvSpPr/>
            <p:nvPr/>
          </p:nvSpPr>
          <p:spPr>
            <a:xfrm>
              <a:off x="5610175" y="3058875"/>
              <a:ext cx="424475" cy="386000"/>
            </a:xfrm>
            <a:custGeom>
              <a:avLst/>
              <a:gdLst/>
              <a:ahLst/>
              <a:cxnLst/>
              <a:rect l="l" t="t" r="r" b="b"/>
              <a:pathLst>
                <a:path w="16979" h="15440" extrusionOk="0">
                  <a:moveTo>
                    <a:pt x="1" y="1"/>
                  </a:moveTo>
                  <a:lnTo>
                    <a:pt x="1588" y="15440"/>
                  </a:lnTo>
                  <a:lnTo>
                    <a:pt x="15391" y="15440"/>
                  </a:lnTo>
                  <a:lnTo>
                    <a:pt x="169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5610175" y="2996200"/>
              <a:ext cx="424475" cy="125375"/>
            </a:xfrm>
            <a:custGeom>
              <a:avLst/>
              <a:gdLst/>
              <a:ahLst/>
              <a:cxnLst/>
              <a:rect l="l" t="t" r="r" b="b"/>
              <a:pathLst>
                <a:path w="16979" h="5015" extrusionOk="0">
                  <a:moveTo>
                    <a:pt x="8489" y="1"/>
                  </a:moveTo>
                  <a:cubicBezTo>
                    <a:pt x="3802" y="1"/>
                    <a:pt x="1" y="1124"/>
                    <a:pt x="1" y="2508"/>
                  </a:cubicBezTo>
                  <a:cubicBezTo>
                    <a:pt x="1" y="3891"/>
                    <a:pt x="3802" y="5014"/>
                    <a:pt x="8489" y="5014"/>
                  </a:cubicBezTo>
                  <a:cubicBezTo>
                    <a:pt x="13177" y="5014"/>
                    <a:pt x="16978" y="3891"/>
                    <a:pt x="16978" y="2508"/>
                  </a:cubicBezTo>
                  <a:cubicBezTo>
                    <a:pt x="16978" y="1124"/>
                    <a:pt x="13177" y="1"/>
                    <a:pt x="8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5768475" y="2984200"/>
              <a:ext cx="107250" cy="323350"/>
            </a:xfrm>
            <a:custGeom>
              <a:avLst/>
              <a:gdLst/>
              <a:ahLst/>
              <a:cxnLst/>
              <a:rect l="l" t="t" r="r" b="b"/>
              <a:pathLst>
                <a:path w="4290" h="12934" extrusionOk="0">
                  <a:moveTo>
                    <a:pt x="1612" y="1"/>
                  </a:moveTo>
                  <a:lnTo>
                    <a:pt x="1612" y="25"/>
                  </a:lnTo>
                  <a:lnTo>
                    <a:pt x="693" y="245"/>
                  </a:lnTo>
                  <a:cubicBezTo>
                    <a:pt x="693" y="245"/>
                    <a:pt x="1" y="5445"/>
                    <a:pt x="872" y="10671"/>
                  </a:cubicBezTo>
                  <a:cubicBezTo>
                    <a:pt x="872" y="10671"/>
                    <a:pt x="1042" y="12909"/>
                    <a:pt x="1360" y="12933"/>
                  </a:cubicBezTo>
                  <a:cubicBezTo>
                    <a:pt x="1362" y="12933"/>
                    <a:pt x="1364" y="12933"/>
                    <a:pt x="1366" y="12933"/>
                  </a:cubicBezTo>
                  <a:cubicBezTo>
                    <a:pt x="1724" y="12933"/>
                    <a:pt x="2247" y="10768"/>
                    <a:pt x="2247" y="10768"/>
                  </a:cubicBezTo>
                  <a:cubicBezTo>
                    <a:pt x="4038" y="5755"/>
                    <a:pt x="4290" y="513"/>
                    <a:pt x="4290" y="513"/>
                  </a:cubicBezTo>
                  <a:lnTo>
                    <a:pt x="3427" y="155"/>
                  </a:lnTo>
                  <a:lnTo>
                    <a:pt x="3427" y="139"/>
                  </a:lnTo>
                  <a:lnTo>
                    <a:pt x="16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5882425" y="3145550"/>
              <a:ext cx="48050" cy="54975"/>
            </a:xfrm>
            <a:custGeom>
              <a:avLst/>
              <a:gdLst/>
              <a:ahLst/>
              <a:cxnLst/>
              <a:rect l="l" t="t" r="r" b="b"/>
              <a:pathLst>
                <a:path w="1922" h="2199" extrusionOk="0">
                  <a:moveTo>
                    <a:pt x="1400" y="1"/>
                  </a:moveTo>
                  <a:lnTo>
                    <a:pt x="0" y="1401"/>
                  </a:lnTo>
                  <a:lnTo>
                    <a:pt x="1921" y="2198"/>
                  </a:lnTo>
                  <a:lnTo>
                    <a:pt x="14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5889950" y="3158300"/>
              <a:ext cx="32175" cy="35100"/>
            </a:xfrm>
            <a:custGeom>
              <a:avLst/>
              <a:gdLst/>
              <a:ahLst/>
              <a:cxnLst/>
              <a:rect l="l" t="t" r="r" b="b"/>
              <a:pathLst>
                <a:path w="1287" h="1404" extrusionOk="0">
                  <a:moveTo>
                    <a:pt x="928" y="256"/>
                  </a:moveTo>
                  <a:lnTo>
                    <a:pt x="1091" y="1192"/>
                  </a:lnTo>
                  <a:lnTo>
                    <a:pt x="245" y="858"/>
                  </a:lnTo>
                  <a:cubicBezTo>
                    <a:pt x="424" y="703"/>
                    <a:pt x="749" y="410"/>
                    <a:pt x="928" y="256"/>
                  </a:cubicBezTo>
                  <a:close/>
                  <a:moveTo>
                    <a:pt x="990" y="0"/>
                  </a:moveTo>
                  <a:cubicBezTo>
                    <a:pt x="970" y="0"/>
                    <a:pt x="947" y="10"/>
                    <a:pt x="928" y="28"/>
                  </a:cubicBezTo>
                  <a:cubicBezTo>
                    <a:pt x="595" y="321"/>
                    <a:pt x="82" y="785"/>
                    <a:pt x="33" y="817"/>
                  </a:cubicBezTo>
                  <a:cubicBezTo>
                    <a:pt x="9" y="842"/>
                    <a:pt x="1" y="866"/>
                    <a:pt x="1" y="899"/>
                  </a:cubicBezTo>
                  <a:cubicBezTo>
                    <a:pt x="9" y="931"/>
                    <a:pt x="25" y="956"/>
                    <a:pt x="58" y="964"/>
                  </a:cubicBezTo>
                  <a:lnTo>
                    <a:pt x="1164" y="1403"/>
                  </a:lnTo>
                  <a:lnTo>
                    <a:pt x="1197" y="1403"/>
                  </a:lnTo>
                  <a:cubicBezTo>
                    <a:pt x="1213" y="1403"/>
                    <a:pt x="1238" y="1403"/>
                    <a:pt x="1246" y="1387"/>
                  </a:cubicBezTo>
                  <a:cubicBezTo>
                    <a:pt x="1270" y="1371"/>
                    <a:pt x="1286" y="1338"/>
                    <a:pt x="1278" y="1306"/>
                  </a:cubicBezTo>
                  <a:lnTo>
                    <a:pt x="1067" y="77"/>
                  </a:lnTo>
                  <a:cubicBezTo>
                    <a:pt x="1067" y="44"/>
                    <a:pt x="1042" y="20"/>
                    <a:pt x="1010" y="3"/>
                  </a:cubicBezTo>
                  <a:cubicBezTo>
                    <a:pt x="1004" y="1"/>
                    <a:pt x="997"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5733675" y="3145550"/>
              <a:ext cx="48250" cy="54975"/>
            </a:xfrm>
            <a:custGeom>
              <a:avLst/>
              <a:gdLst/>
              <a:ahLst/>
              <a:cxnLst/>
              <a:rect l="l" t="t" r="r" b="b"/>
              <a:pathLst>
                <a:path w="1930" h="2199" extrusionOk="0">
                  <a:moveTo>
                    <a:pt x="522" y="1"/>
                  </a:moveTo>
                  <a:lnTo>
                    <a:pt x="1" y="2198"/>
                  </a:lnTo>
                  <a:lnTo>
                    <a:pt x="1" y="2198"/>
                  </a:lnTo>
                  <a:lnTo>
                    <a:pt x="1930" y="1401"/>
                  </a:lnTo>
                  <a:lnTo>
                    <a:pt x="5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5742025" y="3158300"/>
              <a:ext cx="32175" cy="35100"/>
            </a:xfrm>
            <a:custGeom>
              <a:avLst/>
              <a:gdLst/>
              <a:ahLst/>
              <a:cxnLst/>
              <a:rect l="l" t="t" r="r" b="b"/>
              <a:pathLst>
                <a:path w="1287" h="1404" extrusionOk="0">
                  <a:moveTo>
                    <a:pt x="359" y="256"/>
                  </a:moveTo>
                  <a:cubicBezTo>
                    <a:pt x="538" y="410"/>
                    <a:pt x="872" y="703"/>
                    <a:pt x="1042" y="858"/>
                  </a:cubicBezTo>
                  <a:lnTo>
                    <a:pt x="204" y="1192"/>
                  </a:lnTo>
                  <a:lnTo>
                    <a:pt x="204" y="1192"/>
                  </a:lnTo>
                  <a:lnTo>
                    <a:pt x="359" y="256"/>
                  </a:lnTo>
                  <a:close/>
                  <a:moveTo>
                    <a:pt x="297" y="0"/>
                  </a:moveTo>
                  <a:cubicBezTo>
                    <a:pt x="290" y="0"/>
                    <a:pt x="283" y="1"/>
                    <a:pt x="277" y="3"/>
                  </a:cubicBezTo>
                  <a:cubicBezTo>
                    <a:pt x="245" y="20"/>
                    <a:pt x="229" y="44"/>
                    <a:pt x="220" y="77"/>
                  </a:cubicBezTo>
                  <a:lnTo>
                    <a:pt x="9" y="1306"/>
                  </a:lnTo>
                  <a:cubicBezTo>
                    <a:pt x="1" y="1338"/>
                    <a:pt x="17" y="1371"/>
                    <a:pt x="41" y="1387"/>
                  </a:cubicBezTo>
                  <a:cubicBezTo>
                    <a:pt x="58" y="1403"/>
                    <a:pt x="74" y="1403"/>
                    <a:pt x="90" y="1403"/>
                  </a:cubicBezTo>
                  <a:lnTo>
                    <a:pt x="123" y="1403"/>
                  </a:lnTo>
                  <a:lnTo>
                    <a:pt x="1230" y="964"/>
                  </a:lnTo>
                  <a:cubicBezTo>
                    <a:pt x="1262" y="956"/>
                    <a:pt x="1278" y="931"/>
                    <a:pt x="1287" y="899"/>
                  </a:cubicBezTo>
                  <a:cubicBezTo>
                    <a:pt x="1287" y="866"/>
                    <a:pt x="1278" y="842"/>
                    <a:pt x="1254" y="817"/>
                  </a:cubicBezTo>
                  <a:cubicBezTo>
                    <a:pt x="1205" y="785"/>
                    <a:pt x="692" y="321"/>
                    <a:pt x="359" y="28"/>
                  </a:cubicBezTo>
                  <a:cubicBezTo>
                    <a:pt x="340" y="10"/>
                    <a:pt x="318"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701950" y="3160400"/>
              <a:ext cx="259025" cy="194950"/>
            </a:xfrm>
            <a:custGeom>
              <a:avLst/>
              <a:gdLst/>
              <a:ahLst/>
              <a:cxnLst/>
              <a:rect l="l" t="t" r="r" b="b"/>
              <a:pathLst>
                <a:path w="10361" h="7798" extrusionOk="0">
                  <a:moveTo>
                    <a:pt x="5185" y="1"/>
                  </a:moveTo>
                  <a:cubicBezTo>
                    <a:pt x="2320" y="1"/>
                    <a:pt x="0" y="1751"/>
                    <a:pt x="0" y="3899"/>
                  </a:cubicBezTo>
                  <a:cubicBezTo>
                    <a:pt x="0" y="6056"/>
                    <a:pt x="2320" y="7798"/>
                    <a:pt x="5185" y="7798"/>
                  </a:cubicBezTo>
                  <a:cubicBezTo>
                    <a:pt x="8041" y="7798"/>
                    <a:pt x="10361" y="6056"/>
                    <a:pt x="10361" y="3899"/>
                  </a:cubicBezTo>
                  <a:cubicBezTo>
                    <a:pt x="10361" y="1751"/>
                    <a:pt x="8041" y="1"/>
                    <a:pt x="5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5823825" y="3263375"/>
              <a:ext cx="16500" cy="6925"/>
            </a:xfrm>
            <a:custGeom>
              <a:avLst/>
              <a:gdLst/>
              <a:ahLst/>
              <a:cxnLst/>
              <a:rect l="l" t="t" r="r" b="b"/>
              <a:pathLst>
                <a:path w="660" h="277" extrusionOk="0">
                  <a:moveTo>
                    <a:pt x="90" y="0"/>
                  </a:moveTo>
                  <a:cubicBezTo>
                    <a:pt x="70" y="0"/>
                    <a:pt x="49" y="8"/>
                    <a:pt x="33" y="24"/>
                  </a:cubicBezTo>
                  <a:cubicBezTo>
                    <a:pt x="0" y="57"/>
                    <a:pt x="0" y="114"/>
                    <a:pt x="33" y="147"/>
                  </a:cubicBezTo>
                  <a:cubicBezTo>
                    <a:pt x="41" y="147"/>
                    <a:pt x="171" y="277"/>
                    <a:pt x="342" y="277"/>
                  </a:cubicBezTo>
                  <a:lnTo>
                    <a:pt x="350" y="277"/>
                  </a:lnTo>
                  <a:cubicBezTo>
                    <a:pt x="456" y="269"/>
                    <a:pt x="546" y="228"/>
                    <a:pt x="627" y="138"/>
                  </a:cubicBezTo>
                  <a:cubicBezTo>
                    <a:pt x="660" y="106"/>
                    <a:pt x="652" y="57"/>
                    <a:pt x="619" y="24"/>
                  </a:cubicBezTo>
                  <a:cubicBezTo>
                    <a:pt x="603" y="8"/>
                    <a:pt x="582" y="0"/>
                    <a:pt x="562" y="0"/>
                  </a:cubicBezTo>
                  <a:cubicBezTo>
                    <a:pt x="542" y="0"/>
                    <a:pt x="521" y="8"/>
                    <a:pt x="505" y="24"/>
                  </a:cubicBezTo>
                  <a:cubicBezTo>
                    <a:pt x="450" y="86"/>
                    <a:pt x="392" y="106"/>
                    <a:pt x="340" y="106"/>
                  </a:cubicBezTo>
                  <a:cubicBezTo>
                    <a:pt x="246" y="106"/>
                    <a:pt x="168" y="40"/>
                    <a:pt x="147" y="24"/>
                  </a:cubicBezTo>
                  <a:cubicBezTo>
                    <a:pt x="131" y="8"/>
                    <a:pt x="110"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5813850" y="3247500"/>
              <a:ext cx="34000" cy="13850"/>
            </a:xfrm>
            <a:custGeom>
              <a:avLst/>
              <a:gdLst/>
              <a:ahLst/>
              <a:cxnLst/>
              <a:rect l="l" t="t" r="r" b="b"/>
              <a:pathLst>
                <a:path w="1360" h="554" extrusionOk="0">
                  <a:moveTo>
                    <a:pt x="733" y="0"/>
                  </a:moveTo>
                  <a:cubicBezTo>
                    <a:pt x="684" y="0"/>
                    <a:pt x="652" y="25"/>
                    <a:pt x="644" y="65"/>
                  </a:cubicBezTo>
                  <a:cubicBezTo>
                    <a:pt x="611" y="187"/>
                    <a:pt x="546" y="342"/>
                    <a:pt x="432" y="383"/>
                  </a:cubicBezTo>
                  <a:cubicBezTo>
                    <a:pt x="416" y="388"/>
                    <a:pt x="400" y="390"/>
                    <a:pt x="383" y="390"/>
                  </a:cubicBezTo>
                  <a:cubicBezTo>
                    <a:pt x="287" y="390"/>
                    <a:pt x="182" y="321"/>
                    <a:pt x="147" y="293"/>
                  </a:cubicBezTo>
                  <a:cubicBezTo>
                    <a:pt x="133" y="279"/>
                    <a:pt x="114" y="273"/>
                    <a:pt x="94" y="273"/>
                  </a:cubicBezTo>
                  <a:cubicBezTo>
                    <a:pt x="69" y="273"/>
                    <a:pt x="43" y="283"/>
                    <a:pt x="25" y="301"/>
                  </a:cubicBezTo>
                  <a:cubicBezTo>
                    <a:pt x="1" y="334"/>
                    <a:pt x="1" y="391"/>
                    <a:pt x="41" y="423"/>
                  </a:cubicBezTo>
                  <a:cubicBezTo>
                    <a:pt x="49" y="423"/>
                    <a:pt x="196" y="554"/>
                    <a:pt x="383" y="554"/>
                  </a:cubicBezTo>
                  <a:cubicBezTo>
                    <a:pt x="416" y="554"/>
                    <a:pt x="448" y="554"/>
                    <a:pt x="489" y="537"/>
                  </a:cubicBezTo>
                  <a:cubicBezTo>
                    <a:pt x="587" y="513"/>
                    <a:pt x="668" y="440"/>
                    <a:pt x="725" y="326"/>
                  </a:cubicBezTo>
                  <a:cubicBezTo>
                    <a:pt x="766" y="399"/>
                    <a:pt x="823" y="464"/>
                    <a:pt x="912" y="497"/>
                  </a:cubicBezTo>
                  <a:cubicBezTo>
                    <a:pt x="946" y="511"/>
                    <a:pt x="983" y="519"/>
                    <a:pt x="1021" y="519"/>
                  </a:cubicBezTo>
                  <a:cubicBezTo>
                    <a:pt x="1110" y="519"/>
                    <a:pt x="1208" y="479"/>
                    <a:pt x="1311" y="399"/>
                  </a:cubicBezTo>
                  <a:cubicBezTo>
                    <a:pt x="1352" y="375"/>
                    <a:pt x="1360" y="318"/>
                    <a:pt x="1327" y="285"/>
                  </a:cubicBezTo>
                  <a:cubicBezTo>
                    <a:pt x="1313" y="261"/>
                    <a:pt x="1288" y="249"/>
                    <a:pt x="1263" y="249"/>
                  </a:cubicBezTo>
                  <a:cubicBezTo>
                    <a:pt x="1245" y="249"/>
                    <a:pt x="1227" y="255"/>
                    <a:pt x="1213" y="269"/>
                  </a:cubicBezTo>
                  <a:cubicBezTo>
                    <a:pt x="1140" y="324"/>
                    <a:pt x="1076" y="351"/>
                    <a:pt x="1021" y="351"/>
                  </a:cubicBezTo>
                  <a:cubicBezTo>
                    <a:pt x="1003" y="351"/>
                    <a:pt x="985" y="348"/>
                    <a:pt x="969" y="342"/>
                  </a:cubicBezTo>
                  <a:cubicBezTo>
                    <a:pt x="872" y="301"/>
                    <a:pt x="823" y="130"/>
                    <a:pt x="806" y="65"/>
                  </a:cubicBezTo>
                  <a:cubicBezTo>
                    <a:pt x="806" y="33"/>
                    <a:pt x="766"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813250" y="3239550"/>
              <a:ext cx="30600" cy="11425"/>
            </a:xfrm>
            <a:custGeom>
              <a:avLst/>
              <a:gdLst/>
              <a:ahLst/>
              <a:cxnLst/>
              <a:rect l="l" t="t" r="r" b="b"/>
              <a:pathLst>
                <a:path w="1224" h="457" extrusionOk="0">
                  <a:moveTo>
                    <a:pt x="734" y="0"/>
                  </a:moveTo>
                  <a:cubicBezTo>
                    <a:pt x="544" y="0"/>
                    <a:pt x="346" y="19"/>
                    <a:pt x="244" y="58"/>
                  </a:cubicBezTo>
                  <a:cubicBezTo>
                    <a:pt x="0" y="147"/>
                    <a:pt x="765" y="457"/>
                    <a:pt x="765" y="457"/>
                  </a:cubicBezTo>
                  <a:cubicBezTo>
                    <a:pt x="765" y="457"/>
                    <a:pt x="1180" y="212"/>
                    <a:pt x="1205" y="98"/>
                  </a:cubicBezTo>
                  <a:cubicBezTo>
                    <a:pt x="1223" y="34"/>
                    <a:pt x="986"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941025" y="3263325"/>
              <a:ext cx="42350" cy="13075"/>
            </a:xfrm>
            <a:custGeom>
              <a:avLst/>
              <a:gdLst/>
              <a:ahLst/>
              <a:cxnLst/>
              <a:rect l="l" t="t" r="r" b="b"/>
              <a:pathLst>
                <a:path w="1694" h="523" extrusionOk="0">
                  <a:moveTo>
                    <a:pt x="1598" y="1"/>
                  </a:moveTo>
                  <a:cubicBezTo>
                    <a:pt x="1592" y="1"/>
                    <a:pt x="1586" y="1"/>
                    <a:pt x="1579" y="2"/>
                  </a:cubicBezTo>
                  <a:lnTo>
                    <a:pt x="82" y="360"/>
                  </a:lnTo>
                  <a:cubicBezTo>
                    <a:pt x="33" y="368"/>
                    <a:pt x="0" y="417"/>
                    <a:pt x="17" y="458"/>
                  </a:cubicBezTo>
                  <a:cubicBezTo>
                    <a:pt x="25" y="499"/>
                    <a:pt x="57" y="523"/>
                    <a:pt x="98" y="523"/>
                  </a:cubicBezTo>
                  <a:lnTo>
                    <a:pt x="114" y="523"/>
                  </a:lnTo>
                  <a:lnTo>
                    <a:pt x="1620" y="165"/>
                  </a:lnTo>
                  <a:cubicBezTo>
                    <a:pt x="1669" y="157"/>
                    <a:pt x="1693" y="108"/>
                    <a:pt x="1685" y="67"/>
                  </a:cubicBezTo>
                  <a:cubicBezTo>
                    <a:pt x="1671" y="25"/>
                    <a:pt x="163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944075" y="3277175"/>
              <a:ext cx="39100" cy="5950"/>
            </a:xfrm>
            <a:custGeom>
              <a:avLst/>
              <a:gdLst/>
              <a:ahLst/>
              <a:cxnLst/>
              <a:rect l="l" t="t" r="r" b="b"/>
              <a:pathLst>
                <a:path w="1564" h="238" extrusionOk="0">
                  <a:moveTo>
                    <a:pt x="76" y="0"/>
                  </a:moveTo>
                  <a:cubicBezTo>
                    <a:pt x="29" y="0"/>
                    <a:pt x="8" y="38"/>
                    <a:pt x="0" y="83"/>
                  </a:cubicBezTo>
                  <a:cubicBezTo>
                    <a:pt x="0" y="124"/>
                    <a:pt x="33" y="164"/>
                    <a:pt x="82" y="172"/>
                  </a:cubicBezTo>
                  <a:lnTo>
                    <a:pt x="1474" y="238"/>
                  </a:lnTo>
                  <a:lnTo>
                    <a:pt x="1482" y="238"/>
                  </a:lnTo>
                  <a:cubicBezTo>
                    <a:pt x="1522" y="238"/>
                    <a:pt x="1563" y="205"/>
                    <a:pt x="1563" y="156"/>
                  </a:cubicBezTo>
                  <a:cubicBezTo>
                    <a:pt x="1563" y="107"/>
                    <a:pt x="1531" y="75"/>
                    <a:pt x="1482" y="67"/>
                  </a:cubicBezTo>
                  <a:lnTo>
                    <a:pt x="90" y="2"/>
                  </a:lnTo>
                  <a:cubicBezTo>
                    <a:pt x="85" y="1"/>
                    <a:pt x="8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939600" y="3285100"/>
              <a:ext cx="41950" cy="12475"/>
            </a:xfrm>
            <a:custGeom>
              <a:avLst/>
              <a:gdLst/>
              <a:ahLst/>
              <a:cxnLst/>
              <a:rect l="l" t="t" r="r" b="b"/>
              <a:pathLst>
                <a:path w="1678" h="499" extrusionOk="0">
                  <a:moveTo>
                    <a:pt x="96" y="0"/>
                  </a:moveTo>
                  <a:cubicBezTo>
                    <a:pt x="55" y="0"/>
                    <a:pt x="23" y="23"/>
                    <a:pt x="9" y="59"/>
                  </a:cubicBezTo>
                  <a:cubicBezTo>
                    <a:pt x="0" y="108"/>
                    <a:pt x="25" y="157"/>
                    <a:pt x="66" y="165"/>
                  </a:cubicBezTo>
                  <a:cubicBezTo>
                    <a:pt x="106" y="181"/>
                    <a:pt x="1221" y="425"/>
                    <a:pt x="1563" y="498"/>
                  </a:cubicBezTo>
                  <a:lnTo>
                    <a:pt x="1579" y="498"/>
                  </a:lnTo>
                  <a:cubicBezTo>
                    <a:pt x="1620" y="498"/>
                    <a:pt x="1653" y="474"/>
                    <a:pt x="1661" y="433"/>
                  </a:cubicBezTo>
                  <a:cubicBezTo>
                    <a:pt x="1677" y="384"/>
                    <a:pt x="1644" y="344"/>
                    <a:pt x="1596" y="327"/>
                  </a:cubicBezTo>
                  <a:cubicBezTo>
                    <a:pt x="1026" y="205"/>
                    <a:pt x="163" y="18"/>
                    <a:pt x="114" y="2"/>
                  </a:cubicBezTo>
                  <a:cubicBezTo>
                    <a:pt x="108" y="1"/>
                    <a:pt x="102"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676500" y="3263325"/>
              <a:ext cx="42350" cy="13075"/>
            </a:xfrm>
            <a:custGeom>
              <a:avLst/>
              <a:gdLst/>
              <a:ahLst/>
              <a:cxnLst/>
              <a:rect l="l" t="t" r="r" b="b"/>
              <a:pathLst>
                <a:path w="1694" h="523" extrusionOk="0">
                  <a:moveTo>
                    <a:pt x="97" y="1"/>
                  </a:moveTo>
                  <a:cubicBezTo>
                    <a:pt x="56" y="1"/>
                    <a:pt x="24" y="25"/>
                    <a:pt x="17" y="67"/>
                  </a:cubicBezTo>
                  <a:cubicBezTo>
                    <a:pt x="1" y="116"/>
                    <a:pt x="34" y="157"/>
                    <a:pt x="74" y="165"/>
                  </a:cubicBezTo>
                  <a:lnTo>
                    <a:pt x="1580" y="523"/>
                  </a:lnTo>
                  <a:lnTo>
                    <a:pt x="1596" y="523"/>
                  </a:lnTo>
                  <a:cubicBezTo>
                    <a:pt x="1637" y="523"/>
                    <a:pt x="1669" y="499"/>
                    <a:pt x="1678" y="458"/>
                  </a:cubicBezTo>
                  <a:cubicBezTo>
                    <a:pt x="1694" y="417"/>
                    <a:pt x="1661" y="368"/>
                    <a:pt x="1621" y="360"/>
                  </a:cubicBezTo>
                  <a:lnTo>
                    <a:pt x="115" y="2"/>
                  </a:lnTo>
                  <a:cubicBezTo>
                    <a:pt x="109" y="1"/>
                    <a:pt x="103"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676725" y="3277200"/>
              <a:ext cx="39075" cy="5925"/>
            </a:xfrm>
            <a:custGeom>
              <a:avLst/>
              <a:gdLst/>
              <a:ahLst/>
              <a:cxnLst/>
              <a:rect l="l" t="t" r="r" b="b"/>
              <a:pathLst>
                <a:path w="1563" h="237" extrusionOk="0">
                  <a:moveTo>
                    <a:pt x="1473" y="1"/>
                  </a:moveTo>
                  <a:lnTo>
                    <a:pt x="82" y="66"/>
                  </a:lnTo>
                  <a:cubicBezTo>
                    <a:pt x="33" y="74"/>
                    <a:pt x="0" y="106"/>
                    <a:pt x="0" y="155"/>
                  </a:cubicBezTo>
                  <a:cubicBezTo>
                    <a:pt x="8" y="204"/>
                    <a:pt x="41" y="237"/>
                    <a:pt x="90" y="237"/>
                  </a:cubicBezTo>
                  <a:lnTo>
                    <a:pt x="1481" y="171"/>
                  </a:lnTo>
                  <a:cubicBezTo>
                    <a:pt x="1530" y="163"/>
                    <a:pt x="1563" y="123"/>
                    <a:pt x="1563" y="82"/>
                  </a:cubicBezTo>
                  <a:cubicBezTo>
                    <a:pt x="1563" y="33"/>
                    <a:pt x="1522"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678350" y="3285100"/>
              <a:ext cx="41925" cy="12475"/>
            </a:xfrm>
            <a:custGeom>
              <a:avLst/>
              <a:gdLst/>
              <a:ahLst/>
              <a:cxnLst/>
              <a:rect l="l" t="t" r="r" b="b"/>
              <a:pathLst>
                <a:path w="1677" h="499" extrusionOk="0">
                  <a:moveTo>
                    <a:pt x="1579" y="0"/>
                  </a:moveTo>
                  <a:cubicBezTo>
                    <a:pt x="1573" y="0"/>
                    <a:pt x="1568" y="1"/>
                    <a:pt x="1563" y="2"/>
                  </a:cubicBezTo>
                  <a:cubicBezTo>
                    <a:pt x="1522" y="18"/>
                    <a:pt x="651" y="205"/>
                    <a:pt x="82" y="336"/>
                  </a:cubicBezTo>
                  <a:cubicBezTo>
                    <a:pt x="33" y="344"/>
                    <a:pt x="0" y="384"/>
                    <a:pt x="17" y="433"/>
                  </a:cubicBezTo>
                  <a:cubicBezTo>
                    <a:pt x="25" y="474"/>
                    <a:pt x="57" y="498"/>
                    <a:pt x="98" y="498"/>
                  </a:cubicBezTo>
                  <a:lnTo>
                    <a:pt x="114" y="498"/>
                  </a:lnTo>
                  <a:cubicBezTo>
                    <a:pt x="456" y="425"/>
                    <a:pt x="1571" y="181"/>
                    <a:pt x="1612" y="165"/>
                  </a:cubicBezTo>
                  <a:cubicBezTo>
                    <a:pt x="1652" y="157"/>
                    <a:pt x="1677" y="108"/>
                    <a:pt x="1669" y="67"/>
                  </a:cubicBezTo>
                  <a:cubicBezTo>
                    <a:pt x="1654" y="24"/>
                    <a:pt x="1615" y="0"/>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744475" y="3221625"/>
              <a:ext cx="9575" cy="15325"/>
            </a:xfrm>
            <a:custGeom>
              <a:avLst/>
              <a:gdLst/>
              <a:ahLst/>
              <a:cxnLst/>
              <a:rect l="l" t="t" r="r" b="b"/>
              <a:pathLst>
                <a:path w="383" h="613" extrusionOk="0">
                  <a:moveTo>
                    <a:pt x="100" y="0"/>
                  </a:moveTo>
                  <a:cubicBezTo>
                    <a:pt x="88" y="0"/>
                    <a:pt x="77" y="3"/>
                    <a:pt x="65" y="10"/>
                  </a:cubicBezTo>
                  <a:cubicBezTo>
                    <a:pt x="25" y="26"/>
                    <a:pt x="0" y="75"/>
                    <a:pt x="17" y="116"/>
                  </a:cubicBezTo>
                  <a:lnTo>
                    <a:pt x="212" y="563"/>
                  </a:lnTo>
                  <a:cubicBezTo>
                    <a:pt x="220" y="588"/>
                    <a:pt x="253" y="612"/>
                    <a:pt x="285" y="612"/>
                  </a:cubicBezTo>
                  <a:cubicBezTo>
                    <a:pt x="301" y="612"/>
                    <a:pt x="310" y="612"/>
                    <a:pt x="318" y="604"/>
                  </a:cubicBezTo>
                  <a:cubicBezTo>
                    <a:pt x="367" y="588"/>
                    <a:pt x="383" y="539"/>
                    <a:pt x="367" y="490"/>
                  </a:cubicBezTo>
                  <a:lnTo>
                    <a:pt x="171" y="50"/>
                  </a:lnTo>
                  <a:cubicBezTo>
                    <a:pt x="159" y="21"/>
                    <a:pt x="131"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758725" y="3217550"/>
              <a:ext cx="6525" cy="16750"/>
            </a:xfrm>
            <a:custGeom>
              <a:avLst/>
              <a:gdLst/>
              <a:ahLst/>
              <a:cxnLst/>
              <a:rect l="l" t="t" r="r" b="b"/>
              <a:pathLst>
                <a:path w="261" h="670" extrusionOk="0">
                  <a:moveTo>
                    <a:pt x="94" y="1"/>
                  </a:moveTo>
                  <a:cubicBezTo>
                    <a:pt x="90" y="1"/>
                    <a:pt x="86" y="1"/>
                    <a:pt x="81" y="2"/>
                  </a:cubicBezTo>
                  <a:cubicBezTo>
                    <a:pt x="33" y="10"/>
                    <a:pt x="0" y="51"/>
                    <a:pt x="8" y="100"/>
                  </a:cubicBezTo>
                  <a:lnTo>
                    <a:pt x="81" y="596"/>
                  </a:lnTo>
                  <a:cubicBezTo>
                    <a:pt x="90" y="637"/>
                    <a:pt x="122" y="669"/>
                    <a:pt x="163" y="669"/>
                  </a:cubicBezTo>
                  <a:lnTo>
                    <a:pt x="179" y="669"/>
                  </a:lnTo>
                  <a:cubicBezTo>
                    <a:pt x="228" y="661"/>
                    <a:pt x="260" y="620"/>
                    <a:pt x="252" y="572"/>
                  </a:cubicBezTo>
                  <a:lnTo>
                    <a:pt x="179" y="75"/>
                  </a:lnTo>
                  <a:cubicBezTo>
                    <a:pt x="172" y="31"/>
                    <a:pt x="132"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772550" y="3218700"/>
              <a:ext cx="8175" cy="16000"/>
            </a:xfrm>
            <a:custGeom>
              <a:avLst/>
              <a:gdLst/>
              <a:ahLst/>
              <a:cxnLst/>
              <a:rect l="l" t="t" r="r" b="b"/>
              <a:pathLst>
                <a:path w="327" h="640" extrusionOk="0">
                  <a:moveTo>
                    <a:pt x="230" y="0"/>
                  </a:moveTo>
                  <a:cubicBezTo>
                    <a:pt x="196" y="0"/>
                    <a:pt x="160" y="28"/>
                    <a:pt x="147" y="62"/>
                  </a:cubicBezTo>
                  <a:lnTo>
                    <a:pt x="9" y="534"/>
                  </a:lnTo>
                  <a:cubicBezTo>
                    <a:pt x="0" y="574"/>
                    <a:pt x="25" y="623"/>
                    <a:pt x="74" y="640"/>
                  </a:cubicBezTo>
                  <a:lnTo>
                    <a:pt x="90" y="640"/>
                  </a:lnTo>
                  <a:cubicBezTo>
                    <a:pt x="131" y="640"/>
                    <a:pt x="163" y="615"/>
                    <a:pt x="171" y="583"/>
                  </a:cubicBezTo>
                  <a:lnTo>
                    <a:pt x="310" y="110"/>
                  </a:lnTo>
                  <a:cubicBezTo>
                    <a:pt x="326" y="62"/>
                    <a:pt x="302" y="21"/>
                    <a:pt x="253" y="5"/>
                  </a:cubicBezTo>
                  <a:cubicBezTo>
                    <a:pt x="245" y="2"/>
                    <a:pt x="23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746100" y="3226525"/>
              <a:ext cx="37675" cy="34225"/>
            </a:xfrm>
            <a:custGeom>
              <a:avLst/>
              <a:gdLst/>
              <a:ahLst/>
              <a:cxnLst/>
              <a:rect l="l" t="t" r="r" b="b"/>
              <a:pathLst>
                <a:path w="1507" h="1369" extrusionOk="0">
                  <a:moveTo>
                    <a:pt x="757" y="1"/>
                  </a:moveTo>
                  <a:cubicBezTo>
                    <a:pt x="342" y="1"/>
                    <a:pt x="0" y="310"/>
                    <a:pt x="0" y="685"/>
                  </a:cubicBezTo>
                  <a:cubicBezTo>
                    <a:pt x="0" y="1067"/>
                    <a:pt x="342" y="1368"/>
                    <a:pt x="757" y="1368"/>
                  </a:cubicBezTo>
                  <a:cubicBezTo>
                    <a:pt x="1172" y="1368"/>
                    <a:pt x="1506" y="1067"/>
                    <a:pt x="1506" y="685"/>
                  </a:cubicBezTo>
                  <a:cubicBezTo>
                    <a:pt x="1506" y="310"/>
                    <a:pt x="1172" y="1"/>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5880600" y="3219500"/>
              <a:ext cx="8550" cy="15600"/>
            </a:xfrm>
            <a:custGeom>
              <a:avLst/>
              <a:gdLst/>
              <a:ahLst/>
              <a:cxnLst/>
              <a:rect l="l" t="t" r="r" b="b"/>
              <a:pathLst>
                <a:path w="342" h="624" extrusionOk="0">
                  <a:moveTo>
                    <a:pt x="100" y="0"/>
                  </a:moveTo>
                  <a:cubicBezTo>
                    <a:pt x="91" y="0"/>
                    <a:pt x="82" y="2"/>
                    <a:pt x="73" y="5"/>
                  </a:cubicBezTo>
                  <a:cubicBezTo>
                    <a:pt x="25" y="22"/>
                    <a:pt x="0" y="70"/>
                    <a:pt x="16" y="111"/>
                  </a:cubicBezTo>
                  <a:lnTo>
                    <a:pt x="163" y="567"/>
                  </a:lnTo>
                  <a:cubicBezTo>
                    <a:pt x="171" y="599"/>
                    <a:pt x="204" y="624"/>
                    <a:pt x="244" y="624"/>
                  </a:cubicBezTo>
                  <a:lnTo>
                    <a:pt x="269" y="624"/>
                  </a:lnTo>
                  <a:cubicBezTo>
                    <a:pt x="318" y="608"/>
                    <a:pt x="342" y="559"/>
                    <a:pt x="326" y="518"/>
                  </a:cubicBezTo>
                  <a:lnTo>
                    <a:pt x="179" y="62"/>
                  </a:lnTo>
                  <a:cubicBezTo>
                    <a:pt x="166" y="24"/>
                    <a:pt x="133"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895250" y="3216575"/>
              <a:ext cx="4900" cy="16900"/>
            </a:xfrm>
            <a:custGeom>
              <a:avLst/>
              <a:gdLst/>
              <a:ahLst/>
              <a:cxnLst/>
              <a:rect l="l" t="t" r="r" b="b"/>
              <a:pathLst>
                <a:path w="196" h="676" extrusionOk="0">
                  <a:moveTo>
                    <a:pt x="82" y="0"/>
                  </a:moveTo>
                  <a:cubicBezTo>
                    <a:pt x="33" y="0"/>
                    <a:pt x="0" y="41"/>
                    <a:pt x="0" y="90"/>
                  </a:cubicBezTo>
                  <a:lnTo>
                    <a:pt x="25" y="594"/>
                  </a:lnTo>
                  <a:cubicBezTo>
                    <a:pt x="33" y="635"/>
                    <a:pt x="65" y="676"/>
                    <a:pt x="114" y="676"/>
                  </a:cubicBezTo>
                  <a:cubicBezTo>
                    <a:pt x="163" y="668"/>
                    <a:pt x="196" y="635"/>
                    <a:pt x="196" y="586"/>
                  </a:cubicBezTo>
                  <a:lnTo>
                    <a:pt x="171" y="82"/>
                  </a:lnTo>
                  <a:cubicBezTo>
                    <a:pt x="171" y="33"/>
                    <a:pt x="122" y="8"/>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5907650" y="3219075"/>
              <a:ext cx="9175" cy="15825"/>
            </a:xfrm>
            <a:custGeom>
              <a:avLst/>
              <a:gdLst/>
              <a:ahLst/>
              <a:cxnLst/>
              <a:rect l="l" t="t" r="r" b="b"/>
              <a:pathLst>
                <a:path w="367" h="633" extrusionOk="0">
                  <a:moveTo>
                    <a:pt x="275" y="1"/>
                  </a:moveTo>
                  <a:cubicBezTo>
                    <a:pt x="242" y="1"/>
                    <a:pt x="209" y="23"/>
                    <a:pt x="196" y="55"/>
                  </a:cubicBezTo>
                  <a:lnTo>
                    <a:pt x="17" y="511"/>
                  </a:lnTo>
                  <a:cubicBezTo>
                    <a:pt x="1" y="559"/>
                    <a:pt x="17" y="608"/>
                    <a:pt x="66" y="625"/>
                  </a:cubicBezTo>
                  <a:cubicBezTo>
                    <a:pt x="74" y="625"/>
                    <a:pt x="82" y="633"/>
                    <a:pt x="90" y="633"/>
                  </a:cubicBezTo>
                  <a:cubicBezTo>
                    <a:pt x="131" y="633"/>
                    <a:pt x="155" y="608"/>
                    <a:pt x="172" y="576"/>
                  </a:cubicBezTo>
                  <a:lnTo>
                    <a:pt x="351" y="120"/>
                  </a:lnTo>
                  <a:cubicBezTo>
                    <a:pt x="367" y="71"/>
                    <a:pt x="351" y="22"/>
                    <a:pt x="302" y="6"/>
                  </a:cubicBezTo>
                  <a:cubicBezTo>
                    <a:pt x="293" y="2"/>
                    <a:pt x="284"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5879975" y="3225100"/>
              <a:ext cx="37675" cy="34225"/>
            </a:xfrm>
            <a:custGeom>
              <a:avLst/>
              <a:gdLst/>
              <a:ahLst/>
              <a:cxnLst/>
              <a:rect l="l" t="t" r="r" b="b"/>
              <a:pathLst>
                <a:path w="1507" h="1369" extrusionOk="0">
                  <a:moveTo>
                    <a:pt x="750" y="1"/>
                  </a:moveTo>
                  <a:cubicBezTo>
                    <a:pt x="334" y="1"/>
                    <a:pt x="1" y="310"/>
                    <a:pt x="1" y="685"/>
                  </a:cubicBezTo>
                  <a:cubicBezTo>
                    <a:pt x="1" y="1067"/>
                    <a:pt x="334" y="1368"/>
                    <a:pt x="750" y="1368"/>
                  </a:cubicBezTo>
                  <a:cubicBezTo>
                    <a:pt x="1165" y="1368"/>
                    <a:pt x="1506" y="1067"/>
                    <a:pt x="1506" y="685"/>
                  </a:cubicBezTo>
                  <a:cubicBezTo>
                    <a:pt x="1506" y="310"/>
                    <a:pt x="1165"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5785775" y="2819600"/>
              <a:ext cx="90375" cy="177450"/>
            </a:xfrm>
            <a:custGeom>
              <a:avLst/>
              <a:gdLst/>
              <a:ahLst/>
              <a:cxnLst/>
              <a:rect l="l" t="t" r="r" b="b"/>
              <a:pathLst>
                <a:path w="3615" h="7098" extrusionOk="0">
                  <a:moveTo>
                    <a:pt x="1376" y="0"/>
                  </a:moveTo>
                  <a:lnTo>
                    <a:pt x="1" y="6829"/>
                  </a:lnTo>
                  <a:lnTo>
                    <a:pt x="1026" y="6902"/>
                  </a:lnTo>
                  <a:lnTo>
                    <a:pt x="2589" y="7024"/>
                  </a:lnTo>
                  <a:lnTo>
                    <a:pt x="3614" y="7097"/>
                  </a:lnTo>
                  <a:lnTo>
                    <a:pt x="3614" y="7097"/>
                  </a:lnTo>
                  <a:lnTo>
                    <a:pt x="3484" y="163"/>
                  </a:lnTo>
                  <a:lnTo>
                    <a:pt x="2613" y="98"/>
                  </a:lnTo>
                  <a:lnTo>
                    <a:pt x="2255" y="65"/>
                  </a:lnTo>
                  <a:lnTo>
                    <a:pt x="13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5788025" y="2965875"/>
              <a:ext cx="89750" cy="12650"/>
            </a:xfrm>
            <a:custGeom>
              <a:avLst/>
              <a:gdLst/>
              <a:ahLst/>
              <a:cxnLst/>
              <a:rect l="l" t="t" r="r" b="b"/>
              <a:pathLst>
                <a:path w="3590" h="506" extrusionOk="0">
                  <a:moveTo>
                    <a:pt x="131" y="0"/>
                  </a:moveTo>
                  <a:cubicBezTo>
                    <a:pt x="59" y="0"/>
                    <a:pt x="16" y="54"/>
                    <a:pt x="8" y="115"/>
                  </a:cubicBezTo>
                  <a:cubicBezTo>
                    <a:pt x="0" y="188"/>
                    <a:pt x="57" y="245"/>
                    <a:pt x="122" y="253"/>
                  </a:cubicBezTo>
                  <a:lnTo>
                    <a:pt x="3451" y="506"/>
                  </a:lnTo>
                  <a:lnTo>
                    <a:pt x="3459" y="506"/>
                  </a:lnTo>
                  <a:cubicBezTo>
                    <a:pt x="3524" y="506"/>
                    <a:pt x="3581" y="449"/>
                    <a:pt x="3581" y="384"/>
                  </a:cubicBezTo>
                  <a:cubicBezTo>
                    <a:pt x="3589" y="319"/>
                    <a:pt x="3532" y="253"/>
                    <a:pt x="3467" y="245"/>
                  </a:cubicBezTo>
                  <a:lnTo>
                    <a:pt x="147" y="1"/>
                  </a:lnTo>
                  <a:cubicBezTo>
                    <a:pt x="141" y="1"/>
                    <a:pt x="136"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5762775" y="2632200"/>
              <a:ext cx="170750" cy="226075"/>
            </a:xfrm>
            <a:custGeom>
              <a:avLst/>
              <a:gdLst/>
              <a:ahLst/>
              <a:cxnLst/>
              <a:rect l="l" t="t" r="r" b="b"/>
              <a:pathLst>
                <a:path w="6830" h="9043" extrusionOk="0">
                  <a:moveTo>
                    <a:pt x="4469" y="0"/>
                  </a:moveTo>
                  <a:cubicBezTo>
                    <a:pt x="4469" y="0"/>
                    <a:pt x="1" y="2776"/>
                    <a:pt x="164" y="6137"/>
                  </a:cubicBezTo>
                  <a:cubicBezTo>
                    <a:pt x="283" y="8749"/>
                    <a:pt x="2703" y="9043"/>
                    <a:pt x="3784" y="9043"/>
                  </a:cubicBezTo>
                  <a:cubicBezTo>
                    <a:pt x="4097" y="9043"/>
                    <a:pt x="4298" y="9018"/>
                    <a:pt x="4298" y="9018"/>
                  </a:cubicBezTo>
                  <a:cubicBezTo>
                    <a:pt x="5104" y="9002"/>
                    <a:pt x="6764" y="8164"/>
                    <a:pt x="6797" y="6357"/>
                  </a:cubicBezTo>
                  <a:cubicBezTo>
                    <a:pt x="6829" y="4558"/>
                    <a:pt x="4469" y="0"/>
                    <a:pt x="4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5779675" y="2665475"/>
              <a:ext cx="75300" cy="135225"/>
            </a:xfrm>
            <a:custGeom>
              <a:avLst/>
              <a:gdLst/>
              <a:ahLst/>
              <a:cxnLst/>
              <a:rect l="l" t="t" r="r" b="b"/>
              <a:pathLst>
                <a:path w="3012" h="5409" extrusionOk="0">
                  <a:moveTo>
                    <a:pt x="2873" y="0"/>
                  </a:moveTo>
                  <a:cubicBezTo>
                    <a:pt x="2841" y="0"/>
                    <a:pt x="2808" y="12"/>
                    <a:pt x="2784" y="37"/>
                  </a:cubicBezTo>
                  <a:cubicBezTo>
                    <a:pt x="0" y="2755"/>
                    <a:pt x="415" y="5205"/>
                    <a:pt x="432" y="5311"/>
                  </a:cubicBezTo>
                  <a:cubicBezTo>
                    <a:pt x="448" y="5368"/>
                    <a:pt x="497" y="5408"/>
                    <a:pt x="562" y="5408"/>
                  </a:cubicBezTo>
                  <a:lnTo>
                    <a:pt x="578" y="5408"/>
                  </a:lnTo>
                  <a:cubicBezTo>
                    <a:pt x="651" y="5392"/>
                    <a:pt x="692" y="5327"/>
                    <a:pt x="684" y="5262"/>
                  </a:cubicBezTo>
                  <a:cubicBezTo>
                    <a:pt x="676" y="5237"/>
                    <a:pt x="285" y="2837"/>
                    <a:pt x="2963" y="216"/>
                  </a:cubicBezTo>
                  <a:cubicBezTo>
                    <a:pt x="3012" y="167"/>
                    <a:pt x="3012" y="94"/>
                    <a:pt x="2963" y="37"/>
                  </a:cubicBezTo>
                  <a:cubicBezTo>
                    <a:pt x="2938" y="12"/>
                    <a:pt x="2906" y="0"/>
                    <a:pt x="2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5831550" y="2688475"/>
              <a:ext cx="21400" cy="72350"/>
            </a:xfrm>
            <a:custGeom>
              <a:avLst/>
              <a:gdLst/>
              <a:ahLst/>
              <a:cxnLst/>
              <a:rect l="l" t="t" r="r" b="b"/>
              <a:pathLst>
                <a:path w="856" h="2894" extrusionOk="0">
                  <a:moveTo>
                    <a:pt x="720" y="0"/>
                  </a:moveTo>
                  <a:cubicBezTo>
                    <a:pt x="664" y="0"/>
                    <a:pt x="609" y="38"/>
                    <a:pt x="595" y="93"/>
                  </a:cubicBezTo>
                  <a:cubicBezTo>
                    <a:pt x="587" y="110"/>
                    <a:pt x="164" y="1672"/>
                    <a:pt x="9" y="2747"/>
                  </a:cubicBezTo>
                  <a:cubicBezTo>
                    <a:pt x="1" y="2812"/>
                    <a:pt x="50" y="2877"/>
                    <a:pt x="115" y="2885"/>
                  </a:cubicBezTo>
                  <a:lnTo>
                    <a:pt x="139" y="2885"/>
                  </a:lnTo>
                  <a:lnTo>
                    <a:pt x="131" y="2893"/>
                  </a:lnTo>
                  <a:cubicBezTo>
                    <a:pt x="196" y="2893"/>
                    <a:pt x="253" y="2844"/>
                    <a:pt x="261" y="2779"/>
                  </a:cubicBezTo>
                  <a:cubicBezTo>
                    <a:pt x="416" y="1729"/>
                    <a:pt x="831" y="175"/>
                    <a:pt x="839" y="159"/>
                  </a:cubicBezTo>
                  <a:cubicBezTo>
                    <a:pt x="855" y="93"/>
                    <a:pt x="815" y="28"/>
                    <a:pt x="750" y="4"/>
                  </a:cubicBezTo>
                  <a:cubicBezTo>
                    <a:pt x="740" y="1"/>
                    <a:pt x="730"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9"/>
            <p:cNvGrpSpPr/>
            <p:nvPr/>
          </p:nvGrpSpPr>
          <p:grpSpPr>
            <a:xfrm>
              <a:off x="5661941" y="2785393"/>
              <a:ext cx="201074" cy="334893"/>
              <a:chOff x="5615075" y="2786675"/>
              <a:chExt cx="225875" cy="376200"/>
            </a:xfrm>
          </p:grpSpPr>
          <p:sp>
            <p:nvSpPr>
              <p:cNvPr id="514" name="Google Shape;514;p9"/>
              <p:cNvSpPr/>
              <p:nvPr/>
            </p:nvSpPr>
            <p:spPr>
              <a:xfrm>
                <a:off x="5615075" y="2884500"/>
                <a:ext cx="225875" cy="278375"/>
              </a:xfrm>
              <a:custGeom>
                <a:avLst/>
                <a:gdLst/>
                <a:ahLst/>
                <a:cxnLst/>
                <a:rect l="l" t="t" r="r" b="b"/>
                <a:pathLst>
                  <a:path w="9035" h="11135" extrusionOk="0">
                    <a:moveTo>
                      <a:pt x="6218" y="1"/>
                    </a:moveTo>
                    <a:lnTo>
                      <a:pt x="0" y="1400"/>
                    </a:lnTo>
                    <a:lnTo>
                      <a:pt x="3150" y="11135"/>
                    </a:lnTo>
                    <a:lnTo>
                      <a:pt x="9034" y="9751"/>
                    </a:lnTo>
                    <a:lnTo>
                      <a:pt x="6291" y="237"/>
                    </a:lnTo>
                    <a:lnTo>
                      <a:pt x="6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615075" y="2786675"/>
                <a:ext cx="155475" cy="166225"/>
              </a:xfrm>
              <a:custGeom>
                <a:avLst/>
                <a:gdLst/>
                <a:ahLst/>
                <a:cxnLst/>
                <a:rect l="l" t="t" r="r" b="b"/>
                <a:pathLst>
                  <a:path w="6219" h="6649" extrusionOk="0">
                    <a:moveTo>
                      <a:pt x="1874" y="0"/>
                    </a:moveTo>
                    <a:cubicBezTo>
                      <a:pt x="1493" y="0"/>
                      <a:pt x="1121" y="231"/>
                      <a:pt x="1034" y="626"/>
                    </a:cubicBezTo>
                    <a:lnTo>
                      <a:pt x="0" y="5313"/>
                    </a:lnTo>
                    <a:lnTo>
                      <a:pt x="2100" y="6648"/>
                    </a:lnTo>
                    <a:lnTo>
                      <a:pt x="2881" y="5313"/>
                    </a:lnTo>
                    <a:lnTo>
                      <a:pt x="5087" y="5997"/>
                    </a:lnTo>
                    <a:lnTo>
                      <a:pt x="6218" y="3914"/>
                    </a:lnTo>
                    <a:lnTo>
                      <a:pt x="2499" y="251"/>
                    </a:lnTo>
                    <a:cubicBezTo>
                      <a:pt x="2324" y="80"/>
                      <a:pt x="2097" y="0"/>
                      <a:pt x="1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738775" y="2933350"/>
                <a:ext cx="63100" cy="190050"/>
              </a:xfrm>
              <a:custGeom>
                <a:avLst/>
                <a:gdLst/>
                <a:ahLst/>
                <a:cxnLst/>
                <a:rect l="l" t="t" r="r" b="b"/>
                <a:pathLst>
                  <a:path w="2524" h="7602" extrusionOk="0">
                    <a:moveTo>
                      <a:pt x="141" y="1"/>
                    </a:moveTo>
                    <a:cubicBezTo>
                      <a:pt x="127" y="1"/>
                      <a:pt x="113" y="3"/>
                      <a:pt x="98" y="8"/>
                    </a:cubicBezTo>
                    <a:cubicBezTo>
                      <a:pt x="33" y="24"/>
                      <a:pt x="0" y="98"/>
                      <a:pt x="17" y="163"/>
                    </a:cubicBezTo>
                    <a:lnTo>
                      <a:pt x="2263" y="7512"/>
                    </a:lnTo>
                    <a:cubicBezTo>
                      <a:pt x="2279" y="7561"/>
                      <a:pt x="2328" y="7602"/>
                      <a:pt x="2385" y="7602"/>
                    </a:cubicBezTo>
                    <a:cubicBezTo>
                      <a:pt x="2393" y="7602"/>
                      <a:pt x="2410" y="7593"/>
                      <a:pt x="2418" y="7593"/>
                    </a:cubicBezTo>
                    <a:cubicBezTo>
                      <a:pt x="2491" y="7569"/>
                      <a:pt x="2523" y="7504"/>
                      <a:pt x="2507" y="7439"/>
                    </a:cubicBezTo>
                    <a:lnTo>
                      <a:pt x="261" y="89"/>
                    </a:lnTo>
                    <a:cubicBezTo>
                      <a:pt x="241"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5664100" y="2949650"/>
                <a:ext cx="65550" cy="191450"/>
              </a:xfrm>
              <a:custGeom>
                <a:avLst/>
                <a:gdLst/>
                <a:ahLst/>
                <a:cxnLst/>
                <a:rect l="l" t="t" r="r" b="b"/>
                <a:pathLst>
                  <a:path w="2622" h="7658" extrusionOk="0">
                    <a:moveTo>
                      <a:pt x="145" y="0"/>
                    </a:moveTo>
                    <a:cubicBezTo>
                      <a:pt x="132" y="0"/>
                      <a:pt x="119" y="2"/>
                      <a:pt x="106" y="7"/>
                    </a:cubicBezTo>
                    <a:cubicBezTo>
                      <a:pt x="33" y="32"/>
                      <a:pt x="1" y="97"/>
                      <a:pt x="17" y="170"/>
                    </a:cubicBezTo>
                    <a:lnTo>
                      <a:pt x="2361" y="7568"/>
                    </a:lnTo>
                    <a:cubicBezTo>
                      <a:pt x="2377" y="7617"/>
                      <a:pt x="2426" y="7658"/>
                      <a:pt x="2483" y="7658"/>
                    </a:cubicBezTo>
                    <a:cubicBezTo>
                      <a:pt x="2491" y="7658"/>
                      <a:pt x="2507" y="7650"/>
                      <a:pt x="2524" y="7650"/>
                    </a:cubicBezTo>
                    <a:cubicBezTo>
                      <a:pt x="2589" y="7625"/>
                      <a:pt x="2621" y="7560"/>
                      <a:pt x="2605" y="7487"/>
                    </a:cubicBezTo>
                    <a:lnTo>
                      <a:pt x="261" y="89"/>
                    </a:lnTo>
                    <a:cubicBezTo>
                      <a:pt x="241" y="36"/>
                      <a:pt x="19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5630325" y="2786800"/>
                <a:ext cx="84250" cy="63350"/>
              </a:xfrm>
              <a:custGeom>
                <a:avLst/>
                <a:gdLst/>
                <a:ahLst/>
                <a:cxnLst/>
                <a:rect l="l" t="t" r="r" b="b"/>
                <a:pathLst>
                  <a:path w="3370" h="2534" extrusionOk="0">
                    <a:moveTo>
                      <a:pt x="1272" y="0"/>
                    </a:moveTo>
                    <a:cubicBezTo>
                      <a:pt x="888" y="0"/>
                      <a:pt x="511" y="236"/>
                      <a:pt x="424" y="637"/>
                    </a:cubicBezTo>
                    <a:lnTo>
                      <a:pt x="0" y="2533"/>
                    </a:lnTo>
                    <a:lnTo>
                      <a:pt x="3370" y="1703"/>
                    </a:lnTo>
                    <a:lnTo>
                      <a:pt x="1897" y="254"/>
                    </a:lnTo>
                    <a:cubicBezTo>
                      <a:pt x="1723" y="80"/>
                      <a:pt x="1496" y="0"/>
                      <a:pt x="1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9"/>
            <p:cNvSpPr/>
            <p:nvPr/>
          </p:nvSpPr>
          <p:spPr>
            <a:xfrm>
              <a:off x="5633375" y="3082125"/>
              <a:ext cx="385200" cy="42700"/>
            </a:xfrm>
            <a:custGeom>
              <a:avLst/>
              <a:gdLst/>
              <a:ahLst/>
              <a:cxnLst/>
              <a:rect l="l" t="t" r="r" b="b"/>
              <a:pathLst>
                <a:path w="15408" h="1708" extrusionOk="0">
                  <a:moveTo>
                    <a:pt x="15267" y="0"/>
                  </a:moveTo>
                  <a:cubicBezTo>
                    <a:pt x="15242" y="0"/>
                    <a:pt x="15217" y="7"/>
                    <a:pt x="15196" y="23"/>
                  </a:cubicBezTo>
                  <a:cubicBezTo>
                    <a:pt x="13828" y="894"/>
                    <a:pt x="10833" y="1455"/>
                    <a:pt x="7561" y="1455"/>
                  </a:cubicBezTo>
                  <a:cubicBezTo>
                    <a:pt x="4509" y="1455"/>
                    <a:pt x="1685" y="967"/>
                    <a:pt x="204" y="177"/>
                  </a:cubicBezTo>
                  <a:cubicBezTo>
                    <a:pt x="185" y="168"/>
                    <a:pt x="164" y="163"/>
                    <a:pt x="145" y="163"/>
                  </a:cubicBezTo>
                  <a:cubicBezTo>
                    <a:pt x="99" y="163"/>
                    <a:pt x="56" y="189"/>
                    <a:pt x="33" y="234"/>
                  </a:cubicBezTo>
                  <a:cubicBezTo>
                    <a:pt x="1" y="300"/>
                    <a:pt x="25" y="373"/>
                    <a:pt x="82" y="405"/>
                  </a:cubicBezTo>
                  <a:cubicBezTo>
                    <a:pt x="1604" y="1211"/>
                    <a:pt x="4469" y="1708"/>
                    <a:pt x="7561" y="1708"/>
                  </a:cubicBezTo>
                  <a:cubicBezTo>
                    <a:pt x="10874" y="1708"/>
                    <a:pt x="13926" y="1130"/>
                    <a:pt x="15334" y="234"/>
                  </a:cubicBezTo>
                  <a:cubicBezTo>
                    <a:pt x="15391" y="194"/>
                    <a:pt x="15407" y="120"/>
                    <a:pt x="15375" y="55"/>
                  </a:cubicBezTo>
                  <a:cubicBezTo>
                    <a:pt x="15349" y="20"/>
                    <a:pt x="15308" y="0"/>
                    <a:pt x="15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9"/>
            <p:cNvGrpSpPr/>
            <p:nvPr/>
          </p:nvGrpSpPr>
          <p:grpSpPr>
            <a:xfrm>
              <a:off x="5786342" y="2822185"/>
              <a:ext cx="170753" cy="292451"/>
              <a:chOff x="5803675" y="2822150"/>
              <a:chExt cx="207375" cy="355175"/>
            </a:xfrm>
          </p:grpSpPr>
          <p:sp>
            <p:nvSpPr>
              <p:cNvPr id="521" name="Google Shape;521;p9"/>
              <p:cNvSpPr/>
              <p:nvPr/>
            </p:nvSpPr>
            <p:spPr>
              <a:xfrm>
                <a:off x="5803675" y="2911150"/>
                <a:ext cx="207375" cy="266175"/>
              </a:xfrm>
              <a:custGeom>
                <a:avLst/>
                <a:gdLst/>
                <a:ahLst/>
                <a:cxnLst/>
                <a:rect l="l" t="t" r="r" b="b"/>
                <a:pathLst>
                  <a:path w="8295" h="10647" extrusionOk="0">
                    <a:moveTo>
                      <a:pt x="2556" y="1"/>
                    </a:moveTo>
                    <a:lnTo>
                      <a:pt x="1" y="9198"/>
                    </a:lnTo>
                    <a:lnTo>
                      <a:pt x="5454" y="10646"/>
                    </a:lnTo>
                    <a:lnTo>
                      <a:pt x="8221" y="1799"/>
                    </a:lnTo>
                    <a:lnTo>
                      <a:pt x="8294" y="1580"/>
                    </a:lnTo>
                    <a:lnTo>
                      <a:pt x="2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5867775" y="2822150"/>
                <a:ext cx="143275" cy="158000"/>
              </a:xfrm>
              <a:custGeom>
                <a:avLst/>
                <a:gdLst/>
                <a:ahLst/>
                <a:cxnLst/>
                <a:rect l="l" t="t" r="r" b="b"/>
                <a:pathLst>
                  <a:path w="5731" h="6320" extrusionOk="0">
                    <a:moveTo>
                      <a:pt x="3870" y="0"/>
                    </a:moveTo>
                    <a:cubicBezTo>
                      <a:pt x="3659" y="0"/>
                      <a:pt x="3445" y="76"/>
                      <a:pt x="3280" y="240"/>
                    </a:cubicBezTo>
                    <a:lnTo>
                      <a:pt x="0" y="3561"/>
                    </a:lnTo>
                    <a:lnTo>
                      <a:pt x="985" y="5547"/>
                    </a:lnTo>
                    <a:lnTo>
                      <a:pt x="2312" y="4814"/>
                    </a:lnTo>
                    <a:lnTo>
                      <a:pt x="3728" y="6320"/>
                    </a:lnTo>
                    <a:lnTo>
                      <a:pt x="5730" y="5140"/>
                    </a:lnTo>
                    <a:lnTo>
                      <a:pt x="4656" y="574"/>
                    </a:lnTo>
                    <a:cubicBezTo>
                      <a:pt x="4569" y="212"/>
                      <a:pt x="4224" y="0"/>
                      <a:pt x="3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5916200" y="2822275"/>
                <a:ext cx="78575" cy="59600"/>
              </a:xfrm>
              <a:custGeom>
                <a:avLst/>
                <a:gdLst/>
                <a:ahLst/>
                <a:cxnLst/>
                <a:rect l="l" t="t" r="r" b="b"/>
                <a:pathLst>
                  <a:path w="3143" h="2384" extrusionOk="0">
                    <a:moveTo>
                      <a:pt x="1925" y="0"/>
                    </a:moveTo>
                    <a:cubicBezTo>
                      <a:pt x="1713" y="0"/>
                      <a:pt x="1499" y="77"/>
                      <a:pt x="1335" y="243"/>
                    </a:cubicBezTo>
                    <a:lnTo>
                      <a:pt x="0" y="1586"/>
                    </a:lnTo>
                    <a:lnTo>
                      <a:pt x="3142" y="2384"/>
                    </a:lnTo>
                    <a:lnTo>
                      <a:pt x="2719" y="585"/>
                    </a:lnTo>
                    <a:cubicBezTo>
                      <a:pt x="2632" y="217"/>
                      <a:pt x="2282"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5909275" y="2976900"/>
                <a:ext cx="55175" cy="180075"/>
              </a:xfrm>
              <a:custGeom>
                <a:avLst/>
                <a:gdLst/>
                <a:ahLst/>
                <a:cxnLst/>
                <a:rect l="l" t="t" r="r" b="b"/>
                <a:pathLst>
                  <a:path w="2207" h="7203" extrusionOk="0">
                    <a:moveTo>
                      <a:pt x="2062" y="1"/>
                    </a:moveTo>
                    <a:cubicBezTo>
                      <a:pt x="2009" y="1"/>
                      <a:pt x="1959" y="38"/>
                      <a:pt x="1946" y="97"/>
                    </a:cubicBezTo>
                    <a:lnTo>
                      <a:pt x="25" y="7040"/>
                    </a:lnTo>
                    <a:cubicBezTo>
                      <a:pt x="1" y="7113"/>
                      <a:pt x="41" y="7178"/>
                      <a:pt x="107" y="7202"/>
                    </a:cubicBezTo>
                    <a:lnTo>
                      <a:pt x="147" y="7202"/>
                    </a:lnTo>
                    <a:cubicBezTo>
                      <a:pt x="196" y="7202"/>
                      <a:pt x="253" y="7170"/>
                      <a:pt x="269" y="7113"/>
                    </a:cubicBezTo>
                    <a:lnTo>
                      <a:pt x="2190" y="162"/>
                    </a:lnTo>
                    <a:cubicBezTo>
                      <a:pt x="2206" y="97"/>
                      <a:pt x="2174" y="24"/>
                      <a:pt x="2101" y="8"/>
                    </a:cubicBezTo>
                    <a:cubicBezTo>
                      <a:pt x="2088" y="3"/>
                      <a:pt x="2075" y="1"/>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5834800" y="2957650"/>
                <a:ext cx="61275" cy="179800"/>
              </a:xfrm>
              <a:custGeom>
                <a:avLst/>
                <a:gdLst/>
                <a:ahLst/>
                <a:cxnLst/>
                <a:rect l="l" t="t" r="r" b="b"/>
                <a:pathLst>
                  <a:path w="2451" h="7192" extrusionOk="0">
                    <a:moveTo>
                      <a:pt x="2311" y="0"/>
                    </a:moveTo>
                    <a:cubicBezTo>
                      <a:pt x="2256" y="0"/>
                      <a:pt x="2202" y="32"/>
                      <a:pt x="2182" y="86"/>
                    </a:cubicBezTo>
                    <a:lnTo>
                      <a:pt x="17" y="7028"/>
                    </a:lnTo>
                    <a:cubicBezTo>
                      <a:pt x="1" y="7093"/>
                      <a:pt x="34" y="7167"/>
                      <a:pt x="99" y="7183"/>
                    </a:cubicBezTo>
                    <a:cubicBezTo>
                      <a:pt x="115" y="7191"/>
                      <a:pt x="123" y="7191"/>
                      <a:pt x="139" y="7191"/>
                    </a:cubicBezTo>
                    <a:cubicBezTo>
                      <a:pt x="196" y="7191"/>
                      <a:pt x="245" y="7159"/>
                      <a:pt x="261" y="7102"/>
                    </a:cubicBezTo>
                    <a:lnTo>
                      <a:pt x="2426" y="167"/>
                    </a:lnTo>
                    <a:cubicBezTo>
                      <a:pt x="2451" y="102"/>
                      <a:pt x="2410" y="29"/>
                      <a:pt x="2345" y="5"/>
                    </a:cubicBezTo>
                    <a:cubicBezTo>
                      <a:pt x="2334" y="2"/>
                      <a:pt x="2322"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6" name="Google Shape;526;p9"/>
          <p:cNvSpPr txBox="1">
            <a:spLocks noGrp="1"/>
          </p:cNvSpPr>
          <p:nvPr>
            <p:ph type="subTitle" idx="1"/>
          </p:nvPr>
        </p:nvSpPr>
        <p:spPr>
          <a:xfrm>
            <a:off x="4298746" y="2194831"/>
            <a:ext cx="3948000" cy="14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spcBef>
                <a:spcPts val="0"/>
              </a:spcBef>
              <a:spcAft>
                <a:spcPts val="0"/>
              </a:spcAft>
              <a:buNone/>
              <a:defRPr sz="1700"/>
            </a:lvl2pPr>
            <a:lvl3pPr lvl="2" algn="ctr" rtl="0">
              <a:spcBef>
                <a:spcPts val="0"/>
              </a:spcBef>
              <a:spcAft>
                <a:spcPts val="0"/>
              </a:spcAft>
              <a:buNone/>
              <a:defRPr sz="1700"/>
            </a:lvl3pPr>
            <a:lvl4pPr lvl="3" algn="ctr" rtl="0">
              <a:spcBef>
                <a:spcPts val="0"/>
              </a:spcBef>
              <a:spcAft>
                <a:spcPts val="0"/>
              </a:spcAft>
              <a:buNone/>
              <a:defRPr sz="1700"/>
            </a:lvl4pPr>
            <a:lvl5pPr lvl="4" algn="ctr" rtl="0">
              <a:spcBef>
                <a:spcPts val="0"/>
              </a:spcBef>
              <a:spcAft>
                <a:spcPts val="0"/>
              </a:spcAft>
              <a:buNone/>
              <a:defRPr sz="1700"/>
            </a:lvl5pPr>
            <a:lvl6pPr lvl="5" algn="ctr" rtl="0">
              <a:spcBef>
                <a:spcPts val="0"/>
              </a:spcBef>
              <a:spcAft>
                <a:spcPts val="0"/>
              </a:spcAft>
              <a:buNone/>
              <a:defRPr sz="1700"/>
            </a:lvl6pPr>
            <a:lvl7pPr lvl="6" algn="ctr" rtl="0">
              <a:spcBef>
                <a:spcPts val="0"/>
              </a:spcBef>
              <a:spcAft>
                <a:spcPts val="0"/>
              </a:spcAft>
              <a:buNone/>
              <a:defRPr sz="1700"/>
            </a:lvl7pPr>
            <a:lvl8pPr lvl="7" algn="ctr" rtl="0">
              <a:spcBef>
                <a:spcPts val="0"/>
              </a:spcBef>
              <a:spcAft>
                <a:spcPts val="0"/>
              </a:spcAft>
              <a:buNone/>
              <a:defRPr sz="1700"/>
            </a:lvl8pPr>
            <a:lvl9pPr lvl="8" algn="ctr" rtl="0">
              <a:spcBef>
                <a:spcPts val="0"/>
              </a:spcBef>
              <a:spcAft>
                <a:spcPts val="0"/>
              </a:spcAft>
              <a:buNone/>
              <a:defRPr sz="1700"/>
            </a:lvl9pPr>
          </a:lstStyle>
          <a:p>
            <a:endParaRPr/>
          </a:p>
        </p:txBody>
      </p:sp>
      <p:sp>
        <p:nvSpPr>
          <p:cNvPr id="527" name="Google Shape;527;p9"/>
          <p:cNvSpPr txBox="1">
            <a:spLocks noGrp="1"/>
          </p:cNvSpPr>
          <p:nvPr>
            <p:ph type="title"/>
          </p:nvPr>
        </p:nvSpPr>
        <p:spPr>
          <a:xfrm>
            <a:off x="4298871" y="1503074"/>
            <a:ext cx="3948000" cy="59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000">
                <a:solidFill>
                  <a:schemeClr val="dk2"/>
                </a:solidFill>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
        <p:nvSpPr>
          <p:cNvPr id="528" name="Google Shape;528;p9"/>
          <p:cNvSpPr/>
          <p:nvPr/>
        </p:nvSpPr>
        <p:spPr>
          <a:xfrm>
            <a:off x="4598355" y="-193700"/>
            <a:ext cx="905375" cy="449900"/>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8580049" y="557438"/>
            <a:ext cx="904975" cy="449275"/>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692700" y="1739900"/>
            <a:ext cx="176125" cy="1791525"/>
            <a:chOff x="8692700" y="1739900"/>
            <a:chExt cx="176125" cy="1791525"/>
          </a:xfrm>
        </p:grpSpPr>
        <p:sp>
          <p:nvSpPr>
            <p:cNvPr id="531" name="Google Shape;531;p9"/>
            <p:cNvSpPr/>
            <p:nvPr/>
          </p:nvSpPr>
          <p:spPr>
            <a:xfrm>
              <a:off x="8782588" y="347837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8752813" y="17399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8692700" y="2585038"/>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a:off x="343652" y="1248210"/>
            <a:ext cx="352635" cy="3498665"/>
            <a:chOff x="343653" y="1348198"/>
            <a:chExt cx="352635" cy="3498665"/>
          </a:xfrm>
        </p:grpSpPr>
        <p:sp>
          <p:nvSpPr>
            <p:cNvPr id="535" name="Google Shape;535;p9"/>
            <p:cNvSpPr/>
            <p:nvPr/>
          </p:nvSpPr>
          <p:spPr>
            <a:xfrm>
              <a:off x="643238" y="1348198"/>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78618" y="3915403"/>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584048" y="4766988"/>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43653" y="216640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443683" y="2987868"/>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9"/>
          <p:cNvGrpSpPr/>
          <p:nvPr/>
        </p:nvGrpSpPr>
        <p:grpSpPr>
          <a:xfrm>
            <a:off x="2149735" y="256200"/>
            <a:ext cx="6440365" cy="390475"/>
            <a:chOff x="2149735" y="256200"/>
            <a:chExt cx="6440365" cy="390475"/>
          </a:xfrm>
        </p:grpSpPr>
        <p:sp>
          <p:nvSpPr>
            <p:cNvPr id="541" name="Google Shape;541;p9"/>
            <p:cNvSpPr/>
            <p:nvPr/>
          </p:nvSpPr>
          <p:spPr>
            <a:xfrm>
              <a:off x="2149735" y="317750"/>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714482" y="445238"/>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8415950" y="25620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5356480" y="4668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6868877" y="5530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9"/>
          <p:cNvSpPr/>
          <p:nvPr/>
        </p:nvSpPr>
        <p:spPr>
          <a:xfrm>
            <a:off x="7557438" y="4711000"/>
            <a:ext cx="2019647" cy="479971"/>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5572878" y="4456325"/>
            <a:ext cx="3096021" cy="734650"/>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170736" y="224375"/>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551"/>
        <p:cNvGrpSpPr/>
        <p:nvPr/>
      </p:nvGrpSpPr>
      <p:grpSpPr>
        <a:xfrm>
          <a:off x="0" y="0"/>
          <a:ext cx="0" cy="0"/>
          <a:chOff x="0" y="0"/>
          <a:chExt cx="0" cy="0"/>
        </a:xfrm>
      </p:grpSpPr>
      <p:sp>
        <p:nvSpPr>
          <p:cNvPr id="552" name="Google Shape;552;p11"/>
          <p:cNvSpPr txBox="1">
            <a:spLocks noGrp="1"/>
          </p:cNvSpPr>
          <p:nvPr>
            <p:ph type="title" hasCustomPrompt="1"/>
          </p:nvPr>
        </p:nvSpPr>
        <p:spPr>
          <a:xfrm>
            <a:off x="1105850" y="1667375"/>
            <a:ext cx="69324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7500">
                <a:solidFill>
                  <a:schemeClr val="accent2"/>
                </a:solidFill>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553" name="Google Shape;553;p11"/>
          <p:cNvSpPr txBox="1">
            <a:spLocks noGrp="1"/>
          </p:cNvSpPr>
          <p:nvPr>
            <p:ph type="subTitle" idx="1"/>
          </p:nvPr>
        </p:nvSpPr>
        <p:spPr>
          <a:xfrm flipH="1">
            <a:off x="1105750" y="2903374"/>
            <a:ext cx="6932400" cy="39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
        <p:nvSpPr>
          <p:cNvPr id="554" name="Google Shape;554;p11"/>
          <p:cNvSpPr/>
          <p:nvPr/>
        </p:nvSpPr>
        <p:spPr>
          <a:xfrm>
            <a:off x="-126006" y="1437317"/>
            <a:ext cx="905375" cy="449900"/>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830690" y="-273900"/>
            <a:ext cx="733200" cy="389125"/>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5615210" y="549208"/>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11"/>
          <p:cNvGrpSpPr/>
          <p:nvPr/>
        </p:nvGrpSpPr>
        <p:grpSpPr>
          <a:xfrm>
            <a:off x="601994" y="230075"/>
            <a:ext cx="7940013" cy="4226250"/>
            <a:chOff x="-708825" y="230075"/>
            <a:chExt cx="7940013" cy="4226250"/>
          </a:xfrm>
        </p:grpSpPr>
        <p:sp>
          <p:nvSpPr>
            <p:cNvPr id="558" name="Google Shape;558;p11"/>
            <p:cNvSpPr/>
            <p:nvPr/>
          </p:nvSpPr>
          <p:spPr>
            <a:xfrm>
              <a:off x="5764750" y="4186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07475" y="791875"/>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3242050" y="4280750"/>
              <a:ext cx="193150" cy="175575"/>
            </a:xfrm>
            <a:custGeom>
              <a:avLst/>
              <a:gdLst/>
              <a:ahLst/>
              <a:cxnLst/>
              <a:rect l="l" t="t" r="r" b="b"/>
              <a:pathLst>
                <a:path w="7726" h="7023" extrusionOk="0">
                  <a:moveTo>
                    <a:pt x="3882" y="0"/>
                  </a:moveTo>
                  <a:cubicBezTo>
                    <a:pt x="2286" y="0"/>
                    <a:pt x="827" y="1097"/>
                    <a:pt x="446" y="2713"/>
                  </a:cubicBezTo>
                  <a:cubicBezTo>
                    <a:pt x="1" y="4598"/>
                    <a:pt x="1179" y="6483"/>
                    <a:pt x="3064" y="6928"/>
                  </a:cubicBezTo>
                  <a:cubicBezTo>
                    <a:pt x="3334" y="6992"/>
                    <a:pt x="3603" y="7022"/>
                    <a:pt x="3868" y="7022"/>
                  </a:cubicBezTo>
                  <a:cubicBezTo>
                    <a:pt x="5459" y="7022"/>
                    <a:pt x="6898" y="5926"/>
                    <a:pt x="7280" y="4310"/>
                  </a:cubicBezTo>
                  <a:cubicBezTo>
                    <a:pt x="7725" y="2425"/>
                    <a:pt x="6573" y="539"/>
                    <a:pt x="4688" y="94"/>
                  </a:cubicBezTo>
                  <a:cubicBezTo>
                    <a:pt x="4418" y="31"/>
                    <a:pt x="4149"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145413" y="336070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708825" y="2429250"/>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00400" y="230075"/>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2477600" y="53950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1"/>
          <p:cNvGrpSpPr/>
          <p:nvPr/>
        </p:nvGrpSpPr>
        <p:grpSpPr>
          <a:xfrm>
            <a:off x="318988" y="400650"/>
            <a:ext cx="8506025" cy="3671150"/>
            <a:chOff x="-769250" y="400650"/>
            <a:chExt cx="8506025" cy="3671150"/>
          </a:xfrm>
        </p:grpSpPr>
        <p:sp>
          <p:nvSpPr>
            <p:cNvPr id="566" name="Google Shape;566;p11"/>
            <p:cNvSpPr/>
            <p:nvPr/>
          </p:nvSpPr>
          <p:spPr>
            <a:xfrm>
              <a:off x="7677825" y="37434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200750" y="40161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1074175" y="397062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428600" y="10988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69250" y="1017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2575100" y="3821075"/>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632975" y="4006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1"/>
          <p:cNvGrpSpPr/>
          <p:nvPr/>
        </p:nvGrpSpPr>
        <p:grpSpPr>
          <a:xfrm>
            <a:off x="328103" y="3143226"/>
            <a:ext cx="626048" cy="1578693"/>
            <a:chOff x="3739625" y="3597525"/>
            <a:chExt cx="543350" cy="1370036"/>
          </a:xfrm>
        </p:grpSpPr>
        <p:sp>
          <p:nvSpPr>
            <p:cNvPr id="574" name="Google Shape;574;p11"/>
            <p:cNvSpPr/>
            <p:nvPr/>
          </p:nvSpPr>
          <p:spPr>
            <a:xfrm>
              <a:off x="4017825" y="3956225"/>
              <a:ext cx="39250" cy="1011336"/>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1"/>
          <p:cNvGrpSpPr/>
          <p:nvPr/>
        </p:nvGrpSpPr>
        <p:grpSpPr>
          <a:xfrm>
            <a:off x="8375305" y="4011448"/>
            <a:ext cx="440592" cy="889752"/>
            <a:chOff x="5768250" y="3827525"/>
            <a:chExt cx="389525" cy="786625"/>
          </a:xfrm>
        </p:grpSpPr>
        <p:sp>
          <p:nvSpPr>
            <p:cNvPr id="599" name="Google Shape;599;p11"/>
            <p:cNvSpPr/>
            <p:nvPr/>
          </p:nvSpPr>
          <p:spPr>
            <a:xfrm>
              <a:off x="5824550" y="4172275"/>
              <a:ext cx="125700" cy="441875"/>
            </a:xfrm>
            <a:custGeom>
              <a:avLst/>
              <a:gdLst/>
              <a:ahLst/>
              <a:cxnLst/>
              <a:rect l="l" t="t" r="r" b="b"/>
              <a:pathLst>
                <a:path w="5028" h="17675" extrusionOk="0">
                  <a:moveTo>
                    <a:pt x="4897" y="0"/>
                  </a:moveTo>
                  <a:cubicBezTo>
                    <a:pt x="3902" y="2435"/>
                    <a:pt x="3012" y="4949"/>
                    <a:pt x="2278" y="7463"/>
                  </a:cubicBezTo>
                  <a:cubicBezTo>
                    <a:pt x="1388" y="10448"/>
                    <a:pt x="524" y="14585"/>
                    <a:pt x="0" y="17648"/>
                  </a:cubicBezTo>
                  <a:lnTo>
                    <a:pt x="158" y="17674"/>
                  </a:lnTo>
                  <a:cubicBezTo>
                    <a:pt x="681" y="14611"/>
                    <a:pt x="1545" y="10474"/>
                    <a:pt x="2436" y="7515"/>
                  </a:cubicBezTo>
                  <a:cubicBezTo>
                    <a:pt x="3169" y="5001"/>
                    <a:pt x="4033" y="2488"/>
                    <a:pt x="5028" y="52"/>
                  </a:cubicBezTo>
                  <a:lnTo>
                    <a:pt x="4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5768250" y="4216125"/>
              <a:ext cx="125700" cy="105700"/>
            </a:xfrm>
            <a:custGeom>
              <a:avLst/>
              <a:gdLst/>
              <a:ahLst/>
              <a:cxnLst/>
              <a:rect l="l" t="t" r="r" b="b"/>
              <a:pathLst>
                <a:path w="5028" h="4228" extrusionOk="0">
                  <a:moveTo>
                    <a:pt x="1" y="0"/>
                  </a:moveTo>
                  <a:lnTo>
                    <a:pt x="1" y="0"/>
                  </a:lnTo>
                  <a:cubicBezTo>
                    <a:pt x="184" y="210"/>
                    <a:pt x="341" y="419"/>
                    <a:pt x="498" y="655"/>
                  </a:cubicBezTo>
                  <a:cubicBezTo>
                    <a:pt x="838" y="1179"/>
                    <a:pt x="1074" y="1729"/>
                    <a:pt x="1362" y="2278"/>
                  </a:cubicBezTo>
                  <a:cubicBezTo>
                    <a:pt x="1572" y="2671"/>
                    <a:pt x="1912" y="3038"/>
                    <a:pt x="2252" y="3326"/>
                  </a:cubicBezTo>
                  <a:cubicBezTo>
                    <a:pt x="2619" y="3614"/>
                    <a:pt x="3038" y="3850"/>
                    <a:pt x="3483" y="3980"/>
                  </a:cubicBezTo>
                  <a:cubicBezTo>
                    <a:pt x="3882" y="4114"/>
                    <a:pt x="4319" y="4228"/>
                    <a:pt x="4746" y="4228"/>
                  </a:cubicBezTo>
                  <a:cubicBezTo>
                    <a:pt x="4823" y="4228"/>
                    <a:pt x="4900" y="4224"/>
                    <a:pt x="4976" y="4216"/>
                  </a:cubicBezTo>
                  <a:cubicBezTo>
                    <a:pt x="5028" y="4216"/>
                    <a:pt x="5002" y="3640"/>
                    <a:pt x="5002" y="3561"/>
                  </a:cubicBezTo>
                  <a:cubicBezTo>
                    <a:pt x="4976" y="3116"/>
                    <a:pt x="4871" y="2671"/>
                    <a:pt x="4661" y="2252"/>
                  </a:cubicBezTo>
                  <a:cubicBezTo>
                    <a:pt x="4452" y="1886"/>
                    <a:pt x="4216" y="1571"/>
                    <a:pt x="3902" y="1310"/>
                  </a:cubicBezTo>
                  <a:cubicBezTo>
                    <a:pt x="3614" y="1048"/>
                    <a:pt x="3300" y="838"/>
                    <a:pt x="2959" y="681"/>
                  </a:cubicBezTo>
                  <a:cubicBezTo>
                    <a:pt x="2671" y="524"/>
                    <a:pt x="2357" y="393"/>
                    <a:pt x="2043" y="288"/>
                  </a:cubicBezTo>
                  <a:cubicBezTo>
                    <a:pt x="1703" y="184"/>
                    <a:pt x="1336" y="79"/>
                    <a:pt x="969" y="53"/>
                  </a:cubicBezTo>
                  <a:lnTo>
                    <a:pt x="996" y="53"/>
                  </a:lnTo>
                  <a:cubicBezTo>
                    <a:pt x="943" y="27"/>
                    <a:pt x="917" y="27"/>
                    <a:pt x="865" y="27"/>
                  </a:cubicBezTo>
                  <a:cubicBezTo>
                    <a:pt x="577" y="27"/>
                    <a:pt x="28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5802300" y="3827525"/>
              <a:ext cx="355475" cy="368325"/>
            </a:xfrm>
            <a:custGeom>
              <a:avLst/>
              <a:gdLst/>
              <a:ahLst/>
              <a:cxnLst/>
              <a:rect l="l" t="t" r="r" b="b"/>
              <a:pathLst>
                <a:path w="14219" h="14733" extrusionOk="0">
                  <a:moveTo>
                    <a:pt x="7968" y="0"/>
                  </a:moveTo>
                  <a:cubicBezTo>
                    <a:pt x="6948" y="0"/>
                    <a:pt x="5944" y="267"/>
                    <a:pt x="5028" y="672"/>
                  </a:cubicBezTo>
                  <a:cubicBezTo>
                    <a:pt x="5028" y="672"/>
                    <a:pt x="5001" y="672"/>
                    <a:pt x="5001" y="698"/>
                  </a:cubicBezTo>
                  <a:cubicBezTo>
                    <a:pt x="4975" y="698"/>
                    <a:pt x="4923" y="724"/>
                    <a:pt x="4897" y="750"/>
                  </a:cubicBezTo>
                  <a:lnTo>
                    <a:pt x="4870" y="750"/>
                  </a:lnTo>
                  <a:cubicBezTo>
                    <a:pt x="4006" y="1143"/>
                    <a:pt x="3247" y="1667"/>
                    <a:pt x="2671" y="2217"/>
                  </a:cubicBezTo>
                  <a:cubicBezTo>
                    <a:pt x="2461" y="2400"/>
                    <a:pt x="2278" y="2609"/>
                    <a:pt x="2095" y="2793"/>
                  </a:cubicBezTo>
                  <a:cubicBezTo>
                    <a:pt x="2095" y="2793"/>
                    <a:pt x="2095" y="2819"/>
                    <a:pt x="2095" y="2819"/>
                  </a:cubicBezTo>
                  <a:cubicBezTo>
                    <a:pt x="2069" y="2845"/>
                    <a:pt x="2043" y="2871"/>
                    <a:pt x="2016" y="2897"/>
                  </a:cubicBezTo>
                  <a:cubicBezTo>
                    <a:pt x="2016" y="2924"/>
                    <a:pt x="1990" y="2924"/>
                    <a:pt x="1990" y="2924"/>
                  </a:cubicBezTo>
                  <a:cubicBezTo>
                    <a:pt x="1126" y="3971"/>
                    <a:pt x="681" y="5071"/>
                    <a:pt x="445" y="5909"/>
                  </a:cubicBezTo>
                  <a:cubicBezTo>
                    <a:pt x="445" y="5909"/>
                    <a:pt x="445" y="5909"/>
                    <a:pt x="445" y="5935"/>
                  </a:cubicBezTo>
                  <a:cubicBezTo>
                    <a:pt x="419" y="5961"/>
                    <a:pt x="419" y="6013"/>
                    <a:pt x="419" y="6040"/>
                  </a:cubicBezTo>
                  <a:cubicBezTo>
                    <a:pt x="419" y="6066"/>
                    <a:pt x="393" y="6066"/>
                    <a:pt x="393" y="6066"/>
                  </a:cubicBezTo>
                  <a:cubicBezTo>
                    <a:pt x="288" y="6563"/>
                    <a:pt x="210" y="6930"/>
                    <a:pt x="183" y="7165"/>
                  </a:cubicBezTo>
                  <a:cubicBezTo>
                    <a:pt x="105" y="7715"/>
                    <a:pt x="0" y="8553"/>
                    <a:pt x="105" y="9496"/>
                  </a:cubicBezTo>
                  <a:lnTo>
                    <a:pt x="105" y="9522"/>
                  </a:lnTo>
                  <a:lnTo>
                    <a:pt x="131" y="9653"/>
                  </a:lnTo>
                  <a:lnTo>
                    <a:pt x="131" y="9679"/>
                  </a:lnTo>
                  <a:cubicBezTo>
                    <a:pt x="236" y="10308"/>
                    <a:pt x="445" y="10988"/>
                    <a:pt x="838" y="11669"/>
                  </a:cubicBezTo>
                  <a:cubicBezTo>
                    <a:pt x="1126" y="12167"/>
                    <a:pt x="1466" y="12586"/>
                    <a:pt x="1833" y="12926"/>
                  </a:cubicBezTo>
                  <a:cubicBezTo>
                    <a:pt x="1859" y="12952"/>
                    <a:pt x="1859" y="12952"/>
                    <a:pt x="1859" y="12952"/>
                  </a:cubicBezTo>
                  <a:cubicBezTo>
                    <a:pt x="1885" y="12978"/>
                    <a:pt x="1912" y="13005"/>
                    <a:pt x="1938" y="13031"/>
                  </a:cubicBezTo>
                  <a:cubicBezTo>
                    <a:pt x="1964" y="13031"/>
                    <a:pt x="1964" y="13031"/>
                    <a:pt x="1964" y="13057"/>
                  </a:cubicBezTo>
                  <a:cubicBezTo>
                    <a:pt x="2959" y="13921"/>
                    <a:pt x="4216" y="14445"/>
                    <a:pt x="5420" y="14628"/>
                  </a:cubicBezTo>
                  <a:lnTo>
                    <a:pt x="5604" y="14654"/>
                  </a:lnTo>
                  <a:cubicBezTo>
                    <a:pt x="5944" y="14707"/>
                    <a:pt x="6258" y="14733"/>
                    <a:pt x="6599" y="14733"/>
                  </a:cubicBezTo>
                  <a:cubicBezTo>
                    <a:pt x="7620" y="14733"/>
                    <a:pt x="8510" y="14497"/>
                    <a:pt x="9269" y="14157"/>
                  </a:cubicBezTo>
                  <a:cubicBezTo>
                    <a:pt x="9269" y="14157"/>
                    <a:pt x="9269" y="14130"/>
                    <a:pt x="9269" y="14130"/>
                  </a:cubicBezTo>
                  <a:cubicBezTo>
                    <a:pt x="9322" y="14130"/>
                    <a:pt x="9348" y="14104"/>
                    <a:pt x="9400" y="14078"/>
                  </a:cubicBezTo>
                  <a:lnTo>
                    <a:pt x="9427" y="14078"/>
                  </a:lnTo>
                  <a:cubicBezTo>
                    <a:pt x="10788" y="13424"/>
                    <a:pt x="11705" y="12429"/>
                    <a:pt x="12150" y="11905"/>
                  </a:cubicBezTo>
                  <a:cubicBezTo>
                    <a:pt x="12176" y="11905"/>
                    <a:pt x="12176" y="11879"/>
                    <a:pt x="12176" y="11879"/>
                  </a:cubicBezTo>
                  <a:cubicBezTo>
                    <a:pt x="12202" y="11852"/>
                    <a:pt x="12228" y="11826"/>
                    <a:pt x="12254" y="11800"/>
                  </a:cubicBezTo>
                  <a:cubicBezTo>
                    <a:pt x="12254" y="11774"/>
                    <a:pt x="12254" y="11774"/>
                    <a:pt x="12281" y="11774"/>
                  </a:cubicBezTo>
                  <a:cubicBezTo>
                    <a:pt x="12307" y="11748"/>
                    <a:pt x="12307" y="11722"/>
                    <a:pt x="12333" y="11695"/>
                  </a:cubicBezTo>
                  <a:cubicBezTo>
                    <a:pt x="12673" y="11276"/>
                    <a:pt x="13380" y="10412"/>
                    <a:pt x="13773" y="9051"/>
                  </a:cubicBezTo>
                  <a:cubicBezTo>
                    <a:pt x="13799" y="8972"/>
                    <a:pt x="13825" y="8894"/>
                    <a:pt x="13852" y="8815"/>
                  </a:cubicBezTo>
                  <a:cubicBezTo>
                    <a:pt x="13852" y="8815"/>
                    <a:pt x="13852" y="8789"/>
                    <a:pt x="13852" y="8789"/>
                  </a:cubicBezTo>
                  <a:cubicBezTo>
                    <a:pt x="13852" y="8737"/>
                    <a:pt x="13878" y="8710"/>
                    <a:pt x="13878" y="8658"/>
                  </a:cubicBezTo>
                  <a:lnTo>
                    <a:pt x="13878" y="8632"/>
                  </a:lnTo>
                  <a:cubicBezTo>
                    <a:pt x="14218" y="7192"/>
                    <a:pt x="13983" y="5935"/>
                    <a:pt x="13799" y="5228"/>
                  </a:cubicBezTo>
                  <a:cubicBezTo>
                    <a:pt x="13799" y="5228"/>
                    <a:pt x="13799" y="5228"/>
                    <a:pt x="13799" y="5202"/>
                  </a:cubicBezTo>
                  <a:cubicBezTo>
                    <a:pt x="13799" y="5175"/>
                    <a:pt x="13773" y="5123"/>
                    <a:pt x="13773" y="5097"/>
                  </a:cubicBezTo>
                  <a:lnTo>
                    <a:pt x="13773" y="5071"/>
                  </a:lnTo>
                  <a:cubicBezTo>
                    <a:pt x="13747" y="4966"/>
                    <a:pt x="13721" y="4887"/>
                    <a:pt x="13695" y="4809"/>
                  </a:cubicBezTo>
                  <a:cubicBezTo>
                    <a:pt x="13537" y="4364"/>
                    <a:pt x="13145" y="3081"/>
                    <a:pt x="12176" y="1955"/>
                  </a:cubicBezTo>
                  <a:cubicBezTo>
                    <a:pt x="12176" y="1955"/>
                    <a:pt x="12176" y="1929"/>
                    <a:pt x="12176" y="1929"/>
                  </a:cubicBezTo>
                  <a:cubicBezTo>
                    <a:pt x="12150" y="1902"/>
                    <a:pt x="12123" y="1876"/>
                    <a:pt x="12071" y="1850"/>
                  </a:cubicBezTo>
                  <a:cubicBezTo>
                    <a:pt x="12071" y="1824"/>
                    <a:pt x="12071" y="1824"/>
                    <a:pt x="12071" y="1824"/>
                  </a:cubicBezTo>
                  <a:cubicBezTo>
                    <a:pt x="11600" y="1300"/>
                    <a:pt x="11024" y="829"/>
                    <a:pt x="10291" y="488"/>
                  </a:cubicBezTo>
                  <a:cubicBezTo>
                    <a:pt x="9819" y="279"/>
                    <a:pt x="9348" y="122"/>
                    <a:pt x="8850" y="70"/>
                  </a:cubicBezTo>
                  <a:lnTo>
                    <a:pt x="8824" y="70"/>
                  </a:lnTo>
                  <a:cubicBezTo>
                    <a:pt x="8772" y="43"/>
                    <a:pt x="8746" y="43"/>
                    <a:pt x="8693" y="43"/>
                  </a:cubicBezTo>
                  <a:lnTo>
                    <a:pt x="8667" y="43"/>
                  </a:lnTo>
                  <a:cubicBezTo>
                    <a:pt x="8434" y="14"/>
                    <a:pt x="8201" y="0"/>
                    <a:pt x="7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5933225" y="3962125"/>
              <a:ext cx="94275" cy="98875"/>
            </a:xfrm>
            <a:custGeom>
              <a:avLst/>
              <a:gdLst/>
              <a:ahLst/>
              <a:cxnLst/>
              <a:rect l="l" t="t" r="r" b="b"/>
              <a:pathLst>
                <a:path w="3771" h="3955" extrusionOk="0">
                  <a:moveTo>
                    <a:pt x="2096" y="1"/>
                  </a:moveTo>
                  <a:cubicBezTo>
                    <a:pt x="1906" y="1"/>
                    <a:pt x="1719" y="36"/>
                    <a:pt x="1545" y="106"/>
                  </a:cubicBezTo>
                  <a:cubicBezTo>
                    <a:pt x="1493" y="106"/>
                    <a:pt x="1466" y="132"/>
                    <a:pt x="1414" y="132"/>
                  </a:cubicBezTo>
                  <a:cubicBezTo>
                    <a:pt x="1152" y="263"/>
                    <a:pt x="916" y="420"/>
                    <a:pt x="733" y="577"/>
                  </a:cubicBezTo>
                  <a:cubicBezTo>
                    <a:pt x="707" y="577"/>
                    <a:pt x="707" y="577"/>
                    <a:pt x="707" y="603"/>
                  </a:cubicBezTo>
                  <a:cubicBezTo>
                    <a:pt x="681" y="629"/>
                    <a:pt x="655" y="629"/>
                    <a:pt x="628" y="656"/>
                  </a:cubicBezTo>
                  <a:cubicBezTo>
                    <a:pt x="419" y="865"/>
                    <a:pt x="288" y="1127"/>
                    <a:pt x="183" y="1336"/>
                  </a:cubicBezTo>
                  <a:cubicBezTo>
                    <a:pt x="183" y="1389"/>
                    <a:pt x="157" y="1415"/>
                    <a:pt x="131" y="1467"/>
                  </a:cubicBezTo>
                  <a:cubicBezTo>
                    <a:pt x="79" y="1677"/>
                    <a:pt x="52" y="1834"/>
                    <a:pt x="26" y="1912"/>
                  </a:cubicBezTo>
                  <a:cubicBezTo>
                    <a:pt x="26" y="2017"/>
                    <a:pt x="0" y="2174"/>
                    <a:pt x="0" y="2331"/>
                  </a:cubicBezTo>
                  <a:cubicBezTo>
                    <a:pt x="0" y="2384"/>
                    <a:pt x="0" y="2436"/>
                    <a:pt x="0" y="2488"/>
                  </a:cubicBezTo>
                  <a:cubicBezTo>
                    <a:pt x="26" y="2672"/>
                    <a:pt x="79" y="2907"/>
                    <a:pt x="209" y="3117"/>
                  </a:cubicBezTo>
                  <a:cubicBezTo>
                    <a:pt x="262" y="3222"/>
                    <a:pt x="314" y="3300"/>
                    <a:pt x="393" y="3353"/>
                  </a:cubicBezTo>
                  <a:cubicBezTo>
                    <a:pt x="419" y="3405"/>
                    <a:pt x="445" y="3431"/>
                    <a:pt x="471" y="3457"/>
                  </a:cubicBezTo>
                  <a:cubicBezTo>
                    <a:pt x="707" y="3667"/>
                    <a:pt x="995" y="3824"/>
                    <a:pt x="1283" y="3876"/>
                  </a:cubicBezTo>
                  <a:cubicBezTo>
                    <a:pt x="1309" y="3902"/>
                    <a:pt x="1362" y="3902"/>
                    <a:pt x="1388" y="3902"/>
                  </a:cubicBezTo>
                  <a:cubicBezTo>
                    <a:pt x="1519" y="3929"/>
                    <a:pt x="1623" y="3955"/>
                    <a:pt x="1754" y="3955"/>
                  </a:cubicBezTo>
                  <a:cubicBezTo>
                    <a:pt x="1938" y="3955"/>
                    <a:pt x="2121" y="3902"/>
                    <a:pt x="2252" y="3850"/>
                  </a:cubicBezTo>
                  <a:cubicBezTo>
                    <a:pt x="2304" y="3850"/>
                    <a:pt x="2357" y="3850"/>
                    <a:pt x="2383" y="3824"/>
                  </a:cubicBezTo>
                  <a:cubicBezTo>
                    <a:pt x="2671" y="3719"/>
                    <a:pt x="2906" y="3536"/>
                    <a:pt x="3064" y="3379"/>
                  </a:cubicBezTo>
                  <a:cubicBezTo>
                    <a:pt x="3090" y="3353"/>
                    <a:pt x="3116" y="3300"/>
                    <a:pt x="3142" y="3274"/>
                  </a:cubicBezTo>
                  <a:cubicBezTo>
                    <a:pt x="3221" y="3222"/>
                    <a:pt x="3273" y="3169"/>
                    <a:pt x="3299" y="3117"/>
                  </a:cubicBezTo>
                  <a:cubicBezTo>
                    <a:pt x="3378" y="3038"/>
                    <a:pt x="3509" y="2855"/>
                    <a:pt x="3613" y="2593"/>
                  </a:cubicBezTo>
                  <a:cubicBezTo>
                    <a:pt x="3640" y="2567"/>
                    <a:pt x="3640" y="2515"/>
                    <a:pt x="3666" y="2488"/>
                  </a:cubicBezTo>
                  <a:cubicBezTo>
                    <a:pt x="3666" y="2462"/>
                    <a:pt x="3666" y="2436"/>
                    <a:pt x="3666" y="2410"/>
                  </a:cubicBezTo>
                  <a:cubicBezTo>
                    <a:pt x="3771" y="2122"/>
                    <a:pt x="3771" y="1834"/>
                    <a:pt x="3718" y="1651"/>
                  </a:cubicBezTo>
                  <a:cubicBezTo>
                    <a:pt x="3718" y="1598"/>
                    <a:pt x="3718" y="1546"/>
                    <a:pt x="3718" y="1520"/>
                  </a:cubicBezTo>
                  <a:cubicBezTo>
                    <a:pt x="3692" y="1415"/>
                    <a:pt x="3666" y="1336"/>
                    <a:pt x="3640" y="1284"/>
                  </a:cubicBezTo>
                  <a:cubicBezTo>
                    <a:pt x="3613" y="1205"/>
                    <a:pt x="3535" y="944"/>
                    <a:pt x="3352" y="682"/>
                  </a:cubicBezTo>
                  <a:cubicBezTo>
                    <a:pt x="3325" y="629"/>
                    <a:pt x="3299" y="603"/>
                    <a:pt x="3273" y="577"/>
                  </a:cubicBezTo>
                  <a:cubicBezTo>
                    <a:pt x="3142" y="394"/>
                    <a:pt x="2985" y="237"/>
                    <a:pt x="2749" y="132"/>
                  </a:cubicBezTo>
                  <a:cubicBezTo>
                    <a:pt x="2671" y="106"/>
                    <a:pt x="2592" y="80"/>
                    <a:pt x="2514" y="53"/>
                  </a:cubicBezTo>
                  <a:cubicBezTo>
                    <a:pt x="2488" y="53"/>
                    <a:pt x="2435" y="27"/>
                    <a:pt x="2383" y="27"/>
                  </a:cubicBezTo>
                  <a:cubicBezTo>
                    <a:pt x="2287" y="10"/>
                    <a:pt x="2191"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5991475" y="3828600"/>
              <a:ext cx="32100" cy="135525"/>
            </a:xfrm>
            <a:custGeom>
              <a:avLst/>
              <a:gdLst/>
              <a:ahLst/>
              <a:cxnLst/>
              <a:rect l="l" t="t" r="r" b="b"/>
              <a:pathLst>
                <a:path w="1284" h="5421" extrusionOk="0">
                  <a:moveTo>
                    <a:pt x="1100" y="0"/>
                  </a:moveTo>
                  <a:cubicBezTo>
                    <a:pt x="760" y="734"/>
                    <a:pt x="498" y="1493"/>
                    <a:pt x="341" y="2278"/>
                  </a:cubicBezTo>
                  <a:cubicBezTo>
                    <a:pt x="105" y="3300"/>
                    <a:pt x="0" y="4321"/>
                    <a:pt x="53" y="5368"/>
                  </a:cubicBezTo>
                  <a:lnTo>
                    <a:pt x="53" y="5394"/>
                  </a:lnTo>
                  <a:lnTo>
                    <a:pt x="79" y="5394"/>
                  </a:lnTo>
                  <a:cubicBezTo>
                    <a:pt x="105" y="5394"/>
                    <a:pt x="158" y="5394"/>
                    <a:pt x="184" y="5421"/>
                  </a:cubicBezTo>
                  <a:lnTo>
                    <a:pt x="210" y="5421"/>
                  </a:lnTo>
                  <a:lnTo>
                    <a:pt x="210" y="5394"/>
                  </a:lnTo>
                  <a:cubicBezTo>
                    <a:pt x="158" y="4347"/>
                    <a:pt x="262" y="3326"/>
                    <a:pt x="498" y="2331"/>
                  </a:cubicBezTo>
                  <a:lnTo>
                    <a:pt x="498" y="2305"/>
                  </a:lnTo>
                  <a:cubicBezTo>
                    <a:pt x="655" y="1545"/>
                    <a:pt x="943" y="760"/>
                    <a:pt x="1283" y="27"/>
                  </a:cubicBezTo>
                  <a:lnTo>
                    <a:pt x="1257" y="27"/>
                  </a:lnTo>
                  <a:cubicBezTo>
                    <a:pt x="1205" y="0"/>
                    <a:pt x="1179"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5924050" y="3844300"/>
              <a:ext cx="48475" cy="121800"/>
            </a:xfrm>
            <a:custGeom>
              <a:avLst/>
              <a:gdLst/>
              <a:ahLst/>
              <a:cxnLst/>
              <a:rect l="l" t="t" r="r" b="b"/>
              <a:pathLst>
                <a:path w="1939" h="4872" extrusionOk="0">
                  <a:moveTo>
                    <a:pt x="158" y="1"/>
                  </a:moveTo>
                  <a:cubicBezTo>
                    <a:pt x="131" y="27"/>
                    <a:pt x="131" y="27"/>
                    <a:pt x="131" y="27"/>
                  </a:cubicBezTo>
                  <a:cubicBezTo>
                    <a:pt x="79" y="27"/>
                    <a:pt x="53" y="53"/>
                    <a:pt x="27" y="79"/>
                  </a:cubicBezTo>
                  <a:lnTo>
                    <a:pt x="0" y="79"/>
                  </a:lnTo>
                  <a:cubicBezTo>
                    <a:pt x="79" y="708"/>
                    <a:pt x="210" y="1336"/>
                    <a:pt x="419" y="1965"/>
                  </a:cubicBezTo>
                  <a:cubicBezTo>
                    <a:pt x="734" y="2986"/>
                    <a:pt x="1179" y="3981"/>
                    <a:pt x="1781" y="4871"/>
                  </a:cubicBezTo>
                  <a:lnTo>
                    <a:pt x="1807" y="4871"/>
                  </a:lnTo>
                  <a:cubicBezTo>
                    <a:pt x="1833" y="4871"/>
                    <a:pt x="1886" y="4845"/>
                    <a:pt x="1912" y="4845"/>
                  </a:cubicBezTo>
                  <a:lnTo>
                    <a:pt x="1938" y="4819"/>
                  </a:lnTo>
                  <a:lnTo>
                    <a:pt x="1938" y="4793"/>
                  </a:lnTo>
                  <a:cubicBezTo>
                    <a:pt x="1336" y="3902"/>
                    <a:pt x="891" y="2933"/>
                    <a:pt x="550" y="1912"/>
                  </a:cubicBezTo>
                  <a:cubicBezTo>
                    <a:pt x="367" y="1310"/>
                    <a:pt x="236" y="655"/>
                    <a:pt x="158" y="27"/>
                  </a:cubicBezTo>
                  <a:lnTo>
                    <a:pt x="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5852050" y="3897325"/>
              <a:ext cx="100175" cy="81850"/>
            </a:xfrm>
            <a:custGeom>
              <a:avLst/>
              <a:gdLst/>
              <a:ahLst/>
              <a:cxnLst/>
              <a:rect l="l" t="t" r="r" b="b"/>
              <a:pathLst>
                <a:path w="4007" h="3274" extrusionOk="0">
                  <a:moveTo>
                    <a:pt x="105" y="1"/>
                  </a:moveTo>
                  <a:cubicBezTo>
                    <a:pt x="105" y="1"/>
                    <a:pt x="105" y="27"/>
                    <a:pt x="105" y="27"/>
                  </a:cubicBezTo>
                  <a:cubicBezTo>
                    <a:pt x="79" y="53"/>
                    <a:pt x="53" y="79"/>
                    <a:pt x="26" y="132"/>
                  </a:cubicBezTo>
                  <a:lnTo>
                    <a:pt x="0" y="132"/>
                  </a:lnTo>
                  <a:cubicBezTo>
                    <a:pt x="367" y="577"/>
                    <a:pt x="759" y="1022"/>
                    <a:pt x="1178" y="1388"/>
                  </a:cubicBezTo>
                  <a:cubicBezTo>
                    <a:pt x="1990" y="2148"/>
                    <a:pt x="2880" y="2776"/>
                    <a:pt x="3875" y="3274"/>
                  </a:cubicBezTo>
                  <a:lnTo>
                    <a:pt x="3902" y="3274"/>
                  </a:lnTo>
                  <a:cubicBezTo>
                    <a:pt x="3928" y="3248"/>
                    <a:pt x="3954" y="3221"/>
                    <a:pt x="3954" y="3221"/>
                  </a:cubicBezTo>
                  <a:lnTo>
                    <a:pt x="3954" y="3195"/>
                  </a:lnTo>
                  <a:cubicBezTo>
                    <a:pt x="3980" y="3195"/>
                    <a:pt x="4006" y="3169"/>
                    <a:pt x="4006" y="3169"/>
                  </a:cubicBezTo>
                  <a:lnTo>
                    <a:pt x="3980" y="3143"/>
                  </a:lnTo>
                  <a:cubicBezTo>
                    <a:pt x="3011" y="2645"/>
                    <a:pt x="2095" y="2017"/>
                    <a:pt x="1283" y="1284"/>
                  </a:cubicBezTo>
                  <a:cubicBezTo>
                    <a:pt x="864" y="891"/>
                    <a:pt x="471" y="472"/>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5812100" y="3975225"/>
              <a:ext cx="127025" cy="24375"/>
            </a:xfrm>
            <a:custGeom>
              <a:avLst/>
              <a:gdLst/>
              <a:ahLst/>
              <a:cxnLst/>
              <a:rect l="l" t="t" r="r" b="b"/>
              <a:pathLst>
                <a:path w="5081" h="975" extrusionOk="0">
                  <a:moveTo>
                    <a:pt x="53" y="1"/>
                  </a:moveTo>
                  <a:cubicBezTo>
                    <a:pt x="53" y="1"/>
                    <a:pt x="53" y="1"/>
                    <a:pt x="53" y="27"/>
                  </a:cubicBezTo>
                  <a:cubicBezTo>
                    <a:pt x="27" y="53"/>
                    <a:pt x="27" y="105"/>
                    <a:pt x="27" y="132"/>
                  </a:cubicBezTo>
                  <a:cubicBezTo>
                    <a:pt x="1" y="132"/>
                    <a:pt x="1" y="158"/>
                    <a:pt x="1" y="158"/>
                  </a:cubicBezTo>
                  <a:cubicBezTo>
                    <a:pt x="577" y="367"/>
                    <a:pt x="1153" y="551"/>
                    <a:pt x="1729" y="681"/>
                  </a:cubicBezTo>
                  <a:cubicBezTo>
                    <a:pt x="1886" y="734"/>
                    <a:pt x="2017" y="760"/>
                    <a:pt x="2174" y="786"/>
                  </a:cubicBezTo>
                  <a:cubicBezTo>
                    <a:pt x="2864" y="901"/>
                    <a:pt x="3554" y="974"/>
                    <a:pt x="4244" y="974"/>
                  </a:cubicBezTo>
                  <a:cubicBezTo>
                    <a:pt x="4497" y="974"/>
                    <a:pt x="4750" y="964"/>
                    <a:pt x="5002" y="943"/>
                  </a:cubicBezTo>
                  <a:cubicBezTo>
                    <a:pt x="5028" y="917"/>
                    <a:pt x="5054" y="865"/>
                    <a:pt x="5054" y="812"/>
                  </a:cubicBezTo>
                  <a:lnTo>
                    <a:pt x="5081" y="786"/>
                  </a:lnTo>
                  <a:lnTo>
                    <a:pt x="5028" y="786"/>
                  </a:lnTo>
                  <a:cubicBezTo>
                    <a:pt x="4793" y="799"/>
                    <a:pt x="4557" y="806"/>
                    <a:pt x="4321" y="806"/>
                  </a:cubicBezTo>
                  <a:cubicBezTo>
                    <a:pt x="3614" y="806"/>
                    <a:pt x="2907" y="747"/>
                    <a:pt x="2200" y="629"/>
                  </a:cubicBezTo>
                  <a:cubicBezTo>
                    <a:pt x="2069" y="603"/>
                    <a:pt x="1912" y="577"/>
                    <a:pt x="1755" y="524"/>
                  </a:cubicBezTo>
                  <a:cubicBezTo>
                    <a:pt x="1179" y="393"/>
                    <a:pt x="603" y="210"/>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5805575" y="4019750"/>
              <a:ext cx="128325" cy="49775"/>
            </a:xfrm>
            <a:custGeom>
              <a:avLst/>
              <a:gdLst/>
              <a:ahLst/>
              <a:cxnLst/>
              <a:rect l="l" t="t" r="r" b="b"/>
              <a:pathLst>
                <a:path w="5133" h="1991" extrusionOk="0">
                  <a:moveTo>
                    <a:pt x="5132" y="0"/>
                  </a:moveTo>
                  <a:lnTo>
                    <a:pt x="5106" y="26"/>
                  </a:lnTo>
                  <a:cubicBezTo>
                    <a:pt x="4216" y="602"/>
                    <a:pt x="3247" y="1048"/>
                    <a:pt x="2226" y="1362"/>
                  </a:cubicBezTo>
                  <a:cubicBezTo>
                    <a:pt x="1493" y="1597"/>
                    <a:pt x="759" y="1728"/>
                    <a:pt x="0" y="1807"/>
                  </a:cubicBezTo>
                  <a:lnTo>
                    <a:pt x="0" y="1833"/>
                  </a:lnTo>
                  <a:lnTo>
                    <a:pt x="0" y="1964"/>
                  </a:lnTo>
                  <a:lnTo>
                    <a:pt x="0" y="1990"/>
                  </a:lnTo>
                  <a:cubicBezTo>
                    <a:pt x="786" y="1912"/>
                    <a:pt x="1545" y="1755"/>
                    <a:pt x="2278" y="1519"/>
                  </a:cubicBezTo>
                  <a:cubicBezTo>
                    <a:pt x="3299" y="1205"/>
                    <a:pt x="4242" y="760"/>
                    <a:pt x="5132" y="183"/>
                  </a:cubicBezTo>
                  <a:lnTo>
                    <a:pt x="5132" y="157"/>
                  </a:lnTo>
                  <a:lnTo>
                    <a:pt x="5132" y="26"/>
                  </a:lnTo>
                  <a:lnTo>
                    <a:pt x="5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5848775" y="4045275"/>
              <a:ext cx="96900" cy="108675"/>
            </a:xfrm>
            <a:custGeom>
              <a:avLst/>
              <a:gdLst/>
              <a:ahLst/>
              <a:cxnLst/>
              <a:rect l="l" t="t" r="r" b="b"/>
              <a:pathLst>
                <a:path w="3876" h="4347" extrusionOk="0">
                  <a:moveTo>
                    <a:pt x="3745" y="0"/>
                  </a:moveTo>
                  <a:lnTo>
                    <a:pt x="3745" y="27"/>
                  </a:lnTo>
                  <a:cubicBezTo>
                    <a:pt x="3273" y="943"/>
                    <a:pt x="2671" y="1781"/>
                    <a:pt x="1990" y="2514"/>
                  </a:cubicBezTo>
                  <a:cubicBezTo>
                    <a:pt x="1493" y="3038"/>
                    <a:pt x="707" y="3719"/>
                    <a:pt x="0" y="4242"/>
                  </a:cubicBezTo>
                  <a:cubicBezTo>
                    <a:pt x="26" y="4268"/>
                    <a:pt x="53" y="4295"/>
                    <a:pt x="105" y="4321"/>
                  </a:cubicBezTo>
                  <a:cubicBezTo>
                    <a:pt x="105" y="4321"/>
                    <a:pt x="105" y="4321"/>
                    <a:pt x="105" y="4347"/>
                  </a:cubicBezTo>
                  <a:cubicBezTo>
                    <a:pt x="838" y="3823"/>
                    <a:pt x="1624" y="3142"/>
                    <a:pt x="2121" y="2619"/>
                  </a:cubicBezTo>
                  <a:cubicBezTo>
                    <a:pt x="2802" y="1886"/>
                    <a:pt x="3404" y="1048"/>
                    <a:pt x="3876" y="131"/>
                  </a:cubicBezTo>
                  <a:lnTo>
                    <a:pt x="3876" y="105"/>
                  </a:lnTo>
                  <a:cubicBezTo>
                    <a:pt x="3823" y="79"/>
                    <a:pt x="3797" y="53"/>
                    <a:pt x="3771" y="27"/>
                  </a:cubicBezTo>
                  <a:lnTo>
                    <a:pt x="37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5937800" y="4058375"/>
              <a:ext cx="32100" cy="135525"/>
            </a:xfrm>
            <a:custGeom>
              <a:avLst/>
              <a:gdLst/>
              <a:ahLst/>
              <a:cxnLst/>
              <a:rect l="l" t="t" r="r" b="b"/>
              <a:pathLst>
                <a:path w="1284" h="5421" extrusionOk="0">
                  <a:moveTo>
                    <a:pt x="1074" y="0"/>
                  </a:moveTo>
                  <a:lnTo>
                    <a:pt x="1074" y="26"/>
                  </a:lnTo>
                  <a:cubicBezTo>
                    <a:pt x="1126" y="1074"/>
                    <a:pt x="1021" y="2095"/>
                    <a:pt x="812" y="3116"/>
                  </a:cubicBezTo>
                  <a:cubicBezTo>
                    <a:pt x="629" y="3849"/>
                    <a:pt x="341" y="4661"/>
                    <a:pt x="0" y="5394"/>
                  </a:cubicBezTo>
                  <a:lnTo>
                    <a:pt x="184" y="5420"/>
                  </a:lnTo>
                  <a:cubicBezTo>
                    <a:pt x="524" y="4713"/>
                    <a:pt x="786" y="3928"/>
                    <a:pt x="969" y="3142"/>
                  </a:cubicBezTo>
                  <a:cubicBezTo>
                    <a:pt x="1205" y="2121"/>
                    <a:pt x="1283" y="1100"/>
                    <a:pt x="1231" y="52"/>
                  </a:cubicBezTo>
                  <a:cubicBezTo>
                    <a:pt x="1179" y="26"/>
                    <a:pt x="1152" y="26"/>
                    <a:pt x="1100" y="26"/>
                  </a:cubicBezTo>
                  <a:lnTo>
                    <a:pt x="1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5988850" y="4057050"/>
              <a:ext cx="49125" cy="124400"/>
            </a:xfrm>
            <a:custGeom>
              <a:avLst/>
              <a:gdLst/>
              <a:ahLst/>
              <a:cxnLst/>
              <a:rect l="l" t="t" r="r" b="b"/>
              <a:pathLst>
                <a:path w="1965" h="4976" extrusionOk="0">
                  <a:moveTo>
                    <a:pt x="158" y="1"/>
                  </a:moveTo>
                  <a:cubicBezTo>
                    <a:pt x="132" y="27"/>
                    <a:pt x="79" y="27"/>
                    <a:pt x="53" y="53"/>
                  </a:cubicBezTo>
                  <a:lnTo>
                    <a:pt x="1" y="53"/>
                  </a:lnTo>
                  <a:lnTo>
                    <a:pt x="27" y="79"/>
                  </a:lnTo>
                  <a:cubicBezTo>
                    <a:pt x="603" y="969"/>
                    <a:pt x="1074" y="1938"/>
                    <a:pt x="1388" y="2959"/>
                  </a:cubicBezTo>
                  <a:cubicBezTo>
                    <a:pt x="1572" y="3588"/>
                    <a:pt x="1729" y="4269"/>
                    <a:pt x="1807" y="4949"/>
                  </a:cubicBezTo>
                  <a:lnTo>
                    <a:pt x="1807" y="4976"/>
                  </a:lnTo>
                  <a:cubicBezTo>
                    <a:pt x="1807" y="4976"/>
                    <a:pt x="1807" y="4949"/>
                    <a:pt x="1834" y="4949"/>
                  </a:cubicBezTo>
                  <a:cubicBezTo>
                    <a:pt x="1860" y="4949"/>
                    <a:pt x="1912" y="4923"/>
                    <a:pt x="1938" y="4897"/>
                  </a:cubicBezTo>
                  <a:lnTo>
                    <a:pt x="1965" y="4897"/>
                  </a:lnTo>
                  <a:cubicBezTo>
                    <a:pt x="1886" y="4216"/>
                    <a:pt x="1729" y="3562"/>
                    <a:pt x="1546" y="2907"/>
                  </a:cubicBezTo>
                  <a:cubicBezTo>
                    <a:pt x="1231" y="1886"/>
                    <a:pt x="760" y="917"/>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6009150" y="4043300"/>
              <a:ext cx="100175" cy="81850"/>
            </a:xfrm>
            <a:custGeom>
              <a:avLst/>
              <a:gdLst/>
              <a:ahLst/>
              <a:cxnLst/>
              <a:rect l="l" t="t" r="r" b="b"/>
              <a:pathLst>
                <a:path w="4007" h="3274" extrusionOk="0">
                  <a:moveTo>
                    <a:pt x="105" y="1"/>
                  </a:moveTo>
                  <a:lnTo>
                    <a:pt x="105" y="27"/>
                  </a:lnTo>
                  <a:lnTo>
                    <a:pt x="27" y="106"/>
                  </a:lnTo>
                  <a:lnTo>
                    <a:pt x="0" y="132"/>
                  </a:lnTo>
                  <a:lnTo>
                    <a:pt x="27" y="132"/>
                  </a:lnTo>
                  <a:cubicBezTo>
                    <a:pt x="1022" y="629"/>
                    <a:pt x="1912" y="1258"/>
                    <a:pt x="2724" y="2017"/>
                  </a:cubicBezTo>
                  <a:cubicBezTo>
                    <a:pt x="3143" y="2384"/>
                    <a:pt x="3535" y="2803"/>
                    <a:pt x="3902" y="3274"/>
                  </a:cubicBezTo>
                  <a:cubicBezTo>
                    <a:pt x="3902" y="3248"/>
                    <a:pt x="3902" y="3248"/>
                    <a:pt x="3902" y="3248"/>
                  </a:cubicBezTo>
                  <a:cubicBezTo>
                    <a:pt x="3928" y="3221"/>
                    <a:pt x="3954" y="3195"/>
                    <a:pt x="3980" y="3143"/>
                  </a:cubicBezTo>
                  <a:lnTo>
                    <a:pt x="4007" y="3143"/>
                  </a:lnTo>
                  <a:cubicBezTo>
                    <a:pt x="3640" y="2698"/>
                    <a:pt x="3247" y="2279"/>
                    <a:pt x="2828" y="1886"/>
                  </a:cubicBezTo>
                  <a:cubicBezTo>
                    <a:pt x="2043" y="1127"/>
                    <a:pt x="1126" y="498"/>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6022900" y="4023175"/>
              <a:ext cx="126350" cy="24750"/>
            </a:xfrm>
            <a:custGeom>
              <a:avLst/>
              <a:gdLst/>
              <a:ahLst/>
              <a:cxnLst/>
              <a:rect l="l" t="t" r="r" b="b"/>
              <a:pathLst>
                <a:path w="5054" h="990" extrusionOk="0">
                  <a:moveTo>
                    <a:pt x="785" y="1"/>
                  </a:moveTo>
                  <a:cubicBezTo>
                    <a:pt x="550" y="1"/>
                    <a:pt x="314" y="7"/>
                    <a:pt x="79" y="20"/>
                  </a:cubicBezTo>
                  <a:lnTo>
                    <a:pt x="53" y="20"/>
                  </a:lnTo>
                  <a:cubicBezTo>
                    <a:pt x="53" y="73"/>
                    <a:pt x="26" y="125"/>
                    <a:pt x="0" y="151"/>
                  </a:cubicBezTo>
                  <a:lnTo>
                    <a:pt x="0" y="177"/>
                  </a:lnTo>
                  <a:lnTo>
                    <a:pt x="26" y="177"/>
                  </a:lnTo>
                  <a:cubicBezTo>
                    <a:pt x="255" y="165"/>
                    <a:pt x="485" y="158"/>
                    <a:pt x="716" y="158"/>
                  </a:cubicBezTo>
                  <a:cubicBezTo>
                    <a:pt x="1436" y="158"/>
                    <a:pt x="2160" y="222"/>
                    <a:pt x="2854" y="361"/>
                  </a:cubicBezTo>
                  <a:cubicBezTo>
                    <a:pt x="2985" y="387"/>
                    <a:pt x="3142" y="413"/>
                    <a:pt x="3299" y="439"/>
                  </a:cubicBezTo>
                  <a:cubicBezTo>
                    <a:pt x="3876" y="570"/>
                    <a:pt x="4452" y="753"/>
                    <a:pt x="5028" y="989"/>
                  </a:cubicBezTo>
                  <a:cubicBezTo>
                    <a:pt x="5028" y="989"/>
                    <a:pt x="5028" y="963"/>
                    <a:pt x="5028" y="963"/>
                  </a:cubicBezTo>
                  <a:cubicBezTo>
                    <a:pt x="5028" y="911"/>
                    <a:pt x="5054" y="884"/>
                    <a:pt x="5054" y="832"/>
                  </a:cubicBezTo>
                  <a:cubicBezTo>
                    <a:pt x="4504" y="596"/>
                    <a:pt x="3928" y="413"/>
                    <a:pt x="3326" y="282"/>
                  </a:cubicBezTo>
                  <a:cubicBezTo>
                    <a:pt x="3195" y="256"/>
                    <a:pt x="3038" y="230"/>
                    <a:pt x="2881" y="177"/>
                  </a:cubicBezTo>
                  <a:cubicBezTo>
                    <a:pt x="2193" y="60"/>
                    <a:pt x="1491"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6025500" y="3954925"/>
              <a:ext cx="121800" cy="49125"/>
            </a:xfrm>
            <a:custGeom>
              <a:avLst/>
              <a:gdLst/>
              <a:ahLst/>
              <a:cxnLst/>
              <a:rect l="l" t="t" r="r" b="b"/>
              <a:pathLst>
                <a:path w="4872" h="1965" extrusionOk="0">
                  <a:moveTo>
                    <a:pt x="4819" y="1"/>
                  </a:moveTo>
                  <a:cubicBezTo>
                    <a:pt x="4190" y="79"/>
                    <a:pt x="3536" y="210"/>
                    <a:pt x="2934" y="394"/>
                  </a:cubicBezTo>
                  <a:cubicBezTo>
                    <a:pt x="1912" y="734"/>
                    <a:pt x="917" y="1179"/>
                    <a:pt x="1" y="1781"/>
                  </a:cubicBezTo>
                  <a:lnTo>
                    <a:pt x="1" y="1808"/>
                  </a:lnTo>
                  <a:cubicBezTo>
                    <a:pt x="1" y="1834"/>
                    <a:pt x="1" y="1886"/>
                    <a:pt x="27" y="1939"/>
                  </a:cubicBezTo>
                  <a:lnTo>
                    <a:pt x="27" y="1965"/>
                  </a:lnTo>
                  <a:lnTo>
                    <a:pt x="53" y="1939"/>
                  </a:lnTo>
                  <a:cubicBezTo>
                    <a:pt x="970" y="1336"/>
                    <a:pt x="1939" y="865"/>
                    <a:pt x="2986" y="551"/>
                  </a:cubicBezTo>
                  <a:cubicBezTo>
                    <a:pt x="3614" y="368"/>
                    <a:pt x="4243" y="237"/>
                    <a:pt x="4871" y="158"/>
                  </a:cubicBezTo>
                  <a:lnTo>
                    <a:pt x="4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6014375" y="3873100"/>
              <a:ext cx="92325" cy="107400"/>
            </a:xfrm>
            <a:custGeom>
              <a:avLst/>
              <a:gdLst/>
              <a:ahLst/>
              <a:cxnLst/>
              <a:rect l="l" t="t" r="r" b="b"/>
              <a:pathLst>
                <a:path w="3693" h="4296" extrusionOk="0">
                  <a:moveTo>
                    <a:pt x="3588" y="1"/>
                  </a:moveTo>
                  <a:cubicBezTo>
                    <a:pt x="2934" y="472"/>
                    <a:pt x="2357" y="970"/>
                    <a:pt x="1808" y="1546"/>
                  </a:cubicBezTo>
                  <a:cubicBezTo>
                    <a:pt x="1101" y="2331"/>
                    <a:pt x="498" y="3195"/>
                    <a:pt x="27" y="4112"/>
                  </a:cubicBezTo>
                  <a:lnTo>
                    <a:pt x="1" y="4138"/>
                  </a:lnTo>
                  <a:lnTo>
                    <a:pt x="27" y="4138"/>
                  </a:lnTo>
                  <a:cubicBezTo>
                    <a:pt x="53" y="4190"/>
                    <a:pt x="79" y="4217"/>
                    <a:pt x="106" y="4243"/>
                  </a:cubicBezTo>
                  <a:lnTo>
                    <a:pt x="132" y="4295"/>
                  </a:lnTo>
                  <a:lnTo>
                    <a:pt x="132" y="4243"/>
                  </a:lnTo>
                  <a:cubicBezTo>
                    <a:pt x="629" y="3300"/>
                    <a:pt x="1232" y="2436"/>
                    <a:pt x="1939" y="1677"/>
                  </a:cubicBezTo>
                  <a:cubicBezTo>
                    <a:pt x="2462" y="1101"/>
                    <a:pt x="3064" y="577"/>
                    <a:pt x="3693" y="132"/>
                  </a:cubicBezTo>
                  <a:cubicBezTo>
                    <a:pt x="3693" y="132"/>
                    <a:pt x="3667" y="132"/>
                    <a:pt x="3667" y="106"/>
                  </a:cubicBezTo>
                  <a:cubicBezTo>
                    <a:pt x="3640" y="79"/>
                    <a:pt x="3614" y="53"/>
                    <a:pt x="3588" y="27"/>
                  </a:cubicBezTo>
                  <a:cubicBezTo>
                    <a:pt x="3588" y="27"/>
                    <a:pt x="3588" y="27"/>
                    <a:pt x="3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1"/>
          <p:cNvGrpSpPr/>
          <p:nvPr/>
        </p:nvGrpSpPr>
        <p:grpSpPr>
          <a:xfrm flipH="1">
            <a:off x="7454614" y="4033221"/>
            <a:ext cx="523725" cy="964425"/>
            <a:chOff x="283275" y="3187575"/>
            <a:chExt cx="523725" cy="964425"/>
          </a:xfrm>
        </p:grpSpPr>
        <p:sp>
          <p:nvSpPr>
            <p:cNvPr id="616" name="Google Shape;616;p11"/>
            <p:cNvSpPr/>
            <p:nvPr/>
          </p:nvSpPr>
          <p:spPr>
            <a:xfrm>
              <a:off x="293750" y="3614550"/>
              <a:ext cx="226525" cy="537450"/>
            </a:xfrm>
            <a:custGeom>
              <a:avLst/>
              <a:gdLst/>
              <a:ahLst/>
              <a:cxnLst/>
              <a:rect l="l" t="t" r="r" b="b"/>
              <a:pathLst>
                <a:path w="9061" h="21498" extrusionOk="0">
                  <a:moveTo>
                    <a:pt x="8877" y="0"/>
                  </a:moveTo>
                  <a:cubicBezTo>
                    <a:pt x="7254" y="2907"/>
                    <a:pt x="5735" y="5944"/>
                    <a:pt x="4426" y="9007"/>
                  </a:cubicBezTo>
                  <a:cubicBezTo>
                    <a:pt x="2855" y="12621"/>
                    <a:pt x="1100" y="17674"/>
                    <a:pt x="1" y="21445"/>
                  </a:cubicBezTo>
                  <a:lnTo>
                    <a:pt x="184" y="21497"/>
                  </a:lnTo>
                  <a:cubicBezTo>
                    <a:pt x="1284" y="17727"/>
                    <a:pt x="3038" y="12673"/>
                    <a:pt x="4609" y="9086"/>
                  </a:cubicBezTo>
                  <a:cubicBezTo>
                    <a:pt x="5918" y="6022"/>
                    <a:pt x="7411" y="3011"/>
                    <a:pt x="9060" y="105"/>
                  </a:cubicBezTo>
                  <a:lnTo>
                    <a:pt x="8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283275" y="3642025"/>
              <a:ext cx="145350" cy="151900"/>
            </a:xfrm>
            <a:custGeom>
              <a:avLst/>
              <a:gdLst/>
              <a:ahLst/>
              <a:cxnLst/>
              <a:rect l="l" t="t" r="r" b="b"/>
              <a:pathLst>
                <a:path w="5814" h="6076" extrusionOk="0">
                  <a:moveTo>
                    <a:pt x="1" y="1"/>
                  </a:moveTo>
                  <a:lnTo>
                    <a:pt x="1" y="1"/>
                  </a:lnTo>
                  <a:cubicBezTo>
                    <a:pt x="236" y="263"/>
                    <a:pt x="393" y="577"/>
                    <a:pt x="551" y="891"/>
                  </a:cubicBezTo>
                  <a:cubicBezTo>
                    <a:pt x="891" y="1598"/>
                    <a:pt x="1127" y="2331"/>
                    <a:pt x="1388" y="3091"/>
                  </a:cubicBezTo>
                  <a:cubicBezTo>
                    <a:pt x="1572" y="3614"/>
                    <a:pt x="1965" y="4112"/>
                    <a:pt x="2357" y="4531"/>
                  </a:cubicBezTo>
                  <a:cubicBezTo>
                    <a:pt x="2776" y="4950"/>
                    <a:pt x="3248" y="5290"/>
                    <a:pt x="3771" y="5552"/>
                  </a:cubicBezTo>
                  <a:cubicBezTo>
                    <a:pt x="4347" y="5840"/>
                    <a:pt x="5002" y="6049"/>
                    <a:pt x="5630" y="6076"/>
                  </a:cubicBezTo>
                  <a:cubicBezTo>
                    <a:pt x="5683" y="6076"/>
                    <a:pt x="5761" y="5342"/>
                    <a:pt x="5761" y="5264"/>
                  </a:cubicBezTo>
                  <a:cubicBezTo>
                    <a:pt x="5814" y="4688"/>
                    <a:pt x="5735" y="4112"/>
                    <a:pt x="5526" y="3562"/>
                  </a:cubicBezTo>
                  <a:cubicBezTo>
                    <a:pt x="5369" y="3064"/>
                    <a:pt x="5080" y="2645"/>
                    <a:pt x="4740" y="2253"/>
                  </a:cubicBezTo>
                  <a:cubicBezTo>
                    <a:pt x="4426" y="1886"/>
                    <a:pt x="4059" y="1572"/>
                    <a:pt x="3667" y="1310"/>
                  </a:cubicBezTo>
                  <a:cubicBezTo>
                    <a:pt x="3300" y="1074"/>
                    <a:pt x="2933" y="865"/>
                    <a:pt x="2541" y="682"/>
                  </a:cubicBezTo>
                  <a:cubicBezTo>
                    <a:pt x="2148" y="472"/>
                    <a:pt x="1703" y="315"/>
                    <a:pt x="1258" y="210"/>
                  </a:cubicBezTo>
                  <a:cubicBezTo>
                    <a:pt x="1205" y="210"/>
                    <a:pt x="1153" y="184"/>
                    <a:pt x="1100" y="184"/>
                  </a:cubicBezTo>
                  <a:cubicBezTo>
                    <a:pt x="734" y="106"/>
                    <a:pt x="367"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353975" y="3187575"/>
              <a:ext cx="453025" cy="461250"/>
            </a:xfrm>
            <a:custGeom>
              <a:avLst/>
              <a:gdLst/>
              <a:ahLst/>
              <a:cxnLst/>
              <a:rect l="l" t="t" r="r" b="b"/>
              <a:pathLst>
                <a:path w="18121" h="18450" extrusionOk="0">
                  <a:moveTo>
                    <a:pt x="10435" y="1"/>
                  </a:moveTo>
                  <a:cubicBezTo>
                    <a:pt x="9452" y="1"/>
                    <a:pt x="8467" y="176"/>
                    <a:pt x="7542" y="452"/>
                  </a:cubicBezTo>
                  <a:lnTo>
                    <a:pt x="7516" y="452"/>
                  </a:lnTo>
                  <a:cubicBezTo>
                    <a:pt x="7463" y="478"/>
                    <a:pt x="7411" y="504"/>
                    <a:pt x="7358" y="504"/>
                  </a:cubicBezTo>
                  <a:cubicBezTo>
                    <a:pt x="7358" y="504"/>
                    <a:pt x="7358" y="531"/>
                    <a:pt x="7332" y="531"/>
                  </a:cubicBezTo>
                  <a:cubicBezTo>
                    <a:pt x="6206" y="897"/>
                    <a:pt x="5159" y="1447"/>
                    <a:pt x="4347" y="2023"/>
                  </a:cubicBezTo>
                  <a:cubicBezTo>
                    <a:pt x="4059" y="2233"/>
                    <a:pt x="3797" y="2442"/>
                    <a:pt x="3536" y="2678"/>
                  </a:cubicBezTo>
                  <a:lnTo>
                    <a:pt x="3536" y="2704"/>
                  </a:lnTo>
                  <a:cubicBezTo>
                    <a:pt x="3483" y="2730"/>
                    <a:pt x="3457" y="2756"/>
                    <a:pt x="3405" y="2809"/>
                  </a:cubicBezTo>
                  <a:lnTo>
                    <a:pt x="3378" y="2809"/>
                  </a:lnTo>
                  <a:cubicBezTo>
                    <a:pt x="2148" y="3987"/>
                    <a:pt x="1415" y="5296"/>
                    <a:pt x="969" y="6317"/>
                  </a:cubicBezTo>
                  <a:cubicBezTo>
                    <a:pt x="969" y="6344"/>
                    <a:pt x="969" y="6344"/>
                    <a:pt x="969" y="6344"/>
                  </a:cubicBezTo>
                  <a:cubicBezTo>
                    <a:pt x="943" y="6396"/>
                    <a:pt x="917" y="6448"/>
                    <a:pt x="917" y="6501"/>
                  </a:cubicBezTo>
                  <a:cubicBezTo>
                    <a:pt x="917" y="6501"/>
                    <a:pt x="891" y="6527"/>
                    <a:pt x="891" y="6527"/>
                  </a:cubicBezTo>
                  <a:cubicBezTo>
                    <a:pt x="655" y="7103"/>
                    <a:pt x="524" y="7600"/>
                    <a:pt x="472" y="7862"/>
                  </a:cubicBezTo>
                  <a:cubicBezTo>
                    <a:pt x="289" y="8543"/>
                    <a:pt x="1" y="9590"/>
                    <a:pt x="1" y="10821"/>
                  </a:cubicBezTo>
                  <a:lnTo>
                    <a:pt x="1" y="10847"/>
                  </a:lnTo>
                  <a:lnTo>
                    <a:pt x="1" y="10978"/>
                  </a:lnTo>
                  <a:lnTo>
                    <a:pt x="1" y="11004"/>
                  </a:lnTo>
                  <a:cubicBezTo>
                    <a:pt x="27" y="11842"/>
                    <a:pt x="184" y="12733"/>
                    <a:pt x="577" y="13649"/>
                  </a:cubicBezTo>
                  <a:cubicBezTo>
                    <a:pt x="865" y="14304"/>
                    <a:pt x="1231" y="14880"/>
                    <a:pt x="1650" y="15377"/>
                  </a:cubicBezTo>
                  <a:cubicBezTo>
                    <a:pt x="1650" y="15403"/>
                    <a:pt x="1650" y="15403"/>
                    <a:pt x="1676" y="15403"/>
                  </a:cubicBezTo>
                  <a:cubicBezTo>
                    <a:pt x="1703" y="15456"/>
                    <a:pt x="1729" y="15482"/>
                    <a:pt x="1781" y="15534"/>
                  </a:cubicBezTo>
                  <a:cubicBezTo>
                    <a:pt x="2907" y="16817"/>
                    <a:pt x="4400" y="17655"/>
                    <a:pt x="5892" y="18100"/>
                  </a:cubicBezTo>
                  <a:lnTo>
                    <a:pt x="6102" y="18153"/>
                  </a:lnTo>
                  <a:cubicBezTo>
                    <a:pt x="6521" y="18257"/>
                    <a:pt x="6939" y="18336"/>
                    <a:pt x="7358" y="18388"/>
                  </a:cubicBezTo>
                  <a:cubicBezTo>
                    <a:pt x="7698" y="18430"/>
                    <a:pt x="8028" y="18449"/>
                    <a:pt x="8349" y="18449"/>
                  </a:cubicBezTo>
                  <a:cubicBezTo>
                    <a:pt x="9240" y="18449"/>
                    <a:pt x="10057" y="18298"/>
                    <a:pt x="10789" y="18048"/>
                  </a:cubicBezTo>
                  <a:lnTo>
                    <a:pt x="10815" y="18048"/>
                  </a:lnTo>
                  <a:cubicBezTo>
                    <a:pt x="10867" y="18048"/>
                    <a:pt x="10920" y="18022"/>
                    <a:pt x="10972" y="17996"/>
                  </a:cubicBezTo>
                  <a:lnTo>
                    <a:pt x="10998" y="17996"/>
                  </a:lnTo>
                  <a:cubicBezTo>
                    <a:pt x="12831" y="17367"/>
                    <a:pt x="14140" y="16294"/>
                    <a:pt x="14795" y="15691"/>
                  </a:cubicBezTo>
                  <a:cubicBezTo>
                    <a:pt x="14795" y="15665"/>
                    <a:pt x="14821" y="15665"/>
                    <a:pt x="14821" y="15665"/>
                  </a:cubicBezTo>
                  <a:cubicBezTo>
                    <a:pt x="14873" y="15613"/>
                    <a:pt x="14900" y="15587"/>
                    <a:pt x="14926" y="15560"/>
                  </a:cubicBezTo>
                  <a:cubicBezTo>
                    <a:pt x="14952" y="15560"/>
                    <a:pt x="14952" y="15534"/>
                    <a:pt x="14952" y="15534"/>
                  </a:cubicBezTo>
                  <a:cubicBezTo>
                    <a:pt x="15004" y="15508"/>
                    <a:pt x="15030" y="15482"/>
                    <a:pt x="15057" y="15429"/>
                  </a:cubicBezTo>
                  <a:cubicBezTo>
                    <a:pt x="15554" y="14984"/>
                    <a:pt x="16575" y="13989"/>
                    <a:pt x="17282" y="12340"/>
                  </a:cubicBezTo>
                  <a:cubicBezTo>
                    <a:pt x="17309" y="12235"/>
                    <a:pt x="17361" y="12156"/>
                    <a:pt x="17387" y="12052"/>
                  </a:cubicBezTo>
                  <a:cubicBezTo>
                    <a:pt x="17387" y="12052"/>
                    <a:pt x="17413" y="12026"/>
                    <a:pt x="17413" y="12026"/>
                  </a:cubicBezTo>
                  <a:cubicBezTo>
                    <a:pt x="17413" y="11973"/>
                    <a:pt x="17439" y="11921"/>
                    <a:pt x="17466" y="11895"/>
                  </a:cubicBezTo>
                  <a:lnTo>
                    <a:pt x="17466" y="11868"/>
                  </a:lnTo>
                  <a:cubicBezTo>
                    <a:pt x="18120" y="10088"/>
                    <a:pt x="18015" y="8464"/>
                    <a:pt x="17911" y="7574"/>
                  </a:cubicBezTo>
                  <a:lnTo>
                    <a:pt x="17911" y="7548"/>
                  </a:lnTo>
                  <a:cubicBezTo>
                    <a:pt x="17885" y="7469"/>
                    <a:pt x="17885" y="7417"/>
                    <a:pt x="17858" y="7391"/>
                  </a:cubicBezTo>
                  <a:lnTo>
                    <a:pt x="17858" y="7365"/>
                  </a:lnTo>
                  <a:cubicBezTo>
                    <a:pt x="17858" y="7234"/>
                    <a:pt x="17832" y="7103"/>
                    <a:pt x="17806" y="7024"/>
                  </a:cubicBezTo>
                  <a:cubicBezTo>
                    <a:pt x="17701" y="6422"/>
                    <a:pt x="17387" y="4746"/>
                    <a:pt x="16340" y="3175"/>
                  </a:cubicBezTo>
                  <a:cubicBezTo>
                    <a:pt x="16340" y="3175"/>
                    <a:pt x="16340" y="3149"/>
                    <a:pt x="16340" y="3149"/>
                  </a:cubicBezTo>
                  <a:cubicBezTo>
                    <a:pt x="16313" y="3097"/>
                    <a:pt x="16287" y="3071"/>
                    <a:pt x="16235" y="3018"/>
                  </a:cubicBezTo>
                  <a:cubicBezTo>
                    <a:pt x="16235" y="3018"/>
                    <a:pt x="16235" y="3018"/>
                    <a:pt x="16235" y="2992"/>
                  </a:cubicBezTo>
                  <a:cubicBezTo>
                    <a:pt x="15737" y="2285"/>
                    <a:pt x="15083" y="1604"/>
                    <a:pt x="14219" y="1054"/>
                  </a:cubicBezTo>
                  <a:cubicBezTo>
                    <a:pt x="13643" y="714"/>
                    <a:pt x="13067" y="452"/>
                    <a:pt x="12438" y="269"/>
                  </a:cubicBezTo>
                  <a:lnTo>
                    <a:pt x="12412" y="269"/>
                  </a:lnTo>
                  <a:cubicBezTo>
                    <a:pt x="12360" y="243"/>
                    <a:pt x="12307" y="243"/>
                    <a:pt x="12255" y="216"/>
                  </a:cubicBezTo>
                  <a:lnTo>
                    <a:pt x="12229" y="216"/>
                  </a:lnTo>
                  <a:cubicBezTo>
                    <a:pt x="11641" y="67"/>
                    <a:pt x="11038" y="1"/>
                    <a:pt x="10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11"/>
            <p:cNvGrpSpPr/>
            <p:nvPr/>
          </p:nvGrpSpPr>
          <p:grpSpPr>
            <a:xfrm>
              <a:off x="353975" y="3192975"/>
              <a:ext cx="447775" cy="448425"/>
              <a:chOff x="353975" y="3192975"/>
              <a:chExt cx="447775" cy="448425"/>
            </a:xfrm>
          </p:grpSpPr>
          <p:sp>
            <p:nvSpPr>
              <p:cNvPr id="620" name="Google Shape;620;p11"/>
              <p:cNvSpPr/>
              <p:nvPr/>
            </p:nvSpPr>
            <p:spPr>
              <a:xfrm>
                <a:off x="521550" y="3355875"/>
                <a:ext cx="121125" cy="123025"/>
              </a:xfrm>
              <a:custGeom>
                <a:avLst/>
                <a:gdLst/>
                <a:ahLst/>
                <a:cxnLst/>
                <a:rect l="l" t="t" r="r" b="b"/>
                <a:pathLst>
                  <a:path w="4845" h="4921" extrusionOk="0">
                    <a:moveTo>
                      <a:pt x="2815" y="1"/>
                    </a:moveTo>
                    <a:cubicBezTo>
                      <a:pt x="2645" y="1"/>
                      <a:pt x="2475" y="20"/>
                      <a:pt x="2305" y="57"/>
                    </a:cubicBezTo>
                    <a:cubicBezTo>
                      <a:pt x="2253" y="57"/>
                      <a:pt x="2200" y="57"/>
                      <a:pt x="2148" y="83"/>
                    </a:cubicBezTo>
                    <a:cubicBezTo>
                      <a:pt x="1808" y="161"/>
                      <a:pt x="1467" y="319"/>
                      <a:pt x="1231" y="502"/>
                    </a:cubicBezTo>
                    <a:cubicBezTo>
                      <a:pt x="1205" y="528"/>
                      <a:pt x="1179" y="528"/>
                      <a:pt x="1179" y="528"/>
                    </a:cubicBezTo>
                    <a:cubicBezTo>
                      <a:pt x="1153" y="554"/>
                      <a:pt x="1127" y="580"/>
                      <a:pt x="1101" y="607"/>
                    </a:cubicBezTo>
                    <a:cubicBezTo>
                      <a:pt x="786" y="842"/>
                      <a:pt x="577" y="1130"/>
                      <a:pt x="420" y="1392"/>
                    </a:cubicBezTo>
                    <a:cubicBezTo>
                      <a:pt x="394" y="1444"/>
                      <a:pt x="367" y="1497"/>
                      <a:pt x="341" y="1549"/>
                    </a:cubicBezTo>
                    <a:cubicBezTo>
                      <a:pt x="236" y="1785"/>
                      <a:pt x="158" y="1994"/>
                      <a:pt x="132" y="2099"/>
                    </a:cubicBezTo>
                    <a:cubicBezTo>
                      <a:pt x="106" y="2230"/>
                      <a:pt x="53" y="2413"/>
                      <a:pt x="27" y="2623"/>
                    </a:cubicBezTo>
                    <a:cubicBezTo>
                      <a:pt x="27" y="2675"/>
                      <a:pt x="27" y="2727"/>
                      <a:pt x="27" y="2806"/>
                    </a:cubicBezTo>
                    <a:cubicBezTo>
                      <a:pt x="1" y="3068"/>
                      <a:pt x="53" y="3356"/>
                      <a:pt x="158" y="3644"/>
                    </a:cubicBezTo>
                    <a:cubicBezTo>
                      <a:pt x="210" y="3749"/>
                      <a:pt x="289" y="3880"/>
                      <a:pt x="341" y="3958"/>
                    </a:cubicBezTo>
                    <a:cubicBezTo>
                      <a:pt x="367" y="4011"/>
                      <a:pt x="420" y="4063"/>
                      <a:pt x="446" y="4089"/>
                    </a:cubicBezTo>
                    <a:cubicBezTo>
                      <a:pt x="708" y="4403"/>
                      <a:pt x="1048" y="4639"/>
                      <a:pt x="1389" y="4770"/>
                    </a:cubicBezTo>
                    <a:cubicBezTo>
                      <a:pt x="1441" y="4796"/>
                      <a:pt x="1493" y="4796"/>
                      <a:pt x="1546" y="4822"/>
                    </a:cubicBezTo>
                    <a:cubicBezTo>
                      <a:pt x="1703" y="4875"/>
                      <a:pt x="1834" y="4901"/>
                      <a:pt x="1991" y="4901"/>
                    </a:cubicBezTo>
                    <a:cubicBezTo>
                      <a:pt x="2109" y="4914"/>
                      <a:pt x="2220" y="4920"/>
                      <a:pt x="2328" y="4920"/>
                    </a:cubicBezTo>
                    <a:cubicBezTo>
                      <a:pt x="2436" y="4920"/>
                      <a:pt x="2541" y="4914"/>
                      <a:pt x="2645" y="4901"/>
                    </a:cubicBezTo>
                    <a:cubicBezTo>
                      <a:pt x="2698" y="4875"/>
                      <a:pt x="2750" y="4875"/>
                      <a:pt x="2803" y="4848"/>
                    </a:cubicBezTo>
                    <a:cubicBezTo>
                      <a:pt x="3195" y="4770"/>
                      <a:pt x="3510" y="4560"/>
                      <a:pt x="3719" y="4403"/>
                    </a:cubicBezTo>
                    <a:cubicBezTo>
                      <a:pt x="3771" y="4351"/>
                      <a:pt x="3824" y="4325"/>
                      <a:pt x="3850" y="4299"/>
                    </a:cubicBezTo>
                    <a:cubicBezTo>
                      <a:pt x="3928" y="4220"/>
                      <a:pt x="4007" y="4168"/>
                      <a:pt x="4059" y="4115"/>
                    </a:cubicBezTo>
                    <a:cubicBezTo>
                      <a:pt x="4164" y="4037"/>
                      <a:pt x="4347" y="3827"/>
                      <a:pt x="4531" y="3513"/>
                    </a:cubicBezTo>
                    <a:cubicBezTo>
                      <a:pt x="4557" y="3461"/>
                      <a:pt x="4583" y="3408"/>
                      <a:pt x="4609" y="3356"/>
                    </a:cubicBezTo>
                    <a:cubicBezTo>
                      <a:pt x="4609" y="3356"/>
                      <a:pt x="4635" y="3330"/>
                      <a:pt x="4635" y="3304"/>
                    </a:cubicBezTo>
                    <a:cubicBezTo>
                      <a:pt x="4793" y="2937"/>
                      <a:pt x="4845" y="2570"/>
                      <a:pt x="4819" y="2309"/>
                    </a:cubicBezTo>
                    <a:cubicBezTo>
                      <a:pt x="4819" y="2256"/>
                      <a:pt x="4819" y="2204"/>
                      <a:pt x="4819" y="2151"/>
                    </a:cubicBezTo>
                    <a:cubicBezTo>
                      <a:pt x="4819" y="2021"/>
                      <a:pt x="4793" y="1916"/>
                      <a:pt x="4793" y="1863"/>
                    </a:cubicBezTo>
                    <a:cubicBezTo>
                      <a:pt x="4766" y="1732"/>
                      <a:pt x="4688" y="1392"/>
                      <a:pt x="4505" y="1052"/>
                    </a:cubicBezTo>
                    <a:cubicBezTo>
                      <a:pt x="4478" y="999"/>
                      <a:pt x="4452" y="947"/>
                      <a:pt x="4426" y="895"/>
                    </a:cubicBezTo>
                    <a:cubicBezTo>
                      <a:pt x="4295" y="685"/>
                      <a:pt x="4086" y="449"/>
                      <a:pt x="3824" y="266"/>
                    </a:cubicBezTo>
                    <a:cubicBezTo>
                      <a:pt x="3719" y="214"/>
                      <a:pt x="3640" y="161"/>
                      <a:pt x="3536" y="135"/>
                    </a:cubicBezTo>
                    <a:cubicBezTo>
                      <a:pt x="3510" y="109"/>
                      <a:pt x="3457" y="109"/>
                      <a:pt x="3405" y="83"/>
                    </a:cubicBezTo>
                    <a:cubicBezTo>
                      <a:pt x="3208" y="27"/>
                      <a:pt x="3012" y="1"/>
                      <a:pt x="2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606000" y="3192975"/>
                <a:ext cx="58950" cy="167600"/>
              </a:xfrm>
              <a:custGeom>
                <a:avLst/>
                <a:gdLst/>
                <a:ahLst/>
                <a:cxnLst/>
                <a:rect l="l" t="t" r="r" b="b"/>
                <a:pathLst>
                  <a:path w="2358" h="6704" extrusionOk="0">
                    <a:moveTo>
                      <a:pt x="2148" y="0"/>
                    </a:moveTo>
                    <a:cubicBezTo>
                      <a:pt x="1624" y="865"/>
                      <a:pt x="1153" y="1807"/>
                      <a:pt x="812" y="2750"/>
                    </a:cubicBezTo>
                    <a:cubicBezTo>
                      <a:pt x="367" y="4007"/>
                      <a:pt x="105" y="5290"/>
                      <a:pt x="1" y="6599"/>
                    </a:cubicBezTo>
                    <a:lnTo>
                      <a:pt x="1" y="6625"/>
                    </a:lnTo>
                    <a:cubicBezTo>
                      <a:pt x="53" y="6651"/>
                      <a:pt x="105" y="6651"/>
                      <a:pt x="158" y="6677"/>
                    </a:cubicBezTo>
                    <a:lnTo>
                      <a:pt x="210" y="6704"/>
                    </a:lnTo>
                    <a:lnTo>
                      <a:pt x="210" y="6651"/>
                    </a:lnTo>
                    <a:cubicBezTo>
                      <a:pt x="289" y="5342"/>
                      <a:pt x="577" y="4059"/>
                      <a:pt x="1022" y="2828"/>
                    </a:cubicBezTo>
                    <a:cubicBezTo>
                      <a:pt x="1362" y="1912"/>
                      <a:pt x="1807" y="943"/>
                      <a:pt x="2357" y="79"/>
                    </a:cubicBezTo>
                    <a:lnTo>
                      <a:pt x="2357" y="53"/>
                    </a:lnTo>
                    <a:lnTo>
                      <a:pt x="2331" y="53"/>
                    </a:lnTo>
                    <a:cubicBezTo>
                      <a:pt x="2279" y="27"/>
                      <a:pt x="2226" y="27"/>
                      <a:pt x="2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537275" y="3198875"/>
                <a:ext cx="43225" cy="159750"/>
              </a:xfrm>
              <a:custGeom>
                <a:avLst/>
                <a:gdLst/>
                <a:ahLst/>
                <a:cxnLst/>
                <a:rect l="l" t="t" r="r" b="b"/>
                <a:pathLst>
                  <a:path w="1729" h="6390" extrusionOk="0">
                    <a:moveTo>
                      <a:pt x="210" y="0"/>
                    </a:moveTo>
                    <a:cubicBezTo>
                      <a:pt x="210" y="0"/>
                      <a:pt x="210" y="0"/>
                      <a:pt x="184" y="26"/>
                    </a:cubicBezTo>
                    <a:cubicBezTo>
                      <a:pt x="131" y="26"/>
                      <a:pt x="79" y="52"/>
                      <a:pt x="26" y="52"/>
                    </a:cubicBezTo>
                    <a:cubicBezTo>
                      <a:pt x="26" y="79"/>
                      <a:pt x="26" y="79"/>
                      <a:pt x="0" y="79"/>
                    </a:cubicBezTo>
                    <a:cubicBezTo>
                      <a:pt x="26" y="864"/>
                      <a:pt x="79" y="1676"/>
                      <a:pt x="236" y="2488"/>
                    </a:cubicBezTo>
                    <a:cubicBezTo>
                      <a:pt x="472" y="3849"/>
                      <a:pt x="917" y="5158"/>
                      <a:pt x="1519" y="6389"/>
                    </a:cubicBezTo>
                    <a:lnTo>
                      <a:pt x="1545" y="6389"/>
                    </a:lnTo>
                    <a:cubicBezTo>
                      <a:pt x="1598" y="6389"/>
                      <a:pt x="1650" y="6363"/>
                      <a:pt x="1702" y="6363"/>
                    </a:cubicBezTo>
                    <a:lnTo>
                      <a:pt x="1728" y="6337"/>
                    </a:lnTo>
                    <a:lnTo>
                      <a:pt x="1728" y="6311"/>
                    </a:lnTo>
                    <a:cubicBezTo>
                      <a:pt x="1100" y="5106"/>
                      <a:pt x="681" y="3797"/>
                      <a:pt x="445" y="2461"/>
                    </a:cubicBezTo>
                    <a:cubicBezTo>
                      <a:pt x="288" y="1650"/>
                      <a:pt x="210" y="838"/>
                      <a:pt x="210" y="26"/>
                    </a:cubicBezTo>
                    <a:lnTo>
                      <a:pt x="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438425" y="3254500"/>
                <a:ext cx="115225" cy="117200"/>
              </a:xfrm>
              <a:custGeom>
                <a:avLst/>
                <a:gdLst/>
                <a:ahLst/>
                <a:cxnLst/>
                <a:rect l="l" t="t" r="r" b="b"/>
                <a:pathLst>
                  <a:path w="4609" h="4688" extrusionOk="0">
                    <a:moveTo>
                      <a:pt x="131" y="1"/>
                    </a:moveTo>
                    <a:cubicBezTo>
                      <a:pt x="105" y="53"/>
                      <a:pt x="53" y="79"/>
                      <a:pt x="27" y="105"/>
                    </a:cubicBezTo>
                    <a:cubicBezTo>
                      <a:pt x="27" y="132"/>
                      <a:pt x="0" y="132"/>
                      <a:pt x="0" y="132"/>
                    </a:cubicBezTo>
                    <a:cubicBezTo>
                      <a:pt x="393" y="760"/>
                      <a:pt x="812" y="1362"/>
                      <a:pt x="1283" y="1912"/>
                    </a:cubicBezTo>
                    <a:cubicBezTo>
                      <a:pt x="2174" y="2986"/>
                      <a:pt x="3221" y="3902"/>
                      <a:pt x="4399" y="4688"/>
                    </a:cubicBezTo>
                    <a:lnTo>
                      <a:pt x="4426" y="4688"/>
                    </a:lnTo>
                    <a:cubicBezTo>
                      <a:pt x="4452" y="4662"/>
                      <a:pt x="4478" y="4662"/>
                      <a:pt x="4504" y="4635"/>
                    </a:cubicBezTo>
                    <a:lnTo>
                      <a:pt x="4530" y="4609"/>
                    </a:lnTo>
                    <a:cubicBezTo>
                      <a:pt x="4530" y="4609"/>
                      <a:pt x="4556" y="4583"/>
                      <a:pt x="4556" y="4583"/>
                    </a:cubicBezTo>
                    <a:lnTo>
                      <a:pt x="4609" y="4557"/>
                    </a:lnTo>
                    <a:lnTo>
                      <a:pt x="4583" y="4557"/>
                    </a:lnTo>
                    <a:lnTo>
                      <a:pt x="4556" y="4531"/>
                    </a:lnTo>
                    <a:cubicBezTo>
                      <a:pt x="3378" y="3771"/>
                      <a:pt x="2331" y="2829"/>
                      <a:pt x="1441" y="1781"/>
                    </a:cubicBezTo>
                    <a:cubicBezTo>
                      <a:pt x="969" y="1205"/>
                      <a:pt x="550" y="629"/>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376225" y="3345500"/>
                <a:ext cx="157150" cy="49775"/>
              </a:xfrm>
              <a:custGeom>
                <a:avLst/>
                <a:gdLst/>
                <a:ahLst/>
                <a:cxnLst/>
                <a:rect l="l" t="t" r="r" b="b"/>
                <a:pathLst>
                  <a:path w="6286" h="1991" extrusionOk="0">
                    <a:moveTo>
                      <a:pt x="79" y="0"/>
                    </a:moveTo>
                    <a:cubicBezTo>
                      <a:pt x="79" y="27"/>
                      <a:pt x="79" y="27"/>
                      <a:pt x="79" y="27"/>
                    </a:cubicBezTo>
                    <a:cubicBezTo>
                      <a:pt x="53" y="79"/>
                      <a:pt x="27" y="131"/>
                      <a:pt x="27" y="184"/>
                    </a:cubicBezTo>
                    <a:cubicBezTo>
                      <a:pt x="1" y="184"/>
                      <a:pt x="1" y="210"/>
                      <a:pt x="1" y="210"/>
                    </a:cubicBezTo>
                    <a:cubicBezTo>
                      <a:pt x="682" y="576"/>
                      <a:pt x="1362" y="891"/>
                      <a:pt x="2069" y="1152"/>
                    </a:cubicBezTo>
                    <a:cubicBezTo>
                      <a:pt x="2253" y="1205"/>
                      <a:pt x="2462" y="1283"/>
                      <a:pt x="2646" y="1336"/>
                    </a:cubicBezTo>
                    <a:cubicBezTo>
                      <a:pt x="3798" y="1702"/>
                      <a:pt x="4976" y="1912"/>
                      <a:pt x="6154" y="1990"/>
                    </a:cubicBezTo>
                    <a:lnTo>
                      <a:pt x="6180" y="1990"/>
                    </a:lnTo>
                    <a:lnTo>
                      <a:pt x="6180" y="1964"/>
                    </a:lnTo>
                    <a:cubicBezTo>
                      <a:pt x="6207" y="1912"/>
                      <a:pt x="6233" y="1886"/>
                      <a:pt x="6259" y="1833"/>
                    </a:cubicBezTo>
                    <a:lnTo>
                      <a:pt x="6285" y="1781"/>
                    </a:lnTo>
                    <a:lnTo>
                      <a:pt x="6233" y="1781"/>
                    </a:lnTo>
                    <a:cubicBezTo>
                      <a:pt x="5028" y="1702"/>
                      <a:pt x="3850" y="1493"/>
                      <a:pt x="2698" y="1126"/>
                    </a:cubicBezTo>
                    <a:cubicBezTo>
                      <a:pt x="2515" y="1074"/>
                      <a:pt x="2331" y="1022"/>
                      <a:pt x="2148" y="943"/>
                    </a:cubicBezTo>
                    <a:cubicBezTo>
                      <a:pt x="1441" y="681"/>
                      <a:pt x="760" y="367"/>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353975" y="3420125"/>
                <a:ext cx="169575" cy="42700"/>
              </a:xfrm>
              <a:custGeom>
                <a:avLst/>
                <a:gdLst/>
                <a:ahLst/>
                <a:cxnLst/>
                <a:rect l="l" t="t" r="r" b="b"/>
                <a:pathLst>
                  <a:path w="6783" h="1708" extrusionOk="0">
                    <a:moveTo>
                      <a:pt x="6782" y="0"/>
                    </a:moveTo>
                    <a:lnTo>
                      <a:pt x="6730" y="27"/>
                    </a:lnTo>
                    <a:cubicBezTo>
                      <a:pt x="5526" y="629"/>
                      <a:pt x="4216" y="1048"/>
                      <a:pt x="2907" y="1283"/>
                    </a:cubicBezTo>
                    <a:cubicBezTo>
                      <a:pt x="2092" y="1438"/>
                      <a:pt x="1276" y="1499"/>
                      <a:pt x="461" y="1499"/>
                    </a:cubicBezTo>
                    <a:cubicBezTo>
                      <a:pt x="307" y="1499"/>
                      <a:pt x="154" y="1497"/>
                      <a:pt x="1" y="1493"/>
                    </a:cubicBezTo>
                    <a:lnTo>
                      <a:pt x="1" y="1519"/>
                    </a:lnTo>
                    <a:lnTo>
                      <a:pt x="1" y="1676"/>
                    </a:lnTo>
                    <a:lnTo>
                      <a:pt x="1" y="1702"/>
                    </a:lnTo>
                    <a:cubicBezTo>
                      <a:pt x="127" y="1706"/>
                      <a:pt x="253" y="1707"/>
                      <a:pt x="379" y="1707"/>
                    </a:cubicBezTo>
                    <a:cubicBezTo>
                      <a:pt x="1242" y="1707"/>
                      <a:pt x="2088" y="1630"/>
                      <a:pt x="2933" y="1493"/>
                    </a:cubicBezTo>
                    <a:cubicBezTo>
                      <a:pt x="4243" y="1257"/>
                      <a:pt x="5526" y="838"/>
                      <a:pt x="6730" y="262"/>
                    </a:cubicBezTo>
                    <a:lnTo>
                      <a:pt x="6756" y="262"/>
                    </a:lnTo>
                    <a:lnTo>
                      <a:pt x="6756" y="210"/>
                    </a:lnTo>
                    <a:cubicBezTo>
                      <a:pt x="6756" y="157"/>
                      <a:pt x="6756" y="105"/>
                      <a:pt x="6756" y="53"/>
                    </a:cubicBezTo>
                    <a:lnTo>
                      <a:pt x="6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395225" y="3454150"/>
                <a:ext cx="138150" cy="122450"/>
              </a:xfrm>
              <a:custGeom>
                <a:avLst/>
                <a:gdLst/>
                <a:ahLst/>
                <a:cxnLst/>
                <a:rect l="l" t="t" r="r" b="b"/>
                <a:pathLst>
                  <a:path w="5526" h="4898" extrusionOk="0">
                    <a:moveTo>
                      <a:pt x="5394" y="1"/>
                    </a:moveTo>
                    <a:lnTo>
                      <a:pt x="5368" y="27"/>
                    </a:lnTo>
                    <a:cubicBezTo>
                      <a:pt x="4635" y="1101"/>
                      <a:pt x="3771" y="2043"/>
                      <a:pt x="2776" y="2881"/>
                    </a:cubicBezTo>
                    <a:cubicBezTo>
                      <a:pt x="2069" y="3483"/>
                      <a:pt x="995" y="4190"/>
                      <a:pt x="0" y="4740"/>
                    </a:cubicBezTo>
                    <a:cubicBezTo>
                      <a:pt x="53" y="4793"/>
                      <a:pt x="79" y="4819"/>
                      <a:pt x="105" y="4871"/>
                    </a:cubicBezTo>
                    <a:cubicBezTo>
                      <a:pt x="131" y="4871"/>
                      <a:pt x="131" y="4871"/>
                      <a:pt x="131" y="4897"/>
                    </a:cubicBezTo>
                    <a:cubicBezTo>
                      <a:pt x="1126" y="4348"/>
                      <a:pt x="2226" y="3641"/>
                      <a:pt x="2933" y="3038"/>
                    </a:cubicBezTo>
                    <a:cubicBezTo>
                      <a:pt x="3902" y="2200"/>
                      <a:pt x="4792" y="1258"/>
                      <a:pt x="5525" y="184"/>
                    </a:cubicBezTo>
                    <a:lnTo>
                      <a:pt x="5525" y="158"/>
                    </a:lnTo>
                    <a:cubicBezTo>
                      <a:pt x="5473" y="106"/>
                      <a:pt x="5447" y="53"/>
                      <a:pt x="5420" y="27"/>
                    </a:cubicBezTo>
                    <a:lnTo>
                      <a:pt x="5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501275" y="3473800"/>
                <a:ext cx="59575" cy="167600"/>
              </a:xfrm>
              <a:custGeom>
                <a:avLst/>
                <a:gdLst/>
                <a:ahLst/>
                <a:cxnLst/>
                <a:rect l="l" t="t" r="r" b="b"/>
                <a:pathLst>
                  <a:path w="2383" h="6704" extrusionOk="0">
                    <a:moveTo>
                      <a:pt x="2173" y="0"/>
                    </a:moveTo>
                    <a:lnTo>
                      <a:pt x="2173" y="53"/>
                    </a:lnTo>
                    <a:cubicBezTo>
                      <a:pt x="2069" y="1362"/>
                      <a:pt x="1807" y="2645"/>
                      <a:pt x="1362" y="3876"/>
                    </a:cubicBezTo>
                    <a:cubicBezTo>
                      <a:pt x="1021" y="4792"/>
                      <a:pt x="550" y="5761"/>
                      <a:pt x="0" y="6625"/>
                    </a:cubicBezTo>
                    <a:lnTo>
                      <a:pt x="0" y="6651"/>
                    </a:lnTo>
                    <a:lnTo>
                      <a:pt x="210" y="6704"/>
                    </a:lnTo>
                    <a:cubicBezTo>
                      <a:pt x="759" y="5840"/>
                      <a:pt x="1205" y="4923"/>
                      <a:pt x="1545" y="3954"/>
                    </a:cubicBezTo>
                    <a:lnTo>
                      <a:pt x="1545" y="3928"/>
                    </a:lnTo>
                    <a:cubicBezTo>
                      <a:pt x="1990" y="2697"/>
                      <a:pt x="2278" y="1414"/>
                      <a:pt x="2383" y="105"/>
                    </a:cubicBezTo>
                    <a:lnTo>
                      <a:pt x="2383" y="79"/>
                    </a:lnTo>
                    <a:lnTo>
                      <a:pt x="2357" y="79"/>
                    </a:lnTo>
                    <a:cubicBezTo>
                      <a:pt x="2304" y="53"/>
                      <a:pt x="2252" y="53"/>
                      <a:pt x="2200" y="27"/>
                    </a:cubicBezTo>
                    <a:lnTo>
                      <a:pt x="2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586375" y="3476425"/>
                <a:ext cx="43225" cy="163025"/>
              </a:xfrm>
              <a:custGeom>
                <a:avLst/>
                <a:gdLst/>
                <a:ahLst/>
                <a:cxnLst/>
                <a:rect l="l" t="t" r="r" b="b"/>
                <a:pathLst>
                  <a:path w="1729" h="6521" extrusionOk="0">
                    <a:moveTo>
                      <a:pt x="210" y="0"/>
                    </a:moveTo>
                    <a:cubicBezTo>
                      <a:pt x="157" y="26"/>
                      <a:pt x="105" y="26"/>
                      <a:pt x="52" y="53"/>
                    </a:cubicBezTo>
                    <a:lnTo>
                      <a:pt x="0" y="53"/>
                    </a:lnTo>
                    <a:lnTo>
                      <a:pt x="26" y="79"/>
                    </a:lnTo>
                    <a:cubicBezTo>
                      <a:pt x="629" y="1283"/>
                      <a:pt x="1047" y="2566"/>
                      <a:pt x="1283" y="3902"/>
                    </a:cubicBezTo>
                    <a:cubicBezTo>
                      <a:pt x="1440" y="4766"/>
                      <a:pt x="1519" y="5630"/>
                      <a:pt x="1519" y="6494"/>
                    </a:cubicBezTo>
                    <a:lnTo>
                      <a:pt x="1519" y="6520"/>
                    </a:lnTo>
                    <a:cubicBezTo>
                      <a:pt x="1519" y="6520"/>
                      <a:pt x="1519" y="6494"/>
                      <a:pt x="1545" y="6494"/>
                    </a:cubicBezTo>
                    <a:cubicBezTo>
                      <a:pt x="1597" y="6494"/>
                      <a:pt x="1624" y="6468"/>
                      <a:pt x="1676" y="6442"/>
                    </a:cubicBezTo>
                    <a:lnTo>
                      <a:pt x="1728" y="6442"/>
                    </a:lnTo>
                    <a:cubicBezTo>
                      <a:pt x="1728" y="5577"/>
                      <a:pt x="1650" y="4713"/>
                      <a:pt x="1493" y="3875"/>
                    </a:cubicBezTo>
                    <a:cubicBezTo>
                      <a:pt x="1257" y="2540"/>
                      <a:pt x="838" y="1231"/>
                      <a:pt x="236" y="26"/>
                    </a:cubicBezTo>
                    <a:lnTo>
                      <a:pt x="2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613200" y="3462675"/>
                <a:ext cx="114575" cy="117200"/>
              </a:xfrm>
              <a:custGeom>
                <a:avLst/>
                <a:gdLst/>
                <a:ahLst/>
                <a:cxnLst/>
                <a:rect l="l" t="t" r="r" b="b"/>
                <a:pathLst>
                  <a:path w="4583" h="4688" extrusionOk="0">
                    <a:moveTo>
                      <a:pt x="158" y="0"/>
                    </a:moveTo>
                    <a:cubicBezTo>
                      <a:pt x="132" y="53"/>
                      <a:pt x="79" y="79"/>
                      <a:pt x="27" y="105"/>
                    </a:cubicBezTo>
                    <a:lnTo>
                      <a:pt x="1" y="131"/>
                    </a:lnTo>
                    <a:lnTo>
                      <a:pt x="27" y="157"/>
                    </a:lnTo>
                    <a:cubicBezTo>
                      <a:pt x="1205" y="917"/>
                      <a:pt x="2252" y="1859"/>
                      <a:pt x="3169" y="2907"/>
                    </a:cubicBezTo>
                    <a:cubicBezTo>
                      <a:pt x="3614" y="3457"/>
                      <a:pt x="4033" y="4059"/>
                      <a:pt x="4426" y="4687"/>
                    </a:cubicBezTo>
                    <a:cubicBezTo>
                      <a:pt x="4426" y="4661"/>
                      <a:pt x="4452" y="4661"/>
                      <a:pt x="4452" y="4661"/>
                    </a:cubicBezTo>
                    <a:cubicBezTo>
                      <a:pt x="4504" y="4635"/>
                      <a:pt x="4531" y="4583"/>
                      <a:pt x="4557" y="4556"/>
                    </a:cubicBezTo>
                    <a:cubicBezTo>
                      <a:pt x="4583" y="4556"/>
                      <a:pt x="4583" y="4530"/>
                      <a:pt x="4583" y="4530"/>
                    </a:cubicBezTo>
                    <a:cubicBezTo>
                      <a:pt x="4190" y="3928"/>
                      <a:pt x="3771" y="3326"/>
                      <a:pt x="3300" y="2776"/>
                    </a:cubicBezTo>
                    <a:cubicBezTo>
                      <a:pt x="2410" y="1729"/>
                      <a:pt x="1362" y="786"/>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633500" y="3439100"/>
                <a:ext cx="157125" cy="49775"/>
              </a:xfrm>
              <a:custGeom>
                <a:avLst/>
                <a:gdLst/>
                <a:ahLst/>
                <a:cxnLst/>
                <a:rect l="l" t="t" r="r" b="b"/>
                <a:pathLst>
                  <a:path w="6285" h="1991" extrusionOk="0">
                    <a:moveTo>
                      <a:pt x="105" y="1"/>
                    </a:moveTo>
                    <a:lnTo>
                      <a:pt x="105" y="27"/>
                    </a:lnTo>
                    <a:cubicBezTo>
                      <a:pt x="79" y="79"/>
                      <a:pt x="53" y="132"/>
                      <a:pt x="27" y="158"/>
                    </a:cubicBezTo>
                    <a:lnTo>
                      <a:pt x="0" y="210"/>
                    </a:lnTo>
                    <a:lnTo>
                      <a:pt x="53" y="210"/>
                    </a:lnTo>
                    <a:cubicBezTo>
                      <a:pt x="1257" y="289"/>
                      <a:pt x="2436" y="498"/>
                      <a:pt x="3561" y="865"/>
                    </a:cubicBezTo>
                    <a:cubicBezTo>
                      <a:pt x="3771" y="917"/>
                      <a:pt x="3954" y="970"/>
                      <a:pt x="4137" y="1048"/>
                    </a:cubicBezTo>
                    <a:cubicBezTo>
                      <a:pt x="4844" y="1310"/>
                      <a:pt x="5551" y="1624"/>
                      <a:pt x="6206" y="1991"/>
                    </a:cubicBezTo>
                    <a:cubicBezTo>
                      <a:pt x="6206" y="1991"/>
                      <a:pt x="6232" y="1965"/>
                      <a:pt x="6232" y="1965"/>
                    </a:cubicBezTo>
                    <a:cubicBezTo>
                      <a:pt x="6232" y="1912"/>
                      <a:pt x="6258" y="1860"/>
                      <a:pt x="6285" y="1834"/>
                    </a:cubicBezTo>
                    <a:lnTo>
                      <a:pt x="6285" y="1807"/>
                    </a:lnTo>
                    <a:lnTo>
                      <a:pt x="6285" y="1781"/>
                    </a:lnTo>
                    <a:cubicBezTo>
                      <a:pt x="5630" y="1415"/>
                      <a:pt x="4923" y="1100"/>
                      <a:pt x="4216" y="839"/>
                    </a:cubicBezTo>
                    <a:cubicBezTo>
                      <a:pt x="4007" y="786"/>
                      <a:pt x="3823" y="708"/>
                      <a:pt x="3640" y="655"/>
                    </a:cubicBezTo>
                    <a:cubicBezTo>
                      <a:pt x="2488" y="289"/>
                      <a:pt x="1336" y="79"/>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641350" y="3371675"/>
                <a:ext cx="160400" cy="43225"/>
              </a:xfrm>
              <a:custGeom>
                <a:avLst/>
                <a:gdLst/>
                <a:ahLst/>
                <a:cxnLst/>
                <a:rect l="l" t="t" r="r" b="b"/>
                <a:pathLst>
                  <a:path w="6416" h="1729" extrusionOk="0">
                    <a:moveTo>
                      <a:pt x="6363" y="1"/>
                    </a:moveTo>
                    <a:cubicBezTo>
                      <a:pt x="5552" y="1"/>
                      <a:pt x="4714" y="79"/>
                      <a:pt x="3928" y="210"/>
                    </a:cubicBezTo>
                    <a:cubicBezTo>
                      <a:pt x="2567" y="472"/>
                      <a:pt x="1257" y="891"/>
                      <a:pt x="27" y="1493"/>
                    </a:cubicBezTo>
                    <a:lnTo>
                      <a:pt x="1" y="1519"/>
                    </a:lnTo>
                    <a:cubicBezTo>
                      <a:pt x="1" y="1572"/>
                      <a:pt x="1" y="1624"/>
                      <a:pt x="1" y="1703"/>
                    </a:cubicBezTo>
                    <a:lnTo>
                      <a:pt x="1" y="1729"/>
                    </a:lnTo>
                    <a:lnTo>
                      <a:pt x="53" y="1729"/>
                    </a:lnTo>
                    <a:cubicBezTo>
                      <a:pt x="1284" y="1100"/>
                      <a:pt x="2593" y="655"/>
                      <a:pt x="3954" y="420"/>
                    </a:cubicBezTo>
                    <a:cubicBezTo>
                      <a:pt x="4766" y="289"/>
                      <a:pt x="5604" y="210"/>
                      <a:pt x="6416" y="210"/>
                    </a:cubicBezTo>
                    <a:lnTo>
                      <a:pt x="6390" y="210"/>
                    </a:lnTo>
                    <a:lnTo>
                      <a:pt x="6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631525" y="3262350"/>
                <a:ext cx="130950" cy="121150"/>
              </a:xfrm>
              <a:custGeom>
                <a:avLst/>
                <a:gdLst/>
                <a:ahLst/>
                <a:cxnLst/>
                <a:rect l="l" t="t" r="r" b="b"/>
                <a:pathLst>
                  <a:path w="5238" h="4846" extrusionOk="0">
                    <a:moveTo>
                      <a:pt x="5133" y="1"/>
                    </a:moveTo>
                    <a:cubicBezTo>
                      <a:pt x="4269" y="472"/>
                      <a:pt x="3431" y="1048"/>
                      <a:pt x="2672" y="1677"/>
                    </a:cubicBezTo>
                    <a:cubicBezTo>
                      <a:pt x="1650" y="2541"/>
                      <a:pt x="760" y="3536"/>
                      <a:pt x="1" y="4636"/>
                    </a:cubicBezTo>
                    <a:lnTo>
                      <a:pt x="1" y="4662"/>
                    </a:lnTo>
                    <a:cubicBezTo>
                      <a:pt x="27" y="4714"/>
                      <a:pt x="79" y="4767"/>
                      <a:pt x="106" y="4819"/>
                    </a:cubicBezTo>
                    <a:lnTo>
                      <a:pt x="106" y="4845"/>
                    </a:lnTo>
                    <a:lnTo>
                      <a:pt x="132" y="4819"/>
                    </a:lnTo>
                    <a:cubicBezTo>
                      <a:pt x="891" y="3693"/>
                      <a:pt x="1781" y="2698"/>
                      <a:pt x="2803" y="1834"/>
                    </a:cubicBezTo>
                    <a:cubicBezTo>
                      <a:pt x="3562" y="1205"/>
                      <a:pt x="4374" y="656"/>
                      <a:pt x="5238" y="184"/>
                    </a:cubicBezTo>
                    <a:cubicBezTo>
                      <a:pt x="5238" y="184"/>
                      <a:pt x="5238" y="158"/>
                      <a:pt x="5238" y="158"/>
                    </a:cubicBezTo>
                    <a:cubicBezTo>
                      <a:pt x="5211" y="106"/>
                      <a:pt x="5185" y="80"/>
                      <a:pt x="5133" y="27"/>
                    </a:cubicBezTo>
                    <a:cubicBezTo>
                      <a:pt x="5133" y="27"/>
                      <a:pt x="5133" y="1"/>
                      <a:pt x="5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3" name="Google Shape;633;p11"/>
          <p:cNvSpPr/>
          <p:nvPr/>
        </p:nvSpPr>
        <p:spPr>
          <a:xfrm flipH="1">
            <a:off x="2501838" y="4817138"/>
            <a:ext cx="1383225" cy="328725"/>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1"/>
          <p:cNvGrpSpPr/>
          <p:nvPr/>
        </p:nvGrpSpPr>
        <p:grpSpPr>
          <a:xfrm>
            <a:off x="-330112" y="4537013"/>
            <a:ext cx="2032575" cy="608850"/>
            <a:chOff x="238125" y="4189250"/>
            <a:chExt cx="2032575" cy="608850"/>
          </a:xfrm>
        </p:grpSpPr>
        <p:sp>
          <p:nvSpPr>
            <p:cNvPr id="635" name="Google Shape;635;p11"/>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11"/>
          <p:cNvSpPr/>
          <p:nvPr/>
        </p:nvSpPr>
        <p:spPr>
          <a:xfrm>
            <a:off x="1090775" y="4665888"/>
            <a:ext cx="2022750" cy="47997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7232688" y="4614150"/>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11"/>
          <p:cNvGrpSpPr/>
          <p:nvPr/>
        </p:nvGrpSpPr>
        <p:grpSpPr>
          <a:xfrm>
            <a:off x="6195263" y="4537025"/>
            <a:ext cx="2032575" cy="608825"/>
            <a:chOff x="3846325" y="4177475"/>
            <a:chExt cx="2032575" cy="608825"/>
          </a:xfrm>
        </p:grpSpPr>
        <p:sp>
          <p:nvSpPr>
            <p:cNvPr id="647" name="Google Shape;647;p11"/>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8">
    <p:spTree>
      <p:nvGrpSpPr>
        <p:cNvPr id="1" name="Shape 657"/>
        <p:cNvGrpSpPr/>
        <p:nvPr/>
      </p:nvGrpSpPr>
      <p:grpSpPr>
        <a:xfrm>
          <a:off x="0" y="0"/>
          <a:ext cx="0" cy="0"/>
          <a:chOff x="0" y="0"/>
          <a:chExt cx="0" cy="0"/>
        </a:xfrm>
      </p:grpSpPr>
      <p:sp>
        <p:nvSpPr>
          <p:cNvPr id="658" name="Google Shape;658;p13"/>
          <p:cNvSpPr txBox="1">
            <a:spLocks noGrp="1"/>
          </p:cNvSpPr>
          <p:nvPr>
            <p:ph type="title" hasCustomPrompt="1"/>
          </p:nvPr>
        </p:nvSpPr>
        <p:spPr>
          <a:xfrm>
            <a:off x="1478728" y="1540231"/>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59" name="Google Shape;659;p13"/>
          <p:cNvSpPr txBox="1">
            <a:spLocks noGrp="1"/>
          </p:cNvSpPr>
          <p:nvPr>
            <p:ph type="subTitle" idx="1"/>
          </p:nvPr>
        </p:nvSpPr>
        <p:spPr>
          <a:xfrm>
            <a:off x="827200" y="2316405"/>
            <a:ext cx="2258100" cy="80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660" name="Google Shape;660;p13"/>
          <p:cNvSpPr txBox="1">
            <a:spLocks noGrp="1"/>
          </p:cNvSpPr>
          <p:nvPr>
            <p:ph type="subTitle" idx="2"/>
          </p:nvPr>
        </p:nvSpPr>
        <p:spPr>
          <a:xfrm>
            <a:off x="827202" y="3016973"/>
            <a:ext cx="22581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61" name="Google Shape;661;p13"/>
          <p:cNvSpPr txBox="1">
            <a:spLocks noGrp="1"/>
          </p:cNvSpPr>
          <p:nvPr>
            <p:ph type="title" idx="3" hasCustomPrompt="1"/>
          </p:nvPr>
        </p:nvSpPr>
        <p:spPr>
          <a:xfrm>
            <a:off x="4129046" y="2476313"/>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62" name="Google Shape;662;p13"/>
          <p:cNvSpPr txBox="1">
            <a:spLocks noGrp="1"/>
          </p:cNvSpPr>
          <p:nvPr>
            <p:ph type="subTitle" idx="4"/>
          </p:nvPr>
        </p:nvSpPr>
        <p:spPr>
          <a:xfrm>
            <a:off x="3442950" y="3252487"/>
            <a:ext cx="2258100" cy="804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663" name="Google Shape;663;p13"/>
          <p:cNvSpPr txBox="1">
            <a:spLocks noGrp="1"/>
          </p:cNvSpPr>
          <p:nvPr>
            <p:ph type="subTitle" idx="5"/>
          </p:nvPr>
        </p:nvSpPr>
        <p:spPr>
          <a:xfrm>
            <a:off x="3442951" y="3953055"/>
            <a:ext cx="22581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64" name="Google Shape;664;p13"/>
          <p:cNvSpPr txBox="1">
            <a:spLocks noGrp="1"/>
          </p:cNvSpPr>
          <p:nvPr>
            <p:ph type="title" idx="6" hasCustomPrompt="1"/>
          </p:nvPr>
        </p:nvSpPr>
        <p:spPr>
          <a:xfrm>
            <a:off x="6779372" y="1540231"/>
            <a:ext cx="8859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65" name="Google Shape;665;p13"/>
          <p:cNvSpPr txBox="1">
            <a:spLocks noGrp="1"/>
          </p:cNvSpPr>
          <p:nvPr>
            <p:ph type="subTitle" idx="7"/>
          </p:nvPr>
        </p:nvSpPr>
        <p:spPr>
          <a:xfrm>
            <a:off x="6058700" y="2316405"/>
            <a:ext cx="2258100" cy="80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666" name="Google Shape;666;p13"/>
          <p:cNvSpPr txBox="1">
            <a:spLocks noGrp="1"/>
          </p:cNvSpPr>
          <p:nvPr>
            <p:ph type="subTitle" idx="8"/>
          </p:nvPr>
        </p:nvSpPr>
        <p:spPr>
          <a:xfrm>
            <a:off x="6058698" y="3016973"/>
            <a:ext cx="22581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67" name="Google Shape;667;p13"/>
          <p:cNvSpPr txBox="1">
            <a:spLocks noGrp="1"/>
          </p:cNvSpPr>
          <p:nvPr>
            <p:ph type="title" idx="9"/>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grpSp>
        <p:nvGrpSpPr>
          <p:cNvPr id="668" name="Google Shape;668;p13"/>
          <p:cNvGrpSpPr/>
          <p:nvPr/>
        </p:nvGrpSpPr>
        <p:grpSpPr>
          <a:xfrm>
            <a:off x="-217510" y="3865438"/>
            <a:ext cx="2786540" cy="1278051"/>
            <a:chOff x="-152400" y="3900063"/>
            <a:chExt cx="2786540" cy="1278051"/>
          </a:xfrm>
        </p:grpSpPr>
        <p:sp>
          <p:nvSpPr>
            <p:cNvPr id="669" name="Google Shape;669;p13"/>
            <p:cNvSpPr/>
            <p:nvPr/>
          </p:nvSpPr>
          <p:spPr>
            <a:xfrm>
              <a:off x="-152400" y="4516900"/>
              <a:ext cx="2786540" cy="661214"/>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81288" y="3900063"/>
              <a:ext cx="1373575" cy="1112525"/>
              <a:chOff x="746825" y="3392800"/>
              <a:chExt cx="1373575" cy="1112525"/>
            </a:xfrm>
          </p:grpSpPr>
          <p:sp>
            <p:nvSpPr>
              <p:cNvPr id="671" name="Google Shape;671;p13"/>
              <p:cNvSpPr/>
              <p:nvPr/>
            </p:nvSpPr>
            <p:spPr>
              <a:xfrm>
                <a:off x="746825" y="4283125"/>
                <a:ext cx="189700" cy="118075"/>
              </a:xfrm>
              <a:custGeom>
                <a:avLst/>
                <a:gdLst/>
                <a:ahLst/>
                <a:cxnLst/>
                <a:rect l="l" t="t" r="r" b="b"/>
                <a:pathLst>
                  <a:path w="7588" h="4723" extrusionOk="0">
                    <a:moveTo>
                      <a:pt x="1194" y="0"/>
                    </a:moveTo>
                    <a:lnTo>
                      <a:pt x="0" y="2945"/>
                    </a:lnTo>
                    <a:lnTo>
                      <a:pt x="6235" y="4722"/>
                    </a:lnTo>
                    <a:lnTo>
                      <a:pt x="7588" y="1778"/>
                    </a:lnTo>
                    <a:lnTo>
                      <a:pt x="1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478375" y="3586050"/>
                <a:ext cx="120725" cy="246100"/>
              </a:xfrm>
              <a:custGeom>
                <a:avLst/>
                <a:gdLst/>
                <a:ahLst/>
                <a:cxnLst/>
                <a:rect l="l" t="t" r="r" b="b"/>
                <a:pathLst>
                  <a:path w="4829" h="9844" fill="none" extrusionOk="0">
                    <a:moveTo>
                      <a:pt x="0" y="1"/>
                    </a:moveTo>
                    <a:cubicBezTo>
                      <a:pt x="1937" y="2388"/>
                      <a:pt x="3661" y="5811"/>
                      <a:pt x="4829" y="9843"/>
                    </a:cubicBezTo>
                  </a:path>
                </a:pathLst>
              </a:custGeom>
              <a:noFill/>
              <a:ln w="59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1392150" y="3511775"/>
                <a:ext cx="37825" cy="25225"/>
              </a:xfrm>
              <a:custGeom>
                <a:avLst/>
                <a:gdLst/>
                <a:ahLst/>
                <a:cxnLst/>
                <a:rect l="l" t="t" r="r" b="b"/>
                <a:pathLst>
                  <a:path w="1513" h="1009" fill="none" extrusionOk="0">
                    <a:moveTo>
                      <a:pt x="0" y="0"/>
                    </a:moveTo>
                    <a:cubicBezTo>
                      <a:pt x="505" y="266"/>
                      <a:pt x="1009" y="584"/>
                      <a:pt x="1513" y="1008"/>
                    </a:cubicBezTo>
                  </a:path>
                </a:pathLst>
              </a:custGeom>
              <a:noFill/>
              <a:ln w="59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828400" y="3891525"/>
                <a:ext cx="1292000" cy="555425"/>
              </a:xfrm>
              <a:custGeom>
                <a:avLst/>
                <a:gdLst/>
                <a:ahLst/>
                <a:cxnLst/>
                <a:rect l="l" t="t" r="r" b="b"/>
                <a:pathLst>
                  <a:path w="51680" h="22217" extrusionOk="0">
                    <a:moveTo>
                      <a:pt x="35009" y="0"/>
                    </a:moveTo>
                    <a:cubicBezTo>
                      <a:pt x="33892" y="0"/>
                      <a:pt x="32760" y="108"/>
                      <a:pt x="31624" y="330"/>
                    </a:cubicBezTo>
                    <a:lnTo>
                      <a:pt x="14777" y="3646"/>
                    </a:lnTo>
                    <a:cubicBezTo>
                      <a:pt x="5943" y="5397"/>
                      <a:pt x="0" y="13462"/>
                      <a:pt x="690" y="22217"/>
                    </a:cubicBezTo>
                    <a:lnTo>
                      <a:pt x="51680" y="12189"/>
                    </a:lnTo>
                    <a:cubicBezTo>
                      <a:pt x="49346" y="4887"/>
                      <a:pt x="42544" y="0"/>
                      <a:pt x="35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022050" y="3392800"/>
                <a:ext cx="709050" cy="669475"/>
              </a:xfrm>
              <a:custGeom>
                <a:avLst/>
                <a:gdLst/>
                <a:ahLst/>
                <a:cxnLst/>
                <a:rect l="l" t="t" r="r" b="b"/>
                <a:pathLst>
                  <a:path w="28362" h="26779" extrusionOk="0">
                    <a:moveTo>
                      <a:pt x="12200" y="0"/>
                    </a:moveTo>
                    <a:cubicBezTo>
                      <a:pt x="11714" y="0"/>
                      <a:pt x="11229" y="47"/>
                      <a:pt x="10745" y="143"/>
                    </a:cubicBezTo>
                    <a:cubicBezTo>
                      <a:pt x="3556" y="1549"/>
                      <a:pt x="1" y="13275"/>
                      <a:pt x="2654" y="26779"/>
                    </a:cubicBezTo>
                    <a:lnTo>
                      <a:pt x="4617" y="26407"/>
                    </a:lnTo>
                    <a:cubicBezTo>
                      <a:pt x="2733" y="16963"/>
                      <a:pt x="4193" y="8049"/>
                      <a:pt x="7774" y="4123"/>
                    </a:cubicBezTo>
                    <a:lnTo>
                      <a:pt x="11886" y="24975"/>
                    </a:lnTo>
                    <a:lnTo>
                      <a:pt x="13823" y="24577"/>
                    </a:lnTo>
                    <a:lnTo>
                      <a:pt x="9525" y="2690"/>
                    </a:lnTo>
                    <a:cubicBezTo>
                      <a:pt x="10029" y="2398"/>
                      <a:pt x="10560" y="2213"/>
                      <a:pt x="11143" y="2080"/>
                    </a:cubicBezTo>
                    <a:cubicBezTo>
                      <a:pt x="11477" y="2015"/>
                      <a:pt x="11813" y="1984"/>
                      <a:pt x="12152" y="1984"/>
                    </a:cubicBezTo>
                    <a:cubicBezTo>
                      <a:pt x="17810" y="1984"/>
                      <a:pt x="24170" y="10772"/>
                      <a:pt x="26398" y="22110"/>
                    </a:cubicBezTo>
                    <a:lnTo>
                      <a:pt x="28361" y="21738"/>
                    </a:lnTo>
                    <a:cubicBezTo>
                      <a:pt x="25861" y="9114"/>
                      <a:pt x="18973" y="0"/>
                      <a:pt x="12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336425" y="3964100"/>
                <a:ext cx="367475" cy="261350"/>
              </a:xfrm>
              <a:custGeom>
                <a:avLst/>
                <a:gdLst/>
                <a:ahLst/>
                <a:cxnLst/>
                <a:rect l="l" t="t" r="r" b="b"/>
                <a:pathLst>
                  <a:path w="14699" h="10454" extrusionOk="0">
                    <a:moveTo>
                      <a:pt x="13664" y="0"/>
                    </a:moveTo>
                    <a:lnTo>
                      <a:pt x="1" y="2680"/>
                    </a:lnTo>
                    <a:cubicBezTo>
                      <a:pt x="1" y="2813"/>
                      <a:pt x="27" y="2945"/>
                      <a:pt x="54" y="3104"/>
                    </a:cubicBezTo>
                    <a:cubicBezTo>
                      <a:pt x="917" y="7396"/>
                      <a:pt x="4121" y="10453"/>
                      <a:pt x="7510" y="10453"/>
                    </a:cubicBezTo>
                    <a:cubicBezTo>
                      <a:pt x="7871" y="10453"/>
                      <a:pt x="8234" y="10418"/>
                      <a:pt x="8597" y="10347"/>
                    </a:cubicBezTo>
                    <a:cubicBezTo>
                      <a:pt x="12390" y="9604"/>
                      <a:pt x="14698" y="5147"/>
                      <a:pt x="13743" y="398"/>
                    </a:cubicBezTo>
                    <a:cubicBezTo>
                      <a:pt x="13717" y="266"/>
                      <a:pt x="13690" y="133"/>
                      <a:pt x="13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377550" y="4026450"/>
                <a:ext cx="78950" cy="49750"/>
              </a:xfrm>
              <a:custGeom>
                <a:avLst/>
                <a:gdLst/>
                <a:ahLst/>
                <a:cxnLst/>
                <a:rect l="l" t="t" r="r" b="b"/>
                <a:pathLst>
                  <a:path w="3158" h="1990" fill="none" extrusionOk="0">
                    <a:moveTo>
                      <a:pt x="1" y="637"/>
                    </a:moveTo>
                    <a:cubicBezTo>
                      <a:pt x="399" y="1459"/>
                      <a:pt x="1142" y="1990"/>
                      <a:pt x="1858" y="1831"/>
                    </a:cubicBezTo>
                    <a:cubicBezTo>
                      <a:pt x="2601" y="1698"/>
                      <a:pt x="3078" y="955"/>
                      <a:pt x="3158" y="0"/>
                    </a:cubicBezTo>
                    <a:close/>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059875" y="4114650"/>
                <a:ext cx="103475" cy="20600"/>
              </a:xfrm>
              <a:custGeom>
                <a:avLst/>
                <a:gdLst/>
                <a:ahLst/>
                <a:cxnLst/>
                <a:rect l="l" t="t" r="r" b="b"/>
                <a:pathLst>
                  <a:path w="4139" h="824" fill="none" extrusionOk="0">
                    <a:moveTo>
                      <a:pt x="0" y="823"/>
                    </a:moveTo>
                    <a:lnTo>
                      <a:pt x="4139" y="1"/>
                    </a:lnTo>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066500" y="4147150"/>
                <a:ext cx="103500" cy="20600"/>
              </a:xfrm>
              <a:custGeom>
                <a:avLst/>
                <a:gdLst/>
                <a:ahLst/>
                <a:cxnLst/>
                <a:rect l="l" t="t" r="r" b="b"/>
                <a:pathLst>
                  <a:path w="4140" h="824" fill="none" extrusionOk="0">
                    <a:moveTo>
                      <a:pt x="0" y="823"/>
                    </a:moveTo>
                    <a:lnTo>
                      <a:pt x="4139" y="1"/>
                    </a:lnTo>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073125" y="4179650"/>
                <a:ext cx="102825" cy="20575"/>
              </a:xfrm>
              <a:custGeom>
                <a:avLst/>
                <a:gdLst/>
                <a:ahLst/>
                <a:cxnLst/>
                <a:rect l="l" t="t" r="r" b="b"/>
                <a:pathLst>
                  <a:path w="4113" h="823" fill="none" extrusionOk="0">
                    <a:moveTo>
                      <a:pt x="1" y="823"/>
                    </a:moveTo>
                    <a:lnTo>
                      <a:pt x="4113" y="1"/>
                    </a:lnTo>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865700" y="3924975"/>
                <a:ext cx="175775" cy="153225"/>
              </a:xfrm>
              <a:custGeom>
                <a:avLst/>
                <a:gdLst/>
                <a:ahLst/>
                <a:cxnLst/>
                <a:rect l="l" t="t" r="r" b="b"/>
                <a:pathLst>
                  <a:path w="7031" h="6129" fill="none" extrusionOk="0">
                    <a:moveTo>
                      <a:pt x="7031" y="5041"/>
                    </a:moveTo>
                    <a:cubicBezTo>
                      <a:pt x="6580" y="5333"/>
                      <a:pt x="6076" y="5518"/>
                      <a:pt x="5519" y="5624"/>
                    </a:cubicBezTo>
                    <a:cubicBezTo>
                      <a:pt x="3051" y="6129"/>
                      <a:pt x="637" y="4510"/>
                      <a:pt x="160" y="2043"/>
                    </a:cubicBezTo>
                    <a:cubicBezTo>
                      <a:pt x="1" y="1327"/>
                      <a:pt x="27" y="637"/>
                      <a:pt x="213" y="0"/>
                    </a:cubicBezTo>
                  </a:path>
                </a:pathLst>
              </a:custGeom>
              <a:solidFill>
                <a:schemeClr val="lt1"/>
              </a:solidFill>
              <a:ln w="59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911975" y="4232700"/>
                <a:ext cx="316375" cy="198350"/>
              </a:xfrm>
              <a:custGeom>
                <a:avLst/>
                <a:gdLst/>
                <a:ahLst/>
                <a:cxnLst/>
                <a:rect l="l" t="t" r="r" b="b"/>
                <a:pathLst>
                  <a:path w="12655" h="7934" fill="none" extrusionOk="0">
                    <a:moveTo>
                      <a:pt x="12655" y="5572"/>
                    </a:moveTo>
                    <a:cubicBezTo>
                      <a:pt x="12655" y="5519"/>
                      <a:pt x="12628" y="5493"/>
                      <a:pt x="12628" y="5466"/>
                    </a:cubicBezTo>
                    <a:cubicBezTo>
                      <a:pt x="11991" y="2150"/>
                      <a:pt x="8781" y="1"/>
                      <a:pt x="5465" y="638"/>
                    </a:cubicBezTo>
                    <a:cubicBezTo>
                      <a:pt x="2149" y="1301"/>
                      <a:pt x="0" y="4511"/>
                      <a:pt x="663" y="7827"/>
                    </a:cubicBezTo>
                    <a:cubicBezTo>
                      <a:pt x="663" y="7854"/>
                      <a:pt x="663" y="7880"/>
                      <a:pt x="690" y="7933"/>
                    </a:cubicBezTo>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962375" y="4292375"/>
                <a:ext cx="231500" cy="212950"/>
              </a:xfrm>
              <a:custGeom>
                <a:avLst/>
                <a:gdLst/>
                <a:ahLst/>
                <a:cxnLst/>
                <a:rect l="l" t="t" r="r" b="b"/>
                <a:pathLst>
                  <a:path w="9260" h="8518" extrusionOk="0">
                    <a:moveTo>
                      <a:pt x="4624" y="1"/>
                    </a:moveTo>
                    <a:cubicBezTo>
                      <a:pt x="4350" y="1"/>
                      <a:pt x="4072" y="27"/>
                      <a:pt x="3794" y="81"/>
                    </a:cubicBezTo>
                    <a:cubicBezTo>
                      <a:pt x="1486" y="532"/>
                      <a:pt x="0" y="2761"/>
                      <a:pt x="451" y="5069"/>
                    </a:cubicBezTo>
                    <a:cubicBezTo>
                      <a:pt x="849" y="7102"/>
                      <a:pt x="2625" y="8518"/>
                      <a:pt x="4621" y="8518"/>
                    </a:cubicBezTo>
                    <a:cubicBezTo>
                      <a:pt x="4890" y="8518"/>
                      <a:pt x="5164" y="8492"/>
                      <a:pt x="5439" y="8438"/>
                    </a:cubicBezTo>
                    <a:cubicBezTo>
                      <a:pt x="7747" y="7987"/>
                      <a:pt x="9259" y="5732"/>
                      <a:pt x="8808" y="3424"/>
                    </a:cubicBezTo>
                    <a:cubicBezTo>
                      <a:pt x="8412" y="1394"/>
                      <a:pt x="6620" y="1"/>
                      <a:pt x="4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014100" y="4340250"/>
                <a:ext cx="127375" cy="117025"/>
              </a:xfrm>
              <a:custGeom>
                <a:avLst/>
                <a:gdLst/>
                <a:ahLst/>
                <a:cxnLst/>
                <a:rect l="l" t="t" r="r" b="b"/>
                <a:pathLst>
                  <a:path w="5095" h="4681" extrusionOk="0">
                    <a:moveTo>
                      <a:pt x="2577" y="0"/>
                    </a:moveTo>
                    <a:cubicBezTo>
                      <a:pt x="2419" y="0"/>
                      <a:pt x="2258" y="16"/>
                      <a:pt x="2096" y="50"/>
                    </a:cubicBezTo>
                    <a:cubicBezTo>
                      <a:pt x="823" y="289"/>
                      <a:pt x="1" y="1509"/>
                      <a:pt x="266" y="2782"/>
                    </a:cubicBezTo>
                    <a:cubicBezTo>
                      <a:pt x="477" y="3907"/>
                      <a:pt x="1475" y="4681"/>
                      <a:pt x="2565" y="4681"/>
                    </a:cubicBezTo>
                    <a:cubicBezTo>
                      <a:pt x="2708" y="4681"/>
                      <a:pt x="2853" y="4667"/>
                      <a:pt x="2998" y="4639"/>
                    </a:cubicBezTo>
                    <a:cubicBezTo>
                      <a:pt x="4272" y="4374"/>
                      <a:pt x="5094" y="3154"/>
                      <a:pt x="4856" y="1880"/>
                    </a:cubicBezTo>
                    <a:cubicBezTo>
                      <a:pt x="4647" y="768"/>
                      <a:pt x="3670" y="0"/>
                      <a:pt x="2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041950" y="4362700"/>
                <a:ext cx="72325" cy="72325"/>
              </a:xfrm>
              <a:custGeom>
                <a:avLst/>
                <a:gdLst/>
                <a:ahLst/>
                <a:cxnLst/>
                <a:rect l="l" t="t" r="r" b="b"/>
                <a:pathLst>
                  <a:path w="2893" h="2893" fill="none" extrusionOk="0">
                    <a:moveTo>
                      <a:pt x="2760" y="1195"/>
                    </a:moveTo>
                    <a:cubicBezTo>
                      <a:pt x="2893" y="1911"/>
                      <a:pt x="2415" y="2601"/>
                      <a:pt x="1699" y="2733"/>
                    </a:cubicBezTo>
                    <a:cubicBezTo>
                      <a:pt x="982" y="2892"/>
                      <a:pt x="293" y="2415"/>
                      <a:pt x="133" y="1699"/>
                    </a:cubicBezTo>
                    <a:cubicBezTo>
                      <a:pt x="1" y="982"/>
                      <a:pt x="478" y="266"/>
                      <a:pt x="1195" y="133"/>
                    </a:cubicBezTo>
                    <a:cubicBezTo>
                      <a:pt x="1911" y="1"/>
                      <a:pt x="2601" y="452"/>
                      <a:pt x="2760" y="1195"/>
                    </a:cubicBezTo>
                    <a:close/>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676675" y="4082150"/>
                <a:ext cx="316400" cy="197675"/>
              </a:xfrm>
              <a:custGeom>
                <a:avLst/>
                <a:gdLst/>
                <a:ahLst/>
                <a:cxnLst/>
                <a:rect l="l" t="t" r="r" b="b"/>
                <a:pathLst>
                  <a:path w="12656" h="7907" fill="none" extrusionOk="0">
                    <a:moveTo>
                      <a:pt x="12655" y="5572"/>
                    </a:moveTo>
                    <a:cubicBezTo>
                      <a:pt x="12629" y="5519"/>
                      <a:pt x="12629" y="5492"/>
                      <a:pt x="12629" y="5466"/>
                    </a:cubicBezTo>
                    <a:cubicBezTo>
                      <a:pt x="11965" y="2150"/>
                      <a:pt x="8755" y="1"/>
                      <a:pt x="5466" y="637"/>
                    </a:cubicBezTo>
                    <a:cubicBezTo>
                      <a:pt x="2150" y="1301"/>
                      <a:pt x="1" y="4511"/>
                      <a:pt x="637" y="7827"/>
                    </a:cubicBezTo>
                    <a:cubicBezTo>
                      <a:pt x="664" y="7853"/>
                      <a:pt x="664" y="7880"/>
                      <a:pt x="664" y="7907"/>
                    </a:cubicBezTo>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726425" y="4141575"/>
                <a:ext cx="232825" cy="213000"/>
              </a:xfrm>
              <a:custGeom>
                <a:avLst/>
                <a:gdLst/>
                <a:ahLst/>
                <a:cxnLst/>
                <a:rect l="l" t="t" r="r" b="b"/>
                <a:pathLst>
                  <a:path w="9313" h="8520" extrusionOk="0">
                    <a:moveTo>
                      <a:pt x="4666" y="1"/>
                    </a:moveTo>
                    <a:cubicBezTo>
                      <a:pt x="2689" y="1"/>
                      <a:pt x="917" y="1368"/>
                      <a:pt x="478" y="3381"/>
                    </a:cubicBezTo>
                    <a:cubicBezTo>
                      <a:pt x="0" y="5689"/>
                      <a:pt x="1459" y="7944"/>
                      <a:pt x="3768" y="8421"/>
                    </a:cubicBezTo>
                    <a:cubicBezTo>
                      <a:pt x="4068" y="8488"/>
                      <a:pt x="4369" y="8520"/>
                      <a:pt x="4666" y="8520"/>
                    </a:cubicBezTo>
                    <a:cubicBezTo>
                      <a:pt x="6620" y="8520"/>
                      <a:pt x="8394" y="7139"/>
                      <a:pt x="8808" y="5158"/>
                    </a:cubicBezTo>
                    <a:cubicBezTo>
                      <a:pt x="9312" y="2850"/>
                      <a:pt x="7827" y="595"/>
                      <a:pt x="5545" y="91"/>
                    </a:cubicBezTo>
                    <a:cubicBezTo>
                      <a:pt x="5250" y="30"/>
                      <a:pt x="4956" y="1"/>
                      <a:pt x="4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778825" y="4189675"/>
                <a:ext cx="127350" cy="117050"/>
              </a:xfrm>
              <a:custGeom>
                <a:avLst/>
                <a:gdLst/>
                <a:ahLst/>
                <a:cxnLst/>
                <a:rect l="l" t="t" r="r" b="b"/>
                <a:pathLst>
                  <a:path w="5094" h="4682" extrusionOk="0">
                    <a:moveTo>
                      <a:pt x="2575" y="1"/>
                    </a:moveTo>
                    <a:cubicBezTo>
                      <a:pt x="2418" y="1"/>
                      <a:pt x="2257" y="17"/>
                      <a:pt x="2096" y="51"/>
                    </a:cubicBezTo>
                    <a:cubicBezTo>
                      <a:pt x="823" y="289"/>
                      <a:pt x="0" y="1510"/>
                      <a:pt x="265" y="2783"/>
                    </a:cubicBezTo>
                    <a:cubicBezTo>
                      <a:pt x="476" y="3908"/>
                      <a:pt x="1475" y="4681"/>
                      <a:pt x="2564" y="4681"/>
                    </a:cubicBezTo>
                    <a:cubicBezTo>
                      <a:pt x="2708" y="4681"/>
                      <a:pt x="2853" y="4668"/>
                      <a:pt x="2998" y="4640"/>
                    </a:cubicBezTo>
                    <a:cubicBezTo>
                      <a:pt x="4271" y="4375"/>
                      <a:pt x="5094" y="3155"/>
                      <a:pt x="4855" y="1881"/>
                    </a:cubicBezTo>
                    <a:cubicBezTo>
                      <a:pt x="4623" y="769"/>
                      <a:pt x="3663" y="1"/>
                      <a:pt x="2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806675" y="4211475"/>
                <a:ext cx="72325" cy="73000"/>
              </a:xfrm>
              <a:custGeom>
                <a:avLst/>
                <a:gdLst/>
                <a:ahLst/>
                <a:cxnLst/>
                <a:rect l="l" t="t" r="r" b="b"/>
                <a:pathLst>
                  <a:path w="2893" h="2920" fill="none" extrusionOk="0">
                    <a:moveTo>
                      <a:pt x="2733" y="1195"/>
                    </a:moveTo>
                    <a:cubicBezTo>
                      <a:pt x="2892" y="1938"/>
                      <a:pt x="2415" y="2627"/>
                      <a:pt x="1698" y="2760"/>
                    </a:cubicBezTo>
                    <a:cubicBezTo>
                      <a:pt x="982" y="2919"/>
                      <a:pt x="266" y="2442"/>
                      <a:pt x="133" y="1725"/>
                    </a:cubicBezTo>
                    <a:cubicBezTo>
                      <a:pt x="0" y="1009"/>
                      <a:pt x="451" y="293"/>
                      <a:pt x="1194" y="160"/>
                    </a:cubicBezTo>
                    <a:cubicBezTo>
                      <a:pt x="1911" y="1"/>
                      <a:pt x="2600" y="479"/>
                      <a:pt x="2733" y="1195"/>
                    </a:cubicBezTo>
                    <a:close/>
                  </a:path>
                </a:pathLst>
              </a:custGeom>
              <a:noFill/>
              <a:ln w="59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0" name="Google Shape;690;p13"/>
          <p:cNvGrpSpPr/>
          <p:nvPr/>
        </p:nvGrpSpPr>
        <p:grpSpPr>
          <a:xfrm>
            <a:off x="6407728" y="3456006"/>
            <a:ext cx="2953782" cy="1687482"/>
            <a:chOff x="6481313" y="3456006"/>
            <a:chExt cx="2953782" cy="1687482"/>
          </a:xfrm>
        </p:grpSpPr>
        <p:sp>
          <p:nvSpPr>
            <p:cNvPr id="691" name="Google Shape;691;p13"/>
            <p:cNvSpPr/>
            <p:nvPr/>
          </p:nvSpPr>
          <p:spPr>
            <a:xfrm>
              <a:off x="6481313" y="4482300"/>
              <a:ext cx="2953782" cy="661188"/>
            </a:xfrm>
            <a:custGeom>
              <a:avLst/>
              <a:gdLst/>
              <a:ahLst/>
              <a:cxnLst/>
              <a:rect l="l" t="t" r="r" b="b"/>
              <a:pathLst>
                <a:path w="100409" h="22476" extrusionOk="0">
                  <a:moveTo>
                    <a:pt x="56124" y="1"/>
                  </a:moveTo>
                  <a:cubicBezTo>
                    <a:pt x="55965" y="1"/>
                    <a:pt x="55807" y="2"/>
                    <a:pt x="55648" y="6"/>
                  </a:cubicBezTo>
                  <a:cubicBezTo>
                    <a:pt x="49108" y="135"/>
                    <a:pt x="42690" y="3098"/>
                    <a:pt x="38562" y="7890"/>
                  </a:cubicBezTo>
                  <a:cubicBezTo>
                    <a:pt x="35923" y="10957"/>
                    <a:pt x="33883" y="14956"/>
                    <a:pt x="29917" y="16235"/>
                  </a:cubicBezTo>
                  <a:cubicBezTo>
                    <a:pt x="29002" y="16529"/>
                    <a:pt x="28080" y="16650"/>
                    <a:pt x="27152" y="16650"/>
                  </a:cubicBezTo>
                  <a:cubicBezTo>
                    <a:pt x="23463" y="16650"/>
                    <a:pt x="19678" y="14738"/>
                    <a:pt x="15882" y="14195"/>
                  </a:cubicBezTo>
                  <a:cubicBezTo>
                    <a:pt x="15225" y="14102"/>
                    <a:pt x="14564" y="14057"/>
                    <a:pt x="13906" y="14057"/>
                  </a:cubicBezTo>
                  <a:cubicBezTo>
                    <a:pt x="8119" y="14057"/>
                    <a:pt x="2435" y="17519"/>
                    <a:pt x="1" y="22475"/>
                  </a:cubicBezTo>
                  <a:lnTo>
                    <a:pt x="100409" y="22475"/>
                  </a:lnTo>
                  <a:cubicBezTo>
                    <a:pt x="99713" y="19440"/>
                    <a:pt x="95917" y="17214"/>
                    <a:pt x="92404" y="16623"/>
                  </a:cubicBezTo>
                  <a:cubicBezTo>
                    <a:pt x="88235" y="15919"/>
                    <a:pt x="83695" y="16340"/>
                    <a:pt x="80060" y="14300"/>
                  </a:cubicBezTo>
                  <a:cubicBezTo>
                    <a:pt x="77114" y="12633"/>
                    <a:pt x="75341" y="9638"/>
                    <a:pt x="73067" y="7210"/>
                  </a:cubicBezTo>
                  <a:cubicBezTo>
                    <a:pt x="68842" y="2692"/>
                    <a:pt x="62505" y="1"/>
                    <a:pt x="56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13"/>
            <p:cNvGrpSpPr/>
            <p:nvPr/>
          </p:nvGrpSpPr>
          <p:grpSpPr>
            <a:xfrm>
              <a:off x="8316797" y="3456006"/>
              <a:ext cx="959470" cy="1525295"/>
              <a:chOff x="5058500" y="579525"/>
              <a:chExt cx="453500" cy="720975"/>
            </a:xfrm>
          </p:grpSpPr>
          <p:sp>
            <p:nvSpPr>
              <p:cNvPr id="693" name="Google Shape;693;p13"/>
              <p:cNvSpPr/>
              <p:nvPr/>
            </p:nvSpPr>
            <p:spPr>
              <a:xfrm>
                <a:off x="5180725" y="579525"/>
                <a:ext cx="208850" cy="142650"/>
              </a:xfrm>
              <a:custGeom>
                <a:avLst/>
                <a:gdLst/>
                <a:ahLst/>
                <a:cxnLst/>
                <a:rect l="l" t="t" r="r" b="b"/>
                <a:pathLst>
                  <a:path w="8354" h="5706" extrusionOk="0">
                    <a:moveTo>
                      <a:pt x="4181" y="1"/>
                    </a:moveTo>
                    <a:cubicBezTo>
                      <a:pt x="3851" y="1"/>
                      <a:pt x="3521" y="132"/>
                      <a:pt x="3335" y="395"/>
                    </a:cubicBezTo>
                    <a:lnTo>
                      <a:pt x="3327" y="395"/>
                    </a:lnTo>
                    <a:lnTo>
                      <a:pt x="1854" y="2459"/>
                    </a:lnTo>
                    <a:lnTo>
                      <a:pt x="381" y="4515"/>
                    </a:lnTo>
                    <a:cubicBezTo>
                      <a:pt x="0" y="5042"/>
                      <a:pt x="478" y="5705"/>
                      <a:pt x="1231" y="5705"/>
                    </a:cubicBezTo>
                    <a:lnTo>
                      <a:pt x="7131" y="5705"/>
                    </a:lnTo>
                    <a:cubicBezTo>
                      <a:pt x="7884" y="5705"/>
                      <a:pt x="8354" y="5050"/>
                      <a:pt x="7981" y="4515"/>
                    </a:cubicBezTo>
                    <a:lnTo>
                      <a:pt x="6500" y="2459"/>
                    </a:lnTo>
                    <a:lnTo>
                      <a:pt x="5027" y="395"/>
                    </a:lnTo>
                    <a:cubicBezTo>
                      <a:pt x="4841" y="132"/>
                      <a:pt x="4511" y="1"/>
                      <a:pt x="4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5266525" y="600400"/>
                <a:ext cx="15000" cy="18575"/>
              </a:xfrm>
              <a:custGeom>
                <a:avLst/>
                <a:gdLst/>
                <a:ahLst/>
                <a:cxnLst/>
                <a:rect l="l" t="t" r="r" b="b"/>
                <a:pathLst>
                  <a:path w="600" h="743" extrusionOk="0">
                    <a:moveTo>
                      <a:pt x="507" y="0"/>
                    </a:moveTo>
                    <a:cubicBezTo>
                      <a:pt x="480" y="0"/>
                      <a:pt x="453" y="13"/>
                      <a:pt x="437" y="38"/>
                    </a:cubicBezTo>
                    <a:lnTo>
                      <a:pt x="33" y="605"/>
                    </a:lnTo>
                    <a:cubicBezTo>
                      <a:pt x="0" y="645"/>
                      <a:pt x="8" y="694"/>
                      <a:pt x="49" y="726"/>
                    </a:cubicBezTo>
                    <a:cubicBezTo>
                      <a:pt x="65" y="734"/>
                      <a:pt x="81" y="742"/>
                      <a:pt x="97" y="742"/>
                    </a:cubicBezTo>
                    <a:cubicBezTo>
                      <a:pt x="122" y="742"/>
                      <a:pt x="146" y="726"/>
                      <a:pt x="162" y="702"/>
                    </a:cubicBezTo>
                    <a:lnTo>
                      <a:pt x="575" y="135"/>
                    </a:lnTo>
                    <a:cubicBezTo>
                      <a:pt x="599" y="95"/>
                      <a:pt x="591" y="46"/>
                      <a:pt x="551" y="14"/>
                    </a:cubicBezTo>
                    <a:cubicBezTo>
                      <a:pt x="539" y="5"/>
                      <a:pt x="523" y="0"/>
                      <a:pt x="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5227050" y="623850"/>
                <a:ext cx="37875" cy="50350"/>
              </a:xfrm>
              <a:custGeom>
                <a:avLst/>
                <a:gdLst/>
                <a:ahLst/>
                <a:cxnLst/>
                <a:rect l="l" t="t" r="r" b="b"/>
                <a:pathLst>
                  <a:path w="1515" h="2014" extrusionOk="0">
                    <a:moveTo>
                      <a:pt x="1416" y="1"/>
                    </a:moveTo>
                    <a:cubicBezTo>
                      <a:pt x="1390" y="1"/>
                      <a:pt x="1364" y="11"/>
                      <a:pt x="1345" y="31"/>
                    </a:cubicBezTo>
                    <a:lnTo>
                      <a:pt x="25" y="1876"/>
                    </a:lnTo>
                    <a:cubicBezTo>
                      <a:pt x="1" y="1917"/>
                      <a:pt x="9" y="1965"/>
                      <a:pt x="41" y="1998"/>
                    </a:cubicBezTo>
                    <a:cubicBezTo>
                      <a:pt x="58" y="2006"/>
                      <a:pt x="74" y="2014"/>
                      <a:pt x="90" y="2014"/>
                    </a:cubicBezTo>
                    <a:lnTo>
                      <a:pt x="98" y="2014"/>
                    </a:lnTo>
                    <a:cubicBezTo>
                      <a:pt x="122" y="2014"/>
                      <a:pt x="147" y="1998"/>
                      <a:pt x="163" y="1982"/>
                    </a:cubicBezTo>
                    <a:lnTo>
                      <a:pt x="1482" y="128"/>
                    </a:lnTo>
                    <a:cubicBezTo>
                      <a:pt x="1515" y="96"/>
                      <a:pt x="1498" y="39"/>
                      <a:pt x="1466" y="15"/>
                    </a:cubicBezTo>
                    <a:cubicBezTo>
                      <a:pt x="1450" y="5"/>
                      <a:pt x="1433"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192650" y="728425"/>
                <a:ext cx="185200" cy="166950"/>
              </a:xfrm>
              <a:custGeom>
                <a:avLst/>
                <a:gdLst/>
                <a:ahLst/>
                <a:cxnLst/>
                <a:rect l="l" t="t" r="r" b="b"/>
                <a:pathLst>
                  <a:path w="7408" h="6678" extrusionOk="0">
                    <a:moveTo>
                      <a:pt x="1741" y="0"/>
                    </a:moveTo>
                    <a:cubicBezTo>
                      <a:pt x="778" y="0"/>
                      <a:pt x="1" y="777"/>
                      <a:pt x="1" y="1732"/>
                    </a:cubicBezTo>
                    <a:lnTo>
                      <a:pt x="1" y="4946"/>
                    </a:lnTo>
                    <a:cubicBezTo>
                      <a:pt x="1" y="5901"/>
                      <a:pt x="786" y="6678"/>
                      <a:pt x="1741" y="6678"/>
                    </a:cubicBezTo>
                    <a:lnTo>
                      <a:pt x="5667" y="6678"/>
                    </a:lnTo>
                    <a:cubicBezTo>
                      <a:pt x="6630" y="6678"/>
                      <a:pt x="7407" y="5901"/>
                      <a:pt x="7407" y="4946"/>
                    </a:cubicBezTo>
                    <a:lnTo>
                      <a:pt x="7407" y="1732"/>
                    </a:lnTo>
                    <a:cubicBezTo>
                      <a:pt x="7407" y="777"/>
                      <a:pt x="6630" y="0"/>
                      <a:pt x="5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5210475" y="746625"/>
                <a:ext cx="4275" cy="84825"/>
              </a:xfrm>
              <a:custGeom>
                <a:avLst/>
                <a:gdLst/>
                <a:ahLst/>
                <a:cxnLst/>
                <a:rect l="l" t="t" r="r" b="b"/>
                <a:pathLst>
                  <a:path w="171" h="3393" extrusionOk="0">
                    <a:moveTo>
                      <a:pt x="81" y="1"/>
                    </a:moveTo>
                    <a:cubicBezTo>
                      <a:pt x="41" y="1"/>
                      <a:pt x="0" y="41"/>
                      <a:pt x="0" y="90"/>
                    </a:cubicBezTo>
                    <a:lnTo>
                      <a:pt x="0" y="3303"/>
                    </a:lnTo>
                    <a:cubicBezTo>
                      <a:pt x="0" y="3352"/>
                      <a:pt x="41" y="3392"/>
                      <a:pt x="81" y="3392"/>
                    </a:cubicBezTo>
                    <a:cubicBezTo>
                      <a:pt x="130" y="3392"/>
                      <a:pt x="170" y="3352"/>
                      <a:pt x="170" y="3303"/>
                    </a:cubicBezTo>
                    <a:lnTo>
                      <a:pt x="170" y="90"/>
                    </a:lnTo>
                    <a:cubicBezTo>
                      <a:pt x="170" y="41"/>
                      <a:pt x="130"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96750" y="901625"/>
                <a:ext cx="184975" cy="167175"/>
              </a:xfrm>
              <a:custGeom>
                <a:avLst/>
                <a:gdLst/>
                <a:ahLst/>
                <a:cxnLst/>
                <a:rect l="l" t="t" r="r" b="b"/>
                <a:pathLst>
                  <a:path w="7399" h="6687" extrusionOk="0">
                    <a:moveTo>
                      <a:pt x="1732" y="1"/>
                    </a:moveTo>
                    <a:cubicBezTo>
                      <a:pt x="777" y="1"/>
                      <a:pt x="0" y="778"/>
                      <a:pt x="0" y="1733"/>
                    </a:cubicBezTo>
                    <a:lnTo>
                      <a:pt x="0" y="4946"/>
                    </a:lnTo>
                    <a:cubicBezTo>
                      <a:pt x="0" y="5910"/>
                      <a:pt x="777" y="6687"/>
                      <a:pt x="1732" y="6687"/>
                    </a:cubicBezTo>
                    <a:lnTo>
                      <a:pt x="5666" y="6687"/>
                    </a:lnTo>
                    <a:cubicBezTo>
                      <a:pt x="6621" y="6687"/>
                      <a:pt x="7398" y="5910"/>
                      <a:pt x="7398" y="4946"/>
                    </a:cubicBezTo>
                    <a:lnTo>
                      <a:pt x="7398" y="1733"/>
                    </a:lnTo>
                    <a:cubicBezTo>
                      <a:pt x="7398" y="778"/>
                      <a:pt x="6621" y="1"/>
                      <a:pt x="56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114350" y="929550"/>
                <a:ext cx="4275" cy="62975"/>
              </a:xfrm>
              <a:custGeom>
                <a:avLst/>
                <a:gdLst/>
                <a:ahLst/>
                <a:cxnLst/>
                <a:rect l="l" t="t" r="r" b="b"/>
                <a:pathLst>
                  <a:path w="171" h="2519" extrusionOk="0">
                    <a:moveTo>
                      <a:pt x="89" y="1"/>
                    </a:moveTo>
                    <a:cubicBezTo>
                      <a:pt x="41" y="1"/>
                      <a:pt x="0" y="41"/>
                      <a:pt x="0" y="82"/>
                    </a:cubicBezTo>
                    <a:lnTo>
                      <a:pt x="0" y="2437"/>
                    </a:lnTo>
                    <a:cubicBezTo>
                      <a:pt x="0" y="2486"/>
                      <a:pt x="41" y="2518"/>
                      <a:pt x="89" y="2518"/>
                    </a:cubicBezTo>
                    <a:cubicBezTo>
                      <a:pt x="130" y="2518"/>
                      <a:pt x="170" y="2486"/>
                      <a:pt x="170" y="2437"/>
                    </a:cubicBezTo>
                    <a:lnTo>
                      <a:pt x="170" y="82"/>
                    </a:lnTo>
                    <a:cubicBezTo>
                      <a:pt x="170" y="41"/>
                      <a:pt x="130"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5288775" y="901625"/>
                <a:ext cx="184975" cy="167175"/>
              </a:xfrm>
              <a:custGeom>
                <a:avLst/>
                <a:gdLst/>
                <a:ahLst/>
                <a:cxnLst/>
                <a:rect l="l" t="t" r="r" b="b"/>
                <a:pathLst>
                  <a:path w="7399" h="6687" extrusionOk="0">
                    <a:moveTo>
                      <a:pt x="1733" y="1"/>
                    </a:moveTo>
                    <a:cubicBezTo>
                      <a:pt x="778" y="1"/>
                      <a:pt x="1" y="778"/>
                      <a:pt x="1" y="1733"/>
                    </a:cubicBezTo>
                    <a:lnTo>
                      <a:pt x="1" y="4946"/>
                    </a:lnTo>
                    <a:cubicBezTo>
                      <a:pt x="1" y="5910"/>
                      <a:pt x="778" y="6687"/>
                      <a:pt x="1733" y="6687"/>
                    </a:cubicBezTo>
                    <a:lnTo>
                      <a:pt x="5667" y="6687"/>
                    </a:lnTo>
                    <a:cubicBezTo>
                      <a:pt x="6622" y="6687"/>
                      <a:pt x="7399" y="5910"/>
                      <a:pt x="7399" y="4946"/>
                    </a:cubicBezTo>
                    <a:lnTo>
                      <a:pt x="7399" y="1733"/>
                    </a:lnTo>
                    <a:cubicBezTo>
                      <a:pt x="7399" y="778"/>
                      <a:pt x="6622" y="1"/>
                      <a:pt x="5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5306575" y="957075"/>
                <a:ext cx="4075" cy="45150"/>
              </a:xfrm>
              <a:custGeom>
                <a:avLst/>
                <a:gdLst/>
                <a:ahLst/>
                <a:cxnLst/>
                <a:rect l="l" t="t" r="r" b="b"/>
                <a:pathLst>
                  <a:path w="163" h="1806" extrusionOk="0">
                    <a:moveTo>
                      <a:pt x="82" y="1"/>
                    </a:moveTo>
                    <a:cubicBezTo>
                      <a:pt x="33" y="1"/>
                      <a:pt x="1" y="33"/>
                      <a:pt x="1" y="82"/>
                    </a:cubicBezTo>
                    <a:lnTo>
                      <a:pt x="1" y="1725"/>
                    </a:lnTo>
                    <a:cubicBezTo>
                      <a:pt x="1" y="1765"/>
                      <a:pt x="33" y="1806"/>
                      <a:pt x="82" y="1806"/>
                    </a:cubicBezTo>
                    <a:cubicBezTo>
                      <a:pt x="130" y="1806"/>
                      <a:pt x="163" y="1765"/>
                      <a:pt x="163" y="1725"/>
                    </a:cubicBezTo>
                    <a:lnTo>
                      <a:pt x="163" y="82"/>
                    </a:lnTo>
                    <a:cubicBezTo>
                      <a:pt x="163" y="33"/>
                      <a:pt x="130"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5306575" y="931575"/>
                <a:ext cx="4075" cy="17425"/>
              </a:xfrm>
              <a:custGeom>
                <a:avLst/>
                <a:gdLst/>
                <a:ahLst/>
                <a:cxnLst/>
                <a:rect l="l" t="t" r="r" b="b"/>
                <a:pathLst>
                  <a:path w="163" h="697" extrusionOk="0">
                    <a:moveTo>
                      <a:pt x="82" y="1"/>
                    </a:moveTo>
                    <a:cubicBezTo>
                      <a:pt x="33" y="1"/>
                      <a:pt x="1" y="33"/>
                      <a:pt x="1" y="82"/>
                    </a:cubicBezTo>
                    <a:lnTo>
                      <a:pt x="1" y="608"/>
                    </a:lnTo>
                    <a:cubicBezTo>
                      <a:pt x="1" y="656"/>
                      <a:pt x="33" y="697"/>
                      <a:pt x="82" y="697"/>
                    </a:cubicBezTo>
                    <a:cubicBezTo>
                      <a:pt x="130" y="697"/>
                      <a:pt x="163" y="656"/>
                      <a:pt x="163" y="608"/>
                    </a:cubicBezTo>
                    <a:lnTo>
                      <a:pt x="163" y="82"/>
                    </a:lnTo>
                    <a:cubicBezTo>
                      <a:pt x="163" y="33"/>
                      <a:pt x="130"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5058500" y="1076675"/>
                <a:ext cx="453500" cy="223825"/>
              </a:xfrm>
              <a:custGeom>
                <a:avLst/>
                <a:gdLst/>
                <a:ahLst/>
                <a:cxnLst/>
                <a:rect l="l" t="t" r="r" b="b"/>
                <a:pathLst>
                  <a:path w="18140" h="8953" extrusionOk="0">
                    <a:moveTo>
                      <a:pt x="1587" y="0"/>
                    </a:moveTo>
                    <a:cubicBezTo>
                      <a:pt x="713" y="0"/>
                      <a:pt x="0" y="713"/>
                      <a:pt x="0" y="1587"/>
                    </a:cubicBezTo>
                    <a:lnTo>
                      <a:pt x="0" y="7366"/>
                    </a:lnTo>
                    <a:cubicBezTo>
                      <a:pt x="0" y="8240"/>
                      <a:pt x="713" y="8952"/>
                      <a:pt x="1587" y="8952"/>
                    </a:cubicBezTo>
                    <a:lnTo>
                      <a:pt x="4679" y="8952"/>
                    </a:lnTo>
                    <a:cubicBezTo>
                      <a:pt x="4663" y="8807"/>
                      <a:pt x="4655" y="8669"/>
                      <a:pt x="4655" y="8523"/>
                    </a:cubicBezTo>
                    <a:cubicBezTo>
                      <a:pt x="4655" y="6306"/>
                      <a:pt x="6630" y="4501"/>
                      <a:pt x="9066" y="4501"/>
                    </a:cubicBezTo>
                    <a:cubicBezTo>
                      <a:pt x="11510" y="4501"/>
                      <a:pt x="13485" y="6306"/>
                      <a:pt x="13485" y="8523"/>
                    </a:cubicBezTo>
                    <a:cubicBezTo>
                      <a:pt x="13485" y="8669"/>
                      <a:pt x="13477" y="8807"/>
                      <a:pt x="13461" y="8952"/>
                    </a:cubicBezTo>
                    <a:lnTo>
                      <a:pt x="16553" y="8952"/>
                    </a:lnTo>
                    <a:cubicBezTo>
                      <a:pt x="17427" y="8952"/>
                      <a:pt x="18139" y="8240"/>
                      <a:pt x="18139" y="7366"/>
                    </a:cubicBezTo>
                    <a:lnTo>
                      <a:pt x="18139" y="1587"/>
                    </a:lnTo>
                    <a:cubicBezTo>
                      <a:pt x="18139" y="713"/>
                      <a:pt x="17427" y="0"/>
                      <a:pt x="16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3"/>
            <p:cNvGrpSpPr/>
            <p:nvPr/>
          </p:nvGrpSpPr>
          <p:grpSpPr>
            <a:xfrm>
              <a:off x="7289251" y="4125726"/>
              <a:ext cx="467641" cy="661187"/>
              <a:chOff x="4720775" y="983425"/>
              <a:chExt cx="257625" cy="364250"/>
            </a:xfrm>
          </p:grpSpPr>
          <p:sp>
            <p:nvSpPr>
              <p:cNvPr id="705" name="Google Shape;705;p13"/>
              <p:cNvSpPr/>
              <p:nvPr/>
            </p:nvSpPr>
            <p:spPr>
              <a:xfrm>
                <a:off x="4856950" y="1185800"/>
                <a:ext cx="119625" cy="161875"/>
              </a:xfrm>
              <a:custGeom>
                <a:avLst/>
                <a:gdLst/>
                <a:ahLst/>
                <a:cxnLst/>
                <a:rect l="l" t="t" r="r" b="b"/>
                <a:pathLst>
                  <a:path w="4785" h="6475" extrusionOk="0">
                    <a:moveTo>
                      <a:pt x="1203" y="0"/>
                    </a:moveTo>
                    <a:cubicBezTo>
                      <a:pt x="1094" y="0"/>
                      <a:pt x="985" y="26"/>
                      <a:pt x="883" y="79"/>
                    </a:cubicBezTo>
                    <a:lnTo>
                      <a:pt x="842" y="95"/>
                    </a:lnTo>
                    <a:lnTo>
                      <a:pt x="511" y="265"/>
                    </a:lnTo>
                    <a:lnTo>
                      <a:pt x="470" y="289"/>
                    </a:lnTo>
                    <a:cubicBezTo>
                      <a:pt x="146" y="451"/>
                      <a:pt x="1" y="848"/>
                      <a:pt x="138" y="1188"/>
                    </a:cubicBezTo>
                    <a:lnTo>
                      <a:pt x="2097" y="6020"/>
                    </a:lnTo>
                    <a:cubicBezTo>
                      <a:pt x="2215" y="6303"/>
                      <a:pt x="2488" y="6475"/>
                      <a:pt x="2768" y="6475"/>
                    </a:cubicBezTo>
                    <a:cubicBezTo>
                      <a:pt x="2872" y="6475"/>
                      <a:pt x="2978" y="6451"/>
                      <a:pt x="3076" y="6400"/>
                    </a:cubicBezTo>
                    <a:lnTo>
                      <a:pt x="4299" y="5777"/>
                    </a:lnTo>
                    <a:cubicBezTo>
                      <a:pt x="4663" y="5591"/>
                      <a:pt x="4784" y="5122"/>
                      <a:pt x="4566" y="4757"/>
                    </a:cubicBezTo>
                    <a:lnTo>
                      <a:pt x="1806" y="338"/>
                    </a:lnTo>
                    <a:cubicBezTo>
                      <a:pt x="1672" y="121"/>
                      <a:pt x="1440"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4720775" y="983425"/>
                <a:ext cx="257625" cy="275425"/>
              </a:xfrm>
              <a:custGeom>
                <a:avLst/>
                <a:gdLst/>
                <a:ahLst/>
                <a:cxnLst/>
                <a:rect l="l" t="t" r="r" b="b"/>
                <a:pathLst>
                  <a:path w="10305" h="11017" extrusionOk="0">
                    <a:moveTo>
                      <a:pt x="2913" y="1"/>
                    </a:moveTo>
                    <a:cubicBezTo>
                      <a:pt x="2587" y="1"/>
                      <a:pt x="2283" y="68"/>
                      <a:pt x="2008" y="209"/>
                    </a:cubicBezTo>
                    <a:cubicBezTo>
                      <a:pt x="0" y="1229"/>
                      <a:pt x="243" y="5770"/>
                      <a:pt x="2493" y="10546"/>
                    </a:cubicBezTo>
                    <a:cubicBezTo>
                      <a:pt x="2628" y="10839"/>
                      <a:pt x="2905" y="11017"/>
                      <a:pt x="3169" y="11017"/>
                    </a:cubicBezTo>
                    <a:cubicBezTo>
                      <a:pt x="3254" y="11017"/>
                      <a:pt x="3339" y="10998"/>
                      <a:pt x="3416" y="10958"/>
                    </a:cubicBezTo>
                    <a:lnTo>
                      <a:pt x="9883" y="7664"/>
                    </a:lnTo>
                    <a:cubicBezTo>
                      <a:pt x="10207" y="7502"/>
                      <a:pt x="10304" y="7049"/>
                      <a:pt x="10094" y="6668"/>
                    </a:cubicBezTo>
                    <a:cubicBezTo>
                      <a:pt x="7894" y="2681"/>
                      <a:pt x="4965" y="1"/>
                      <a:pt x="2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4803725" y="1172825"/>
                <a:ext cx="166575" cy="86800"/>
              </a:xfrm>
              <a:custGeom>
                <a:avLst/>
                <a:gdLst/>
                <a:ahLst/>
                <a:cxnLst/>
                <a:rect l="l" t="t" r="r" b="b"/>
                <a:pathLst>
                  <a:path w="6663" h="3472" extrusionOk="0">
                    <a:moveTo>
                      <a:pt x="6565" y="1"/>
                    </a:moveTo>
                    <a:cubicBezTo>
                      <a:pt x="6554" y="1"/>
                      <a:pt x="6543" y="3"/>
                      <a:pt x="6533" y="7"/>
                    </a:cubicBezTo>
                    <a:lnTo>
                      <a:pt x="58" y="3309"/>
                    </a:lnTo>
                    <a:cubicBezTo>
                      <a:pt x="17" y="3334"/>
                      <a:pt x="1" y="3382"/>
                      <a:pt x="25" y="3423"/>
                    </a:cubicBezTo>
                    <a:cubicBezTo>
                      <a:pt x="41" y="3455"/>
                      <a:pt x="66" y="3471"/>
                      <a:pt x="98" y="3471"/>
                    </a:cubicBezTo>
                    <a:cubicBezTo>
                      <a:pt x="114" y="3471"/>
                      <a:pt x="122" y="3463"/>
                      <a:pt x="139" y="3463"/>
                    </a:cubicBezTo>
                    <a:lnTo>
                      <a:pt x="6606" y="161"/>
                    </a:lnTo>
                    <a:cubicBezTo>
                      <a:pt x="6646" y="137"/>
                      <a:pt x="6662" y="88"/>
                      <a:pt x="6638" y="48"/>
                    </a:cubicBezTo>
                    <a:cubicBezTo>
                      <a:pt x="6626" y="18"/>
                      <a:pt x="6596" y="1"/>
                      <a:pt x="6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752550" y="1070000"/>
                <a:ext cx="31575" cy="125275"/>
              </a:xfrm>
              <a:custGeom>
                <a:avLst/>
                <a:gdLst/>
                <a:ahLst/>
                <a:cxnLst/>
                <a:rect l="l" t="t" r="r" b="b"/>
                <a:pathLst>
                  <a:path w="1263" h="5011" extrusionOk="0">
                    <a:moveTo>
                      <a:pt x="130" y="0"/>
                    </a:moveTo>
                    <a:cubicBezTo>
                      <a:pt x="81" y="0"/>
                      <a:pt x="49" y="33"/>
                      <a:pt x="41" y="81"/>
                    </a:cubicBezTo>
                    <a:cubicBezTo>
                      <a:pt x="0" y="1441"/>
                      <a:pt x="372" y="3173"/>
                      <a:pt x="1093" y="4954"/>
                    </a:cubicBezTo>
                    <a:cubicBezTo>
                      <a:pt x="1101" y="4986"/>
                      <a:pt x="1133" y="5010"/>
                      <a:pt x="1166" y="5010"/>
                    </a:cubicBezTo>
                    <a:cubicBezTo>
                      <a:pt x="1174" y="5010"/>
                      <a:pt x="1190" y="5010"/>
                      <a:pt x="1198" y="5002"/>
                    </a:cubicBezTo>
                    <a:cubicBezTo>
                      <a:pt x="1239" y="4986"/>
                      <a:pt x="1263" y="4938"/>
                      <a:pt x="1247" y="4897"/>
                    </a:cubicBezTo>
                    <a:cubicBezTo>
                      <a:pt x="534" y="3133"/>
                      <a:pt x="170" y="1425"/>
                      <a:pt x="211" y="81"/>
                    </a:cubicBezTo>
                    <a:cubicBezTo>
                      <a:pt x="211" y="33"/>
                      <a:pt x="178"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4755375" y="1030850"/>
                <a:ext cx="10750" cy="24000"/>
              </a:xfrm>
              <a:custGeom>
                <a:avLst/>
                <a:gdLst/>
                <a:ahLst/>
                <a:cxnLst/>
                <a:rect l="l" t="t" r="r" b="b"/>
                <a:pathLst>
                  <a:path w="430" h="960" extrusionOk="0">
                    <a:moveTo>
                      <a:pt x="326" y="1"/>
                    </a:moveTo>
                    <a:cubicBezTo>
                      <a:pt x="296" y="1"/>
                      <a:pt x="268" y="19"/>
                      <a:pt x="251" y="53"/>
                    </a:cubicBezTo>
                    <a:cubicBezTo>
                      <a:pt x="146" y="287"/>
                      <a:pt x="65" y="554"/>
                      <a:pt x="9" y="862"/>
                    </a:cubicBezTo>
                    <a:cubicBezTo>
                      <a:pt x="0" y="911"/>
                      <a:pt x="33" y="951"/>
                      <a:pt x="73" y="959"/>
                    </a:cubicBezTo>
                    <a:lnTo>
                      <a:pt x="89" y="959"/>
                    </a:lnTo>
                    <a:cubicBezTo>
                      <a:pt x="130" y="959"/>
                      <a:pt x="162" y="935"/>
                      <a:pt x="170" y="894"/>
                    </a:cubicBezTo>
                    <a:cubicBezTo>
                      <a:pt x="227" y="603"/>
                      <a:pt x="308" y="344"/>
                      <a:pt x="405" y="117"/>
                    </a:cubicBezTo>
                    <a:cubicBezTo>
                      <a:pt x="429" y="77"/>
                      <a:pt x="405" y="28"/>
                      <a:pt x="365" y="12"/>
                    </a:cubicBezTo>
                    <a:cubicBezTo>
                      <a:pt x="352" y="5"/>
                      <a:pt x="339"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0" name="Google Shape;710;p13"/>
          <p:cNvGrpSpPr/>
          <p:nvPr/>
        </p:nvGrpSpPr>
        <p:grpSpPr>
          <a:xfrm>
            <a:off x="-403262" y="387600"/>
            <a:ext cx="933200" cy="2616125"/>
            <a:chOff x="-403262" y="387600"/>
            <a:chExt cx="933200" cy="2616125"/>
          </a:xfrm>
        </p:grpSpPr>
        <p:sp>
          <p:nvSpPr>
            <p:cNvPr id="711" name="Google Shape;711;p13"/>
            <p:cNvSpPr/>
            <p:nvPr/>
          </p:nvSpPr>
          <p:spPr>
            <a:xfrm>
              <a:off x="476888" y="2263317"/>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278566" y="29480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34241" y="38760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403262" y="1181683"/>
              <a:ext cx="904975" cy="449275"/>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3"/>
          <p:cNvGrpSpPr/>
          <p:nvPr/>
        </p:nvGrpSpPr>
        <p:grpSpPr>
          <a:xfrm>
            <a:off x="8581338" y="-66525"/>
            <a:ext cx="893188" cy="2624025"/>
            <a:chOff x="8581338" y="-66525"/>
            <a:chExt cx="893188" cy="2624025"/>
          </a:xfrm>
        </p:grpSpPr>
        <p:sp>
          <p:nvSpPr>
            <p:cNvPr id="716" name="Google Shape;716;p13"/>
            <p:cNvSpPr/>
            <p:nvPr/>
          </p:nvSpPr>
          <p:spPr>
            <a:xfrm>
              <a:off x="8581338" y="17014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8625716" y="23973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8771809" y="997717"/>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8776025" y="-66525"/>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720"/>
        <p:cNvGrpSpPr/>
        <p:nvPr/>
      </p:nvGrpSpPr>
      <p:grpSpPr>
        <a:xfrm>
          <a:off x="0" y="0"/>
          <a:ext cx="0" cy="0"/>
          <a:chOff x="0" y="0"/>
          <a:chExt cx="0" cy="0"/>
        </a:xfrm>
      </p:grpSpPr>
      <p:grpSp>
        <p:nvGrpSpPr>
          <p:cNvPr id="721" name="Google Shape;721;p14"/>
          <p:cNvGrpSpPr/>
          <p:nvPr/>
        </p:nvGrpSpPr>
        <p:grpSpPr>
          <a:xfrm>
            <a:off x="324175" y="349419"/>
            <a:ext cx="7763625" cy="4371500"/>
            <a:chOff x="312175" y="260675"/>
            <a:chExt cx="7763625" cy="4371500"/>
          </a:xfrm>
        </p:grpSpPr>
        <p:sp>
          <p:nvSpPr>
            <p:cNvPr id="722" name="Google Shape;722;p14"/>
            <p:cNvSpPr/>
            <p:nvPr/>
          </p:nvSpPr>
          <p:spPr>
            <a:xfrm>
              <a:off x="6865425" y="622325"/>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8020150" y="41685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312175" y="298002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2181200" y="2606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2812150" y="9417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5546900" y="4583075"/>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5004575" y="4006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4"/>
          <p:cNvGrpSpPr/>
          <p:nvPr/>
        </p:nvGrpSpPr>
        <p:grpSpPr>
          <a:xfrm>
            <a:off x="363776" y="403294"/>
            <a:ext cx="7959246" cy="4336913"/>
            <a:chOff x="320392" y="314550"/>
            <a:chExt cx="7959246" cy="4336913"/>
          </a:xfrm>
        </p:grpSpPr>
        <p:sp>
          <p:nvSpPr>
            <p:cNvPr id="730" name="Google Shape;730;p14"/>
            <p:cNvSpPr/>
            <p:nvPr/>
          </p:nvSpPr>
          <p:spPr>
            <a:xfrm>
              <a:off x="5622044" y="900348"/>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8167038" y="1966545"/>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2416900" y="4565688"/>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20392" y="2034423"/>
              <a:ext cx="112602" cy="112602"/>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3420031" y="3145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054338" y="4358814"/>
              <a:ext cx="193150" cy="175575"/>
            </a:xfrm>
            <a:custGeom>
              <a:avLst/>
              <a:gdLst/>
              <a:ahLst/>
              <a:cxnLst/>
              <a:rect l="l" t="t" r="r" b="b"/>
              <a:pathLst>
                <a:path w="7726" h="7023" extrusionOk="0">
                  <a:moveTo>
                    <a:pt x="3882" y="0"/>
                  </a:moveTo>
                  <a:cubicBezTo>
                    <a:pt x="2286" y="0"/>
                    <a:pt x="827" y="1097"/>
                    <a:pt x="446" y="2713"/>
                  </a:cubicBezTo>
                  <a:cubicBezTo>
                    <a:pt x="1" y="4598"/>
                    <a:pt x="1179" y="6483"/>
                    <a:pt x="3064" y="6928"/>
                  </a:cubicBezTo>
                  <a:cubicBezTo>
                    <a:pt x="3334" y="6992"/>
                    <a:pt x="3603" y="7022"/>
                    <a:pt x="3868" y="7022"/>
                  </a:cubicBezTo>
                  <a:cubicBezTo>
                    <a:pt x="5459" y="7022"/>
                    <a:pt x="6898" y="5926"/>
                    <a:pt x="7280" y="4310"/>
                  </a:cubicBezTo>
                  <a:cubicBezTo>
                    <a:pt x="7725" y="2425"/>
                    <a:pt x="6573" y="539"/>
                    <a:pt x="4688" y="94"/>
                  </a:cubicBezTo>
                  <a:cubicBezTo>
                    <a:pt x="4418" y="31"/>
                    <a:pt x="4149"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14"/>
          <p:cNvSpPr txBox="1">
            <a:spLocks noGrp="1"/>
          </p:cNvSpPr>
          <p:nvPr>
            <p:ph type="title"/>
          </p:nvPr>
        </p:nvSpPr>
        <p:spPr>
          <a:xfrm>
            <a:off x="1957050" y="3167436"/>
            <a:ext cx="52299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737" name="Google Shape;737;p14"/>
          <p:cNvSpPr txBox="1">
            <a:spLocks noGrp="1"/>
          </p:cNvSpPr>
          <p:nvPr>
            <p:ph type="subTitle" idx="1"/>
          </p:nvPr>
        </p:nvSpPr>
        <p:spPr>
          <a:xfrm>
            <a:off x="1957050" y="1445663"/>
            <a:ext cx="5229900" cy="1639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738" name="Google Shape;738;p14"/>
          <p:cNvSpPr/>
          <p:nvPr/>
        </p:nvSpPr>
        <p:spPr>
          <a:xfrm>
            <a:off x="8727975" y="2182625"/>
            <a:ext cx="733200" cy="389125"/>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5771761" y="-179900"/>
            <a:ext cx="698500" cy="454125"/>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14"/>
          <p:cNvGrpSpPr/>
          <p:nvPr/>
        </p:nvGrpSpPr>
        <p:grpSpPr>
          <a:xfrm flipH="1">
            <a:off x="-404865" y="4633820"/>
            <a:ext cx="1770779" cy="530408"/>
            <a:chOff x="3846325" y="4177475"/>
            <a:chExt cx="2032575" cy="608825"/>
          </a:xfrm>
        </p:grpSpPr>
        <p:sp>
          <p:nvSpPr>
            <p:cNvPr id="741" name="Google Shape;741;p14"/>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4"/>
          <p:cNvGrpSpPr/>
          <p:nvPr/>
        </p:nvGrpSpPr>
        <p:grpSpPr>
          <a:xfrm flipH="1">
            <a:off x="299458" y="3665433"/>
            <a:ext cx="2876567" cy="1498796"/>
            <a:chOff x="6324917" y="3456006"/>
            <a:chExt cx="3284127" cy="1711149"/>
          </a:xfrm>
        </p:grpSpPr>
        <p:sp>
          <p:nvSpPr>
            <p:cNvPr id="751" name="Google Shape;751;p14"/>
            <p:cNvSpPr/>
            <p:nvPr/>
          </p:nvSpPr>
          <p:spPr>
            <a:xfrm>
              <a:off x="6324917" y="4432021"/>
              <a:ext cx="3284127" cy="735134"/>
            </a:xfrm>
            <a:custGeom>
              <a:avLst/>
              <a:gdLst/>
              <a:ahLst/>
              <a:cxnLst/>
              <a:rect l="l" t="t" r="r" b="b"/>
              <a:pathLst>
                <a:path w="100409" h="22476" extrusionOk="0">
                  <a:moveTo>
                    <a:pt x="56124" y="1"/>
                  </a:moveTo>
                  <a:cubicBezTo>
                    <a:pt x="55965" y="1"/>
                    <a:pt x="55807" y="2"/>
                    <a:pt x="55648" y="6"/>
                  </a:cubicBezTo>
                  <a:cubicBezTo>
                    <a:pt x="49108" y="135"/>
                    <a:pt x="42690" y="3098"/>
                    <a:pt x="38562" y="7890"/>
                  </a:cubicBezTo>
                  <a:cubicBezTo>
                    <a:pt x="35923" y="10957"/>
                    <a:pt x="33883" y="14956"/>
                    <a:pt x="29917" y="16235"/>
                  </a:cubicBezTo>
                  <a:cubicBezTo>
                    <a:pt x="29002" y="16529"/>
                    <a:pt x="28080" y="16650"/>
                    <a:pt x="27152" y="16650"/>
                  </a:cubicBezTo>
                  <a:cubicBezTo>
                    <a:pt x="23463" y="16650"/>
                    <a:pt x="19678" y="14738"/>
                    <a:pt x="15882" y="14195"/>
                  </a:cubicBezTo>
                  <a:cubicBezTo>
                    <a:pt x="15225" y="14102"/>
                    <a:pt x="14564" y="14057"/>
                    <a:pt x="13906" y="14057"/>
                  </a:cubicBezTo>
                  <a:cubicBezTo>
                    <a:pt x="8119" y="14057"/>
                    <a:pt x="2435" y="17519"/>
                    <a:pt x="1" y="22475"/>
                  </a:cubicBezTo>
                  <a:lnTo>
                    <a:pt x="100409" y="22475"/>
                  </a:lnTo>
                  <a:cubicBezTo>
                    <a:pt x="99713" y="19440"/>
                    <a:pt x="95917" y="17214"/>
                    <a:pt x="92404" y="16623"/>
                  </a:cubicBezTo>
                  <a:cubicBezTo>
                    <a:pt x="88235" y="15919"/>
                    <a:pt x="83695" y="16340"/>
                    <a:pt x="80060" y="14300"/>
                  </a:cubicBezTo>
                  <a:cubicBezTo>
                    <a:pt x="77114" y="12633"/>
                    <a:pt x="75341" y="9638"/>
                    <a:pt x="73067" y="7210"/>
                  </a:cubicBezTo>
                  <a:cubicBezTo>
                    <a:pt x="68842" y="2692"/>
                    <a:pt x="62505" y="1"/>
                    <a:pt x="56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14"/>
            <p:cNvGrpSpPr/>
            <p:nvPr/>
          </p:nvGrpSpPr>
          <p:grpSpPr>
            <a:xfrm>
              <a:off x="8316797" y="3456006"/>
              <a:ext cx="959470" cy="1525295"/>
              <a:chOff x="5058500" y="579525"/>
              <a:chExt cx="453500" cy="720975"/>
            </a:xfrm>
          </p:grpSpPr>
          <p:sp>
            <p:nvSpPr>
              <p:cNvPr id="753" name="Google Shape;753;p14"/>
              <p:cNvSpPr/>
              <p:nvPr/>
            </p:nvSpPr>
            <p:spPr>
              <a:xfrm>
                <a:off x="5180725" y="579525"/>
                <a:ext cx="208850" cy="142650"/>
              </a:xfrm>
              <a:custGeom>
                <a:avLst/>
                <a:gdLst/>
                <a:ahLst/>
                <a:cxnLst/>
                <a:rect l="l" t="t" r="r" b="b"/>
                <a:pathLst>
                  <a:path w="8354" h="5706" extrusionOk="0">
                    <a:moveTo>
                      <a:pt x="4181" y="1"/>
                    </a:moveTo>
                    <a:cubicBezTo>
                      <a:pt x="3851" y="1"/>
                      <a:pt x="3521" y="132"/>
                      <a:pt x="3335" y="395"/>
                    </a:cubicBezTo>
                    <a:lnTo>
                      <a:pt x="3327" y="395"/>
                    </a:lnTo>
                    <a:lnTo>
                      <a:pt x="1854" y="2459"/>
                    </a:lnTo>
                    <a:lnTo>
                      <a:pt x="381" y="4515"/>
                    </a:lnTo>
                    <a:cubicBezTo>
                      <a:pt x="0" y="5042"/>
                      <a:pt x="478" y="5705"/>
                      <a:pt x="1231" y="5705"/>
                    </a:cubicBezTo>
                    <a:lnTo>
                      <a:pt x="7131" y="5705"/>
                    </a:lnTo>
                    <a:cubicBezTo>
                      <a:pt x="7884" y="5705"/>
                      <a:pt x="8354" y="5050"/>
                      <a:pt x="7981" y="4515"/>
                    </a:cubicBezTo>
                    <a:lnTo>
                      <a:pt x="6500" y="2459"/>
                    </a:lnTo>
                    <a:lnTo>
                      <a:pt x="5027" y="395"/>
                    </a:lnTo>
                    <a:cubicBezTo>
                      <a:pt x="4841" y="132"/>
                      <a:pt x="4511" y="1"/>
                      <a:pt x="4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5266525" y="600400"/>
                <a:ext cx="15000" cy="18575"/>
              </a:xfrm>
              <a:custGeom>
                <a:avLst/>
                <a:gdLst/>
                <a:ahLst/>
                <a:cxnLst/>
                <a:rect l="l" t="t" r="r" b="b"/>
                <a:pathLst>
                  <a:path w="600" h="743" extrusionOk="0">
                    <a:moveTo>
                      <a:pt x="507" y="0"/>
                    </a:moveTo>
                    <a:cubicBezTo>
                      <a:pt x="480" y="0"/>
                      <a:pt x="453" y="13"/>
                      <a:pt x="437" y="38"/>
                    </a:cubicBezTo>
                    <a:lnTo>
                      <a:pt x="33" y="605"/>
                    </a:lnTo>
                    <a:cubicBezTo>
                      <a:pt x="0" y="645"/>
                      <a:pt x="8" y="694"/>
                      <a:pt x="49" y="726"/>
                    </a:cubicBezTo>
                    <a:cubicBezTo>
                      <a:pt x="65" y="734"/>
                      <a:pt x="81" y="742"/>
                      <a:pt x="97" y="742"/>
                    </a:cubicBezTo>
                    <a:cubicBezTo>
                      <a:pt x="122" y="742"/>
                      <a:pt x="146" y="726"/>
                      <a:pt x="162" y="702"/>
                    </a:cubicBezTo>
                    <a:lnTo>
                      <a:pt x="575" y="135"/>
                    </a:lnTo>
                    <a:cubicBezTo>
                      <a:pt x="599" y="95"/>
                      <a:pt x="591" y="46"/>
                      <a:pt x="551" y="14"/>
                    </a:cubicBezTo>
                    <a:cubicBezTo>
                      <a:pt x="539" y="5"/>
                      <a:pt x="523" y="0"/>
                      <a:pt x="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5227050" y="623850"/>
                <a:ext cx="37875" cy="50350"/>
              </a:xfrm>
              <a:custGeom>
                <a:avLst/>
                <a:gdLst/>
                <a:ahLst/>
                <a:cxnLst/>
                <a:rect l="l" t="t" r="r" b="b"/>
                <a:pathLst>
                  <a:path w="1515" h="2014" extrusionOk="0">
                    <a:moveTo>
                      <a:pt x="1416" y="1"/>
                    </a:moveTo>
                    <a:cubicBezTo>
                      <a:pt x="1390" y="1"/>
                      <a:pt x="1364" y="11"/>
                      <a:pt x="1345" y="31"/>
                    </a:cubicBezTo>
                    <a:lnTo>
                      <a:pt x="25" y="1876"/>
                    </a:lnTo>
                    <a:cubicBezTo>
                      <a:pt x="1" y="1917"/>
                      <a:pt x="9" y="1965"/>
                      <a:pt x="41" y="1998"/>
                    </a:cubicBezTo>
                    <a:cubicBezTo>
                      <a:pt x="58" y="2006"/>
                      <a:pt x="74" y="2014"/>
                      <a:pt x="90" y="2014"/>
                    </a:cubicBezTo>
                    <a:lnTo>
                      <a:pt x="98" y="2014"/>
                    </a:lnTo>
                    <a:cubicBezTo>
                      <a:pt x="122" y="2014"/>
                      <a:pt x="147" y="1998"/>
                      <a:pt x="163" y="1982"/>
                    </a:cubicBezTo>
                    <a:lnTo>
                      <a:pt x="1482" y="128"/>
                    </a:lnTo>
                    <a:cubicBezTo>
                      <a:pt x="1515" y="96"/>
                      <a:pt x="1498" y="39"/>
                      <a:pt x="1466" y="15"/>
                    </a:cubicBezTo>
                    <a:cubicBezTo>
                      <a:pt x="1450" y="5"/>
                      <a:pt x="1433"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192650" y="728425"/>
                <a:ext cx="185200" cy="166950"/>
              </a:xfrm>
              <a:custGeom>
                <a:avLst/>
                <a:gdLst/>
                <a:ahLst/>
                <a:cxnLst/>
                <a:rect l="l" t="t" r="r" b="b"/>
                <a:pathLst>
                  <a:path w="7408" h="6678" extrusionOk="0">
                    <a:moveTo>
                      <a:pt x="1741" y="0"/>
                    </a:moveTo>
                    <a:cubicBezTo>
                      <a:pt x="778" y="0"/>
                      <a:pt x="1" y="777"/>
                      <a:pt x="1" y="1732"/>
                    </a:cubicBezTo>
                    <a:lnTo>
                      <a:pt x="1" y="4946"/>
                    </a:lnTo>
                    <a:cubicBezTo>
                      <a:pt x="1" y="5901"/>
                      <a:pt x="786" y="6678"/>
                      <a:pt x="1741" y="6678"/>
                    </a:cubicBezTo>
                    <a:lnTo>
                      <a:pt x="5667" y="6678"/>
                    </a:lnTo>
                    <a:cubicBezTo>
                      <a:pt x="6630" y="6678"/>
                      <a:pt x="7407" y="5901"/>
                      <a:pt x="7407" y="4946"/>
                    </a:cubicBezTo>
                    <a:lnTo>
                      <a:pt x="7407" y="1732"/>
                    </a:lnTo>
                    <a:cubicBezTo>
                      <a:pt x="7407" y="777"/>
                      <a:pt x="6630" y="0"/>
                      <a:pt x="5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5210475" y="746625"/>
                <a:ext cx="4275" cy="84825"/>
              </a:xfrm>
              <a:custGeom>
                <a:avLst/>
                <a:gdLst/>
                <a:ahLst/>
                <a:cxnLst/>
                <a:rect l="l" t="t" r="r" b="b"/>
                <a:pathLst>
                  <a:path w="171" h="3393" extrusionOk="0">
                    <a:moveTo>
                      <a:pt x="81" y="1"/>
                    </a:moveTo>
                    <a:cubicBezTo>
                      <a:pt x="41" y="1"/>
                      <a:pt x="0" y="41"/>
                      <a:pt x="0" y="90"/>
                    </a:cubicBezTo>
                    <a:lnTo>
                      <a:pt x="0" y="3303"/>
                    </a:lnTo>
                    <a:cubicBezTo>
                      <a:pt x="0" y="3352"/>
                      <a:pt x="41" y="3392"/>
                      <a:pt x="81" y="3392"/>
                    </a:cubicBezTo>
                    <a:cubicBezTo>
                      <a:pt x="130" y="3392"/>
                      <a:pt x="170" y="3352"/>
                      <a:pt x="170" y="3303"/>
                    </a:cubicBezTo>
                    <a:lnTo>
                      <a:pt x="170" y="90"/>
                    </a:lnTo>
                    <a:cubicBezTo>
                      <a:pt x="170" y="41"/>
                      <a:pt x="130"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96750" y="901625"/>
                <a:ext cx="184975" cy="167175"/>
              </a:xfrm>
              <a:custGeom>
                <a:avLst/>
                <a:gdLst/>
                <a:ahLst/>
                <a:cxnLst/>
                <a:rect l="l" t="t" r="r" b="b"/>
                <a:pathLst>
                  <a:path w="7399" h="6687" extrusionOk="0">
                    <a:moveTo>
                      <a:pt x="1732" y="1"/>
                    </a:moveTo>
                    <a:cubicBezTo>
                      <a:pt x="777" y="1"/>
                      <a:pt x="0" y="778"/>
                      <a:pt x="0" y="1733"/>
                    </a:cubicBezTo>
                    <a:lnTo>
                      <a:pt x="0" y="4946"/>
                    </a:lnTo>
                    <a:cubicBezTo>
                      <a:pt x="0" y="5910"/>
                      <a:pt x="777" y="6687"/>
                      <a:pt x="1732" y="6687"/>
                    </a:cubicBezTo>
                    <a:lnTo>
                      <a:pt x="5666" y="6687"/>
                    </a:lnTo>
                    <a:cubicBezTo>
                      <a:pt x="6621" y="6687"/>
                      <a:pt x="7398" y="5910"/>
                      <a:pt x="7398" y="4946"/>
                    </a:cubicBezTo>
                    <a:lnTo>
                      <a:pt x="7398" y="1733"/>
                    </a:lnTo>
                    <a:cubicBezTo>
                      <a:pt x="7398" y="778"/>
                      <a:pt x="6621" y="1"/>
                      <a:pt x="5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114350" y="929550"/>
                <a:ext cx="4275" cy="62975"/>
              </a:xfrm>
              <a:custGeom>
                <a:avLst/>
                <a:gdLst/>
                <a:ahLst/>
                <a:cxnLst/>
                <a:rect l="l" t="t" r="r" b="b"/>
                <a:pathLst>
                  <a:path w="171" h="2519" extrusionOk="0">
                    <a:moveTo>
                      <a:pt x="89" y="1"/>
                    </a:moveTo>
                    <a:cubicBezTo>
                      <a:pt x="41" y="1"/>
                      <a:pt x="0" y="41"/>
                      <a:pt x="0" y="82"/>
                    </a:cubicBezTo>
                    <a:lnTo>
                      <a:pt x="0" y="2437"/>
                    </a:lnTo>
                    <a:cubicBezTo>
                      <a:pt x="0" y="2486"/>
                      <a:pt x="41" y="2518"/>
                      <a:pt x="89" y="2518"/>
                    </a:cubicBezTo>
                    <a:cubicBezTo>
                      <a:pt x="130" y="2518"/>
                      <a:pt x="170" y="2486"/>
                      <a:pt x="170" y="2437"/>
                    </a:cubicBezTo>
                    <a:lnTo>
                      <a:pt x="170" y="82"/>
                    </a:lnTo>
                    <a:cubicBezTo>
                      <a:pt x="170" y="41"/>
                      <a:pt x="130"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5288775" y="901625"/>
                <a:ext cx="184975" cy="167175"/>
              </a:xfrm>
              <a:custGeom>
                <a:avLst/>
                <a:gdLst/>
                <a:ahLst/>
                <a:cxnLst/>
                <a:rect l="l" t="t" r="r" b="b"/>
                <a:pathLst>
                  <a:path w="7399" h="6687" extrusionOk="0">
                    <a:moveTo>
                      <a:pt x="1733" y="1"/>
                    </a:moveTo>
                    <a:cubicBezTo>
                      <a:pt x="778" y="1"/>
                      <a:pt x="1" y="778"/>
                      <a:pt x="1" y="1733"/>
                    </a:cubicBezTo>
                    <a:lnTo>
                      <a:pt x="1" y="4946"/>
                    </a:lnTo>
                    <a:cubicBezTo>
                      <a:pt x="1" y="5910"/>
                      <a:pt x="778" y="6687"/>
                      <a:pt x="1733" y="6687"/>
                    </a:cubicBezTo>
                    <a:lnTo>
                      <a:pt x="5667" y="6687"/>
                    </a:lnTo>
                    <a:cubicBezTo>
                      <a:pt x="6622" y="6687"/>
                      <a:pt x="7399" y="5910"/>
                      <a:pt x="7399" y="4946"/>
                    </a:cubicBezTo>
                    <a:lnTo>
                      <a:pt x="7399" y="1733"/>
                    </a:lnTo>
                    <a:cubicBezTo>
                      <a:pt x="7399" y="778"/>
                      <a:pt x="6622" y="1"/>
                      <a:pt x="5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306575" y="957075"/>
                <a:ext cx="4075" cy="45150"/>
              </a:xfrm>
              <a:custGeom>
                <a:avLst/>
                <a:gdLst/>
                <a:ahLst/>
                <a:cxnLst/>
                <a:rect l="l" t="t" r="r" b="b"/>
                <a:pathLst>
                  <a:path w="163" h="1806" extrusionOk="0">
                    <a:moveTo>
                      <a:pt x="82" y="1"/>
                    </a:moveTo>
                    <a:cubicBezTo>
                      <a:pt x="33" y="1"/>
                      <a:pt x="1" y="33"/>
                      <a:pt x="1" y="82"/>
                    </a:cubicBezTo>
                    <a:lnTo>
                      <a:pt x="1" y="1725"/>
                    </a:lnTo>
                    <a:cubicBezTo>
                      <a:pt x="1" y="1765"/>
                      <a:pt x="33" y="1806"/>
                      <a:pt x="82" y="1806"/>
                    </a:cubicBezTo>
                    <a:cubicBezTo>
                      <a:pt x="130" y="1806"/>
                      <a:pt x="163" y="1765"/>
                      <a:pt x="163" y="1725"/>
                    </a:cubicBezTo>
                    <a:lnTo>
                      <a:pt x="163" y="82"/>
                    </a:lnTo>
                    <a:cubicBezTo>
                      <a:pt x="163" y="33"/>
                      <a:pt x="130"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5306575" y="931575"/>
                <a:ext cx="4075" cy="17425"/>
              </a:xfrm>
              <a:custGeom>
                <a:avLst/>
                <a:gdLst/>
                <a:ahLst/>
                <a:cxnLst/>
                <a:rect l="l" t="t" r="r" b="b"/>
                <a:pathLst>
                  <a:path w="163" h="697" extrusionOk="0">
                    <a:moveTo>
                      <a:pt x="82" y="1"/>
                    </a:moveTo>
                    <a:cubicBezTo>
                      <a:pt x="33" y="1"/>
                      <a:pt x="1" y="33"/>
                      <a:pt x="1" y="82"/>
                    </a:cubicBezTo>
                    <a:lnTo>
                      <a:pt x="1" y="608"/>
                    </a:lnTo>
                    <a:cubicBezTo>
                      <a:pt x="1" y="656"/>
                      <a:pt x="33" y="697"/>
                      <a:pt x="82" y="697"/>
                    </a:cubicBezTo>
                    <a:cubicBezTo>
                      <a:pt x="130" y="697"/>
                      <a:pt x="163" y="656"/>
                      <a:pt x="163" y="608"/>
                    </a:cubicBezTo>
                    <a:lnTo>
                      <a:pt x="163" y="82"/>
                    </a:lnTo>
                    <a:cubicBezTo>
                      <a:pt x="163" y="33"/>
                      <a:pt x="130"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5058500" y="1076675"/>
                <a:ext cx="453500" cy="223825"/>
              </a:xfrm>
              <a:custGeom>
                <a:avLst/>
                <a:gdLst/>
                <a:ahLst/>
                <a:cxnLst/>
                <a:rect l="l" t="t" r="r" b="b"/>
                <a:pathLst>
                  <a:path w="18140" h="8953" extrusionOk="0">
                    <a:moveTo>
                      <a:pt x="1587" y="0"/>
                    </a:moveTo>
                    <a:cubicBezTo>
                      <a:pt x="713" y="0"/>
                      <a:pt x="0" y="713"/>
                      <a:pt x="0" y="1587"/>
                    </a:cubicBezTo>
                    <a:lnTo>
                      <a:pt x="0" y="7366"/>
                    </a:lnTo>
                    <a:cubicBezTo>
                      <a:pt x="0" y="8240"/>
                      <a:pt x="713" y="8952"/>
                      <a:pt x="1587" y="8952"/>
                    </a:cubicBezTo>
                    <a:lnTo>
                      <a:pt x="4679" y="8952"/>
                    </a:lnTo>
                    <a:cubicBezTo>
                      <a:pt x="4663" y="8807"/>
                      <a:pt x="4655" y="8669"/>
                      <a:pt x="4655" y="8523"/>
                    </a:cubicBezTo>
                    <a:cubicBezTo>
                      <a:pt x="4655" y="6306"/>
                      <a:pt x="6630" y="4501"/>
                      <a:pt x="9066" y="4501"/>
                    </a:cubicBezTo>
                    <a:cubicBezTo>
                      <a:pt x="11510" y="4501"/>
                      <a:pt x="13485" y="6306"/>
                      <a:pt x="13485" y="8523"/>
                    </a:cubicBezTo>
                    <a:cubicBezTo>
                      <a:pt x="13485" y="8669"/>
                      <a:pt x="13477" y="8807"/>
                      <a:pt x="13461" y="8952"/>
                    </a:cubicBezTo>
                    <a:lnTo>
                      <a:pt x="16553" y="8952"/>
                    </a:lnTo>
                    <a:cubicBezTo>
                      <a:pt x="17427" y="8952"/>
                      <a:pt x="18139" y="8240"/>
                      <a:pt x="18139" y="7366"/>
                    </a:cubicBezTo>
                    <a:lnTo>
                      <a:pt x="18139" y="1587"/>
                    </a:lnTo>
                    <a:cubicBezTo>
                      <a:pt x="18139" y="713"/>
                      <a:pt x="17427" y="0"/>
                      <a:pt x="16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14"/>
            <p:cNvGrpSpPr/>
            <p:nvPr/>
          </p:nvGrpSpPr>
          <p:grpSpPr>
            <a:xfrm>
              <a:off x="7289251" y="4125726"/>
              <a:ext cx="467641" cy="661187"/>
              <a:chOff x="4720775" y="983425"/>
              <a:chExt cx="257625" cy="364250"/>
            </a:xfrm>
          </p:grpSpPr>
          <p:sp>
            <p:nvSpPr>
              <p:cNvPr id="765" name="Google Shape;765;p14"/>
              <p:cNvSpPr/>
              <p:nvPr/>
            </p:nvSpPr>
            <p:spPr>
              <a:xfrm>
                <a:off x="4856950" y="1185800"/>
                <a:ext cx="119625" cy="161875"/>
              </a:xfrm>
              <a:custGeom>
                <a:avLst/>
                <a:gdLst/>
                <a:ahLst/>
                <a:cxnLst/>
                <a:rect l="l" t="t" r="r" b="b"/>
                <a:pathLst>
                  <a:path w="4785" h="6475" extrusionOk="0">
                    <a:moveTo>
                      <a:pt x="1203" y="0"/>
                    </a:moveTo>
                    <a:cubicBezTo>
                      <a:pt x="1094" y="0"/>
                      <a:pt x="985" y="26"/>
                      <a:pt x="883" y="79"/>
                    </a:cubicBezTo>
                    <a:lnTo>
                      <a:pt x="842" y="95"/>
                    </a:lnTo>
                    <a:lnTo>
                      <a:pt x="511" y="265"/>
                    </a:lnTo>
                    <a:lnTo>
                      <a:pt x="470" y="289"/>
                    </a:lnTo>
                    <a:cubicBezTo>
                      <a:pt x="146" y="451"/>
                      <a:pt x="1" y="848"/>
                      <a:pt x="138" y="1188"/>
                    </a:cubicBezTo>
                    <a:lnTo>
                      <a:pt x="2097" y="6020"/>
                    </a:lnTo>
                    <a:cubicBezTo>
                      <a:pt x="2215" y="6303"/>
                      <a:pt x="2488" y="6475"/>
                      <a:pt x="2768" y="6475"/>
                    </a:cubicBezTo>
                    <a:cubicBezTo>
                      <a:pt x="2872" y="6475"/>
                      <a:pt x="2978" y="6451"/>
                      <a:pt x="3076" y="6400"/>
                    </a:cubicBezTo>
                    <a:lnTo>
                      <a:pt x="4299" y="5777"/>
                    </a:lnTo>
                    <a:cubicBezTo>
                      <a:pt x="4663" y="5591"/>
                      <a:pt x="4784" y="5122"/>
                      <a:pt x="4566" y="4757"/>
                    </a:cubicBezTo>
                    <a:lnTo>
                      <a:pt x="1806" y="338"/>
                    </a:lnTo>
                    <a:cubicBezTo>
                      <a:pt x="1672" y="121"/>
                      <a:pt x="1440"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4720775" y="983425"/>
                <a:ext cx="257625" cy="275425"/>
              </a:xfrm>
              <a:custGeom>
                <a:avLst/>
                <a:gdLst/>
                <a:ahLst/>
                <a:cxnLst/>
                <a:rect l="l" t="t" r="r" b="b"/>
                <a:pathLst>
                  <a:path w="10305" h="11017" extrusionOk="0">
                    <a:moveTo>
                      <a:pt x="2913" y="1"/>
                    </a:moveTo>
                    <a:cubicBezTo>
                      <a:pt x="2587" y="1"/>
                      <a:pt x="2283" y="68"/>
                      <a:pt x="2008" y="209"/>
                    </a:cubicBezTo>
                    <a:cubicBezTo>
                      <a:pt x="0" y="1229"/>
                      <a:pt x="243" y="5770"/>
                      <a:pt x="2493" y="10546"/>
                    </a:cubicBezTo>
                    <a:cubicBezTo>
                      <a:pt x="2628" y="10839"/>
                      <a:pt x="2905" y="11017"/>
                      <a:pt x="3169" y="11017"/>
                    </a:cubicBezTo>
                    <a:cubicBezTo>
                      <a:pt x="3254" y="11017"/>
                      <a:pt x="3339" y="10998"/>
                      <a:pt x="3416" y="10958"/>
                    </a:cubicBezTo>
                    <a:lnTo>
                      <a:pt x="9883" y="7664"/>
                    </a:lnTo>
                    <a:cubicBezTo>
                      <a:pt x="10207" y="7502"/>
                      <a:pt x="10304" y="7049"/>
                      <a:pt x="10094" y="6668"/>
                    </a:cubicBezTo>
                    <a:cubicBezTo>
                      <a:pt x="7894" y="2681"/>
                      <a:pt x="4965" y="1"/>
                      <a:pt x="2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4803725" y="1172825"/>
                <a:ext cx="166575" cy="86800"/>
              </a:xfrm>
              <a:custGeom>
                <a:avLst/>
                <a:gdLst/>
                <a:ahLst/>
                <a:cxnLst/>
                <a:rect l="l" t="t" r="r" b="b"/>
                <a:pathLst>
                  <a:path w="6663" h="3472" extrusionOk="0">
                    <a:moveTo>
                      <a:pt x="6565" y="1"/>
                    </a:moveTo>
                    <a:cubicBezTo>
                      <a:pt x="6554" y="1"/>
                      <a:pt x="6543" y="3"/>
                      <a:pt x="6533" y="7"/>
                    </a:cubicBezTo>
                    <a:lnTo>
                      <a:pt x="58" y="3309"/>
                    </a:lnTo>
                    <a:cubicBezTo>
                      <a:pt x="17" y="3334"/>
                      <a:pt x="1" y="3382"/>
                      <a:pt x="25" y="3423"/>
                    </a:cubicBezTo>
                    <a:cubicBezTo>
                      <a:pt x="41" y="3455"/>
                      <a:pt x="66" y="3471"/>
                      <a:pt x="98" y="3471"/>
                    </a:cubicBezTo>
                    <a:cubicBezTo>
                      <a:pt x="114" y="3471"/>
                      <a:pt x="122" y="3463"/>
                      <a:pt x="139" y="3463"/>
                    </a:cubicBezTo>
                    <a:lnTo>
                      <a:pt x="6606" y="161"/>
                    </a:lnTo>
                    <a:cubicBezTo>
                      <a:pt x="6646" y="137"/>
                      <a:pt x="6662" y="88"/>
                      <a:pt x="6638" y="48"/>
                    </a:cubicBezTo>
                    <a:cubicBezTo>
                      <a:pt x="6626" y="18"/>
                      <a:pt x="6596" y="1"/>
                      <a:pt x="6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4752550" y="1070000"/>
                <a:ext cx="31575" cy="125275"/>
              </a:xfrm>
              <a:custGeom>
                <a:avLst/>
                <a:gdLst/>
                <a:ahLst/>
                <a:cxnLst/>
                <a:rect l="l" t="t" r="r" b="b"/>
                <a:pathLst>
                  <a:path w="1263" h="5011" extrusionOk="0">
                    <a:moveTo>
                      <a:pt x="130" y="0"/>
                    </a:moveTo>
                    <a:cubicBezTo>
                      <a:pt x="81" y="0"/>
                      <a:pt x="49" y="33"/>
                      <a:pt x="41" y="81"/>
                    </a:cubicBezTo>
                    <a:cubicBezTo>
                      <a:pt x="0" y="1441"/>
                      <a:pt x="372" y="3173"/>
                      <a:pt x="1093" y="4954"/>
                    </a:cubicBezTo>
                    <a:cubicBezTo>
                      <a:pt x="1101" y="4986"/>
                      <a:pt x="1133" y="5010"/>
                      <a:pt x="1166" y="5010"/>
                    </a:cubicBezTo>
                    <a:cubicBezTo>
                      <a:pt x="1174" y="5010"/>
                      <a:pt x="1190" y="5010"/>
                      <a:pt x="1198" y="5002"/>
                    </a:cubicBezTo>
                    <a:cubicBezTo>
                      <a:pt x="1239" y="4986"/>
                      <a:pt x="1263" y="4938"/>
                      <a:pt x="1247" y="4897"/>
                    </a:cubicBezTo>
                    <a:cubicBezTo>
                      <a:pt x="534" y="3133"/>
                      <a:pt x="170" y="1425"/>
                      <a:pt x="211" y="81"/>
                    </a:cubicBezTo>
                    <a:cubicBezTo>
                      <a:pt x="211" y="33"/>
                      <a:pt x="178"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4755375" y="1030850"/>
                <a:ext cx="10750" cy="24000"/>
              </a:xfrm>
              <a:custGeom>
                <a:avLst/>
                <a:gdLst/>
                <a:ahLst/>
                <a:cxnLst/>
                <a:rect l="l" t="t" r="r" b="b"/>
                <a:pathLst>
                  <a:path w="430" h="960" extrusionOk="0">
                    <a:moveTo>
                      <a:pt x="326" y="1"/>
                    </a:moveTo>
                    <a:cubicBezTo>
                      <a:pt x="296" y="1"/>
                      <a:pt x="268" y="19"/>
                      <a:pt x="251" y="53"/>
                    </a:cubicBezTo>
                    <a:cubicBezTo>
                      <a:pt x="146" y="287"/>
                      <a:pt x="65" y="554"/>
                      <a:pt x="9" y="862"/>
                    </a:cubicBezTo>
                    <a:cubicBezTo>
                      <a:pt x="0" y="911"/>
                      <a:pt x="33" y="951"/>
                      <a:pt x="73" y="959"/>
                    </a:cubicBezTo>
                    <a:lnTo>
                      <a:pt x="89" y="959"/>
                    </a:lnTo>
                    <a:cubicBezTo>
                      <a:pt x="130" y="959"/>
                      <a:pt x="162" y="935"/>
                      <a:pt x="170" y="894"/>
                    </a:cubicBezTo>
                    <a:cubicBezTo>
                      <a:pt x="227" y="603"/>
                      <a:pt x="308" y="344"/>
                      <a:pt x="405" y="117"/>
                    </a:cubicBezTo>
                    <a:cubicBezTo>
                      <a:pt x="429" y="77"/>
                      <a:pt x="405" y="28"/>
                      <a:pt x="365" y="12"/>
                    </a:cubicBezTo>
                    <a:cubicBezTo>
                      <a:pt x="352" y="5"/>
                      <a:pt x="339"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0" name="Google Shape;770;p14"/>
          <p:cNvGrpSpPr/>
          <p:nvPr/>
        </p:nvGrpSpPr>
        <p:grpSpPr>
          <a:xfrm flipH="1">
            <a:off x="7175825" y="3937450"/>
            <a:ext cx="389525" cy="786625"/>
            <a:chOff x="5768250" y="3827525"/>
            <a:chExt cx="389525" cy="786625"/>
          </a:xfrm>
        </p:grpSpPr>
        <p:sp>
          <p:nvSpPr>
            <p:cNvPr id="771" name="Google Shape;771;p14"/>
            <p:cNvSpPr/>
            <p:nvPr/>
          </p:nvSpPr>
          <p:spPr>
            <a:xfrm>
              <a:off x="5824550" y="4172275"/>
              <a:ext cx="125700" cy="441875"/>
            </a:xfrm>
            <a:custGeom>
              <a:avLst/>
              <a:gdLst/>
              <a:ahLst/>
              <a:cxnLst/>
              <a:rect l="l" t="t" r="r" b="b"/>
              <a:pathLst>
                <a:path w="5028" h="17675" extrusionOk="0">
                  <a:moveTo>
                    <a:pt x="4897" y="0"/>
                  </a:moveTo>
                  <a:cubicBezTo>
                    <a:pt x="3902" y="2435"/>
                    <a:pt x="3012" y="4949"/>
                    <a:pt x="2278" y="7463"/>
                  </a:cubicBezTo>
                  <a:cubicBezTo>
                    <a:pt x="1388" y="10448"/>
                    <a:pt x="524" y="14585"/>
                    <a:pt x="0" y="17648"/>
                  </a:cubicBezTo>
                  <a:lnTo>
                    <a:pt x="158" y="17674"/>
                  </a:lnTo>
                  <a:cubicBezTo>
                    <a:pt x="681" y="14611"/>
                    <a:pt x="1545" y="10474"/>
                    <a:pt x="2436" y="7515"/>
                  </a:cubicBezTo>
                  <a:cubicBezTo>
                    <a:pt x="3169" y="5001"/>
                    <a:pt x="4033" y="2488"/>
                    <a:pt x="5028" y="52"/>
                  </a:cubicBezTo>
                  <a:lnTo>
                    <a:pt x="4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5768250" y="4216125"/>
              <a:ext cx="125700" cy="105700"/>
            </a:xfrm>
            <a:custGeom>
              <a:avLst/>
              <a:gdLst/>
              <a:ahLst/>
              <a:cxnLst/>
              <a:rect l="l" t="t" r="r" b="b"/>
              <a:pathLst>
                <a:path w="5028" h="4228" extrusionOk="0">
                  <a:moveTo>
                    <a:pt x="1" y="0"/>
                  </a:moveTo>
                  <a:lnTo>
                    <a:pt x="1" y="0"/>
                  </a:lnTo>
                  <a:cubicBezTo>
                    <a:pt x="184" y="210"/>
                    <a:pt x="341" y="419"/>
                    <a:pt x="498" y="655"/>
                  </a:cubicBezTo>
                  <a:cubicBezTo>
                    <a:pt x="838" y="1179"/>
                    <a:pt x="1074" y="1729"/>
                    <a:pt x="1362" y="2278"/>
                  </a:cubicBezTo>
                  <a:cubicBezTo>
                    <a:pt x="1572" y="2671"/>
                    <a:pt x="1912" y="3038"/>
                    <a:pt x="2252" y="3326"/>
                  </a:cubicBezTo>
                  <a:cubicBezTo>
                    <a:pt x="2619" y="3614"/>
                    <a:pt x="3038" y="3850"/>
                    <a:pt x="3483" y="3980"/>
                  </a:cubicBezTo>
                  <a:cubicBezTo>
                    <a:pt x="3882" y="4114"/>
                    <a:pt x="4319" y="4228"/>
                    <a:pt x="4746" y="4228"/>
                  </a:cubicBezTo>
                  <a:cubicBezTo>
                    <a:pt x="4823" y="4228"/>
                    <a:pt x="4900" y="4224"/>
                    <a:pt x="4976" y="4216"/>
                  </a:cubicBezTo>
                  <a:cubicBezTo>
                    <a:pt x="5028" y="4216"/>
                    <a:pt x="5002" y="3640"/>
                    <a:pt x="5002" y="3561"/>
                  </a:cubicBezTo>
                  <a:cubicBezTo>
                    <a:pt x="4976" y="3116"/>
                    <a:pt x="4871" y="2671"/>
                    <a:pt x="4661" y="2252"/>
                  </a:cubicBezTo>
                  <a:cubicBezTo>
                    <a:pt x="4452" y="1886"/>
                    <a:pt x="4216" y="1571"/>
                    <a:pt x="3902" y="1310"/>
                  </a:cubicBezTo>
                  <a:cubicBezTo>
                    <a:pt x="3614" y="1048"/>
                    <a:pt x="3300" y="838"/>
                    <a:pt x="2959" y="681"/>
                  </a:cubicBezTo>
                  <a:cubicBezTo>
                    <a:pt x="2671" y="524"/>
                    <a:pt x="2357" y="393"/>
                    <a:pt x="2043" y="288"/>
                  </a:cubicBezTo>
                  <a:cubicBezTo>
                    <a:pt x="1703" y="184"/>
                    <a:pt x="1336" y="79"/>
                    <a:pt x="969" y="53"/>
                  </a:cubicBezTo>
                  <a:lnTo>
                    <a:pt x="996" y="53"/>
                  </a:lnTo>
                  <a:cubicBezTo>
                    <a:pt x="943" y="27"/>
                    <a:pt x="917" y="27"/>
                    <a:pt x="865" y="27"/>
                  </a:cubicBezTo>
                  <a:cubicBezTo>
                    <a:pt x="577" y="27"/>
                    <a:pt x="28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5802300" y="3827525"/>
              <a:ext cx="355475" cy="368325"/>
            </a:xfrm>
            <a:custGeom>
              <a:avLst/>
              <a:gdLst/>
              <a:ahLst/>
              <a:cxnLst/>
              <a:rect l="l" t="t" r="r" b="b"/>
              <a:pathLst>
                <a:path w="14219" h="14733" extrusionOk="0">
                  <a:moveTo>
                    <a:pt x="7968" y="0"/>
                  </a:moveTo>
                  <a:cubicBezTo>
                    <a:pt x="6948" y="0"/>
                    <a:pt x="5944" y="267"/>
                    <a:pt x="5028" y="672"/>
                  </a:cubicBezTo>
                  <a:cubicBezTo>
                    <a:pt x="5028" y="672"/>
                    <a:pt x="5001" y="672"/>
                    <a:pt x="5001" y="698"/>
                  </a:cubicBezTo>
                  <a:cubicBezTo>
                    <a:pt x="4975" y="698"/>
                    <a:pt x="4923" y="724"/>
                    <a:pt x="4897" y="750"/>
                  </a:cubicBezTo>
                  <a:lnTo>
                    <a:pt x="4870" y="750"/>
                  </a:lnTo>
                  <a:cubicBezTo>
                    <a:pt x="4006" y="1143"/>
                    <a:pt x="3247" y="1667"/>
                    <a:pt x="2671" y="2217"/>
                  </a:cubicBezTo>
                  <a:cubicBezTo>
                    <a:pt x="2461" y="2400"/>
                    <a:pt x="2278" y="2609"/>
                    <a:pt x="2095" y="2793"/>
                  </a:cubicBezTo>
                  <a:cubicBezTo>
                    <a:pt x="2095" y="2793"/>
                    <a:pt x="2095" y="2819"/>
                    <a:pt x="2095" y="2819"/>
                  </a:cubicBezTo>
                  <a:cubicBezTo>
                    <a:pt x="2069" y="2845"/>
                    <a:pt x="2043" y="2871"/>
                    <a:pt x="2016" y="2897"/>
                  </a:cubicBezTo>
                  <a:cubicBezTo>
                    <a:pt x="2016" y="2924"/>
                    <a:pt x="1990" y="2924"/>
                    <a:pt x="1990" y="2924"/>
                  </a:cubicBezTo>
                  <a:cubicBezTo>
                    <a:pt x="1126" y="3971"/>
                    <a:pt x="681" y="5071"/>
                    <a:pt x="445" y="5909"/>
                  </a:cubicBezTo>
                  <a:cubicBezTo>
                    <a:pt x="445" y="5909"/>
                    <a:pt x="445" y="5909"/>
                    <a:pt x="445" y="5935"/>
                  </a:cubicBezTo>
                  <a:cubicBezTo>
                    <a:pt x="419" y="5961"/>
                    <a:pt x="419" y="6013"/>
                    <a:pt x="419" y="6040"/>
                  </a:cubicBezTo>
                  <a:cubicBezTo>
                    <a:pt x="419" y="6066"/>
                    <a:pt x="393" y="6066"/>
                    <a:pt x="393" y="6066"/>
                  </a:cubicBezTo>
                  <a:cubicBezTo>
                    <a:pt x="288" y="6563"/>
                    <a:pt x="210" y="6930"/>
                    <a:pt x="183" y="7165"/>
                  </a:cubicBezTo>
                  <a:cubicBezTo>
                    <a:pt x="105" y="7715"/>
                    <a:pt x="0" y="8553"/>
                    <a:pt x="105" y="9496"/>
                  </a:cubicBezTo>
                  <a:lnTo>
                    <a:pt x="105" y="9522"/>
                  </a:lnTo>
                  <a:lnTo>
                    <a:pt x="131" y="9653"/>
                  </a:lnTo>
                  <a:lnTo>
                    <a:pt x="131" y="9679"/>
                  </a:lnTo>
                  <a:cubicBezTo>
                    <a:pt x="236" y="10308"/>
                    <a:pt x="445" y="10988"/>
                    <a:pt x="838" y="11669"/>
                  </a:cubicBezTo>
                  <a:cubicBezTo>
                    <a:pt x="1126" y="12167"/>
                    <a:pt x="1466" y="12586"/>
                    <a:pt x="1833" y="12926"/>
                  </a:cubicBezTo>
                  <a:cubicBezTo>
                    <a:pt x="1859" y="12952"/>
                    <a:pt x="1859" y="12952"/>
                    <a:pt x="1859" y="12952"/>
                  </a:cubicBezTo>
                  <a:cubicBezTo>
                    <a:pt x="1885" y="12978"/>
                    <a:pt x="1912" y="13005"/>
                    <a:pt x="1938" y="13031"/>
                  </a:cubicBezTo>
                  <a:cubicBezTo>
                    <a:pt x="1964" y="13031"/>
                    <a:pt x="1964" y="13031"/>
                    <a:pt x="1964" y="13057"/>
                  </a:cubicBezTo>
                  <a:cubicBezTo>
                    <a:pt x="2959" y="13921"/>
                    <a:pt x="4216" y="14445"/>
                    <a:pt x="5420" y="14628"/>
                  </a:cubicBezTo>
                  <a:lnTo>
                    <a:pt x="5604" y="14654"/>
                  </a:lnTo>
                  <a:cubicBezTo>
                    <a:pt x="5944" y="14707"/>
                    <a:pt x="6258" y="14733"/>
                    <a:pt x="6599" y="14733"/>
                  </a:cubicBezTo>
                  <a:cubicBezTo>
                    <a:pt x="7620" y="14733"/>
                    <a:pt x="8510" y="14497"/>
                    <a:pt x="9269" y="14157"/>
                  </a:cubicBezTo>
                  <a:cubicBezTo>
                    <a:pt x="9269" y="14157"/>
                    <a:pt x="9269" y="14130"/>
                    <a:pt x="9269" y="14130"/>
                  </a:cubicBezTo>
                  <a:cubicBezTo>
                    <a:pt x="9322" y="14130"/>
                    <a:pt x="9348" y="14104"/>
                    <a:pt x="9400" y="14078"/>
                  </a:cubicBezTo>
                  <a:lnTo>
                    <a:pt x="9427" y="14078"/>
                  </a:lnTo>
                  <a:cubicBezTo>
                    <a:pt x="10788" y="13424"/>
                    <a:pt x="11705" y="12429"/>
                    <a:pt x="12150" y="11905"/>
                  </a:cubicBezTo>
                  <a:cubicBezTo>
                    <a:pt x="12176" y="11905"/>
                    <a:pt x="12176" y="11879"/>
                    <a:pt x="12176" y="11879"/>
                  </a:cubicBezTo>
                  <a:cubicBezTo>
                    <a:pt x="12202" y="11852"/>
                    <a:pt x="12228" y="11826"/>
                    <a:pt x="12254" y="11800"/>
                  </a:cubicBezTo>
                  <a:cubicBezTo>
                    <a:pt x="12254" y="11774"/>
                    <a:pt x="12254" y="11774"/>
                    <a:pt x="12281" y="11774"/>
                  </a:cubicBezTo>
                  <a:cubicBezTo>
                    <a:pt x="12307" y="11748"/>
                    <a:pt x="12307" y="11722"/>
                    <a:pt x="12333" y="11695"/>
                  </a:cubicBezTo>
                  <a:cubicBezTo>
                    <a:pt x="12673" y="11276"/>
                    <a:pt x="13380" y="10412"/>
                    <a:pt x="13773" y="9051"/>
                  </a:cubicBezTo>
                  <a:cubicBezTo>
                    <a:pt x="13799" y="8972"/>
                    <a:pt x="13825" y="8894"/>
                    <a:pt x="13852" y="8815"/>
                  </a:cubicBezTo>
                  <a:cubicBezTo>
                    <a:pt x="13852" y="8815"/>
                    <a:pt x="13852" y="8789"/>
                    <a:pt x="13852" y="8789"/>
                  </a:cubicBezTo>
                  <a:cubicBezTo>
                    <a:pt x="13852" y="8737"/>
                    <a:pt x="13878" y="8710"/>
                    <a:pt x="13878" y="8658"/>
                  </a:cubicBezTo>
                  <a:lnTo>
                    <a:pt x="13878" y="8632"/>
                  </a:lnTo>
                  <a:cubicBezTo>
                    <a:pt x="14218" y="7192"/>
                    <a:pt x="13983" y="5935"/>
                    <a:pt x="13799" y="5228"/>
                  </a:cubicBezTo>
                  <a:cubicBezTo>
                    <a:pt x="13799" y="5228"/>
                    <a:pt x="13799" y="5228"/>
                    <a:pt x="13799" y="5202"/>
                  </a:cubicBezTo>
                  <a:cubicBezTo>
                    <a:pt x="13799" y="5175"/>
                    <a:pt x="13773" y="5123"/>
                    <a:pt x="13773" y="5097"/>
                  </a:cubicBezTo>
                  <a:lnTo>
                    <a:pt x="13773" y="5071"/>
                  </a:lnTo>
                  <a:cubicBezTo>
                    <a:pt x="13747" y="4966"/>
                    <a:pt x="13721" y="4887"/>
                    <a:pt x="13695" y="4809"/>
                  </a:cubicBezTo>
                  <a:cubicBezTo>
                    <a:pt x="13537" y="4364"/>
                    <a:pt x="13145" y="3081"/>
                    <a:pt x="12176" y="1955"/>
                  </a:cubicBezTo>
                  <a:cubicBezTo>
                    <a:pt x="12176" y="1955"/>
                    <a:pt x="12176" y="1929"/>
                    <a:pt x="12176" y="1929"/>
                  </a:cubicBezTo>
                  <a:cubicBezTo>
                    <a:pt x="12150" y="1902"/>
                    <a:pt x="12123" y="1876"/>
                    <a:pt x="12071" y="1850"/>
                  </a:cubicBezTo>
                  <a:cubicBezTo>
                    <a:pt x="12071" y="1824"/>
                    <a:pt x="12071" y="1824"/>
                    <a:pt x="12071" y="1824"/>
                  </a:cubicBezTo>
                  <a:cubicBezTo>
                    <a:pt x="11600" y="1300"/>
                    <a:pt x="11024" y="829"/>
                    <a:pt x="10291" y="488"/>
                  </a:cubicBezTo>
                  <a:cubicBezTo>
                    <a:pt x="9819" y="279"/>
                    <a:pt x="9348" y="122"/>
                    <a:pt x="8850" y="70"/>
                  </a:cubicBezTo>
                  <a:lnTo>
                    <a:pt x="8824" y="70"/>
                  </a:lnTo>
                  <a:cubicBezTo>
                    <a:pt x="8772" y="43"/>
                    <a:pt x="8746" y="43"/>
                    <a:pt x="8693" y="43"/>
                  </a:cubicBezTo>
                  <a:lnTo>
                    <a:pt x="8667" y="43"/>
                  </a:lnTo>
                  <a:cubicBezTo>
                    <a:pt x="8434" y="14"/>
                    <a:pt x="8201" y="0"/>
                    <a:pt x="7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5933225" y="3962125"/>
              <a:ext cx="94275" cy="98875"/>
            </a:xfrm>
            <a:custGeom>
              <a:avLst/>
              <a:gdLst/>
              <a:ahLst/>
              <a:cxnLst/>
              <a:rect l="l" t="t" r="r" b="b"/>
              <a:pathLst>
                <a:path w="3771" h="3955" extrusionOk="0">
                  <a:moveTo>
                    <a:pt x="2096" y="1"/>
                  </a:moveTo>
                  <a:cubicBezTo>
                    <a:pt x="1906" y="1"/>
                    <a:pt x="1719" y="36"/>
                    <a:pt x="1545" y="106"/>
                  </a:cubicBezTo>
                  <a:cubicBezTo>
                    <a:pt x="1493" y="106"/>
                    <a:pt x="1466" y="132"/>
                    <a:pt x="1414" y="132"/>
                  </a:cubicBezTo>
                  <a:cubicBezTo>
                    <a:pt x="1152" y="263"/>
                    <a:pt x="916" y="420"/>
                    <a:pt x="733" y="577"/>
                  </a:cubicBezTo>
                  <a:cubicBezTo>
                    <a:pt x="707" y="577"/>
                    <a:pt x="707" y="577"/>
                    <a:pt x="707" y="603"/>
                  </a:cubicBezTo>
                  <a:cubicBezTo>
                    <a:pt x="681" y="629"/>
                    <a:pt x="655" y="629"/>
                    <a:pt x="628" y="656"/>
                  </a:cubicBezTo>
                  <a:cubicBezTo>
                    <a:pt x="419" y="865"/>
                    <a:pt x="288" y="1127"/>
                    <a:pt x="183" y="1336"/>
                  </a:cubicBezTo>
                  <a:cubicBezTo>
                    <a:pt x="183" y="1389"/>
                    <a:pt x="157" y="1415"/>
                    <a:pt x="131" y="1467"/>
                  </a:cubicBezTo>
                  <a:cubicBezTo>
                    <a:pt x="79" y="1677"/>
                    <a:pt x="52" y="1834"/>
                    <a:pt x="26" y="1912"/>
                  </a:cubicBezTo>
                  <a:cubicBezTo>
                    <a:pt x="26" y="2017"/>
                    <a:pt x="0" y="2174"/>
                    <a:pt x="0" y="2331"/>
                  </a:cubicBezTo>
                  <a:cubicBezTo>
                    <a:pt x="0" y="2384"/>
                    <a:pt x="0" y="2436"/>
                    <a:pt x="0" y="2488"/>
                  </a:cubicBezTo>
                  <a:cubicBezTo>
                    <a:pt x="26" y="2672"/>
                    <a:pt x="79" y="2907"/>
                    <a:pt x="209" y="3117"/>
                  </a:cubicBezTo>
                  <a:cubicBezTo>
                    <a:pt x="262" y="3222"/>
                    <a:pt x="314" y="3300"/>
                    <a:pt x="393" y="3353"/>
                  </a:cubicBezTo>
                  <a:cubicBezTo>
                    <a:pt x="419" y="3405"/>
                    <a:pt x="445" y="3431"/>
                    <a:pt x="471" y="3457"/>
                  </a:cubicBezTo>
                  <a:cubicBezTo>
                    <a:pt x="707" y="3667"/>
                    <a:pt x="995" y="3824"/>
                    <a:pt x="1283" y="3876"/>
                  </a:cubicBezTo>
                  <a:cubicBezTo>
                    <a:pt x="1309" y="3902"/>
                    <a:pt x="1362" y="3902"/>
                    <a:pt x="1388" y="3902"/>
                  </a:cubicBezTo>
                  <a:cubicBezTo>
                    <a:pt x="1519" y="3929"/>
                    <a:pt x="1623" y="3955"/>
                    <a:pt x="1754" y="3955"/>
                  </a:cubicBezTo>
                  <a:cubicBezTo>
                    <a:pt x="1938" y="3955"/>
                    <a:pt x="2121" y="3902"/>
                    <a:pt x="2252" y="3850"/>
                  </a:cubicBezTo>
                  <a:cubicBezTo>
                    <a:pt x="2304" y="3850"/>
                    <a:pt x="2357" y="3850"/>
                    <a:pt x="2383" y="3824"/>
                  </a:cubicBezTo>
                  <a:cubicBezTo>
                    <a:pt x="2671" y="3719"/>
                    <a:pt x="2906" y="3536"/>
                    <a:pt x="3064" y="3379"/>
                  </a:cubicBezTo>
                  <a:cubicBezTo>
                    <a:pt x="3090" y="3353"/>
                    <a:pt x="3116" y="3300"/>
                    <a:pt x="3142" y="3274"/>
                  </a:cubicBezTo>
                  <a:cubicBezTo>
                    <a:pt x="3221" y="3222"/>
                    <a:pt x="3273" y="3169"/>
                    <a:pt x="3299" y="3117"/>
                  </a:cubicBezTo>
                  <a:cubicBezTo>
                    <a:pt x="3378" y="3038"/>
                    <a:pt x="3509" y="2855"/>
                    <a:pt x="3613" y="2593"/>
                  </a:cubicBezTo>
                  <a:cubicBezTo>
                    <a:pt x="3640" y="2567"/>
                    <a:pt x="3640" y="2515"/>
                    <a:pt x="3666" y="2488"/>
                  </a:cubicBezTo>
                  <a:cubicBezTo>
                    <a:pt x="3666" y="2462"/>
                    <a:pt x="3666" y="2436"/>
                    <a:pt x="3666" y="2410"/>
                  </a:cubicBezTo>
                  <a:cubicBezTo>
                    <a:pt x="3771" y="2122"/>
                    <a:pt x="3771" y="1834"/>
                    <a:pt x="3718" y="1651"/>
                  </a:cubicBezTo>
                  <a:cubicBezTo>
                    <a:pt x="3718" y="1598"/>
                    <a:pt x="3718" y="1546"/>
                    <a:pt x="3718" y="1520"/>
                  </a:cubicBezTo>
                  <a:cubicBezTo>
                    <a:pt x="3692" y="1415"/>
                    <a:pt x="3666" y="1336"/>
                    <a:pt x="3640" y="1284"/>
                  </a:cubicBezTo>
                  <a:cubicBezTo>
                    <a:pt x="3613" y="1205"/>
                    <a:pt x="3535" y="944"/>
                    <a:pt x="3352" y="682"/>
                  </a:cubicBezTo>
                  <a:cubicBezTo>
                    <a:pt x="3325" y="629"/>
                    <a:pt x="3299" y="603"/>
                    <a:pt x="3273" y="577"/>
                  </a:cubicBezTo>
                  <a:cubicBezTo>
                    <a:pt x="3142" y="394"/>
                    <a:pt x="2985" y="237"/>
                    <a:pt x="2749" y="132"/>
                  </a:cubicBezTo>
                  <a:cubicBezTo>
                    <a:pt x="2671" y="106"/>
                    <a:pt x="2592" y="80"/>
                    <a:pt x="2514" y="53"/>
                  </a:cubicBezTo>
                  <a:cubicBezTo>
                    <a:pt x="2488" y="53"/>
                    <a:pt x="2435" y="27"/>
                    <a:pt x="2383" y="27"/>
                  </a:cubicBezTo>
                  <a:cubicBezTo>
                    <a:pt x="2287" y="10"/>
                    <a:pt x="2191"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5991475" y="3828600"/>
              <a:ext cx="32100" cy="135525"/>
            </a:xfrm>
            <a:custGeom>
              <a:avLst/>
              <a:gdLst/>
              <a:ahLst/>
              <a:cxnLst/>
              <a:rect l="l" t="t" r="r" b="b"/>
              <a:pathLst>
                <a:path w="1284" h="5421" extrusionOk="0">
                  <a:moveTo>
                    <a:pt x="1100" y="0"/>
                  </a:moveTo>
                  <a:cubicBezTo>
                    <a:pt x="760" y="734"/>
                    <a:pt x="498" y="1493"/>
                    <a:pt x="341" y="2278"/>
                  </a:cubicBezTo>
                  <a:cubicBezTo>
                    <a:pt x="105" y="3300"/>
                    <a:pt x="0" y="4321"/>
                    <a:pt x="53" y="5368"/>
                  </a:cubicBezTo>
                  <a:lnTo>
                    <a:pt x="53" y="5394"/>
                  </a:lnTo>
                  <a:lnTo>
                    <a:pt x="79" y="5394"/>
                  </a:lnTo>
                  <a:cubicBezTo>
                    <a:pt x="105" y="5394"/>
                    <a:pt x="158" y="5394"/>
                    <a:pt x="184" y="5421"/>
                  </a:cubicBezTo>
                  <a:lnTo>
                    <a:pt x="210" y="5421"/>
                  </a:lnTo>
                  <a:lnTo>
                    <a:pt x="210" y="5394"/>
                  </a:lnTo>
                  <a:cubicBezTo>
                    <a:pt x="158" y="4347"/>
                    <a:pt x="262" y="3326"/>
                    <a:pt x="498" y="2331"/>
                  </a:cubicBezTo>
                  <a:lnTo>
                    <a:pt x="498" y="2305"/>
                  </a:lnTo>
                  <a:cubicBezTo>
                    <a:pt x="655" y="1545"/>
                    <a:pt x="943" y="760"/>
                    <a:pt x="1283" y="27"/>
                  </a:cubicBezTo>
                  <a:lnTo>
                    <a:pt x="1257" y="27"/>
                  </a:lnTo>
                  <a:cubicBezTo>
                    <a:pt x="1205" y="0"/>
                    <a:pt x="1179"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5924050" y="3844300"/>
              <a:ext cx="48475" cy="121800"/>
            </a:xfrm>
            <a:custGeom>
              <a:avLst/>
              <a:gdLst/>
              <a:ahLst/>
              <a:cxnLst/>
              <a:rect l="l" t="t" r="r" b="b"/>
              <a:pathLst>
                <a:path w="1939" h="4872" extrusionOk="0">
                  <a:moveTo>
                    <a:pt x="158" y="1"/>
                  </a:moveTo>
                  <a:cubicBezTo>
                    <a:pt x="131" y="27"/>
                    <a:pt x="131" y="27"/>
                    <a:pt x="131" y="27"/>
                  </a:cubicBezTo>
                  <a:cubicBezTo>
                    <a:pt x="79" y="27"/>
                    <a:pt x="53" y="53"/>
                    <a:pt x="27" y="79"/>
                  </a:cubicBezTo>
                  <a:lnTo>
                    <a:pt x="0" y="79"/>
                  </a:lnTo>
                  <a:cubicBezTo>
                    <a:pt x="79" y="708"/>
                    <a:pt x="210" y="1336"/>
                    <a:pt x="419" y="1965"/>
                  </a:cubicBezTo>
                  <a:cubicBezTo>
                    <a:pt x="734" y="2986"/>
                    <a:pt x="1179" y="3981"/>
                    <a:pt x="1781" y="4871"/>
                  </a:cubicBezTo>
                  <a:lnTo>
                    <a:pt x="1807" y="4871"/>
                  </a:lnTo>
                  <a:cubicBezTo>
                    <a:pt x="1833" y="4871"/>
                    <a:pt x="1886" y="4845"/>
                    <a:pt x="1912" y="4845"/>
                  </a:cubicBezTo>
                  <a:lnTo>
                    <a:pt x="1938" y="4819"/>
                  </a:lnTo>
                  <a:lnTo>
                    <a:pt x="1938" y="4793"/>
                  </a:lnTo>
                  <a:cubicBezTo>
                    <a:pt x="1336" y="3902"/>
                    <a:pt x="891" y="2933"/>
                    <a:pt x="550" y="1912"/>
                  </a:cubicBezTo>
                  <a:cubicBezTo>
                    <a:pt x="367" y="1310"/>
                    <a:pt x="236" y="655"/>
                    <a:pt x="158" y="27"/>
                  </a:cubicBezTo>
                  <a:lnTo>
                    <a:pt x="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5852050" y="3897325"/>
              <a:ext cx="100175" cy="81850"/>
            </a:xfrm>
            <a:custGeom>
              <a:avLst/>
              <a:gdLst/>
              <a:ahLst/>
              <a:cxnLst/>
              <a:rect l="l" t="t" r="r" b="b"/>
              <a:pathLst>
                <a:path w="4007" h="3274" extrusionOk="0">
                  <a:moveTo>
                    <a:pt x="105" y="1"/>
                  </a:moveTo>
                  <a:cubicBezTo>
                    <a:pt x="105" y="1"/>
                    <a:pt x="105" y="27"/>
                    <a:pt x="105" y="27"/>
                  </a:cubicBezTo>
                  <a:cubicBezTo>
                    <a:pt x="79" y="53"/>
                    <a:pt x="53" y="79"/>
                    <a:pt x="26" y="132"/>
                  </a:cubicBezTo>
                  <a:lnTo>
                    <a:pt x="0" y="132"/>
                  </a:lnTo>
                  <a:cubicBezTo>
                    <a:pt x="367" y="577"/>
                    <a:pt x="759" y="1022"/>
                    <a:pt x="1178" y="1388"/>
                  </a:cubicBezTo>
                  <a:cubicBezTo>
                    <a:pt x="1990" y="2148"/>
                    <a:pt x="2880" y="2776"/>
                    <a:pt x="3875" y="3274"/>
                  </a:cubicBezTo>
                  <a:lnTo>
                    <a:pt x="3902" y="3274"/>
                  </a:lnTo>
                  <a:cubicBezTo>
                    <a:pt x="3928" y="3248"/>
                    <a:pt x="3954" y="3221"/>
                    <a:pt x="3954" y="3221"/>
                  </a:cubicBezTo>
                  <a:lnTo>
                    <a:pt x="3954" y="3195"/>
                  </a:lnTo>
                  <a:cubicBezTo>
                    <a:pt x="3980" y="3195"/>
                    <a:pt x="4006" y="3169"/>
                    <a:pt x="4006" y="3169"/>
                  </a:cubicBezTo>
                  <a:lnTo>
                    <a:pt x="3980" y="3143"/>
                  </a:lnTo>
                  <a:cubicBezTo>
                    <a:pt x="3011" y="2645"/>
                    <a:pt x="2095" y="2017"/>
                    <a:pt x="1283" y="1284"/>
                  </a:cubicBezTo>
                  <a:cubicBezTo>
                    <a:pt x="864" y="891"/>
                    <a:pt x="471" y="472"/>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5812100" y="3975225"/>
              <a:ext cx="127025" cy="24375"/>
            </a:xfrm>
            <a:custGeom>
              <a:avLst/>
              <a:gdLst/>
              <a:ahLst/>
              <a:cxnLst/>
              <a:rect l="l" t="t" r="r" b="b"/>
              <a:pathLst>
                <a:path w="5081" h="975" extrusionOk="0">
                  <a:moveTo>
                    <a:pt x="53" y="1"/>
                  </a:moveTo>
                  <a:cubicBezTo>
                    <a:pt x="53" y="1"/>
                    <a:pt x="53" y="1"/>
                    <a:pt x="53" y="27"/>
                  </a:cubicBezTo>
                  <a:cubicBezTo>
                    <a:pt x="27" y="53"/>
                    <a:pt x="27" y="105"/>
                    <a:pt x="27" y="132"/>
                  </a:cubicBezTo>
                  <a:cubicBezTo>
                    <a:pt x="1" y="132"/>
                    <a:pt x="1" y="158"/>
                    <a:pt x="1" y="158"/>
                  </a:cubicBezTo>
                  <a:cubicBezTo>
                    <a:pt x="577" y="367"/>
                    <a:pt x="1153" y="551"/>
                    <a:pt x="1729" y="681"/>
                  </a:cubicBezTo>
                  <a:cubicBezTo>
                    <a:pt x="1886" y="734"/>
                    <a:pt x="2017" y="760"/>
                    <a:pt x="2174" y="786"/>
                  </a:cubicBezTo>
                  <a:cubicBezTo>
                    <a:pt x="2864" y="901"/>
                    <a:pt x="3554" y="974"/>
                    <a:pt x="4244" y="974"/>
                  </a:cubicBezTo>
                  <a:cubicBezTo>
                    <a:pt x="4497" y="974"/>
                    <a:pt x="4750" y="964"/>
                    <a:pt x="5002" y="943"/>
                  </a:cubicBezTo>
                  <a:cubicBezTo>
                    <a:pt x="5028" y="917"/>
                    <a:pt x="5054" y="865"/>
                    <a:pt x="5054" y="812"/>
                  </a:cubicBezTo>
                  <a:lnTo>
                    <a:pt x="5081" y="786"/>
                  </a:lnTo>
                  <a:lnTo>
                    <a:pt x="5028" y="786"/>
                  </a:lnTo>
                  <a:cubicBezTo>
                    <a:pt x="4793" y="799"/>
                    <a:pt x="4557" y="806"/>
                    <a:pt x="4321" y="806"/>
                  </a:cubicBezTo>
                  <a:cubicBezTo>
                    <a:pt x="3614" y="806"/>
                    <a:pt x="2907" y="747"/>
                    <a:pt x="2200" y="629"/>
                  </a:cubicBezTo>
                  <a:cubicBezTo>
                    <a:pt x="2069" y="603"/>
                    <a:pt x="1912" y="577"/>
                    <a:pt x="1755" y="524"/>
                  </a:cubicBezTo>
                  <a:cubicBezTo>
                    <a:pt x="1179" y="393"/>
                    <a:pt x="603" y="210"/>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5805575" y="4019750"/>
              <a:ext cx="128325" cy="49775"/>
            </a:xfrm>
            <a:custGeom>
              <a:avLst/>
              <a:gdLst/>
              <a:ahLst/>
              <a:cxnLst/>
              <a:rect l="l" t="t" r="r" b="b"/>
              <a:pathLst>
                <a:path w="5133" h="1991" extrusionOk="0">
                  <a:moveTo>
                    <a:pt x="5132" y="0"/>
                  </a:moveTo>
                  <a:lnTo>
                    <a:pt x="5106" y="26"/>
                  </a:lnTo>
                  <a:cubicBezTo>
                    <a:pt x="4216" y="602"/>
                    <a:pt x="3247" y="1048"/>
                    <a:pt x="2226" y="1362"/>
                  </a:cubicBezTo>
                  <a:cubicBezTo>
                    <a:pt x="1493" y="1597"/>
                    <a:pt x="759" y="1728"/>
                    <a:pt x="0" y="1807"/>
                  </a:cubicBezTo>
                  <a:lnTo>
                    <a:pt x="0" y="1833"/>
                  </a:lnTo>
                  <a:lnTo>
                    <a:pt x="0" y="1964"/>
                  </a:lnTo>
                  <a:lnTo>
                    <a:pt x="0" y="1990"/>
                  </a:lnTo>
                  <a:cubicBezTo>
                    <a:pt x="786" y="1912"/>
                    <a:pt x="1545" y="1755"/>
                    <a:pt x="2278" y="1519"/>
                  </a:cubicBezTo>
                  <a:cubicBezTo>
                    <a:pt x="3299" y="1205"/>
                    <a:pt x="4242" y="760"/>
                    <a:pt x="5132" y="183"/>
                  </a:cubicBezTo>
                  <a:lnTo>
                    <a:pt x="5132" y="157"/>
                  </a:lnTo>
                  <a:lnTo>
                    <a:pt x="5132" y="26"/>
                  </a:lnTo>
                  <a:lnTo>
                    <a:pt x="5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5848775" y="4045275"/>
              <a:ext cx="96900" cy="108675"/>
            </a:xfrm>
            <a:custGeom>
              <a:avLst/>
              <a:gdLst/>
              <a:ahLst/>
              <a:cxnLst/>
              <a:rect l="l" t="t" r="r" b="b"/>
              <a:pathLst>
                <a:path w="3876" h="4347" extrusionOk="0">
                  <a:moveTo>
                    <a:pt x="3745" y="0"/>
                  </a:moveTo>
                  <a:lnTo>
                    <a:pt x="3745" y="27"/>
                  </a:lnTo>
                  <a:cubicBezTo>
                    <a:pt x="3273" y="943"/>
                    <a:pt x="2671" y="1781"/>
                    <a:pt x="1990" y="2514"/>
                  </a:cubicBezTo>
                  <a:cubicBezTo>
                    <a:pt x="1493" y="3038"/>
                    <a:pt x="707" y="3719"/>
                    <a:pt x="0" y="4242"/>
                  </a:cubicBezTo>
                  <a:cubicBezTo>
                    <a:pt x="26" y="4268"/>
                    <a:pt x="53" y="4295"/>
                    <a:pt x="105" y="4321"/>
                  </a:cubicBezTo>
                  <a:cubicBezTo>
                    <a:pt x="105" y="4321"/>
                    <a:pt x="105" y="4321"/>
                    <a:pt x="105" y="4347"/>
                  </a:cubicBezTo>
                  <a:cubicBezTo>
                    <a:pt x="838" y="3823"/>
                    <a:pt x="1624" y="3142"/>
                    <a:pt x="2121" y="2619"/>
                  </a:cubicBezTo>
                  <a:cubicBezTo>
                    <a:pt x="2802" y="1886"/>
                    <a:pt x="3404" y="1048"/>
                    <a:pt x="3876" y="131"/>
                  </a:cubicBezTo>
                  <a:lnTo>
                    <a:pt x="3876" y="105"/>
                  </a:lnTo>
                  <a:cubicBezTo>
                    <a:pt x="3823" y="79"/>
                    <a:pt x="3797" y="53"/>
                    <a:pt x="3771" y="27"/>
                  </a:cubicBezTo>
                  <a:lnTo>
                    <a:pt x="37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5937800" y="4058375"/>
              <a:ext cx="32100" cy="135525"/>
            </a:xfrm>
            <a:custGeom>
              <a:avLst/>
              <a:gdLst/>
              <a:ahLst/>
              <a:cxnLst/>
              <a:rect l="l" t="t" r="r" b="b"/>
              <a:pathLst>
                <a:path w="1284" h="5421" extrusionOk="0">
                  <a:moveTo>
                    <a:pt x="1074" y="0"/>
                  </a:moveTo>
                  <a:lnTo>
                    <a:pt x="1074" y="26"/>
                  </a:lnTo>
                  <a:cubicBezTo>
                    <a:pt x="1126" y="1074"/>
                    <a:pt x="1021" y="2095"/>
                    <a:pt x="812" y="3116"/>
                  </a:cubicBezTo>
                  <a:cubicBezTo>
                    <a:pt x="629" y="3849"/>
                    <a:pt x="341" y="4661"/>
                    <a:pt x="0" y="5394"/>
                  </a:cubicBezTo>
                  <a:lnTo>
                    <a:pt x="184" y="5420"/>
                  </a:lnTo>
                  <a:cubicBezTo>
                    <a:pt x="524" y="4713"/>
                    <a:pt x="786" y="3928"/>
                    <a:pt x="969" y="3142"/>
                  </a:cubicBezTo>
                  <a:cubicBezTo>
                    <a:pt x="1205" y="2121"/>
                    <a:pt x="1283" y="1100"/>
                    <a:pt x="1231" y="52"/>
                  </a:cubicBezTo>
                  <a:cubicBezTo>
                    <a:pt x="1179" y="26"/>
                    <a:pt x="1152" y="26"/>
                    <a:pt x="1100" y="26"/>
                  </a:cubicBezTo>
                  <a:lnTo>
                    <a:pt x="1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5988850" y="4057050"/>
              <a:ext cx="49125" cy="124400"/>
            </a:xfrm>
            <a:custGeom>
              <a:avLst/>
              <a:gdLst/>
              <a:ahLst/>
              <a:cxnLst/>
              <a:rect l="l" t="t" r="r" b="b"/>
              <a:pathLst>
                <a:path w="1965" h="4976" extrusionOk="0">
                  <a:moveTo>
                    <a:pt x="158" y="1"/>
                  </a:moveTo>
                  <a:cubicBezTo>
                    <a:pt x="132" y="27"/>
                    <a:pt x="79" y="27"/>
                    <a:pt x="53" y="53"/>
                  </a:cubicBezTo>
                  <a:lnTo>
                    <a:pt x="1" y="53"/>
                  </a:lnTo>
                  <a:lnTo>
                    <a:pt x="27" y="79"/>
                  </a:lnTo>
                  <a:cubicBezTo>
                    <a:pt x="603" y="969"/>
                    <a:pt x="1074" y="1938"/>
                    <a:pt x="1388" y="2959"/>
                  </a:cubicBezTo>
                  <a:cubicBezTo>
                    <a:pt x="1572" y="3588"/>
                    <a:pt x="1729" y="4269"/>
                    <a:pt x="1807" y="4949"/>
                  </a:cubicBezTo>
                  <a:lnTo>
                    <a:pt x="1807" y="4976"/>
                  </a:lnTo>
                  <a:cubicBezTo>
                    <a:pt x="1807" y="4976"/>
                    <a:pt x="1807" y="4949"/>
                    <a:pt x="1834" y="4949"/>
                  </a:cubicBezTo>
                  <a:cubicBezTo>
                    <a:pt x="1860" y="4949"/>
                    <a:pt x="1912" y="4923"/>
                    <a:pt x="1938" y="4897"/>
                  </a:cubicBezTo>
                  <a:lnTo>
                    <a:pt x="1965" y="4897"/>
                  </a:lnTo>
                  <a:cubicBezTo>
                    <a:pt x="1886" y="4216"/>
                    <a:pt x="1729" y="3562"/>
                    <a:pt x="1546" y="2907"/>
                  </a:cubicBezTo>
                  <a:cubicBezTo>
                    <a:pt x="1231" y="1886"/>
                    <a:pt x="760" y="917"/>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009150" y="4043300"/>
              <a:ext cx="100175" cy="81850"/>
            </a:xfrm>
            <a:custGeom>
              <a:avLst/>
              <a:gdLst/>
              <a:ahLst/>
              <a:cxnLst/>
              <a:rect l="l" t="t" r="r" b="b"/>
              <a:pathLst>
                <a:path w="4007" h="3274" extrusionOk="0">
                  <a:moveTo>
                    <a:pt x="105" y="1"/>
                  </a:moveTo>
                  <a:lnTo>
                    <a:pt x="105" y="27"/>
                  </a:lnTo>
                  <a:lnTo>
                    <a:pt x="27" y="106"/>
                  </a:lnTo>
                  <a:lnTo>
                    <a:pt x="0" y="132"/>
                  </a:lnTo>
                  <a:lnTo>
                    <a:pt x="27" y="132"/>
                  </a:lnTo>
                  <a:cubicBezTo>
                    <a:pt x="1022" y="629"/>
                    <a:pt x="1912" y="1258"/>
                    <a:pt x="2724" y="2017"/>
                  </a:cubicBezTo>
                  <a:cubicBezTo>
                    <a:pt x="3143" y="2384"/>
                    <a:pt x="3535" y="2803"/>
                    <a:pt x="3902" y="3274"/>
                  </a:cubicBezTo>
                  <a:cubicBezTo>
                    <a:pt x="3902" y="3248"/>
                    <a:pt x="3902" y="3248"/>
                    <a:pt x="3902" y="3248"/>
                  </a:cubicBezTo>
                  <a:cubicBezTo>
                    <a:pt x="3928" y="3221"/>
                    <a:pt x="3954" y="3195"/>
                    <a:pt x="3980" y="3143"/>
                  </a:cubicBezTo>
                  <a:lnTo>
                    <a:pt x="4007" y="3143"/>
                  </a:lnTo>
                  <a:cubicBezTo>
                    <a:pt x="3640" y="2698"/>
                    <a:pt x="3247" y="2279"/>
                    <a:pt x="2828" y="1886"/>
                  </a:cubicBezTo>
                  <a:cubicBezTo>
                    <a:pt x="2043" y="1127"/>
                    <a:pt x="1126" y="498"/>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022900" y="4023175"/>
              <a:ext cx="126350" cy="24750"/>
            </a:xfrm>
            <a:custGeom>
              <a:avLst/>
              <a:gdLst/>
              <a:ahLst/>
              <a:cxnLst/>
              <a:rect l="l" t="t" r="r" b="b"/>
              <a:pathLst>
                <a:path w="5054" h="990" extrusionOk="0">
                  <a:moveTo>
                    <a:pt x="785" y="1"/>
                  </a:moveTo>
                  <a:cubicBezTo>
                    <a:pt x="550" y="1"/>
                    <a:pt x="314" y="7"/>
                    <a:pt x="79" y="20"/>
                  </a:cubicBezTo>
                  <a:lnTo>
                    <a:pt x="53" y="20"/>
                  </a:lnTo>
                  <a:cubicBezTo>
                    <a:pt x="53" y="73"/>
                    <a:pt x="26" y="125"/>
                    <a:pt x="0" y="151"/>
                  </a:cubicBezTo>
                  <a:lnTo>
                    <a:pt x="0" y="177"/>
                  </a:lnTo>
                  <a:lnTo>
                    <a:pt x="26" y="177"/>
                  </a:lnTo>
                  <a:cubicBezTo>
                    <a:pt x="255" y="165"/>
                    <a:pt x="485" y="158"/>
                    <a:pt x="716" y="158"/>
                  </a:cubicBezTo>
                  <a:cubicBezTo>
                    <a:pt x="1436" y="158"/>
                    <a:pt x="2160" y="222"/>
                    <a:pt x="2854" y="361"/>
                  </a:cubicBezTo>
                  <a:cubicBezTo>
                    <a:pt x="2985" y="387"/>
                    <a:pt x="3142" y="413"/>
                    <a:pt x="3299" y="439"/>
                  </a:cubicBezTo>
                  <a:cubicBezTo>
                    <a:pt x="3876" y="570"/>
                    <a:pt x="4452" y="753"/>
                    <a:pt x="5028" y="989"/>
                  </a:cubicBezTo>
                  <a:cubicBezTo>
                    <a:pt x="5028" y="989"/>
                    <a:pt x="5028" y="963"/>
                    <a:pt x="5028" y="963"/>
                  </a:cubicBezTo>
                  <a:cubicBezTo>
                    <a:pt x="5028" y="911"/>
                    <a:pt x="5054" y="884"/>
                    <a:pt x="5054" y="832"/>
                  </a:cubicBezTo>
                  <a:cubicBezTo>
                    <a:pt x="4504" y="596"/>
                    <a:pt x="3928" y="413"/>
                    <a:pt x="3326" y="282"/>
                  </a:cubicBezTo>
                  <a:cubicBezTo>
                    <a:pt x="3195" y="256"/>
                    <a:pt x="3038" y="230"/>
                    <a:pt x="2881" y="177"/>
                  </a:cubicBezTo>
                  <a:cubicBezTo>
                    <a:pt x="2193" y="60"/>
                    <a:pt x="1491"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025500" y="3954925"/>
              <a:ext cx="121800" cy="49125"/>
            </a:xfrm>
            <a:custGeom>
              <a:avLst/>
              <a:gdLst/>
              <a:ahLst/>
              <a:cxnLst/>
              <a:rect l="l" t="t" r="r" b="b"/>
              <a:pathLst>
                <a:path w="4872" h="1965" extrusionOk="0">
                  <a:moveTo>
                    <a:pt x="4819" y="1"/>
                  </a:moveTo>
                  <a:cubicBezTo>
                    <a:pt x="4190" y="79"/>
                    <a:pt x="3536" y="210"/>
                    <a:pt x="2934" y="394"/>
                  </a:cubicBezTo>
                  <a:cubicBezTo>
                    <a:pt x="1912" y="734"/>
                    <a:pt x="917" y="1179"/>
                    <a:pt x="1" y="1781"/>
                  </a:cubicBezTo>
                  <a:lnTo>
                    <a:pt x="1" y="1808"/>
                  </a:lnTo>
                  <a:cubicBezTo>
                    <a:pt x="1" y="1834"/>
                    <a:pt x="1" y="1886"/>
                    <a:pt x="27" y="1939"/>
                  </a:cubicBezTo>
                  <a:lnTo>
                    <a:pt x="27" y="1965"/>
                  </a:lnTo>
                  <a:lnTo>
                    <a:pt x="53" y="1939"/>
                  </a:lnTo>
                  <a:cubicBezTo>
                    <a:pt x="970" y="1336"/>
                    <a:pt x="1939" y="865"/>
                    <a:pt x="2986" y="551"/>
                  </a:cubicBezTo>
                  <a:cubicBezTo>
                    <a:pt x="3614" y="368"/>
                    <a:pt x="4243" y="237"/>
                    <a:pt x="4871" y="158"/>
                  </a:cubicBezTo>
                  <a:lnTo>
                    <a:pt x="4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014375" y="3873100"/>
              <a:ext cx="92325" cy="107400"/>
            </a:xfrm>
            <a:custGeom>
              <a:avLst/>
              <a:gdLst/>
              <a:ahLst/>
              <a:cxnLst/>
              <a:rect l="l" t="t" r="r" b="b"/>
              <a:pathLst>
                <a:path w="3693" h="4296" extrusionOk="0">
                  <a:moveTo>
                    <a:pt x="3588" y="1"/>
                  </a:moveTo>
                  <a:cubicBezTo>
                    <a:pt x="2934" y="472"/>
                    <a:pt x="2357" y="970"/>
                    <a:pt x="1808" y="1546"/>
                  </a:cubicBezTo>
                  <a:cubicBezTo>
                    <a:pt x="1101" y="2331"/>
                    <a:pt x="498" y="3195"/>
                    <a:pt x="27" y="4112"/>
                  </a:cubicBezTo>
                  <a:lnTo>
                    <a:pt x="1" y="4138"/>
                  </a:lnTo>
                  <a:lnTo>
                    <a:pt x="27" y="4138"/>
                  </a:lnTo>
                  <a:cubicBezTo>
                    <a:pt x="53" y="4190"/>
                    <a:pt x="79" y="4217"/>
                    <a:pt x="106" y="4243"/>
                  </a:cubicBezTo>
                  <a:lnTo>
                    <a:pt x="132" y="4295"/>
                  </a:lnTo>
                  <a:lnTo>
                    <a:pt x="132" y="4243"/>
                  </a:lnTo>
                  <a:cubicBezTo>
                    <a:pt x="629" y="3300"/>
                    <a:pt x="1232" y="2436"/>
                    <a:pt x="1939" y="1677"/>
                  </a:cubicBezTo>
                  <a:cubicBezTo>
                    <a:pt x="2462" y="1101"/>
                    <a:pt x="3064" y="577"/>
                    <a:pt x="3693" y="132"/>
                  </a:cubicBezTo>
                  <a:cubicBezTo>
                    <a:pt x="3693" y="132"/>
                    <a:pt x="3667" y="132"/>
                    <a:pt x="3667" y="106"/>
                  </a:cubicBezTo>
                  <a:cubicBezTo>
                    <a:pt x="3640" y="79"/>
                    <a:pt x="3614" y="53"/>
                    <a:pt x="3588" y="27"/>
                  </a:cubicBezTo>
                  <a:cubicBezTo>
                    <a:pt x="3588" y="27"/>
                    <a:pt x="3588" y="27"/>
                    <a:pt x="3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14"/>
          <p:cNvGrpSpPr/>
          <p:nvPr/>
        </p:nvGrpSpPr>
        <p:grpSpPr>
          <a:xfrm>
            <a:off x="8461800" y="3929975"/>
            <a:ext cx="440575" cy="856575"/>
            <a:chOff x="6023550" y="4234775"/>
            <a:chExt cx="440575" cy="856575"/>
          </a:xfrm>
        </p:grpSpPr>
        <p:sp>
          <p:nvSpPr>
            <p:cNvPr id="788" name="Google Shape;788;p14"/>
            <p:cNvSpPr/>
            <p:nvPr/>
          </p:nvSpPr>
          <p:spPr>
            <a:xfrm>
              <a:off x="6064800" y="4611500"/>
              <a:ext cx="162350" cy="479850"/>
            </a:xfrm>
            <a:custGeom>
              <a:avLst/>
              <a:gdLst/>
              <a:ahLst/>
              <a:cxnLst/>
              <a:rect l="l" t="t" r="r" b="b"/>
              <a:pathLst>
                <a:path w="6494" h="19194" extrusionOk="0">
                  <a:moveTo>
                    <a:pt x="6337" y="1"/>
                  </a:moveTo>
                  <a:cubicBezTo>
                    <a:pt x="5106" y="2619"/>
                    <a:pt x="3980" y="5342"/>
                    <a:pt x="3037" y="8092"/>
                  </a:cubicBezTo>
                  <a:cubicBezTo>
                    <a:pt x="1912" y="11312"/>
                    <a:pt x="707" y="15816"/>
                    <a:pt x="0" y="19168"/>
                  </a:cubicBezTo>
                  <a:lnTo>
                    <a:pt x="183" y="19194"/>
                  </a:lnTo>
                  <a:cubicBezTo>
                    <a:pt x="890" y="15868"/>
                    <a:pt x="2095" y="11365"/>
                    <a:pt x="3221" y="8144"/>
                  </a:cubicBezTo>
                  <a:cubicBezTo>
                    <a:pt x="4163" y="5421"/>
                    <a:pt x="5263" y="2698"/>
                    <a:pt x="6494" y="79"/>
                  </a:cubicBezTo>
                  <a:lnTo>
                    <a:pt x="6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023550" y="4650775"/>
              <a:ext cx="133575" cy="122525"/>
            </a:xfrm>
            <a:custGeom>
              <a:avLst/>
              <a:gdLst/>
              <a:ahLst/>
              <a:cxnLst/>
              <a:rect l="l" t="t" r="r" b="b"/>
              <a:pathLst>
                <a:path w="5343" h="4901" extrusionOk="0">
                  <a:moveTo>
                    <a:pt x="0" y="1"/>
                  </a:moveTo>
                  <a:lnTo>
                    <a:pt x="0" y="1"/>
                  </a:lnTo>
                  <a:cubicBezTo>
                    <a:pt x="210" y="210"/>
                    <a:pt x="367" y="472"/>
                    <a:pt x="524" y="734"/>
                  </a:cubicBezTo>
                  <a:cubicBezTo>
                    <a:pt x="865" y="1310"/>
                    <a:pt x="1126" y="1938"/>
                    <a:pt x="1388" y="2567"/>
                  </a:cubicBezTo>
                  <a:cubicBezTo>
                    <a:pt x="1598" y="3012"/>
                    <a:pt x="1964" y="3431"/>
                    <a:pt x="2331" y="3745"/>
                  </a:cubicBezTo>
                  <a:cubicBezTo>
                    <a:pt x="2697" y="4112"/>
                    <a:pt x="3143" y="4374"/>
                    <a:pt x="3640" y="4557"/>
                  </a:cubicBezTo>
                  <a:cubicBezTo>
                    <a:pt x="4101" y="4751"/>
                    <a:pt x="4630" y="4900"/>
                    <a:pt x="5142" y="4900"/>
                  </a:cubicBezTo>
                  <a:cubicBezTo>
                    <a:pt x="5183" y="4900"/>
                    <a:pt x="5223" y="4899"/>
                    <a:pt x="5264" y="4897"/>
                  </a:cubicBezTo>
                  <a:cubicBezTo>
                    <a:pt x="5316" y="4897"/>
                    <a:pt x="5342" y="4243"/>
                    <a:pt x="5342" y="4190"/>
                  </a:cubicBezTo>
                  <a:cubicBezTo>
                    <a:pt x="5316" y="3667"/>
                    <a:pt x="5237" y="3169"/>
                    <a:pt x="5028" y="2724"/>
                  </a:cubicBezTo>
                  <a:cubicBezTo>
                    <a:pt x="4845" y="2305"/>
                    <a:pt x="4583" y="1938"/>
                    <a:pt x="4242" y="1624"/>
                  </a:cubicBezTo>
                  <a:cubicBezTo>
                    <a:pt x="3954" y="1336"/>
                    <a:pt x="3614" y="1101"/>
                    <a:pt x="3247" y="891"/>
                  </a:cubicBezTo>
                  <a:cubicBezTo>
                    <a:pt x="2933" y="682"/>
                    <a:pt x="2593" y="551"/>
                    <a:pt x="2252" y="420"/>
                  </a:cubicBezTo>
                  <a:cubicBezTo>
                    <a:pt x="1886" y="263"/>
                    <a:pt x="1493" y="132"/>
                    <a:pt x="1100" y="79"/>
                  </a:cubicBezTo>
                  <a:lnTo>
                    <a:pt x="969" y="79"/>
                  </a:lnTo>
                  <a:cubicBezTo>
                    <a:pt x="655" y="27"/>
                    <a:pt x="315"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070675" y="4234775"/>
              <a:ext cx="393450" cy="404300"/>
            </a:xfrm>
            <a:custGeom>
              <a:avLst/>
              <a:gdLst/>
              <a:ahLst/>
              <a:cxnLst/>
              <a:rect l="l" t="t" r="r" b="b"/>
              <a:pathLst>
                <a:path w="15738" h="16172" extrusionOk="0">
                  <a:moveTo>
                    <a:pt x="8921" y="0"/>
                  </a:moveTo>
                  <a:cubicBezTo>
                    <a:pt x="7901" y="0"/>
                    <a:pt x="6894" y="225"/>
                    <a:pt x="5971" y="590"/>
                  </a:cubicBezTo>
                  <a:cubicBezTo>
                    <a:pt x="5971" y="590"/>
                    <a:pt x="5971" y="590"/>
                    <a:pt x="5945" y="616"/>
                  </a:cubicBezTo>
                  <a:cubicBezTo>
                    <a:pt x="5892" y="616"/>
                    <a:pt x="5866" y="642"/>
                    <a:pt x="5814" y="668"/>
                  </a:cubicBezTo>
                  <a:lnTo>
                    <a:pt x="5787" y="668"/>
                  </a:lnTo>
                  <a:cubicBezTo>
                    <a:pt x="4819" y="1061"/>
                    <a:pt x="3955" y="1611"/>
                    <a:pt x="3300" y="2161"/>
                  </a:cubicBezTo>
                  <a:cubicBezTo>
                    <a:pt x="3064" y="2370"/>
                    <a:pt x="2829" y="2554"/>
                    <a:pt x="2645" y="2763"/>
                  </a:cubicBezTo>
                  <a:cubicBezTo>
                    <a:pt x="2645" y="2789"/>
                    <a:pt x="2619" y="2789"/>
                    <a:pt x="2619" y="2789"/>
                  </a:cubicBezTo>
                  <a:cubicBezTo>
                    <a:pt x="2593" y="2815"/>
                    <a:pt x="2567" y="2868"/>
                    <a:pt x="2541" y="2894"/>
                  </a:cubicBezTo>
                  <a:lnTo>
                    <a:pt x="2514" y="2894"/>
                  </a:lnTo>
                  <a:cubicBezTo>
                    <a:pt x="1519" y="3994"/>
                    <a:pt x="943" y="5172"/>
                    <a:pt x="655" y="6115"/>
                  </a:cubicBezTo>
                  <a:lnTo>
                    <a:pt x="629" y="6115"/>
                  </a:lnTo>
                  <a:cubicBezTo>
                    <a:pt x="629" y="6167"/>
                    <a:pt x="603" y="6219"/>
                    <a:pt x="603" y="6246"/>
                  </a:cubicBezTo>
                  <a:cubicBezTo>
                    <a:pt x="603" y="6272"/>
                    <a:pt x="603" y="6272"/>
                    <a:pt x="603" y="6272"/>
                  </a:cubicBezTo>
                  <a:cubicBezTo>
                    <a:pt x="420" y="6796"/>
                    <a:pt x="341" y="7214"/>
                    <a:pt x="289" y="7476"/>
                  </a:cubicBezTo>
                  <a:cubicBezTo>
                    <a:pt x="184" y="8079"/>
                    <a:pt x="1" y="8995"/>
                    <a:pt x="79" y="10042"/>
                  </a:cubicBezTo>
                  <a:lnTo>
                    <a:pt x="79" y="10069"/>
                  </a:lnTo>
                  <a:lnTo>
                    <a:pt x="105" y="10199"/>
                  </a:lnTo>
                  <a:lnTo>
                    <a:pt x="105" y="10226"/>
                  </a:lnTo>
                  <a:cubicBezTo>
                    <a:pt x="158" y="10933"/>
                    <a:pt x="367" y="11718"/>
                    <a:pt x="760" y="12477"/>
                  </a:cubicBezTo>
                  <a:cubicBezTo>
                    <a:pt x="1048" y="13027"/>
                    <a:pt x="1388" y="13499"/>
                    <a:pt x="1807" y="13918"/>
                  </a:cubicBezTo>
                  <a:cubicBezTo>
                    <a:pt x="1807" y="13918"/>
                    <a:pt x="1807" y="13918"/>
                    <a:pt x="1807" y="13944"/>
                  </a:cubicBezTo>
                  <a:cubicBezTo>
                    <a:pt x="1860" y="13970"/>
                    <a:pt x="1886" y="13996"/>
                    <a:pt x="1912" y="14022"/>
                  </a:cubicBezTo>
                  <a:cubicBezTo>
                    <a:pt x="1912" y="14049"/>
                    <a:pt x="1938" y="14049"/>
                    <a:pt x="1938" y="14049"/>
                  </a:cubicBezTo>
                  <a:cubicBezTo>
                    <a:pt x="2960" y="15070"/>
                    <a:pt x="4321" y="15698"/>
                    <a:pt x="5657" y="15986"/>
                  </a:cubicBezTo>
                  <a:lnTo>
                    <a:pt x="5840" y="16039"/>
                  </a:lnTo>
                  <a:cubicBezTo>
                    <a:pt x="6206" y="16091"/>
                    <a:pt x="6573" y="16143"/>
                    <a:pt x="6940" y="16169"/>
                  </a:cubicBezTo>
                  <a:cubicBezTo>
                    <a:pt x="7003" y="16171"/>
                    <a:pt x="7066" y="16172"/>
                    <a:pt x="7128" y="16172"/>
                  </a:cubicBezTo>
                  <a:cubicBezTo>
                    <a:pt x="8177" y="16172"/>
                    <a:pt x="9108" y="15967"/>
                    <a:pt x="9898" y="15646"/>
                  </a:cubicBezTo>
                  <a:lnTo>
                    <a:pt x="9925" y="15646"/>
                  </a:lnTo>
                  <a:cubicBezTo>
                    <a:pt x="9977" y="15646"/>
                    <a:pt x="10029" y="15620"/>
                    <a:pt x="10056" y="15593"/>
                  </a:cubicBezTo>
                  <a:lnTo>
                    <a:pt x="10082" y="15593"/>
                  </a:lnTo>
                  <a:cubicBezTo>
                    <a:pt x="11627" y="14939"/>
                    <a:pt x="12700" y="13918"/>
                    <a:pt x="13224" y="13342"/>
                  </a:cubicBezTo>
                  <a:lnTo>
                    <a:pt x="13250" y="13315"/>
                  </a:lnTo>
                  <a:cubicBezTo>
                    <a:pt x="13276" y="13289"/>
                    <a:pt x="13302" y="13263"/>
                    <a:pt x="13329" y="13211"/>
                  </a:cubicBezTo>
                  <a:lnTo>
                    <a:pt x="13355" y="13211"/>
                  </a:lnTo>
                  <a:cubicBezTo>
                    <a:pt x="13381" y="13184"/>
                    <a:pt x="13407" y="13132"/>
                    <a:pt x="13433" y="13106"/>
                  </a:cubicBezTo>
                  <a:cubicBezTo>
                    <a:pt x="13826" y="12687"/>
                    <a:pt x="14664" y="11771"/>
                    <a:pt x="15161" y="10278"/>
                  </a:cubicBezTo>
                  <a:cubicBezTo>
                    <a:pt x="15188" y="10199"/>
                    <a:pt x="15214" y="10121"/>
                    <a:pt x="15240" y="10016"/>
                  </a:cubicBezTo>
                  <a:lnTo>
                    <a:pt x="15266" y="10016"/>
                  </a:lnTo>
                  <a:cubicBezTo>
                    <a:pt x="15266" y="9964"/>
                    <a:pt x="15292" y="9911"/>
                    <a:pt x="15292" y="9885"/>
                  </a:cubicBezTo>
                  <a:lnTo>
                    <a:pt x="15292" y="9859"/>
                  </a:lnTo>
                  <a:cubicBezTo>
                    <a:pt x="15738" y="8262"/>
                    <a:pt x="15554" y="6874"/>
                    <a:pt x="15397" y="6089"/>
                  </a:cubicBezTo>
                  <a:cubicBezTo>
                    <a:pt x="15371" y="6036"/>
                    <a:pt x="15371" y="5984"/>
                    <a:pt x="15371" y="5931"/>
                  </a:cubicBezTo>
                  <a:lnTo>
                    <a:pt x="15345" y="5931"/>
                  </a:lnTo>
                  <a:cubicBezTo>
                    <a:pt x="15319" y="5801"/>
                    <a:pt x="15319" y="5722"/>
                    <a:pt x="15292" y="5643"/>
                  </a:cubicBezTo>
                  <a:cubicBezTo>
                    <a:pt x="15161" y="5120"/>
                    <a:pt x="14769" y="3680"/>
                    <a:pt x="13774" y="2397"/>
                  </a:cubicBezTo>
                  <a:cubicBezTo>
                    <a:pt x="13774" y="2397"/>
                    <a:pt x="13774" y="2370"/>
                    <a:pt x="13774" y="2370"/>
                  </a:cubicBezTo>
                  <a:cubicBezTo>
                    <a:pt x="13748" y="2344"/>
                    <a:pt x="13695" y="2292"/>
                    <a:pt x="13669" y="2266"/>
                  </a:cubicBezTo>
                  <a:cubicBezTo>
                    <a:pt x="13669" y="2266"/>
                    <a:pt x="13669" y="2266"/>
                    <a:pt x="13669" y="2239"/>
                  </a:cubicBezTo>
                  <a:cubicBezTo>
                    <a:pt x="13198" y="1663"/>
                    <a:pt x="12569" y="1114"/>
                    <a:pt x="11784" y="695"/>
                  </a:cubicBezTo>
                  <a:cubicBezTo>
                    <a:pt x="11286" y="433"/>
                    <a:pt x="10736" y="249"/>
                    <a:pt x="10213" y="119"/>
                  </a:cubicBezTo>
                  <a:lnTo>
                    <a:pt x="10186" y="119"/>
                  </a:lnTo>
                  <a:cubicBezTo>
                    <a:pt x="10134" y="119"/>
                    <a:pt x="10082" y="92"/>
                    <a:pt x="10056" y="92"/>
                  </a:cubicBezTo>
                  <a:lnTo>
                    <a:pt x="10029" y="92"/>
                  </a:lnTo>
                  <a:cubicBezTo>
                    <a:pt x="9661" y="30"/>
                    <a:pt x="929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216650" y="4382525"/>
              <a:ext cx="103450" cy="108150"/>
            </a:xfrm>
            <a:custGeom>
              <a:avLst/>
              <a:gdLst/>
              <a:ahLst/>
              <a:cxnLst/>
              <a:rect l="l" t="t" r="r" b="b"/>
              <a:pathLst>
                <a:path w="4138" h="4326" extrusionOk="0">
                  <a:moveTo>
                    <a:pt x="2347" y="0"/>
                  </a:moveTo>
                  <a:cubicBezTo>
                    <a:pt x="2160" y="0"/>
                    <a:pt x="1975" y="28"/>
                    <a:pt x="1808" y="74"/>
                  </a:cubicBezTo>
                  <a:cubicBezTo>
                    <a:pt x="1755" y="100"/>
                    <a:pt x="1703" y="100"/>
                    <a:pt x="1677" y="126"/>
                  </a:cubicBezTo>
                  <a:cubicBezTo>
                    <a:pt x="1362" y="205"/>
                    <a:pt x="1101" y="388"/>
                    <a:pt x="891" y="545"/>
                  </a:cubicBezTo>
                  <a:cubicBezTo>
                    <a:pt x="865" y="545"/>
                    <a:pt x="865" y="571"/>
                    <a:pt x="839" y="571"/>
                  </a:cubicBezTo>
                  <a:cubicBezTo>
                    <a:pt x="813" y="597"/>
                    <a:pt x="813" y="624"/>
                    <a:pt x="786" y="650"/>
                  </a:cubicBezTo>
                  <a:cubicBezTo>
                    <a:pt x="525" y="859"/>
                    <a:pt x="367" y="1121"/>
                    <a:pt x="236" y="1357"/>
                  </a:cubicBezTo>
                  <a:cubicBezTo>
                    <a:pt x="236" y="1409"/>
                    <a:pt x="210" y="1462"/>
                    <a:pt x="184" y="1488"/>
                  </a:cubicBezTo>
                  <a:cubicBezTo>
                    <a:pt x="106" y="1723"/>
                    <a:pt x="53" y="1907"/>
                    <a:pt x="53" y="1985"/>
                  </a:cubicBezTo>
                  <a:cubicBezTo>
                    <a:pt x="27" y="2116"/>
                    <a:pt x="1" y="2273"/>
                    <a:pt x="1" y="2457"/>
                  </a:cubicBezTo>
                  <a:lnTo>
                    <a:pt x="1" y="2614"/>
                  </a:lnTo>
                  <a:cubicBezTo>
                    <a:pt x="1" y="2849"/>
                    <a:pt x="53" y="3085"/>
                    <a:pt x="184" y="3347"/>
                  </a:cubicBezTo>
                  <a:cubicBezTo>
                    <a:pt x="236" y="3425"/>
                    <a:pt x="289" y="3530"/>
                    <a:pt x="341" y="3609"/>
                  </a:cubicBezTo>
                  <a:cubicBezTo>
                    <a:pt x="394" y="3635"/>
                    <a:pt x="420" y="3661"/>
                    <a:pt x="446" y="3713"/>
                  </a:cubicBezTo>
                  <a:cubicBezTo>
                    <a:pt x="682" y="3975"/>
                    <a:pt x="996" y="4132"/>
                    <a:pt x="1310" y="4237"/>
                  </a:cubicBezTo>
                  <a:cubicBezTo>
                    <a:pt x="1362" y="4237"/>
                    <a:pt x="1389" y="4263"/>
                    <a:pt x="1441" y="4263"/>
                  </a:cubicBezTo>
                  <a:cubicBezTo>
                    <a:pt x="1572" y="4289"/>
                    <a:pt x="1703" y="4316"/>
                    <a:pt x="1834" y="4316"/>
                  </a:cubicBezTo>
                  <a:cubicBezTo>
                    <a:pt x="1890" y="4323"/>
                    <a:pt x="1944" y="4326"/>
                    <a:pt x="1997" y="4326"/>
                  </a:cubicBezTo>
                  <a:cubicBezTo>
                    <a:pt x="2141" y="4326"/>
                    <a:pt x="2276" y="4302"/>
                    <a:pt x="2410" y="4263"/>
                  </a:cubicBezTo>
                  <a:cubicBezTo>
                    <a:pt x="2436" y="4237"/>
                    <a:pt x="2488" y="4237"/>
                    <a:pt x="2541" y="4211"/>
                  </a:cubicBezTo>
                  <a:cubicBezTo>
                    <a:pt x="2855" y="4106"/>
                    <a:pt x="3117" y="3923"/>
                    <a:pt x="3300" y="3766"/>
                  </a:cubicBezTo>
                  <a:cubicBezTo>
                    <a:pt x="3352" y="3740"/>
                    <a:pt x="3379" y="3687"/>
                    <a:pt x="3405" y="3661"/>
                  </a:cubicBezTo>
                  <a:cubicBezTo>
                    <a:pt x="3483" y="3609"/>
                    <a:pt x="3536" y="3556"/>
                    <a:pt x="3562" y="3504"/>
                  </a:cubicBezTo>
                  <a:cubicBezTo>
                    <a:pt x="3667" y="3399"/>
                    <a:pt x="3824" y="3216"/>
                    <a:pt x="3955" y="2954"/>
                  </a:cubicBezTo>
                  <a:cubicBezTo>
                    <a:pt x="3981" y="2902"/>
                    <a:pt x="4007" y="2849"/>
                    <a:pt x="4007" y="2797"/>
                  </a:cubicBezTo>
                  <a:cubicBezTo>
                    <a:pt x="4033" y="2797"/>
                    <a:pt x="4033" y="2771"/>
                    <a:pt x="4033" y="2745"/>
                  </a:cubicBezTo>
                  <a:cubicBezTo>
                    <a:pt x="4138" y="2430"/>
                    <a:pt x="4138" y="2116"/>
                    <a:pt x="4112" y="1881"/>
                  </a:cubicBezTo>
                  <a:cubicBezTo>
                    <a:pt x="4112" y="1828"/>
                    <a:pt x="4112" y="1776"/>
                    <a:pt x="4112" y="1750"/>
                  </a:cubicBezTo>
                  <a:cubicBezTo>
                    <a:pt x="4086" y="1645"/>
                    <a:pt x="4059" y="1566"/>
                    <a:pt x="4059" y="1514"/>
                  </a:cubicBezTo>
                  <a:cubicBezTo>
                    <a:pt x="4033" y="1383"/>
                    <a:pt x="3955" y="1095"/>
                    <a:pt x="3771" y="807"/>
                  </a:cubicBezTo>
                  <a:cubicBezTo>
                    <a:pt x="3745" y="781"/>
                    <a:pt x="3719" y="728"/>
                    <a:pt x="3693" y="676"/>
                  </a:cubicBezTo>
                  <a:cubicBezTo>
                    <a:pt x="3562" y="493"/>
                    <a:pt x="3379" y="309"/>
                    <a:pt x="3117" y="179"/>
                  </a:cubicBezTo>
                  <a:cubicBezTo>
                    <a:pt x="3038" y="126"/>
                    <a:pt x="2960" y="100"/>
                    <a:pt x="2881" y="74"/>
                  </a:cubicBezTo>
                  <a:cubicBezTo>
                    <a:pt x="2829" y="74"/>
                    <a:pt x="2803" y="48"/>
                    <a:pt x="2750" y="48"/>
                  </a:cubicBezTo>
                  <a:cubicBezTo>
                    <a:pt x="2619" y="15"/>
                    <a:pt x="2482"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84750" y="4237075"/>
              <a:ext cx="41250" cy="148625"/>
            </a:xfrm>
            <a:custGeom>
              <a:avLst/>
              <a:gdLst/>
              <a:ahLst/>
              <a:cxnLst/>
              <a:rect l="l" t="t" r="r" b="b"/>
              <a:pathLst>
                <a:path w="1650" h="5945" extrusionOk="0">
                  <a:moveTo>
                    <a:pt x="1466" y="0"/>
                  </a:moveTo>
                  <a:cubicBezTo>
                    <a:pt x="1047" y="812"/>
                    <a:pt x="733" y="1624"/>
                    <a:pt x="471" y="2488"/>
                  </a:cubicBezTo>
                  <a:cubicBezTo>
                    <a:pt x="183" y="3588"/>
                    <a:pt x="26" y="4714"/>
                    <a:pt x="0" y="5866"/>
                  </a:cubicBezTo>
                  <a:lnTo>
                    <a:pt x="0" y="5892"/>
                  </a:lnTo>
                  <a:lnTo>
                    <a:pt x="26" y="5892"/>
                  </a:lnTo>
                  <a:cubicBezTo>
                    <a:pt x="79" y="5892"/>
                    <a:pt x="105" y="5918"/>
                    <a:pt x="157" y="5918"/>
                  </a:cubicBezTo>
                  <a:lnTo>
                    <a:pt x="183" y="5944"/>
                  </a:lnTo>
                  <a:lnTo>
                    <a:pt x="183" y="5892"/>
                  </a:lnTo>
                  <a:cubicBezTo>
                    <a:pt x="183" y="4766"/>
                    <a:pt x="340" y="3614"/>
                    <a:pt x="655" y="2540"/>
                  </a:cubicBezTo>
                  <a:cubicBezTo>
                    <a:pt x="890" y="1702"/>
                    <a:pt x="1231" y="838"/>
                    <a:pt x="1650" y="53"/>
                  </a:cubicBezTo>
                  <a:lnTo>
                    <a:pt x="1623" y="53"/>
                  </a:lnTo>
                  <a:cubicBezTo>
                    <a:pt x="1571" y="27"/>
                    <a:pt x="1545" y="27"/>
                    <a:pt x="1493" y="27"/>
                  </a:cubicBezTo>
                  <a:cubicBezTo>
                    <a:pt x="1493" y="0"/>
                    <a:pt x="1466" y="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216000" y="4249500"/>
              <a:ext cx="47150" cy="136850"/>
            </a:xfrm>
            <a:custGeom>
              <a:avLst/>
              <a:gdLst/>
              <a:ahLst/>
              <a:cxnLst/>
              <a:rect l="l" t="t" r="r" b="b"/>
              <a:pathLst>
                <a:path w="1886" h="5474" extrusionOk="0">
                  <a:moveTo>
                    <a:pt x="158" y="1"/>
                  </a:moveTo>
                  <a:cubicBezTo>
                    <a:pt x="158" y="27"/>
                    <a:pt x="158" y="27"/>
                    <a:pt x="132" y="27"/>
                  </a:cubicBezTo>
                  <a:cubicBezTo>
                    <a:pt x="105" y="27"/>
                    <a:pt x="53" y="53"/>
                    <a:pt x="1" y="79"/>
                  </a:cubicBezTo>
                  <a:cubicBezTo>
                    <a:pt x="53" y="786"/>
                    <a:pt x="158" y="1493"/>
                    <a:pt x="341" y="2174"/>
                  </a:cubicBezTo>
                  <a:cubicBezTo>
                    <a:pt x="629" y="3326"/>
                    <a:pt x="1074" y="4426"/>
                    <a:pt x="1676" y="5447"/>
                  </a:cubicBezTo>
                  <a:lnTo>
                    <a:pt x="1703" y="5473"/>
                  </a:lnTo>
                  <a:cubicBezTo>
                    <a:pt x="1755" y="5447"/>
                    <a:pt x="1807" y="5447"/>
                    <a:pt x="1834" y="5421"/>
                  </a:cubicBezTo>
                  <a:lnTo>
                    <a:pt x="1886" y="5421"/>
                  </a:lnTo>
                  <a:lnTo>
                    <a:pt x="1860" y="5395"/>
                  </a:lnTo>
                  <a:cubicBezTo>
                    <a:pt x="1257" y="4374"/>
                    <a:pt x="812" y="3274"/>
                    <a:pt x="524" y="2122"/>
                  </a:cubicBezTo>
                  <a:cubicBezTo>
                    <a:pt x="341" y="1441"/>
                    <a:pt x="210" y="734"/>
                    <a:pt x="158" y="27"/>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133525" y="4303850"/>
              <a:ext cx="106725" cy="95600"/>
            </a:xfrm>
            <a:custGeom>
              <a:avLst/>
              <a:gdLst/>
              <a:ahLst/>
              <a:cxnLst/>
              <a:rect l="l" t="t" r="r" b="b"/>
              <a:pathLst>
                <a:path w="4269" h="3824" extrusionOk="0">
                  <a:moveTo>
                    <a:pt x="131" y="0"/>
                  </a:moveTo>
                  <a:cubicBezTo>
                    <a:pt x="131" y="26"/>
                    <a:pt x="105" y="26"/>
                    <a:pt x="105" y="26"/>
                  </a:cubicBezTo>
                  <a:cubicBezTo>
                    <a:pt x="79" y="52"/>
                    <a:pt x="53" y="105"/>
                    <a:pt x="27" y="131"/>
                  </a:cubicBezTo>
                  <a:lnTo>
                    <a:pt x="0" y="157"/>
                  </a:lnTo>
                  <a:cubicBezTo>
                    <a:pt x="367" y="655"/>
                    <a:pt x="786" y="1152"/>
                    <a:pt x="1231" y="1597"/>
                  </a:cubicBezTo>
                  <a:cubicBezTo>
                    <a:pt x="2069" y="2461"/>
                    <a:pt x="3038" y="3221"/>
                    <a:pt x="4111" y="3797"/>
                  </a:cubicBezTo>
                  <a:lnTo>
                    <a:pt x="4111" y="3823"/>
                  </a:lnTo>
                  <a:lnTo>
                    <a:pt x="4138" y="3797"/>
                  </a:lnTo>
                  <a:cubicBezTo>
                    <a:pt x="4138" y="3797"/>
                    <a:pt x="4164" y="3771"/>
                    <a:pt x="4190" y="3744"/>
                  </a:cubicBezTo>
                  <a:cubicBezTo>
                    <a:pt x="4216" y="3744"/>
                    <a:pt x="4242" y="3718"/>
                    <a:pt x="4242" y="3718"/>
                  </a:cubicBezTo>
                  <a:lnTo>
                    <a:pt x="4268" y="3692"/>
                  </a:lnTo>
                  <a:lnTo>
                    <a:pt x="4242" y="3666"/>
                  </a:lnTo>
                  <a:cubicBezTo>
                    <a:pt x="3169" y="3090"/>
                    <a:pt x="2200" y="2331"/>
                    <a:pt x="1362" y="1466"/>
                  </a:cubicBezTo>
                  <a:cubicBezTo>
                    <a:pt x="917" y="1021"/>
                    <a:pt x="498" y="524"/>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085725" y="4387625"/>
              <a:ext cx="138150" cy="32850"/>
            </a:xfrm>
            <a:custGeom>
              <a:avLst/>
              <a:gdLst/>
              <a:ahLst/>
              <a:cxnLst/>
              <a:rect l="l" t="t" r="r" b="b"/>
              <a:pathLst>
                <a:path w="5526" h="1314" extrusionOk="0">
                  <a:moveTo>
                    <a:pt x="53" y="1"/>
                  </a:moveTo>
                  <a:cubicBezTo>
                    <a:pt x="53" y="1"/>
                    <a:pt x="27" y="1"/>
                    <a:pt x="27" y="27"/>
                  </a:cubicBezTo>
                  <a:cubicBezTo>
                    <a:pt x="27" y="53"/>
                    <a:pt x="1" y="105"/>
                    <a:pt x="1" y="158"/>
                  </a:cubicBezTo>
                  <a:cubicBezTo>
                    <a:pt x="603" y="446"/>
                    <a:pt x="1205" y="682"/>
                    <a:pt x="1834" y="839"/>
                  </a:cubicBezTo>
                  <a:cubicBezTo>
                    <a:pt x="2017" y="891"/>
                    <a:pt x="2174" y="943"/>
                    <a:pt x="2358" y="970"/>
                  </a:cubicBezTo>
                  <a:cubicBezTo>
                    <a:pt x="3268" y="1185"/>
                    <a:pt x="4223" y="1313"/>
                    <a:pt x="5182" y="1313"/>
                  </a:cubicBezTo>
                  <a:cubicBezTo>
                    <a:pt x="5270" y="1313"/>
                    <a:pt x="5359" y="1312"/>
                    <a:pt x="5447" y="1310"/>
                  </a:cubicBezTo>
                  <a:cubicBezTo>
                    <a:pt x="5473" y="1258"/>
                    <a:pt x="5500" y="1205"/>
                    <a:pt x="5526" y="1179"/>
                  </a:cubicBezTo>
                  <a:lnTo>
                    <a:pt x="5526" y="1127"/>
                  </a:lnTo>
                  <a:lnTo>
                    <a:pt x="5500" y="1127"/>
                  </a:lnTo>
                  <a:cubicBezTo>
                    <a:pt x="5395" y="1129"/>
                    <a:pt x="5290" y="1131"/>
                    <a:pt x="5185" y="1131"/>
                  </a:cubicBezTo>
                  <a:cubicBezTo>
                    <a:pt x="4243" y="1131"/>
                    <a:pt x="3303" y="1025"/>
                    <a:pt x="2384" y="812"/>
                  </a:cubicBezTo>
                  <a:cubicBezTo>
                    <a:pt x="2227" y="760"/>
                    <a:pt x="2043" y="708"/>
                    <a:pt x="1886" y="682"/>
                  </a:cubicBezTo>
                  <a:cubicBezTo>
                    <a:pt x="1258" y="498"/>
                    <a:pt x="656" y="263"/>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073300" y="4443275"/>
              <a:ext cx="144050" cy="47150"/>
            </a:xfrm>
            <a:custGeom>
              <a:avLst/>
              <a:gdLst/>
              <a:ahLst/>
              <a:cxnLst/>
              <a:rect l="l" t="t" r="r" b="b"/>
              <a:pathLst>
                <a:path w="5762" h="1886" extrusionOk="0">
                  <a:moveTo>
                    <a:pt x="5735" y="0"/>
                  </a:moveTo>
                  <a:cubicBezTo>
                    <a:pt x="4714" y="603"/>
                    <a:pt x="3614" y="1048"/>
                    <a:pt x="2488" y="1336"/>
                  </a:cubicBezTo>
                  <a:cubicBezTo>
                    <a:pt x="1676" y="1545"/>
                    <a:pt x="838" y="1676"/>
                    <a:pt x="0" y="1702"/>
                  </a:cubicBezTo>
                  <a:lnTo>
                    <a:pt x="0" y="1729"/>
                  </a:lnTo>
                  <a:lnTo>
                    <a:pt x="0" y="1859"/>
                  </a:lnTo>
                  <a:lnTo>
                    <a:pt x="0" y="1886"/>
                  </a:lnTo>
                  <a:cubicBezTo>
                    <a:pt x="865" y="1859"/>
                    <a:pt x="1702" y="1729"/>
                    <a:pt x="2540" y="1519"/>
                  </a:cubicBezTo>
                  <a:cubicBezTo>
                    <a:pt x="3666" y="1231"/>
                    <a:pt x="4740" y="786"/>
                    <a:pt x="5735" y="210"/>
                  </a:cubicBezTo>
                  <a:lnTo>
                    <a:pt x="5761" y="210"/>
                  </a:lnTo>
                  <a:lnTo>
                    <a:pt x="5761" y="157"/>
                  </a:lnTo>
                  <a:cubicBezTo>
                    <a:pt x="5761" y="105"/>
                    <a:pt x="5761" y="79"/>
                    <a:pt x="5761" y="27"/>
                  </a:cubicBezTo>
                  <a:lnTo>
                    <a:pt x="5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15850" y="4471425"/>
              <a:ext cx="112625" cy="114575"/>
            </a:xfrm>
            <a:custGeom>
              <a:avLst/>
              <a:gdLst/>
              <a:ahLst/>
              <a:cxnLst/>
              <a:rect l="l" t="t" r="r" b="b"/>
              <a:pathLst>
                <a:path w="4505" h="4583" extrusionOk="0">
                  <a:moveTo>
                    <a:pt x="4373" y="0"/>
                  </a:moveTo>
                  <a:lnTo>
                    <a:pt x="4373" y="26"/>
                  </a:lnTo>
                  <a:cubicBezTo>
                    <a:pt x="3797" y="995"/>
                    <a:pt x="3090" y="1886"/>
                    <a:pt x="2305" y="2671"/>
                  </a:cubicBezTo>
                  <a:cubicBezTo>
                    <a:pt x="1729" y="3221"/>
                    <a:pt x="812" y="3928"/>
                    <a:pt x="0" y="4452"/>
                  </a:cubicBezTo>
                  <a:cubicBezTo>
                    <a:pt x="0" y="4452"/>
                    <a:pt x="0" y="4478"/>
                    <a:pt x="27" y="4478"/>
                  </a:cubicBezTo>
                  <a:cubicBezTo>
                    <a:pt x="53" y="4504"/>
                    <a:pt x="79" y="4530"/>
                    <a:pt x="105" y="4583"/>
                  </a:cubicBezTo>
                  <a:lnTo>
                    <a:pt x="131" y="4583"/>
                  </a:lnTo>
                  <a:cubicBezTo>
                    <a:pt x="943" y="4059"/>
                    <a:pt x="1860" y="3352"/>
                    <a:pt x="2436" y="2802"/>
                  </a:cubicBezTo>
                  <a:cubicBezTo>
                    <a:pt x="3221" y="2016"/>
                    <a:pt x="3928" y="1126"/>
                    <a:pt x="4504" y="157"/>
                  </a:cubicBezTo>
                  <a:lnTo>
                    <a:pt x="4504" y="131"/>
                  </a:lnTo>
                  <a:cubicBezTo>
                    <a:pt x="4452" y="105"/>
                    <a:pt x="4426" y="79"/>
                    <a:pt x="4399" y="26"/>
                  </a:cubicBezTo>
                  <a:lnTo>
                    <a:pt x="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212075" y="4487775"/>
              <a:ext cx="41275" cy="147975"/>
            </a:xfrm>
            <a:custGeom>
              <a:avLst/>
              <a:gdLst/>
              <a:ahLst/>
              <a:cxnLst/>
              <a:rect l="l" t="t" r="r" b="b"/>
              <a:pathLst>
                <a:path w="1651" h="5919" extrusionOk="0">
                  <a:moveTo>
                    <a:pt x="1467" y="1"/>
                  </a:moveTo>
                  <a:lnTo>
                    <a:pt x="1467" y="27"/>
                  </a:lnTo>
                  <a:cubicBezTo>
                    <a:pt x="1467" y="1153"/>
                    <a:pt x="1310" y="2305"/>
                    <a:pt x="996" y="3379"/>
                  </a:cubicBezTo>
                  <a:cubicBezTo>
                    <a:pt x="786" y="4190"/>
                    <a:pt x="419" y="5081"/>
                    <a:pt x="1" y="5866"/>
                  </a:cubicBezTo>
                  <a:lnTo>
                    <a:pt x="184" y="5919"/>
                  </a:lnTo>
                  <a:cubicBezTo>
                    <a:pt x="603" y="5133"/>
                    <a:pt x="943" y="4295"/>
                    <a:pt x="1179" y="3431"/>
                  </a:cubicBezTo>
                  <a:cubicBezTo>
                    <a:pt x="1493" y="2331"/>
                    <a:pt x="1650" y="1205"/>
                    <a:pt x="1650" y="53"/>
                  </a:cubicBezTo>
                  <a:lnTo>
                    <a:pt x="1650" y="27"/>
                  </a:lnTo>
                  <a:lnTo>
                    <a:pt x="1624" y="27"/>
                  </a:lnTo>
                  <a:cubicBezTo>
                    <a:pt x="1598" y="27"/>
                    <a:pt x="1545"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275575" y="4487125"/>
              <a:ext cx="47150" cy="138800"/>
            </a:xfrm>
            <a:custGeom>
              <a:avLst/>
              <a:gdLst/>
              <a:ahLst/>
              <a:cxnLst/>
              <a:rect l="l" t="t" r="r" b="b"/>
              <a:pathLst>
                <a:path w="1886" h="5552" extrusionOk="0">
                  <a:moveTo>
                    <a:pt x="184" y="1"/>
                  </a:moveTo>
                  <a:cubicBezTo>
                    <a:pt x="131" y="27"/>
                    <a:pt x="79" y="27"/>
                    <a:pt x="53" y="53"/>
                  </a:cubicBezTo>
                  <a:lnTo>
                    <a:pt x="0" y="53"/>
                  </a:lnTo>
                  <a:lnTo>
                    <a:pt x="27" y="79"/>
                  </a:lnTo>
                  <a:cubicBezTo>
                    <a:pt x="629" y="1100"/>
                    <a:pt x="1074" y="2174"/>
                    <a:pt x="1362" y="3326"/>
                  </a:cubicBezTo>
                  <a:cubicBezTo>
                    <a:pt x="1545" y="4059"/>
                    <a:pt x="1676" y="4792"/>
                    <a:pt x="1729" y="5552"/>
                  </a:cubicBezTo>
                  <a:cubicBezTo>
                    <a:pt x="1781" y="5552"/>
                    <a:pt x="1833" y="5526"/>
                    <a:pt x="1860" y="5499"/>
                  </a:cubicBezTo>
                  <a:lnTo>
                    <a:pt x="1886" y="5499"/>
                  </a:lnTo>
                  <a:cubicBezTo>
                    <a:pt x="1833" y="4740"/>
                    <a:pt x="1729" y="4007"/>
                    <a:pt x="1545" y="3274"/>
                  </a:cubicBezTo>
                  <a:cubicBezTo>
                    <a:pt x="1231" y="2122"/>
                    <a:pt x="786" y="1048"/>
                    <a:pt x="210" y="27"/>
                  </a:cubicBezTo>
                  <a:lnTo>
                    <a:pt x="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6298475" y="4473375"/>
              <a:ext cx="106075" cy="94950"/>
            </a:xfrm>
            <a:custGeom>
              <a:avLst/>
              <a:gdLst/>
              <a:ahLst/>
              <a:cxnLst/>
              <a:rect l="l" t="t" r="r" b="b"/>
              <a:pathLst>
                <a:path w="4243" h="3798" extrusionOk="0">
                  <a:moveTo>
                    <a:pt x="132" y="1"/>
                  </a:moveTo>
                  <a:cubicBezTo>
                    <a:pt x="106" y="53"/>
                    <a:pt x="53" y="79"/>
                    <a:pt x="27" y="106"/>
                  </a:cubicBezTo>
                  <a:lnTo>
                    <a:pt x="1" y="132"/>
                  </a:lnTo>
                  <a:lnTo>
                    <a:pt x="27" y="158"/>
                  </a:lnTo>
                  <a:cubicBezTo>
                    <a:pt x="1101" y="734"/>
                    <a:pt x="2069" y="1493"/>
                    <a:pt x="2907" y="2357"/>
                  </a:cubicBezTo>
                  <a:cubicBezTo>
                    <a:pt x="3326" y="2803"/>
                    <a:pt x="3745" y="3274"/>
                    <a:pt x="4112" y="3798"/>
                  </a:cubicBezTo>
                  <a:lnTo>
                    <a:pt x="4138" y="3771"/>
                  </a:lnTo>
                  <a:cubicBezTo>
                    <a:pt x="4164" y="3745"/>
                    <a:pt x="4190" y="3719"/>
                    <a:pt x="4217" y="3693"/>
                  </a:cubicBezTo>
                  <a:cubicBezTo>
                    <a:pt x="4243" y="3667"/>
                    <a:pt x="4243" y="3667"/>
                    <a:pt x="4243" y="3667"/>
                  </a:cubicBezTo>
                  <a:cubicBezTo>
                    <a:pt x="3876" y="3143"/>
                    <a:pt x="3483" y="2672"/>
                    <a:pt x="3038" y="2227"/>
                  </a:cubicBezTo>
                  <a:cubicBezTo>
                    <a:pt x="2200" y="1336"/>
                    <a:pt x="1232" y="603"/>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6314850" y="4451775"/>
              <a:ext cx="138150" cy="33425"/>
            </a:xfrm>
            <a:custGeom>
              <a:avLst/>
              <a:gdLst/>
              <a:ahLst/>
              <a:cxnLst/>
              <a:rect l="l" t="t" r="r" b="b"/>
              <a:pathLst>
                <a:path w="5526" h="1337" extrusionOk="0">
                  <a:moveTo>
                    <a:pt x="79" y="1"/>
                  </a:moveTo>
                  <a:lnTo>
                    <a:pt x="53" y="27"/>
                  </a:lnTo>
                  <a:cubicBezTo>
                    <a:pt x="53" y="79"/>
                    <a:pt x="27" y="132"/>
                    <a:pt x="0" y="158"/>
                  </a:cubicBezTo>
                  <a:lnTo>
                    <a:pt x="0" y="210"/>
                  </a:lnTo>
                  <a:lnTo>
                    <a:pt x="27" y="210"/>
                  </a:lnTo>
                  <a:cubicBezTo>
                    <a:pt x="131" y="208"/>
                    <a:pt x="236" y="206"/>
                    <a:pt x="341" y="206"/>
                  </a:cubicBezTo>
                  <a:cubicBezTo>
                    <a:pt x="1283" y="206"/>
                    <a:pt x="2221" y="312"/>
                    <a:pt x="3116" y="524"/>
                  </a:cubicBezTo>
                  <a:cubicBezTo>
                    <a:pt x="3274" y="577"/>
                    <a:pt x="3457" y="603"/>
                    <a:pt x="3614" y="655"/>
                  </a:cubicBezTo>
                  <a:cubicBezTo>
                    <a:pt x="4242" y="839"/>
                    <a:pt x="4871" y="1074"/>
                    <a:pt x="5473" y="1336"/>
                  </a:cubicBezTo>
                  <a:lnTo>
                    <a:pt x="5499" y="1336"/>
                  </a:lnTo>
                  <a:cubicBezTo>
                    <a:pt x="5499" y="1284"/>
                    <a:pt x="5525" y="1231"/>
                    <a:pt x="5525" y="1205"/>
                  </a:cubicBezTo>
                  <a:lnTo>
                    <a:pt x="5525" y="1179"/>
                  </a:lnTo>
                  <a:cubicBezTo>
                    <a:pt x="4923" y="891"/>
                    <a:pt x="4295" y="655"/>
                    <a:pt x="3666" y="498"/>
                  </a:cubicBezTo>
                  <a:cubicBezTo>
                    <a:pt x="3483" y="446"/>
                    <a:pt x="3326" y="394"/>
                    <a:pt x="3143" y="367"/>
                  </a:cubicBezTo>
                  <a:cubicBezTo>
                    <a:pt x="2148" y="106"/>
                    <a:pt x="1126"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6318775" y="4383050"/>
              <a:ext cx="136850" cy="47800"/>
            </a:xfrm>
            <a:custGeom>
              <a:avLst/>
              <a:gdLst/>
              <a:ahLst/>
              <a:cxnLst/>
              <a:rect l="l" t="t" r="r" b="b"/>
              <a:pathLst>
                <a:path w="5474" h="1912" extrusionOk="0">
                  <a:moveTo>
                    <a:pt x="5447" y="0"/>
                  </a:moveTo>
                  <a:cubicBezTo>
                    <a:pt x="4714" y="53"/>
                    <a:pt x="4007" y="158"/>
                    <a:pt x="3326" y="341"/>
                  </a:cubicBezTo>
                  <a:cubicBezTo>
                    <a:pt x="2174" y="629"/>
                    <a:pt x="1048" y="1100"/>
                    <a:pt x="27" y="1702"/>
                  </a:cubicBezTo>
                  <a:lnTo>
                    <a:pt x="1" y="1702"/>
                  </a:lnTo>
                  <a:lnTo>
                    <a:pt x="1" y="1729"/>
                  </a:lnTo>
                  <a:cubicBezTo>
                    <a:pt x="27" y="1781"/>
                    <a:pt x="27" y="1833"/>
                    <a:pt x="27" y="1886"/>
                  </a:cubicBezTo>
                  <a:lnTo>
                    <a:pt x="27" y="1912"/>
                  </a:lnTo>
                  <a:lnTo>
                    <a:pt x="53" y="1886"/>
                  </a:lnTo>
                  <a:cubicBezTo>
                    <a:pt x="1100" y="1283"/>
                    <a:pt x="2200" y="812"/>
                    <a:pt x="3378" y="524"/>
                  </a:cubicBezTo>
                  <a:cubicBezTo>
                    <a:pt x="4059" y="341"/>
                    <a:pt x="4766" y="236"/>
                    <a:pt x="5473" y="184"/>
                  </a:cubicBezTo>
                  <a:lnTo>
                    <a:pt x="5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6308300" y="4290750"/>
              <a:ext cx="106725" cy="113275"/>
            </a:xfrm>
            <a:custGeom>
              <a:avLst/>
              <a:gdLst/>
              <a:ahLst/>
              <a:cxnLst/>
              <a:rect l="l" t="t" r="r" b="b"/>
              <a:pathLst>
                <a:path w="4269" h="4531" extrusionOk="0">
                  <a:moveTo>
                    <a:pt x="4164" y="0"/>
                  </a:moveTo>
                  <a:cubicBezTo>
                    <a:pt x="3431" y="472"/>
                    <a:pt x="2750" y="1022"/>
                    <a:pt x="2148" y="1624"/>
                  </a:cubicBezTo>
                  <a:cubicBezTo>
                    <a:pt x="1310" y="2436"/>
                    <a:pt x="603" y="3352"/>
                    <a:pt x="27" y="4347"/>
                  </a:cubicBezTo>
                  <a:lnTo>
                    <a:pt x="1" y="4347"/>
                  </a:lnTo>
                  <a:lnTo>
                    <a:pt x="27" y="4373"/>
                  </a:lnTo>
                  <a:cubicBezTo>
                    <a:pt x="53" y="4426"/>
                    <a:pt x="79" y="4452"/>
                    <a:pt x="105" y="4504"/>
                  </a:cubicBezTo>
                  <a:lnTo>
                    <a:pt x="132" y="4530"/>
                  </a:lnTo>
                  <a:lnTo>
                    <a:pt x="158" y="4504"/>
                  </a:lnTo>
                  <a:cubicBezTo>
                    <a:pt x="734" y="3483"/>
                    <a:pt x="1441" y="2567"/>
                    <a:pt x="2279" y="1755"/>
                  </a:cubicBezTo>
                  <a:cubicBezTo>
                    <a:pt x="2881" y="1153"/>
                    <a:pt x="3562" y="629"/>
                    <a:pt x="4269" y="158"/>
                  </a:cubicBezTo>
                  <a:cubicBezTo>
                    <a:pt x="4269" y="158"/>
                    <a:pt x="4269" y="131"/>
                    <a:pt x="4269" y="131"/>
                  </a:cubicBezTo>
                  <a:cubicBezTo>
                    <a:pt x="4243" y="105"/>
                    <a:pt x="4216" y="53"/>
                    <a:pt x="4190" y="27"/>
                  </a:cubicBezTo>
                  <a:cubicBezTo>
                    <a:pt x="4190" y="27"/>
                    <a:pt x="4164" y="27"/>
                    <a:pt x="4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 name="Google Shape;804;p14"/>
          <p:cNvSpPr/>
          <p:nvPr/>
        </p:nvSpPr>
        <p:spPr>
          <a:xfrm>
            <a:off x="6307212" y="4633831"/>
            <a:ext cx="2231834" cy="530398"/>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4"/>
          <p:cNvGrpSpPr/>
          <p:nvPr/>
        </p:nvGrpSpPr>
        <p:grpSpPr>
          <a:xfrm flipH="1">
            <a:off x="7778085" y="4633820"/>
            <a:ext cx="1770779" cy="530408"/>
            <a:chOff x="3846325" y="4177475"/>
            <a:chExt cx="2032575" cy="608825"/>
          </a:xfrm>
        </p:grpSpPr>
        <p:sp>
          <p:nvSpPr>
            <p:cNvPr id="806" name="Google Shape;806;p14"/>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4_1_1">
    <p:spTree>
      <p:nvGrpSpPr>
        <p:cNvPr id="1" name="Shape 1136"/>
        <p:cNvGrpSpPr/>
        <p:nvPr/>
      </p:nvGrpSpPr>
      <p:grpSpPr>
        <a:xfrm>
          <a:off x="0" y="0"/>
          <a:ext cx="0" cy="0"/>
          <a:chOff x="0" y="0"/>
          <a:chExt cx="0" cy="0"/>
        </a:xfrm>
      </p:grpSpPr>
      <p:sp>
        <p:nvSpPr>
          <p:cNvPr id="1137" name="Google Shape;1137;p21"/>
          <p:cNvSpPr txBox="1">
            <a:spLocks noGrp="1"/>
          </p:cNvSpPr>
          <p:nvPr>
            <p:ph type="subTitle" idx="1"/>
          </p:nvPr>
        </p:nvSpPr>
        <p:spPr>
          <a:xfrm>
            <a:off x="5668750" y="2350798"/>
            <a:ext cx="26415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38" name="Google Shape;1138;p21"/>
          <p:cNvSpPr txBox="1">
            <a:spLocks noGrp="1"/>
          </p:cNvSpPr>
          <p:nvPr>
            <p:ph type="subTitle" idx="2"/>
          </p:nvPr>
        </p:nvSpPr>
        <p:spPr>
          <a:xfrm>
            <a:off x="5668750" y="2828327"/>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39" name="Google Shape;1139;p21"/>
          <p:cNvSpPr txBox="1">
            <a:spLocks noGrp="1"/>
          </p:cNvSpPr>
          <p:nvPr>
            <p:ph type="subTitle" idx="3"/>
          </p:nvPr>
        </p:nvSpPr>
        <p:spPr>
          <a:xfrm>
            <a:off x="5668750" y="1226986"/>
            <a:ext cx="26415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40" name="Google Shape;1140;p21"/>
          <p:cNvSpPr txBox="1">
            <a:spLocks noGrp="1"/>
          </p:cNvSpPr>
          <p:nvPr>
            <p:ph type="subTitle" idx="4"/>
          </p:nvPr>
        </p:nvSpPr>
        <p:spPr>
          <a:xfrm>
            <a:off x="5668750" y="1704515"/>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41" name="Google Shape;1141;p21"/>
          <p:cNvSpPr txBox="1">
            <a:spLocks noGrp="1"/>
          </p:cNvSpPr>
          <p:nvPr>
            <p:ph type="subTitle" idx="5"/>
          </p:nvPr>
        </p:nvSpPr>
        <p:spPr>
          <a:xfrm>
            <a:off x="5668750" y="3474610"/>
            <a:ext cx="2641500" cy="530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42" name="Google Shape;1142;p21"/>
          <p:cNvSpPr txBox="1">
            <a:spLocks noGrp="1"/>
          </p:cNvSpPr>
          <p:nvPr>
            <p:ph type="subTitle" idx="6"/>
          </p:nvPr>
        </p:nvSpPr>
        <p:spPr>
          <a:xfrm>
            <a:off x="5668750" y="3952139"/>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43" name="Google Shape;1143;p21"/>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1144" name="Google Shape;1144;p21"/>
          <p:cNvSpPr txBox="1">
            <a:spLocks noGrp="1"/>
          </p:cNvSpPr>
          <p:nvPr>
            <p:ph type="subTitle" idx="7"/>
          </p:nvPr>
        </p:nvSpPr>
        <p:spPr>
          <a:xfrm>
            <a:off x="1739500" y="1226986"/>
            <a:ext cx="26415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45" name="Google Shape;1145;p21"/>
          <p:cNvSpPr txBox="1">
            <a:spLocks noGrp="1"/>
          </p:cNvSpPr>
          <p:nvPr>
            <p:ph type="subTitle" idx="8"/>
          </p:nvPr>
        </p:nvSpPr>
        <p:spPr>
          <a:xfrm>
            <a:off x="1739500" y="1704515"/>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46" name="Google Shape;1146;p21"/>
          <p:cNvSpPr txBox="1">
            <a:spLocks noGrp="1"/>
          </p:cNvSpPr>
          <p:nvPr>
            <p:ph type="subTitle" idx="9"/>
          </p:nvPr>
        </p:nvSpPr>
        <p:spPr>
          <a:xfrm>
            <a:off x="1739500" y="2350798"/>
            <a:ext cx="26415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47" name="Google Shape;1147;p21"/>
          <p:cNvSpPr txBox="1">
            <a:spLocks noGrp="1"/>
          </p:cNvSpPr>
          <p:nvPr>
            <p:ph type="subTitle" idx="13"/>
          </p:nvPr>
        </p:nvSpPr>
        <p:spPr>
          <a:xfrm>
            <a:off x="1739500" y="2828327"/>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48" name="Google Shape;1148;p21"/>
          <p:cNvSpPr txBox="1">
            <a:spLocks noGrp="1"/>
          </p:cNvSpPr>
          <p:nvPr>
            <p:ph type="subTitle" idx="14"/>
          </p:nvPr>
        </p:nvSpPr>
        <p:spPr>
          <a:xfrm>
            <a:off x="1739500" y="3474610"/>
            <a:ext cx="26415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2"/>
                </a:solidFill>
                <a:latin typeface="Titan One"/>
                <a:ea typeface="Titan One"/>
                <a:cs typeface="Titan One"/>
                <a:sym typeface="Titan One"/>
              </a:defRPr>
            </a:lvl1pPr>
            <a:lvl2pPr lvl="1" rtl="0">
              <a:lnSpc>
                <a:spcPct val="100000"/>
              </a:lnSpc>
              <a:spcBef>
                <a:spcPts val="0"/>
              </a:spcBef>
              <a:spcAft>
                <a:spcPts val="0"/>
              </a:spcAft>
              <a:buNone/>
              <a:defRPr sz="2200">
                <a:solidFill>
                  <a:schemeClr val="accent2"/>
                </a:solidFill>
                <a:latin typeface="Titan One"/>
                <a:ea typeface="Titan One"/>
                <a:cs typeface="Titan One"/>
                <a:sym typeface="Titan One"/>
              </a:defRPr>
            </a:lvl2pPr>
            <a:lvl3pPr lvl="2" rtl="0">
              <a:lnSpc>
                <a:spcPct val="100000"/>
              </a:lnSpc>
              <a:spcBef>
                <a:spcPts val="0"/>
              </a:spcBef>
              <a:spcAft>
                <a:spcPts val="0"/>
              </a:spcAft>
              <a:buNone/>
              <a:defRPr sz="2200">
                <a:solidFill>
                  <a:schemeClr val="accent2"/>
                </a:solidFill>
                <a:latin typeface="Titan One"/>
                <a:ea typeface="Titan One"/>
                <a:cs typeface="Titan One"/>
                <a:sym typeface="Titan One"/>
              </a:defRPr>
            </a:lvl3pPr>
            <a:lvl4pPr lvl="3" rtl="0">
              <a:lnSpc>
                <a:spcPct val="100000"/>
              </a:lnSpc>
              <a:spcBef>
                <a:spcPts val="0"/>
              </a:spcBef>
              <a:spcAft>
                <a:spcPts val="0"/>
              </a:spcAft>
              <a:buNone/>
              <a:defRPr sz="2200">
                <a:solidFill>
                  <a:schemeClr val="accent2"/>
                </a:solidFill>
                <a:latin typeface="Titan One"/>
                <a:ea typeface="Titan One"/>
                <a:cs typeface="Titan One"/>
                <a:sym typeface="Titan One"/>
              </a:defRPr>
            </a:lvl4pPr>
            <a:lvl5pPr lvl="4" rtl="0">
              <a:lnSpc>
                <a:spcPct val="100000"/>
              </a:lnSpc>
              <a:spcBef>
                <a:spcPts val="0"/>
              </a:spcBef>
              <a:spcAft>
                <a:spcPts val="0"/>
              </a:spcAft>
              <a:buNone/>
              <a:defRPr sz="2200">
                <a:solidFill>
                  <a:schemeClr val="accent2"/>
                </a:solidFill>
                <a:latin typeface="Titan One"/>
                <a:ea typeface="Titan One"/>
                <a:cs typeface="Titan One"/>
                <a:sym typeface="Titan One"/>
              </a:defRPr>
            </a:lvl5pPr>
            <a:lvl6pPr lvl="5" rtl="0">
              <a:lnSpc>
                <a:spcPct val="100000"/>
              </a:lnSpc>
              <a:spcBef>
                <a:spcPts val="0"/>
              </a:spcBef>
              <a:spcAft>
                <a:spcPts val="0"/>
              </a:spcAft>
              <a:buNone/>
              <a:defRPr sz="2200">
                <a:solidFill>
                  <a:schemeClr val="accent2"/>
                </a:solidFill>
                <a:latin typeface="Titan One"/>
                <a:ea typeface="Titan One"/>
                <a:cs typeface="Titan One"/>
                <a:sym typeface="Titan One"/>
              </a:defRPr>
            </a:lvl6pPr>
            <a:lvl7pPr lvl="6" rtl="0">
              <a:lnSpc>
                <a:spcPct val="100000"/>
              </a:lnSpc>
              <a:spcBef>
                <a:spcPts val="0"/>
              </a:spcBef>
              <a:spcAft>
                <a:spcPts val="0"/>
              </a:spcAft>
              <a:buNone/>
              <a:defRPr sz="2200">
                <a:solidFill>
                  <a:schemeClr val="accent2"/>
                </a:solidFill>
                <a:latin typeface="Titan One"/>
                <a:ea typeface="Titan One"/>
                <a:cs typeface="Titan One"/>
                <a:sym typeface="Titan One"/>
              </a:defRPr>
            </a:lvl7pPr>
            <a:lvl8pPr lvl="7" rtl="0">
              <a:lnSpc>
                <a:spcPct val="100000"/>
              </a:lnSpc>
              <a:spcBef>
                <a:spcPts val="0"/>
              </a:spcBef>
              <a:spcAft>
                <a:spcPts val="0"/>
              </a:spcAft>
              <a:buNone/>
              <a:defRPr sz="2200">
                <a:solidFill>
                  <a:schemeClr val="accent2"/>
                </a:solidFill>
                <a:latin typeface="Titan One"/>
                <a:ea typeface="Titan One"/>
                <a:cs typeface="Titan One"/>
                <a:sym typeface="Titan One"/>
              </a:defRPr>
            </a:lvl8pPr>
            <a:lvl9pPr lvl="8" rtl="0">
              <a:lnSpc>
                <a:spcPct val="100000"/>
              </a:lnSpc>
              <a:spcBef>
                <a:spcPts val="0"/>
              </a:spcBef>
              <a:spcAft>
                <a:spcPts val="0"/>
              </a:spcAft>
              <a:buNone/>
              <a:defRPr sz="2200">
                <a:solidFill>
                  <a:schemeClr val="accent2"/>
                </a:solidFill>
                <a:latin typeface="Titan One"/>
                <a:ea typeface="Titan One"/>
                <a:cs typeface="Titan One"/>
                <a:sym typeface="Titan One"/>
              </a:defRPr>
            </a:lvl9pPr>
          </a:lstStyle>
          <a:p>
            <a:endParaRPr/>
          </a:p>
        </p:txBody>
      </p:sp>
      <p:sp>
        <p:nvSpPr>
          <p:cNvPr id="1149" name="Google Shape;1149;p21"/>
          <p:cNvSpPr txBox="1">
            <a:spLocks noGrp="1"/>
          </p:cNvSpPr>
          <p:nvPr>
            <p:ph type="subTitle" idx="15"/>
          </p:nvPr>
        </p:nvSpPr>
        <p:spPr>
          <a:xfrm>
            <a:off x="1739500" y="3952139"/>
            <a:ext cx="2641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50" name="Google Shape;1150;p21"/>
          <p:cNvSpPr txBox="1">
            <a:spLocks noGrp="1"/>
          </p:cNvSpPr>
          <p:nvPr>
            <p:ph type="title" idx="16" hasCustomPrompt="1"/>
          </p:nvPr>
        </p:nvSpPr>
        <p:spPr>
          <a:xfrm>
            <a:off x="4784972" y="1541508"/>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1" name="Google Shape;1151;p21"/>
          <p:cNvSpPr txBox="1">
            <a:spLocks noGrp="1"/>
          </p:cNvSpPr>
          <p:nvPr>
            <p:ph type="title" idx="17" hasCustomPrompt="1"/>
          </p:nvPr>
        </p:nvSpPr>
        <p:spPr>
          <a:xfrm>
            <a:off x="4784972" y="2665320"/>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2" name="Google Shape;1152;p21"/>
          <p:cNvSpPr txBox="1">
            <a:spLocks noGrp="1"/>
          </p:cNvSpPr>
          <p:nvPr>
            <p:ph type="title" idx="18" hasCustomPrompt="1"/>
          </p:nvPr>
        </p:nvSpPr>
        <p:spPr>
          <a:xfrm>
            <a:off x="844722" y="1541508"/>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3" name="Google Shape;1153;p21"/>
          <p:cNvSpPr txBox="1">
            <a:spLocks noGrp="1"/>
          </p:cNvSpPr>
          <p:nvPr>
            <p:ph type="title" idx="19" hasCustomPrompt="1"/>
          </p:nvPr>
        </p:nvSpPr>
        <p:spPr>
          <a:xfrm>
            <a:off x="844722" y="2665320"/>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4" name="Google Shape;1154;p21"/>
          <p:cNvSpPr txBox="1">
            <a:spLocks noGrp="1"/>
          </p:cNvSpPr>
          <p:nvPr>
            <p:ph type="title" idx="20" hasCustomPrompt="1"/>
          </p:nvPr>
        </p:nvSpPr>
        <p:spPr>
          <a:xfrm>
            <a:off x="844722" y="378913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5" name="Google Shape;1155;p21"/>
          <p:cNvSpPr txBox="1">
            <a:spLocks noGrp="1"/>
          </p:cNvSpPr>
          <p:nvPr>
            <p:ph type="title" idx="21" hasCustomPrompt="1"/>
          </p:nvPr>
        </p:nvSpPr>
        <p:spPr>
          <a:xfrm>
            <a:off x="4784972" y="3789132"/>
            <a:ext cx="7680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6" name="Google Shape;1156;p21"/>
          <p:cNvSpPr/>
          <p:nvPr/>
        </p:nvSpPr>
        <p:spPr>
          <a:xfrm>
            <a:off x="-400800" y="-219562"/>
            <a:ext cx="904975" cy="449275"/>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flipH="1">
            <a:off x="8846550" y="539500"/>
            <a:ext cx="698250" cy="454100"/>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21"/>
          <p:cNvGrpSpPr/>
          <p:nvPr/>
        </p:nvGrpSpPr>
        <p:grpSpPr>
          <a:xfrm>
            <a:off x="187723" y="849011"/>
            <a:ext cx="429900" cy="3082975"/>
            <a:chOff x="187723" y="995742"/>
            <a:chExt cx="429900" cy="3082975"/>
          </a:xfrm>
        </p:grpSpPr>
        <p:sp>
          <p:nvSpPr>
            <p:cNvPr id="1159" name="Google Shape;1159;p21"/>
            <p:cNvSpPr/>
            <p:nvPr/>
          </p:nvSpPr>
          <p:spPr>
            <a:xfrm>
              <a:off x="369764" y="2995634"/>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250281" y="3966767"/>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187723" y="2048726"/>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456548" y="995742"/>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21"/>
          <p:cNvGrpSpPr/>
          <p:nvPr/>
        </p:nvGrpSpPr>
        <p:grpSpPr>
          <a:xfrm>
            <a:off x="8405029" y="324450"/>
            <a:ext cx="551248" cy="3935150"/>
            <a:chOff x="8376994" y="324450"/>
            <a:chExt cx="551248" cy="3935150"/>
          </a:xfrm>
        </p:grpSpPr>
        <p:sp>
          <p:nvSpPr>
            <p:cNvPr id="1164" name="Google Shape;1164;p21"/>
            <p:cNvSpPr/>
            <p:nvPr/>
          </p:nvSpPr>
          <p:spPr>
            <a:xfrm>
              <a:off x="8593263" y="1366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8703898" y="22647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8608758" y="42006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p:nvPr/>
          </p:nvSpPr>
          <p:spPr>
            <a:xfrm>
              <a:off x="8752118" y="3195517"/>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8376994" y="3244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21"/>
          <p:cNvGrpSpPr/>
          <p:nvPr/>
        </p:nvGrpSpPr>
        <p:grpSpPr>
          <a:xfrm>
            <a:off x="-861534" y="4551285"/>
            <a:ext cx="10867067" cy="592207"/>
            <a:chOff x="-1648218" y="4551285"/>
            <a:chExt cx="10867067" cy="592207"/>
          </a:xfrm>
        </p:grpSpPr>
        <p:sp>
          <p:nvSpPr>
            <p:cNvPr id="1170" name="Google Shape;1170;p21"/>
            <p:cNvSpPr/>
            <p:nvPr/>
          </p:nvSpPr>
          <p:spPr>
            <a:xfrm>
              <a:off x="6722350" y="4551285"/>
              <a:ext cx="2496499" cy="592207"/>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flipH="1">
              <a:off x="-1648218" y="4694236"/>
              <a:ext cx="1893294" cy="449257"/>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5"/>
              </a:buClr>
              <a:buSzPts val="3200"/>
              <a:buFont typeface="Titan One"/>
              <a:buNone/>
              <a:defRPr sz="3200">
                <a:solidFill>
                  <a:schemeClr val="accent5"/>
                </a:solidFill>
                <a:latin typeface="Titan One"/>
                <a:ea typeface="Titan One"/>
                <a:cs typeface="Titan One"/>
                <a:sym typeface="Titan One"/>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1pPr>
            <a:lvl2pPr marL="914400" lvl="1"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2pPr>
            <a:lvl3pPr marL="1371600" lvl="2"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3pPr>
            <a:lvl4pPr marL="1828800" lvl="3"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4pPr>
            <a:lvl5pPr marL="2286000" lvl="4"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5pPr>
            <a:lvl6pPr marL="2743200" lvl="5"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6pPr>
            <a:lvl7pPr marL="3200400" lvl="6"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7pPr>
            <a:lvl8pPr marL="3657600" lvl="7"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8pPr>
            <a:lvl9pPr marL="4114800" lvl="8" indent="-323850">
              <a:lnSpc>
                <a:spcPct val="100000"/>
              </a:lnSpc>
              <a:spcBef>
                <a:spcPts val="0"/>
              </a:spcBef>
              <a:spcAft>
                <a:spcPts val="0"/>
              </a:spcAft>
              <a:buClr>
                <a:schemeClr val="dk1"/>
              </a:buClr>
              <a:buSzPts val="1500"/>
              <a:buFont typeface="Mulish"/>
              <a:buChar char="■"/>
              <a:defRPr sz="1500">
                <a:solidFill>
                  <a:schemeClr val="dk1"/>
                </a:solidFill>
                <a:latin typeface="Mulish"/>
                <a:ea typeface="Mulish"/>
                <a:cs typeface="Mulish"/>
                <a:sym typeface="Mulish"/>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7" r:id="rId5"/>
    <p:sldLayoutId id="2147483658" r:id="rId6"/>
    <p:sldLayoutId id="2147483659" r:id="rId7"/>
    <p:sldLayoutId id="2147483660" r:id="rId8"/>
    <p:sldLayoutId id="214748366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37"/>
          <p:cNvSpPr txBox="1">
            <a:spLocks noGrp="1"/>
          </p:cNvSpPr>
          <p:nvPr>
            <p:ph type="ctrTitle"/>
          </p:nvPr>
        </p:nvSpPr>
        <p:spPr>
          <a:xfrm>
            <a:off x="1918200" y="957665"/>
            <a:ext cx="5307900" cy="236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solidFill>
                  <a:schemeClr val="dk2"/>
                </a:solidFill>
              </a:rPr>
              <a:t>Unit 7:</a:t>
            </a:r>
            <a:br>
              <a:rPr lang="en" sz="6600" dirty="0">
                <a:solidFill>
                  <a:schemeClr val="dk2"/>
                </a:solidFill>
              </a:rPr>
            </a:br>
            <a:r>
              <a:rPr lang="en" sz="6600" dirty="0">
                <a:solidFill>
                  <a:schemeClr val="dk2"/>
                </a:solidFill>
              </a:rPr>
              <a:t>TELEVISION</a:t>
            </a:r>
            <a:endParaRPr sz="6600" dirty="0">
              <a:solidFill>
                <a:schemeClr val="dk2"/>
              </a:solidFill>
            </a:endParaRPr>
          </a:p>
        </p:txBody>
      </p:sp>
      <p:sp>
        <p:nvSpPr>
          <p:cNvPr id="1947" name="Google Shape;1947;p37"/>
          <p:cNvSpPr txBox="1">
            <a:spLocks noGrp="1"/>
          </p:cNvSpPr>
          <p:nvPr>
            <p:ph type="subTitle" idx="1"/>
          </p:nvPr>
        </p:nvSpPr>
        <p:spPr>
          <a:xfrm>
            <a:off x="1918200" y="3397473"/>
            <a:ext cx="5307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LESSON 1: GETTING STARTED</a:t>
            </a:r>
            <a:endParaRPr dirty="0"/>
          </a:p>
        </p:txBody>
      </p:sp>
      <p:grpSp>
        <p:nvGrpSpPr>
          <p:cNvPr id="1948" name="Google Shape;1948;p37"/>
          <p:cNvGrpSpPr/>
          <p:nvPr/>
        </p:nvGrpSpPr>
        <p:grpSpPr>
          <a:xfrm>
            <a:off x="7071439" y="797101"/>
            <a:ext cx="682176" cy="922740"/>
            <a:chOff x="1963650" y="2700700"/>
            <a:chExt cx="486400" cy="657925"/>
          </a:xfrm>
        </p:grpSpPr>
        <p:sp>
          <p:nvSpPr>
            <p:cNvPr id="1949" name="Google Shape;1949;p37"/>
            <p:cNvSpPr/>
            <p:nvPr/>
          </p:nvSpPr>
          <p:spPr>
            <a:xfrm>
              <a:off x="2171175" y="3228325"/>
              <a:ext cx="13125" cy="76600"/>
            </a:xfrm>
            <a:custGeom>
              <a:avLst/>
              <a:gdLst/>
              <a:ahLst/>
              <a:cxnLst/>
              <a:rect l="l" t="t" r="r" b="b"/>
              <a:pathLst>
                <a:path w="525" h="3064" extrusionOk="0">
                  <a:moveTo>
                    <a:pt x="131" y="0"/>
                  </a:moveTo>
                  <a:lnTo>
                    <a:pt x="0" y="27"/>
                  </a:lnTo>
                  <a:lnTo>
                    <a:pt x="393" y="3064"/>
                  </a:lnTo>
                  <a:lnTo>
                    <a:pt x="524" y="3038"/>
                  </a:lnTo>
                  <a:lnTo>
                    <a:pt x="131" y="27"/>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2203250" y="3230950"/>
              <a:ext cx="3950" cy="76600"/>
            </a:xfrm>
            <a:custGeom>
              <a:avLst/>
              <a:gdLst/>
              <a:ahLst/>
              <a:cxnLst/>
              <a:rect l="l" t="t" r="r" b="b"/>
              <a:pathLst>
                <a:path w="158" h="3064" extrusionOk="0">
                  <a:moveTo>
                    <a:pt x="0" y="0"/>
                  </a:moveTo>
                  <a:lnTo>
                    <a:pt x="0" y="3064"/>
                  </a:lnTo>
                  <a:lnTo>
                    <a:pt x="158" y="3064"/>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2225500" y="3228325"/>
              <a:ext cx="13125" cy="76600"/>
            </a:xfrm>
            <a:custGeom>
              <a:avLst/>
              <a:gdLst/>
              <a:ahLst/>
              <a:cxnLst/>
              <a:rect l="l" t="t" r="r" b="b"/>
              <a:pathLst>
                <a:path w="525" h="3064" extrusionOk="0">
                  <a:moveTo>
                    <a:pt x="367" y="0"/>
                  </a:moveTo>
                  <a:lnTo>
                    <a:pt x="1" y="3064"/>
                  </a:lnTo>
                  <a:lnTo>
                    <a:pt x="132" y="3064"/>
                  </a:lnTo>
                  <a:lnTo>
                    <a:pt x="524" y="27"/>
                  </a:ln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2168550" y="3307525"/>
              <a:ext cx="72700" cy="51100"/>
            </a:xfrm>
            <a:custGeom>
              <a:avLst/>
              <a:gdLst/>
              <a:ahLst/>
              <a:cxnLst/>
              <a:rect l="l" t="t" r="r" b="b"/>
              <a:pathLst>
                <a:path w="2908" h="2044" extrusionOk="0">
                  <a:moveTo>
                    <a:pt x="1" y="1"/>
                  </a:moveTo>
                  <a:lnTo>
                    <a:pt x="524" y="2043"/>
                  </a:lnTo>
                  <a:lnTo>
                    <a:pt x="2383" y="2043"/>
                  </a:lnTo>
                  <a:lnTo>
                    <a:pt x="29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2163975" y="3297700"/>
              <a:ext cx="81850" cy="9850"/>
            </a:xfrm>
            <a:custGeom>
              <a:avLst/>
              <a:gdLst/>
              <a:ahLst/>
              <a:cxnLst/>
              <a:rect l="l" t="t" r="r" b="b"/>
              <a:pathLst>
                <a:path w="3274" h="394" extrusionOk="0">
                  <a:moveTo>
                    <a:pt x="0" y="1"/>
                  </a:moveTo>
                  <a:lnTo>
                    <a:pt x="0" y="394"/>
                  </a:lnTo>
                  <a:lnTo>
                    <a:pt x="3273" y="394"/>
                  </a:lnTo>
                  <a:lnTo>
                    <a:pt x="3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2199325" y="2700700"/>
              <a:ext cx="250725" cy="537475"/>
            </a:xfrm>
            <a:custGeom>
              <a:avLst/>
              <a:gdLst/>
              <a:ahLst/>
              <a:cxnLst/>
              <a:rect l="l" t="t" r="r" b="b"/>
              <a:pathLst>
                <a:path w="10029" h="21499" extrusionOk="0">
                  <a:moveTo>
                    <a:pt x="184" y="1"/>
                  </a:moveTo>
                  <a:lnTo>
                    <a:pt x="0" y="289"/>
                  </a:lnTo>
                  <a:lnTo>
                    <a:pt x="3090" y="3300"/>
                  </a:lnTo>
                  <a:lnTo>
                    <a:pt x="5211" y="2410"/>
                  </a:lnTo>
                  <a:cubicBezTo>
                    <a:pt x="5761" y="3248"/>
                    <a:pt x="6128" y="4321"/>
                    <a:pt x="6154" y="5788"/>
                  </a:cubicBezTo>
                  <a:cubicBezTo>
                    <a:pt x="6206" y="11653"/>
                    <a:pt x="1257" y="21341"/>
                    <a:pt x="1179" y="21498"/>
                  </a:cubicBezTo>
                  <a:lnTo>
                    <a:pt x="1598" y="21498"/>
                  </a:lnTo>
                  <a:cubicBezTo>
                    <a:pt x="1598" y="21498"/>
                    <a:pt x="7227" y="16314"/>
                    <a:pt x="8825" y="10265"/>
                  </a:cubicBezTo>
                  <a:cubicBezTo>
                    <a:pt x="10029" y="5735"/>
                    <a:pt x="7568" y="2541"/>
                    <a:pt x="5604" y="1389"/>
                  </a:cubicBezTo>
                  <a:cubicBezTo>
                    <a:pt x="5578" y="1362"/>
                    <a:pt x="5525" y="1362"/>
                    <a:pt x="5499" y="1336"/>
                  </a:cubicBezTo>
                  <a:cubicBezTo>
                    <a:pt x="3273" y="1"/>
                    <a:pt x="184"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1963650" y="2700700"/>
              <a:ext cx="246825" cy="537475"/>
            </a:xfrm>
            <a:custGeom>
              <a:avLst/>
              <a:gdLst/>
              <a:ahLst/>
              <a:cxnLst/>
              <a:rect l="l" t="t" r="r" b="b"/>
              <a:pathLst>
                <a:path w="9873" h="21499" extrusionOk="0">
                  <a:moveTo>
                    <a:pt x="9689" y="1"/>
                  </a:moveTo>
                  <a:cubicBezTo>
                    <a:pt x="9689" y="1"/>
                    <a:pt x="6599" y="1"/>
                    <a:pt x="4374" y="1336"/>
                  </a:cubicBezTo>
                  <a:cubicBezTo>
                    <a:pt x="4348" y="1362"/>
                    <a:pt x="4321" y="1362"/>
                    <a:pt x="4269" y="1389"/>
                  </a:cubicBezTo>
                  <a:cubicBezTo>
                    <a:pt x="2358" y="2515"/>
                    <a:pt x="1" y="5683"/>
                    <a:pt x="1048" y="10265"/>
                  </a:cubicBezTo>
                  <a:cubicBezTo>
                    <a:pt x="2489" y="16628"/>
                    <a:pt x="8301" y="21498"/>
                    <a:pt x="8301" y="21498"/>
                  </a:cubicBezTo>
                  <a:lnTo>
                    <a:pt x="8694" y="21498"/>
                  </a:lnTo>
                  <a:cubicBezTo>
                    <a:pt x="8694" y="21498"/>
                    <a:pt x="3667" y="11705"/>
                    <a:pt x="3719" y="5788"/>
                  </a:cubicBezTo>
                  <a:cubicBezTo>
                    <a:pt x="3745" y="4321"/>
                    <a:pt x="4112" y="3248"/>
                    <a:pt x="4662" y="2410"/>
                  </a:cubicBezTo>
                  <a:lnTo>
                    <a:pt x="6783" y="3326"/>
                  </a:lnTo>
                  <a:lnTo>
                    <a:pt x="9873" y="289"/>
                  </a:lnTo>
                  <a:lnTo>
                    <a:pt x="9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2055300" y="2700700"/>
              <a:ext cx="299200" cy="537475"/>
            </a:xfrm>
            <a:custGeom>
              <a:avLst/>
              <a:gdLst/>
              <a:ahLst/>
              <a:cxnLst/>
              <a:rect l="l" t="t" r="r" b="b"/>
              <a:pathLst>
                <a:path w="11968" h="21499" extrusionOk="0">
                  <a:moveTo>
                    <a:pt x="5945" y="1"/>
                  </a:moveTo>
                  <a:cubicBezTo>
                    <a:pt x="5604" y="27"/>
                    <a:pt x="4059" y="79"/>
                    <a:pt x="2619" y="917"/>
                  </a:cubicBezTo>
                  <a:lnTo>
                    <a:pt x="2593" y="917"/>
                  </a:lnTo>
                  <a:cubicBezTo>
                    <a:pt x="1284" y="1703"/>
                    <a:pt x="79" y="3143"/>
                    <a:pt x="53" y="5788"/>
                  </a:cubicBezTo>
                  <a:cubicBezTo>
                    <a:pt x="1" y="11705"/>
                    <a:pt x="5028" y="21498"/>
                    <a:pt x="5028" y="21498"/>
                  </a:cubicBezTo>
                  <a:lnTo>
                    <a:pt x="6940" y="21498"/>
                  </a:lnTo>
                  <a:cubicBezTo>
                    <a:pt x="7018" y="21341"/>
                    <a:pt x="11967" y="11653"/>
                    <a:pt x="11915" y="5788"/>
                  </a:cubicBezTo>
                  <a:cubicBezTo>
                    <a:pt x="11889" y="3143"/>
                    <a:pt x="10684" y="1703"/>
                    <a:pt x="9375" y="917"/>
                  </a:cubicBezTo>
                  <a:lnTo>
                    <a:pt x="9349" y="917"/>
                  </a:lnTo>
                  <a:cubicBezTo>
                    <a:pt x="7908" y="79"/>
                    <a:pt x="6364" y="1"/>
                    <a:pt x="6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2053350" y="2703325"/>
              <a:ext cx="129625" cy="536800"/>
            </a:xfrm>
            <a:custGeom>
              <a:avLst/>
              <a:gdLst/>
              <a:ahLst/>
              <a:cxnLst/>
              <a:rect l="l" t="t" r="r" b="b"/>
              <a:pathLst>
                <a:path w="5185" h="21472" extrusionOk="0">
                  <a:moveTo>
                    <a:pt x="4687" y="1"/>
                  </a:moveTo>
                  <a:cubicBezTo>
                    <a:pt x="4059" y="105"/>
                    <a:pt x="3509" y="262"/>
                    <a:pt x="2671" y="734"/>
                  </a:cubicBezTo>
                  <a:cubicBezTo>
                    <a:pt x="2671" y="734"/>
                    <a:pt x="2645" y="734"/>
                    <a:pt x="2645" y="760"/>
                  </a:cubicBezTo>
                  <a:cubicBezTo>
                    <a:pt x="969" y="1755"/>
                    <a:pt x="79" y="3405"/>
                    <a:pt x="53" y="5683"/>
                  </a:cubicBezTo>
                  <a:cubicBezTo>
                    <a:pt x="0" y="11548"/>
                    <a:pt x="4975" y="21341"/>
                    <a:pt x="5028" y="21419"/>
                  </a:cubicBezTo>
                  <a:cubicBezTo>
                    <a:pt x="5054" y="21446"/>
                    <a:pt x="5080" y="21472"/>
                    <a:pt x="5106" y="21472"/>
                  </a:cubicBezTo>
                  <a:lnTo>
                    <a:pt x="5132" y="21472"/>
                  </a:lnTo>
                  <a:cubicBezTo>
                    <a:pt x="5132" y="21446"/>
                    <a:pt x="5159" y="21446"/>
                    <a:pt x="5159" y="21419"/>
                  </a:cubicBezTo>
                  <a:cubicBezTo>
                    <a:pt x="5185" y="21393"/>
                    <a:pt x="5159" y="21393"/>
                    <a:pt x="5159" y="21367"/>
                  </a:cubicBezTo>
                  <a:cubicBezTo>
                    <a:pt x="5106" y="21262"/>
                    <a:pt x="157" y="11522"/>
                    <a:pt x="210" y="5683"/>
                  </a:cubicBezTo>
                  <a:cubicBezTo>
                    <a:pt x="236" y="3457"/>
                    <a:pt x="1074" y="1860"/>
                    <a:pt x="2750" y="865"/>
                  </a:cubicBezTo>
                  <a:cubicBezTo>
                    <a:pt x="3561" y="393"/>
                    <a:pt x="4085" y="236"/>
                    <a:pt x="4687" y="132"/>
                  </a:cubicBezTo>
                  <a:cubicBezTo>
                    <a:pt x="4713" y="132"/>
                    <a:pt x="4740" y="132"/>
                    <a:pt x="4740" y="105"/>
                  </a:cubicBezTo>
                  <a:cubicBezTo>
                    <a:pt x="4766" y="79"/>
                    <a:pt x="4766" y="79"/>
                    <a:pt x="4766" y="53"/>
                  </a:cubicBezTo>
                  <a:cubicBezTo>
                    <a:pt x="4766" y="27"/>
                    <a:pt x="4713" y="1"/>
                    <a:pt x="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2227475" y="2702675"/>
              <a:ext cx="128975" cy="537450"/>
            </a:xfrm>
            <a:custGeom>
              <a:avLst/>
              <a:gdLst/>
              <a:ahLst/>
              <a:cxnLst/>
              <a:rect l="l" t="t" r="r" b="b"/>
              <a:pathLst>
                <a:path w="5159" h="21498" extrusionOk="0">
                  <a:moveTo>
                    <a:pt x="472" y="0"/>
                  </a:moveTo>
                  <a:cubicBezTo>
                    <a:pt x="445" y="0"/>
                    <a:pt x="393" y="27"/>
                    <a:pt x="393" y="79"/>
                  </a:cubicBezTo>
                  <a:cubicBezTo>
                    <a:pt x="393" y="105"/>
                    <a:pt x="393" y="105"/>
                    <a:pt x="419" y="131"/>
                  </a:cubicBezTo>
                  <a:cubicBezTo>
                    <a:pt x="419" y="158"/>
                    <a:pt x="445" y="158"/>
                    <a:pt x="472" y="158"/>
                  </a:cubicBezTo>
                  <a:cubicBezTo>
                    <a:pt x="1074" y="262"/>
                    <a:pt x="1598" y="419"/>
                    <a:pt x="2435" y="891"/>
                  </a:cubicBezTo>
                  <a:cubicBezTo>
                    <a:pt x="4085" y="1860"/>
                    <a:pt x="4923" y="3483"/>
                    <a:pt x="4949" y="5709"/>
                  </a:cubicBezTo>
                  <a:cubicBezTo>
                    <a:pt x="5002" y="11574"/>
                    <a:pt x="53" y="21288"/>
                    <a:pt x="0" y="21393"/>
                  </a:cubicBezTo>
                  <a:cubicBezTo>
                    <a:pt x="0" y="21393"/>
                    <a:pt x="0" y="21419"/>
                    <a:pt x="0" y="21445"/>
                  </a:cubicBezTo>
                  <a:cubicBezTo>
                    <a:pt x="0" y="21472"/>
                    <a:pt x="26" y="21472"/>
                    <a:pt x="26" y="21472"/>
                  </a:cubicBezTo>
                  <a:cubicBezTo>
                    <a:pt x="53" y="21498"/>
                    <a:pt x="53" y="21498"/>
                    <a:pt x="53" y="21498"/>
                  </a:cubicBezTo>
                  <a:cubicBezTo>
                    <a:pt x="105" y="21498"/>
                    <a:pt x="105" y="21472"/>
                    <a:pt x="131" y="21445"/>
                  </a:cubicBezTo>
                  <a:cubicBezTo>
                    <a:pt x="184" y="21341"/>
                    <a:pt x="5159" y="11548"/>
                    <a:pt x="5106" y="5709"/>
                  </a:cubicBezTo>
                  <a:cubicBezTo>
                    <a:pt x="5080" y="3431"/>
                    <a:pt x="4216" y="1781"/>
                    <a:pt x="2514" y="760"/>
                  </a:cubicBezTo>
                  <a:lnTo>
                    <a:pt x="2514" y="786"/>
                  </a:lnTo>
                  <a:cubicBezTo>
                    <a:pt x="2514" y="786"/>
                    <a:pt x="2488" y="760"/>
                    <a:pt x="2488" y="760"/>
                  </a:cubicBezTo>
                  <a:cubicBezTo>
                    <a:pt x="1650" y="288"/>
                    <a:pt x="1100" y="105"/>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2395700" y="2905600"/>
              <a:ext cx="20975" cy="77925"/>
            </a:xfrm>
            <a:custGeom>
              <a:avLst/>
              <a:gdLst/>
              <a:ahLst/>
              <a:cxnLst/>
              <a:rect l="l" t="t" r="r" b="b"/>
              <a:pathLst>
                <a:path w="839" h="3117" extrusionOk="0">
                  <a:moveTo>
                    <a:pt x="760" y="1"/>
                  </a:moveTo>
                  <a:cubicBezTo>
                    <a:pt x="734" y="1"/>
                    <a:pt x="681" y="27"/>
                    <a:pt x="681" y="79"/>
                  </a:cubicBezTo>
                  <a:cubicBezTo>
                    <a:pt x="681" y="550"/>
                    <a:pt x="603" y="1022"/>
                    <a:pt x="498" y="1493"/>
                  </a:cubicBezTo>
                  <a:cubicBezTo>
                    <a:pt x="393" y="2017"/>
                    <a:pt x="236" y="2514"/>
                    <a:pt x="1" y="3012"/>
                  </a:cubicBezTo>
                  <a:cubicBezTo>
                    <a:pt x="1" y="3038"/>
                    <a:pt x="1" y="3064"/>
                    <a:pt x="1" y="3064"/>
                  </a:cubicBezTo>
                  <a:cubicBezTo>
                    <a:pt x="27" y="3090"/>
                    <a:pt x="27" y="3116"/>
                    <a:pt x="53" y="3116"/>
                  </a:cubicBezTo>
                  <a:lnTo>
                    <a:pt x="79" y="3116"/>
                  </a:lnTo>
                  <a:cubicBezTo>
                    <a:pt x="105" y="3116"/>
                    <a:pt x="132" y="3116"/>
                    <a:pt x="158" y="3090"/>
                  </a:cubicBezTo>
                  <a:cubicBezTo>
                    <a:pt x="367" y="2567"/>
                    <a:pt x="551" y="2043"/>
                    <a:pt x="655" y="1519"/>
                  </a:cubicBezTo>
                  <a:cubicBezTo>
                    <a:pt x="760" y="1048"/>
                    <a:pt x="812" y="577"/>
                    <a:pt x="839" y="79"/>
                  </a:cubicBezTo>
                  <a:cubicBezTo>
                    <a:pt x="839" y="53"/>
                    <a:pt x="812"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2012750" y="2993325"/>
              <a:ext cx="38650" cy="76600"/>
            </a:xfrm>
            <a:custGeom>
              <a:avLst/>
              <a:gdLst/>
              <a:ahLst/>
              <a:cxnLst/>
              <a:rect l="l" t="t" r="r" b="b"/>
              <a:pathLst>
                <a:path w="1546" h="3064" extrusionOk="0">
                  <a:moveTo>
                    <a:pt x="53" y="0"/>
                  </a:moveTo>
                  <a:cubicBezTo>
                    <a:pt x="27" y="26"/>
                    <a:pt x="1" y="79"/>
                    <a:pt x="1" y="105"/>
                  </a:cubicBezTo>
                  <a:cubicBezTo>
                    <a:pt x="210" y="655"/>
                    <a:pt x="446" y="1205"/>
                    <a:pt x="708" y="1728"/>
                  </a:cubicBezTo>
                  <a:cubicBezTo>
                    <a:pt x="917" y="2174"/>
                    <a:pt x="1153" y="2592"/>
                    <a:pt x="1415" y="3011"/>
                  </a:cubicBezTo>
                  <a:cubicBezTo>
                    <a:pt x="1441" y="3038"/>
                    <a:pt x="1467" y="3064"/>
                    <a:pt x="1467" y="3064"/>
                  </a:cubicBezTo>
                  <a:cubicBezTo>
                    <a:pt x="1493" y="3064"/>
                    <a:pt x="1520" y="3038"/>
                    <a:pt x="1520" y="3038"/>
                  </a:cubicBezTo>
                  <a:cubicBezTo>
                    <a:pt x="1546" y="3038"/>
                    <a:pt x="1546" y="3011"/>
                    <a:pt x="1546" y="2985"/>
                  </a:cubicBezTo>
                  <a:cubicBezTo>
                    <a:pt x="1546" y="2985"/>
                    <a:pt x="1546" y="2959"/>
                    <a:pt x="1546" y="2933"/>
                  </a:cubicBezTo>
                  <a:cubicBezTo>
                    <a:pt x="1284" y="2514"/>
                    <a:pt x="1048" y="2095"/>
                    <a:pt x="839" y="1676"/>
                  </a:cubicBezTo>
                  <a:cubicBezTo>
                    <a:pt x="577" y="1152"/>
                    <a:pt x="341" y="602"/>
                    <a:pt x="158" y="53"/>
                  </a:cubicBezTo>
                  <a:cubicBezTo>
                    <a:pt x="132" y="26"/>
                    <a:pt x="10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2042225" y="3032600"/>
              <a:ext cx="15075" cy="25550"/>
            </a:xfrm>
            <a:custGeom>
              <a:avLst/>
              <a:gdLst/>
              <a:ahLst/>
              <a:cxnLst/>
              <a:rect l="l" t="t" r="r" b="b"/>
              <a:pathLst>
                <a:path w="603" h="1022" extrusionOk="0">
                  <a:moveTo>
                    <a:pt x="79" y="0"/>
                  </a:moveTo>
                  <a:cubicBezTo>
                    <a:pt x="26" y="26"/>
                    <a:pt x="0" y="53"/>
                    <a:pt x="26" y="105"/>
                  </a:cubicBezTo>
                  <a:cubicBezTo>
                    <a:pt x="79" y="262"/>
                    <a:pt x="157" y="445"/>
                    <a:pt x="236" y="603"/>
                  </a:cubicBezTo>
                  <a:cubicBezTo>
                    <a:pt x="288" y="733"/>
                    <a:pt x="367" y="864"/>
                    <a:pt x="445" y="995"/>
                  </a:cubicBezTo>
                  <a:cubicBezTo>
                    <a:pt x="471" y="1021"/>
                    <a:pt x="498" y="1021"/>
                    <a:pt x="524" y="1021"/>
                  </a:cubicBezTo>
                  <a:lnTo>
                    <a:pt x="550" y="1021"/>
                  </a:lnTo>
                  <a:cubicBezTo>
                    <a:pt x="576" y="995"/>
                    <a:pt x="602" y="943"/>
                    <a:pt x="576" y="917"/>
                  </a:cubicBezTo>
                  <a:cubicBezTo>
                    <a:pt x="498" y="786"/>
                    <a:pt x="419" y="655"/>
                    <a:pt x="367" y="524"/>
                  </a:cubicBezTo>
                  <a:cubicBezTo>
                    <a:pt x="288" y="367"/>
                    <a:pt x="236" y="210"/>
                    <a:pt x="157" y="53"/>
                  </a:cubicBezTo>
                  <a:cubicBezTo>
                    <a:pt x="157" y="26"/>
                    <a:pt x="13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2195400" y="2786475"/>
              <a:ext cx="7875" cy="337800"/>
            </a:xfrm>
            <a:custGeom>
              <a:avLst/>
              <a:gdLst/>
              <a:ahLst/>
              <a:cxnLst/>
              <a:rect l="l" t="t" r="r" b="b"/>
              <a:pathLst>
                <a:path w="315" h="13512" extrusionOk="0">
                  <a:moveTo>
                    <a:pt x="157" y="0"/>
                  </a:moveTo>
                  <a:cubicBezTo>
                    <a:pt x="131" y="0"/>
                    <a:pt x="79" y="26"/>
                    <a:pt x="79" y="79"/>
                  </a:cubicBezTo>
                  <a:cubicBezTo>
                    <a:pt x="26" y="2226"/>
                    <a:pt x="0" y="4399"/>
                    <a:pt x="0" y="6546"/>
                  </a:cubicBezTo>
                  <a:cubicBezTo>
                    <a:pt x="0" y="8850"/>
                    <a:pt x="79" y="11155"/>
                    <a:pt x="157" y="13433"/>
                  </a:cubicBezTo>
                  <a:cubicBezTo>
                    <a:pt x="157" y="13485"/>
                    <a:pt x="210" y="13511"/>
                    <a:pt x="236" y="13511"/>
                  </a:cubicBezTo>
                  <a:cubicBezTo>
                    <a:pt x="262" y="13511"/>
                    <a:pt x="288" y="13511"/>
                    <a:pt x="288" y="13485"/>
                  </a:cubicBezTo>
                  <a:cubicBezTo>
                    <a:pt x="314" y="13485"/>
                    <a:pt x="314" y="13459"/>
                    <a:pt x="314" y="13433"/>
                  </a:cubicBezTo>
                  <a:cubicBezTo>
                    <a:pt x="210" y="11155"/>
                    <a:pt x="157" y="8850"/>
                    <a:pt x="157" y="6572"/>
                  </a:cubicBezTo>
                  <a:cubicBezTo>
                    <a:pt x="131" y="4399"/>
                    <a:pt x="157" y="2226"/>
                    <a:pt x="236" y="79"/>
                  </a:cubicBezTo>
                  <a:cubicBezTo>
                    <a:pt x="236" y="52"/>
                    <a:pt x="236" y="26"/>
                    <a:pt x="210" y="26"/>
                  </a:cubicBezTo>
                  <a:cubicBezTo>
                    <a:pt x="210" y="0"/>
                    <a:pt x="184"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37"/>
          <p:cNvGrpSpPr/>
          <p:nvPr/>
        </p:nvGrpSpPr>
        <p:grpSpPr>
          <a:xfrm>
            <a:off x="333108" y="490021"/>
            <a:ext cx="1670935" cy="2734087"/>
            <a:chOff x="372926" y="-991936"/>
            <a:chExt cx="2315598" cy="3788924"/>
          </a:xfrm>
        </p:grpSpPr>
        <p:grpSp>
          <p:nvGrpSpPr>
            <p:cNvPr id="1964" name="Google Shape;1964;p37"/>
            <p:cNvGrpSpPr/>
            <p:nvPr/>
          </p:nvGrpSpPr>
          <p:grpSpPr>
            <a:xfrm>
              <a:off x="804581" y="-991936"/>
              <a:ext cx="970460" cy="2590873"/>
              <a:chOff x="1120525" y="753900"/>
              <a:chExt cx="691950" cy="1847325"/>
            </a:xfrm>
          </p:grpSpPr>
          <p:sp>
            <p:nvSpPr>
              <p:cNvPr id="1965" name="Google Shape;1965;p37"/>
              <p:cNvSpPr/>
              <p:nvPr/>
            </p:nvSpPr>
            <p:spPr>
              <a:xfrm>
                <a:off x="1120525" y="753900"/>
                <a:ext cx="691950" cy="758075"/>
              </a:xfrm>
              <a:custGeom>
                <a:avLst/>
                <a:gdLst/>
                <a:ahLst/>
                <a:cxnLst/>
                <a:rect l="l" t="t" r="r" b="b"/>
                <a:pathLst>
                  <a:path w="27678" h="30323" extrusionOk="0">
                    <a:moveTo>
                      <a:pt x="13826" y="1"/>
                    </a:moveTo>
                    <a:cubicBezTo>
                      <a:pt x="6206" y="1"/>
                      <a:pt x="1" y="6809"/>
                      <a:pt x="1" y="15162"/>
                    </a:cubicBezTo>
                    <a:cubicBezTo>
                      <a:pt x="1" y="23541"/>
                      <a:pt x="6206" y="30322"/>
                      <a:pt x="13826" y="30322"/>
                    </a:cubicBezTo>
                    <a:cubicBezTo>
                      <a:pt x="21472" y="30322"/>
                      <a:pt x="27677" y="23541"/>
                      <a:pt x="27677" y="15162"/>
                    </a:cubicBezTo>
                    <a:cubicBezTo>
                      <a:pt x="27677" y="6809"/>
                      <a:pt x="21472" y="1"/>
                      <a:pt x="13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1410525" y="1017050"/>
                <a:ext cx="117200" cy="62225"/>
              </a:xfrm>
              <a:custGeom>
                <a:avLst/>
                <a:gdLst/>
                <a:ahLst/>
                <a:cxnLst/>
                <a:rect l="l" t="t" r="r" b="b"/>
                <a:pathLst>
                  <a:path w="4688" h="2489" extrusionOk="0">
                    <a:moveTo>
                      <a:pt x="0" y="1"/>
                    </a:moveTo>
                    <a:cubicBezTo>
                      <a:pt x="0" y="1363"/>
                      <a:pt x="1048" y="2488"/>
                      <a:pt x="2357" y="2488"/>
                    </a:cubicBezTo>
                    <a:cubicBezTo>
                      <a:pt x="3640" y="2488"/>
                      <a:pt x="4687" y="1363"/>
                      <a:pt x="4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1570900" y="955525"/>
                <a:ext cx="137500" cy="103450"/>
              </a:xfrm>
              <a:custGeom>
                <a:avLst/>
                <a:gdLst/>
                <a:ahLst/>
                <a:cxnLst/>
                <a:rect l="l" t="t" r="r" b="b"/>
                <a:pathLst>
                  <a:path w="5500" h="4138" fill="none" extrusionOk="0">
                    <a:moveTo>
                      <a:pt x="5447" y="4138"/>
                    </a:moveTo>
                    <a:cubicBezTo>
                      <a:pt x="5499" y="1912"/>
                      <a:pt x="4321" y="53"/>
                      <a:pt x="2828" y="27"/>
                    </a:cubicBezTo>
                    <a:cubicBezTo>
                      <a:pt x="1336" y="1"/>
                      <a:pt x="53" y="1781"/>
                      <a:pt x="0" y="4007"/>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1231800" y="947025"/>
                <a:ext cx="136850" cy="104100"/>
              </a:xfrm>
              <a:custGeom>
                <a:avLst/>
                <a:gdLst/>
                <a:ahLst/>
                <a:cxnLst/>
                <a:rect l="l" t="t" r="r" b="b"/>
                <a:pathLst>
                  <a:path w="5474" h="4164" fill="none" extrusionOk="0">
                    <a:moveTo>
                      <a:pt x="5421" y="4164"/>
                    </a:moveTo>
                    <a:cubicBezTo>
                      <a:pt x="5473" y="1912"/>
                      <a:pt x="4295" y="53"/>
                      <a:pt x="2803" y="26"/>
                    </a:cubicBezTo>
                    <a:cubicBezTo>
                      <a:pt x="1310" y="0"/>
                      <a:pt x="53" y="1781"/>
                      <a:pt x="1" y="4006"/>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1147375" y="1055675"/>
                <a:ext cx="110650" cy="110650"/>
              </a:xfrm>
              <a:custGeom>
                <a:avLst/>
                <a:gdLst/>
                <a:ahLst/>
                <a:cxnLst/>
                <a:rect l="l" t="t" r="r" b="b"/>
                <a:pathLst>
                  <a:path w="4426" h="4426" extrusionOk="0">
                    <a:moveTo>
                      <a:pt x="2226" y="1"/>
                    </a:moveTo>
                    <a:cubicBezTo>
                      <a:pt x="995" y="1"/>
                      <a:pt x="0" y="996"/>
                      <a:pt x="0" y="2226"/>
                    </a:cubicBezTo>
                    <a:cubicBezTo>
                      <a:pt x="0" y="3431"/>
                      <a:pt x="995" y="4426"/>
                      <a:pt x="2226" y="4426"/>
                    </a:cubicBezTo>
                    <a:cubicBezTo>
                      <a:pt x="3456" y="4426"/>
                      <a:pt x="4425" y="3431"/>
                      <a:pt x="4425" y="2226"/>
                    </a:cubicBezTo>
                    <a:cubicBezTo>
                      <a:pt x="4425" y="996"/>
                      <a:pt x="3456" y="1"/>
                      <a:pt x="2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1680225" y="1055675"/>
                <a:ext cx="110650" cy="110650"/>
              </a:xfrm>
              <a:custGeom>
                <a:avLst/>
                <a:gdLst/>
                <a:ahLst/>
                <a:cxnLst/>
                <a:rect l="l" t="t" r="r" b="b"/>
                <a:pathLst>
                  <a:path w="4426" h="4426" extrusionOk="0">
                    <a:moveTo>
                      <a:pt x="2200" y="1"/>
                    </a:moveTo>
                    <a:cubicBezTo>
                      <a:pt x="995" y="1"/>
                      <a:pt x="0" y="996"/>
                      <a:pt x="0" y="2226"/>
                    </a:cubicBezTo>
                    <a:cubicBezTo>
                      <a:pt x="0" y="3431"/>
                      <a:pt x="995" y="4426"/>
                      <a:pt x="2200" y="4426"/>
                    </a:cubicBezTo>
                    <a:cubicBezTo>
                      <a:pt x="3430" y="4426"/>
                      <a:pt x="4425" y="3431"/>
                      <a:pt x="4425" y="2226"/>
                    </a:cubicBezTo>
                    <a:cubicBezTo>
                      <a:pt x="4425" y="996"/>
                      <a:pt x="3430" y="1"/>
                      <a:pt x="2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1221325" y="792525"/>
                <a:ext cx="245525" cy="130300"/>
              </a:xfrm>
              <a:custGeom>
                <a:avLst/>
                <a:gdLst/>
                <a:ahLst/>
                <a:cxnLst/>
                <a:rect l="l" t="t" r="r" b="b"/>
                <a:pathLst>
                  <a:path w="9821" h="5212" fill="none" extrusionOk="0">
                    <a:moveTo>
                      <a:pt x="1" y="5211"/>
                    </a:moveTo>
                    <a:cubicBezTo>
                      <a:pt x="2279" y="2043"/>
                      <a:pt x="5840" y="1"/>
                      <a:pt x="9820" y="1"/>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1187300" y="947675"/>
                <a:ext cx="18350" cy="36025"/>
              </a:xfrm>
              <a:custGeom>
                <a:avLst/>
                <a:gdLst/>
                <a:ahLst/>
                <a:cxnLst/>
                <a:rect l="l" t="t" r="r" b="b"/>
                <a:pathLst>
                  <a:path w="734" h="1441" fill="none" extrusionOk="0">
                    <a:moveTo>
                      <a:pt x="0" y="1441"/>
                    </a:moveTo>
                    <a:cubicBezTo>
                      <a:pt x="210" y="943"/>
                      <a:pt x="472" y="446"/>
                      <a:pt x="733"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1466150" y="1390175"/>
                <a:ext cx="204275" cy="83825"/>
              </a:xfrm>
              <a:custGeom>
                <a:avLst/>
                <a:gdLst/>
                <a:ahLst/>
                <a:cxnLst/>
                <a:rect l="l" t="t" r="r" b="b"/>
                <a:pathLst>
                  <a:path w="8171" h="3353" fill="none" extrusionOk="0">
                    <a:moveTo>
                      <a:pt x="8170" y="1"/>
                    </a:moveTo>
                    <a:cubicBezTo>
                      <a:pt x="6809" y="1310"/>
                      <a:pt x="5159" y="2305"/>
                      <a:pt x="3352" y="2855"/>
                    </a:cubicBezTo>
                    <a:cubicBezTo>
                      <a:pt x="2305" y="3169"/>
                      <a:pt x="1179" y="3353"/>
                      <a:pt x="1" y="3353"/>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1392850" y="1551875"/>
                <a:ext cx="161700" cy="1049350"/>
              </a:xfrm>
              <a:custGeom>
                <a:avLst/>
                <a:gdLst/>
                <a:ahLst/>
                <a:cxnLst/>
                <a:rect l="l" t="t" r="r" b="b"/>
                <a:pathLst>
                  <a:path w="6468" h="41974" fill="none" extrusionOk="0">
                    <a:moveTo>
                      <a:pt x="3483" y="0"/>
                    </a:moveTo>
                    <a:cubicBezTo>
                      <a:pt x="3483" y="0"/>
                      <a:pt x="0" y="3274"/>
                      <a:pt x="995" y="12569"/>
                    </a:cubicBezTo>
                    <a:cubicBezTo>
                      <a:pt x="1624" y="18460"/>
                      <a:pt x="6468" y="22519"/>
                      <a:pt x="4844" y="28751"/>
                    </a:cubicBezTo>
                    <a:cubicBezTo>
                      <a:pt x="3221" y="34983"/>
                      <a:pt x="4033" y="41555"/>
                      <a:pt x="5316" y="41974"/>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1403975" y="1506700"/>
                <a:ext cx="125050" cy="103450"/>
              </a:xfrm>
              <a:custGeom>
                <a:avLst/>
                <a:gdLst/>
                <a:ahLst/>
                <a:cxnLst/>
                <a:rect l="l" t="t" r="r" b="b"/>
                <a:pathLst>
                  <a:path w="5002" h="4138" extrusionOk="0">
                    <a:moveTo>
                      <a:pt x="1231" y="1"/>
                    </a:moveTo>
                    <a:lnTo>
                      <a:pt x="262" y="2645"/>
                    </a:lnTo>
                    <a:cubicBezTo>
                      <a:pt x="0" y="3326"/>
                      <a:pt x="367" y="4138"/>
                      <a:pt x="943" y="4138"/>
                    </a:cubicBezTo>
                    <a:lnTo>
                      <a:pt x="4059" y="4138"/>
                    </a:lnTo>
                    <a:cubicBezTo>
                      <a:pt x="4635" y="4138"/>
                      <a:pt x="5002" y="3326"/>
                      <a:pt x="4740" y="2645"/>
                    </a:cubicBezTo>
                    <a:lnTo>
                      <a:pt x="3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1417725" y="1507350"/>
                <a:ext cx="96250" cy="13125"/>
              </a:xfrm>
              <a:custGeom>
                <a:avLst/>
                <a:gdLst/>
                <a:ahLst/>
                <a:cxnLst/>
                <a:rect l="l" t="t" r="r" b="b"/>
                <a:pathLst>
                  <a:path w="3850" h="525" fill="none" extrusionOk="0">
                    <a:moveTo>
                      <a:pt x="0" y="27"/>
                    </a:moveTo>
                    <a:cubicBezTo>
                      <a:pt x="0" y="27"/>
                      <a:pt x="1283" y="525"/>
                      <a:pt x="3849"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1411825" y="1520450"/>
                <a:ext cx="100825" cy="22275"/>
              </a:xfrm>
              <a:custGeom>
                <a:avLst/>
                <a:gdLst/>
                <a:ahLst/>
                <a:cxnLst/>
                <a:rect l="l" t="t" r="r" b="b"/>
                <a:pathLst>
                  <a:path w="4033" h="891" fill="none" extrusionOk="0">
                    <a:moveTo>
                      <a:pt x="1" y="524"/>
                    </a:moveTo>
                    <a:cubicBezTo>
                      <a:pt x="1" y="524"/>
                      <a:pt x="1205" y="891"/>
                      <a:pt x="4033"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37"/>
            <p:cNvSpPr/>
            <p:nvPr/>
          </p:nvSpPr>
          <p:spPr>
            <a:xfrm>
              <a:off x="1219549" y="705620"/>
              <a:ext cx="642696" cy="1360635"/>
            </a:xfrm>
            <a:custGeom>
              <a:avLst/>
              <a:gdLst/>
              <a:ahLst/>
              <a:cxnLst/>
              <a:rect l="l" t="t" r="r" b="b"/>
              <a:pathLst>
                <a:path w="18330" h="38806" fill="none" extrusionOk="0">
                  <a:moveTo>
                    <a:pt x="18330" y="1"/>
                  </a:moveTo>
                  <a:cubicBezTo>
                    <a:pt x="18330" y="1"/>
                    <a:pt x="13721" y="1257"/>
                    <a:pt x="10213" y="9924"/>
                  </a:cubicBezTo>
                  <a:cubicBezTo>
                    <a:pt x="7987" y="15423"/>
                    <a:pt x="8746" y="20739"/>
                    <a:pt x="4374" y="25478"/>
                  </a:cubicBezTo>
                  <a:cubicBezTo>
                    <a:pt x="1" y="30191"/>
                    <a:pt x="5264" y="37837"/>
                    <a:pt x="6180" y="38806"/>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9" name="Google Shape;1979;p37"/>
            <p:cNvGrpSpPr/>
            <p:nvPr/>
          </p:nvGrpSpPr>
          <p:grpSpPr>
            <a:xfrm>
              <a:off x="1555585" y="-343105"/>
              <a:ext cx="1132940" cy="1140197"/>
              <a:chOff x="1656000" y="1216525"/>
              <a:chExt cx="807800" cy="812975"/>
            </a:xfrm>
          </p:grpSpPr>
          <p:sp>
            <p:nvSpPr>
              <p:cNvPr id="1980" name="Google Shape;1980;p37"/>
              <p:cNvSpPr/>
              <p:nvPr/>
            </p:nvSpPr>
            <p:spPr>
              <a:xfrm>
                <a:off x="1656000" y="1216525"/>
                <a:ext cx="807800" cy="744050"/>
              </a:xfrm>
              <a:custGeom>
                <a:avLst/>
                <a:gdLst/>
                <a:ahLst/>
                <a:cxnLst/>
                <a:rect l="l" t="t" r="r" b="b"/>
                <a:pathLst>
                  <a:path w="32312" h="29762" extrusionOk="0">
                    <a:moveTo>
                      <a:pt x="17243" y="0"/>
                    </a:moveTo>
                    <a:cubicBezTo>
                      <a:pt x="12011" y="0"/>
                      <a:pt x="6767" y="3073"/>
                      <a:pt x="3954" y="8361"/>
                    </a:cubicBezTo>
                    <a:cubicBezTo>
                      <a:pt x="0" y="15745"/>
                      <a:pt x="2278" y="24648"/>
                      <a:pt x="9008" y="28261"/>
                    </a:cubicBezTo>
                    <a:cubicBezTo>
                      <a:pt x="10925" y="29279"/>
                      <a:pt x="12994" y="29761"/>
                      <a:pt x="15065" y="29761"/>
                    </a:cubicBezTo>
                    <a:cubicBezTo>
                      <a:pt x="20290" y="29761"/>
                      <a:pt x="25526" y="26689"/>
                      <a:pt x="28358" y="21401"/>
                    </a:cubicBezTo>
                    <a:cubicBezTo>
                      <a:pt x="32312" y="14017"/>
                      <a:pt x="30034" y="5114"/>
                      <a:pt x="23304" y="1501"/>
                    </a:cubicBezTo>
                    <a:cubicBezTo>
                      <a:pt x="21387" y="483"/>
                      <a:pt x="19316" y="0"/>
                      <a:pt x="17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2049425" y="1459575"/>
                <a:ext cx="119150" cy="89325"/>
              </a:xfrm>
              <a:custGeom>
                <a:avLst/>
                <a:gdLst/>
                <a:ahLst/>
                <a:cxnLst/>
                <a:rect l="l" t="t" r="r" b="b"/>
                <a:pathLst>
                  <a:path w="4766" h="3573" extrusionOk="0">
                    <a:moveTo>
                      <a:pt x="629" y="1"/>
                    </a:moveTo>
                    <a:lnTo>
                      <a:pt x="629" y="1"/>
                    </a:lnTo>
                    <a:cubicBezTo>
                      <a:pt x="0" y="1231"/>
                      <a:pt x="393" y="2697"/>
                      <a:pt x="1519" y="3300"/>
                    </a:cubicBezTo>
                    <a:cubicBezTo>
                      <a:pt x="1858" y="3485"/>
                      <a:pt x="2222" y="3572"/>
                      <a:pt x="2583" y="3572"/>
                    </a:cubicBezTo>
                    <a:cubicBezTo>
                      <a:pt x="3450" y="3572"/>
                      <a:pt x="4304" y="3069"/>
                      <a:pt x="4766" y="2200"/>
                    </a:cubicBezTo>
                    <a:lnTo>
                      <a:pt x="6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2188850" y="1496225"/>
                <a:ext cx="145350" cy="140125"/>
              </a:xfrm>
              <a:custGeom>
                <a:avLst/>
                <a:gdLst/>
                <a:ahLst/>
                <a:cxnLst/>
                <a:rect l="l" t="t" r="r" b="b"/>
                <a:pathLst>
                  <a:path w="5814" h="5605" fill="none" extrusionOk="0">
                    <a:moveTo>
                      <a:pt x="4714" y="5604"/>
                    </a:moveTo>
                    <a:cubicBezTo>
                      <a:pt x="5813" y="3667"/>
                      <a:pt x="5656" y="1467"/>
                      <a:pt x="4347" y="734"/>
                    </a:cubicBezTo>
                    <a:cubicBezTo>
                      <a:pt x="3038"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1892975" y="1328650"/>
                <a:ext cx="145350" cy="140775"/>
              </a:xfrm>
              <a:custGeom>
                <a:avLst/>
                <a:gdLst/>
                <a:ahLst/>
                <a:cxnLst/>
                <a:rect l="l" t="t" r="r" b="b"/>
                <a:pathLst>
                  <a:path w="5814" h="5631" fill="none" extrusionOk="0">
                    <a:moveTo>
                      <a:pt x="4713" y="5630"/>
                    </a:moveTo>
                    <a:cubicBezTo>
                      <a:pt x="5813" y="3666"/>
                      <a:pt x="5656" y="1493"/>
                      <a:pt x="4347" y="760"/>
                    </a:cubicBezTo>
                    <a:cubicBezTo>
                      <a:pt x="3037"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1774475" y="1389600"/>
                <a:ext cx="126375" cy="110650"/>
              </a:xfrm>
              <a:custGeom>
                <a:avLst/>
                <a:gdLst/>
                <a:ahLst/>
                <a:cxnLst/>
                <a:rect l="l" t="t" r="r" b="b"/>
                <a:pathLst>
                  <a:path w="5055" h="4426" extrusionOk="0">
                    <a:moveTo>
                      <a:pt x="2534" y="1"/>
                    </a:moveTo>
                    <a:cubicBezTo>
                      <a:pt x="1743" y="1"/>
                      <a:pt x="977" y="430"/>
                      <a:pt x="577" y="1176"/>
                    </a:cubicBezTo>
                    <a:cubicBezTo>
                      <a:pt x="1" y="2250"/>
                      <a:pt x="420" y="3585"/>
                      <a:pt x="1493" y="4161"/>
                    </a:cubicBezTo>
                    <a:cubicBezTo>
                      <a:pt x="1826" y="4340"/>
                      <a:pt x="2185" y="4425"/>
                      <a:pt x="2538" y="4425"/>
                    </a:cubicBezTo>
                    <a:cubicBezTo>
                      <a:pt x="3322" y="4425"/>
                      <a:pt x="4081" y="4003"/>
                      <a:pt x="4478" y="3245"/>
                    </a:cubicBezTo>
                    <a:cubicBezTo>
                      <a:pt x="5054" y="2171"/>
                      <a:pt x="4662" y="836"/>
                      <a:pt x="3562" y="260"/>
                    </a:cubicBezTo>
                    <a:cubicBezTo>
                      <a:pt x="3234" y="84"/>
                      <a:pt x="2882" y="1"/>
                      <a:pt x="2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2244500" y="1640325"/>
                <a:ext cx="126350" cy="110625"/>
              </a:xfrm>
              <a:custGeom>
                <a:avLst/>
                <a:gdLst/>
                <a:ahLst/>
                <a:cxnLst/>
                <a:rect l="l" t="t" r="r" b="b"/>
                <a:pathLst>
                  <a:path w="5054" h="4425" extrusionOk="0">
                    <a:moveTo>
                      <a:pt x="2528" y="0"/>
                    </a:moveTo>
                    <a:cubicBezTo>
                      <a:pt x="1732" y="0"/>
                      <a:pt x="958" y="430"/>
                      <a:pt x="576" y="1176"/>
                    </a:cubicBezTo>
                    <a:cubicBezTo>
                      <a:pt x="0" y="2249"/>
                      <a:pt x="393" y="3585"/>
                      <a:pt x="1466" y="4161"/>
                    </a:cubicBezTo>
                    <a:cubicBezTo>
                      <a:pt x="1800" y="4339"/>
                      <a:pt x="2160" y="4425"/>
                      <a:pt x="2516" y="4425"/>
                    </a:cubicBezTo>
                    <a:cubicBezTo>
                      <a:pt x="3307" y="4425"/>
                      <a:pt x="4072" y="4003"/>
                      <a:pt x="4451" y="3244"/>
                    </a:cubicBezTo>
                    <a:cubicBezTo>
                      <a:pt x="5054" y="2171"/>
                      <a:pt x="4635" y="835"/>
                      <a:pt x="3561" y="259"/>
                    </a:cubicBezTo>
                    <a:cubicBezTo>
                      <a:pt x="3233" y="83"/>
                      <a:pt x="2878" y="0"/>
                      <a:pt x="2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1942725" y="1240925"/>
                <a:ext cx="277575" cy="47175"/>
              </a:xfrm>
              <a:custGeom>
                <a:avLst/>
                <a:gdLst/>
                <a:ahLst/>
                <a:cxnLst/>
                <a:rect l="l" t="t" r="r" b="b"/>
                <a:pathLst>
                  <a:path w="11103" h="1887" fill="none" extrusionOk="0">
                    <a:moveTo>
                      <a:pt x="0" y="1886"/>
                    </a:moveTo>
                    <a:cubicBezTo>
                      <a:pt x="3509" y="132"/>
                      <a:pt x="7594" y="1"/>
                      <a:pt x="11102" y="1886"/>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1883800" y="1301825"/>
                <a:ext cx="33400" cy="22925"/>
              </a:xfrm>
              <a:custGeom>
                <a:avLst/>
                <a:gdLst/>
                <a:ahLst/>
                <a:cxnLst/>
                <a:rect l="l" t="t" r="r" b="b"/>
                <a:pathLst>
                  <a:path w="1336" h="917" fill="none" extrusionOk="0">
                    <a:moveTo>
                      <a:pt x="1" y="917"/>
                    </a:moveTo>
                    <a:cubicBezTo>
                      <a:pt x="419" y="576"/>
                      <a:pt x="865" y="288"/>
                      <a:pt x="1336"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1899500" y="1889000"/>
                <a:ext cx="219325" cy="38000"/>
              </a:xfrm>
              <a:custGeom>
                <a:avLst/>
                <a:gdLst/>
                <a:ahLst/>
                <a:cxnLst/>
                <a:rect l="l" t="t" r="r" b="b"/>
                <a:pathLst>
                  <a:path w="8773" h="1520" fill="none" extrusionOk="0">
                    <a:moveTo>
                      <a:pt x="8773" y="917"/>
                    </a:moveTo>
                    <a:cubicBezTo>
                      <a:pt x="6940" y="1414"/>
                      <a:pt x="5028" y="1519"/>
                      <a:pt x="3195" y="1152"/>
                    </a:cubicBezTo>
                    <a:cubicBezTo>
                      <a:pt x="2096" y="943"/>
                      <a:pt x="1022" y="550"/>
                      <a:pt x="1"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1788225" y="1902750"/>
                <a:ext cx="123750" cy="126750"/>
              </a:xfrm>
              <a:custGeom>
                <a:avLst/>
                <a:gdLst/>
                <a:ahLst/>
                <a:cxnLst/>
                <a:rect l="l" t="t" r="r" b="b"/>
                <a:pathLst>
                  <a:path w="4950" h="5070" extrusionOk="0">
                    <a:moveTo>
                      <a:pt x="2724" y="0"/>
                    </a:moveTo>
                    <a:lnTo>
                      <a:pt x="603" y="1886"/>
                    </a:lnTo>
                    <a:cubicBezTo>
                      <a:pt x="53" y="2383"/>
                      <a:pt x="1" y="3273"/>
                      <a:pt x="498" y="3535"/>
                    </a:cubicBezTo>
                    <a:lnTo>
                      <a:pt x="1703" y="4190"/>
                    </a:lnTo>
                    <a:lnTo>
                      <a:pt x="2043" y="4373"/>
                    </a:lnTo>
                    <a:lnTo>
                      <a:pt x="3247" y="5001"/>
                    </a:lnTo>
                    <a:cubicBezTo>
                      <a:pt x="3336" y="5048"/>
                      <a:pt x="3432" y="5070"/>
                      <a:pt x="3529" y="5070"/>
                    </a:cubicBezTo>
                    <a:cubicBezTo>
                      <a:pt x="3978" y="5070"/>
                      <a:pt x="4471" y="4609"/>
                      <a:pt x="4557" y="4006"/>
                    </a:cubicBezTo>
                    <a:lnTo>
                      <a:pt x="4949" y="1205"/>
                    </a:lnTo>
                    <a:lnTo>
                      <a:pt x="27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a:off x="1840600" y="1896200"/>
                <a:ext cx="85125" cy="45200"/>
              </a:xfrm>
              <a:custGeom>
                <a:avLst/>
                <a:gdLst/>
                <a:ahLst/>
                <a:cxnLst/>
                <a:rect l="l" t="t" r="r" b="b"/>
                <a:pathLst>
                  <a:path w="3405" h="1808" fill="none" extrusionOk="0">
                    <a:moveTo>
                      <a:pt x="0" y="0"/>
                    </a:moveTo>
                    <a:cubicBezTo>
                      <a:pt x="0" y="0"/>
                      <a:pt x="864" y="1048"/>
                      <a:pt x="3404" y="1807"/>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a:off x="1822925" y="1915825"/>
                <a:ext cx="94950" cy="35375"/>
              </a:xfrm>
              <a:custGeom>
                <a:avLst/>
                <a:gdLst/>
                <a:ahLst/>
                <a:cxnLst/>
                <a:rect l="l" t="t" r="r" b="b"/>
                <a:pathLst>
                  <a:path w="3798" h="1415" fill="none" extrusionOk="0">
                    <a:moveTo>
                      <a:pt x="0" y="1"/>
                    </a:moveTo>
                    <a:cubicBezTo>
                      <a:pt x="0" y="1"/>
                      <a:pt x="891" y="865"/>
                      <a:pt x="3797" y="1415"/>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37"/>
            <p:cNvGrpSpPr/>
            <p:nvPr/>
          </p:nvGrpSpPr>
          <p:grpSpPr>
            <a:xfrm>
              <a:off x="372926" y="1160060"/>
              <a:ext cx="1174418" cy="1636928"/>
              <a:chOff x="812750" y="2288300"/>
              <a:chExt cx="837375" cy="1167150"/>
            </a:xfrm>
          </p:grpSpPr>
          <p:sp>
            <p:nvSpPr>
              <p:cNvPr id="1993" name="Google Shape;1993;p37"/>
              <p:cNvSpPr/>
              <p:nvPr/>
            </p:nvSpPr>
            <p:spPr>
              <a:xfrm>
                <a:off x="1333925" y="3045675"/>
                <a:ext cx="316200" cy="345525"/>
              </a:xfrm>
              <a:custGeom>
                <a:avLst/>
                <a:gdLst/>
                <a:ahLst/>
                <a:cxnLst/>
                <a:rect l="l" t="t" r="r" b="b"/>
                <a:pathLst>
                  <a:path w="12648" h="13821" extrusionOk="0">
                    <a:moveTo>
                      <a:pt x="2776" y="1"/>
                    </a:moveTo>
                    <a:lnTo>
                      <a:pt x="1" y="1939"/>
                    </a:lnTo>
                    <a:cubicBezTo>
                      <a:pt x="1" y="1939"/>
                      <a:pt x="2279" y="9218"/>
                      <a:pt x="3928" y="11732"/>
                    </a:cubicBezTo>
                    <a:cubicBezTo>
                      <a:pt x="4725" y="12978"/>
                      <a:pt x="6234" y="13821"/>
                      <a:pt x="7713" y="13821"/>
                    </a:cubicBezTo>
                    <a:cubicBezTo>
                      <a:pt x="9248" y="13821"/>
                      <a:pt x="10751" y="12913"/>
                      <a:pt x="11391" y="10606"/>
                    </a:cubicBezTo>
                    <a:cubicBezTo>
                      <a:pt x="12648" y="6102"/>
                      <a:pt x="2776" y="1"/>
                      <a:pt x="2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1441950" y="3243375"/>
                <a:ext cx="157775" cy="92975"/>
              </a:xfrm>
              <a:custGeom>
                <a:avLst/>
                <a:gdLst/>
                <a:ahLst/>
                <a:cxnLst/>
                <a:rect l="l" t="t" r="r" b="b"/>
                <a:pathLst>
                  <a:path w="6311" h="3719" fill="none" extrusionOk="0">
                    <a:moveTo>
                      <a:pt x="6310" y="1"/>
                    </a:moveTo>
                    <a:lnTo>
                      <a:pt x="0" y="3719"/>
                    </a:ln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990925" y="3083000"/>
                <a:ext cx="269700" cy="372450"/>
              </a:xfrm>
              <a:custGeom>
                <a:avLst/>
                <a:gdLst/>
                <a:ahLst/>
                <a:cxnLst/>
                <a:rect l="l" t="t" r="r" b="b"/>
                <a:pathLst>
                  <a:path w="10788" h="14898" extrusionOk="0">
                    <a:moveTo>
                      <a:pt x="7148" y="0"/>
                    </a:moveTo>
                    <a:cubicBezTo>
                      <a:pt x="7148" y="0"/>
                      <a:pt x="0" y="9139"/>
                      <a:pt x="2723" y="12936"/>
                    </a:cubicBezTo>
                    <a:cubicBezTo>
                      <a:pt x="3739" y="14338"/>
                      <a:pt x="4922" y="14897"/>
                      <a:pt x="6045" y="14897"/>
                    </a:cubicBezTo>
                    <a:cubicBezTo>
                      <a:pt x="7962" y="14897"/>
                      <a:pt x="9704" y="13266"/>
                      <a:pt x="10133" y="11417"/>
                    </a:cubicBezTo>
                    <a:cubicBezTo>
                      <a:pt x="10788" y="8484"/>
                      <a:pt x="10421" y="865"/>
                      <a:pt x="10421" y="865"/>
                    </a:cubicBezTo>
                    <a:lnTo>
                      <a:pt x="7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a:off x="1053100" y="3336325"/>
                <a:ext cx="180700" cy="32750"/>
              </a:xfrm>
              <a:custGeom>
                <a:avLst/>
                <a:gdLst/>
                <a:ahLst/>
                <a:cxnLst/>
                <a:rect l="l" t="t" r="r" b="b"/>
                <a:pathLst>
                  <a:path w="7228" h="1310" fill="none" extrusionOk="0">
                    <a:moveTo>
                      <a:pt x="1" y="1"/>
                    </a:moveTo>
                    <a:lnTo>
                      <a:pt x="7227" y="1310"/>
                    </a:ln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a:off x="1251450" y="2541850"/>
                <a:ext cx="389000" cy="283150"/>
              </a:xfrm>
              <a:custGeom>
                <a:avLst/>
                <a:gdLst/>
                <a:ahLst/>
                <a:cxnLst/>
                <a:rect l="l" t="t" r="r" b="b"/>
                <a:pathLst>
                  <a:path w="15560" h="11326" extrusionOk="0">
                    <a:moveTo>
                      <a:pt x="11176" y="0"/>
                    </a:moveTo>
                    <a:cubicBezTo>
                      <a:pt x="10286" y="0"/>
                      <a:pt x="9364" y="488"/>
                      <a:pt x="8641" y="1642"/>
                    </a:cubicBezTo>
                    <a:cubicBezTo>
                      <a:pt x="6049" y="5779"/>
                      <a:pt x="315" y="5962"/>
                      <a:pt x="315" y="5962"/>
                    </a:cubicBezTo>
                    <a:cubicBezTo>
                      <a:pt x="0" y="7350"/>
                      <a:pt x="1310" y="11094"/>
                      <a:pt x="4111" y="11278"/>
                    </a:cubicBezTo>
                    <a:cubicBezTo>
                      <a:pt x="4569" y="11303"/>
                      <a:pt x="5042" y="11326"/>
                      <a:pt x="5528" y="11326"/>
                    </a:cubicBezTo>
                    <a:cubicBezTo>
                      <a:pt x="8045" y="11326"/>
                      <a:pt x="10883" y="10716"/>
                      <a:pt x="13407" y="6721"/>
                    </a:cubicBezTo>
                    <a:cubicBezTo>
                      <a:pt x="15560" y="3266"/>
                      <a:pt x="13477" y="0"/>
                      <a:pt x="1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1447825" y="2566525"/>
                <a:ext cx="83825" cy="106050"/>
              </a:xfrm>
              <a:custGeom>
                <a:avLst/>
                <a:gdLst/>
                <a:ahLst/>
                <a:cxnLst/>
                <a:rect l="l" t="t" r="r" b="b"/>
                <a:pathLst>
                  <a:path w="3353" h="4242" fill="none" extrusionOk="0">
                    <a:moveTo>
                      <a:pt x="1258" y="0"/>
                    </a:moveTo>
                    <a:cubicBezTo>
                      <a:pt x="1258" y="0"/>
                      <a:pt x="1" y="3037"/>
                      <a:pt x="3352" y="4242"/>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1490375" y="2665350"/>
                <a:ext cx="24900" cy="209500"/>
              </a:xfrm>
              <a:custGeom>
                <a:avLst/>
                <a:gdLst/>
                <a:ahLst/>
                <a:cxnLst/>
                <a:rect l="l" t="t" r="r" b="b"/>
                <a:pathLst>
                  <a:path w="996" h="8380" fill="none" extrusionOk="0">
                    <a:moveTo>
                      <a:pt x="996" y="1"/>
                    </a:moveTo>
                    <a:cubicBezTo>
                      <a:pt x="577" y="1546"/>
                      <a:pt x="1" y="5238"/>
                      <a:pt x="786" y="8380"/>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812750" y="2761600"/>
                <a:ext cx="388325" cy="321825"/>
              </a:xfrm>
              <a:custGeom>
                <a:avLst/>
                <a:gdLst/>
                <a:ahLst/>
                <a:cxnLst/>
                <a:rect l="l" t="t" r="r" b="b"/>
                <a:pathLst>
                  <a:path w="15533" h="12873" extrusionOk="0">
                    <a:moveTo>
                      <a:pt x="10950" y="0"/>
                    </a:moveTo>
                    <a:cubicBezTo>
                      <a:pt x="10950" y="0"/>
                      <a:pt x="9012" y="5394"/>
                      <a:pt x="4273" y="6598"/>
                    </a:cubicBezTo>
                    <a:cubicBezTo>
                      <a:pt x="1" y="7661"/>
                      <a:pt x="1729" y="12872"/>
                      <a:pt x="6120" y="12872"/>
                    </a:cubicBezTo>
                    <a:cubicBezTo>
                      <a:pt x="6600" y="12872"/>
                      <a:pt x="7112" y="12810"/>
                      <a:pt x="7651" y="12673"/>
                    </a:cubicBezTo>
                    <a:cubicBezTo>
                      <a:pt x="13123" y="11285"/>
                      <a:pt x="14118" y="7986"/>
                      <a:pt x="14825" y="5237"/>
                    </a:cubicBezTo>
                    <a:cubicBezTo>
                      <a:pt x="15532" y="2514"/>
                      <a:pt x="12390" y="105"/>
                      <a:pt x="10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a:off x="874400" y="2959975"/>
                <a:ext cx="114575" cy="90925"/>
              </a:xfrm>
              <a:custGeom>
                <a:avLst/>
                <a:gdLst/>
                <a:ahLst/>
                <a:cxnLst/>
                <a:rect l="l" t="t" r="r" b="b"/>
                <a:pathLst>
                  <a:path w="4583" h="3637" extrusionOk="0">
                    <a:moveTo>
                      <a:pt x="1918" y="0"/>
                    </a:moveTo>
                    <a:cubicBezTo>
                      <a:pt x="1325" y="0"/>
                      <a:pt x="792" y="251"/>
                      <a:pt x="498" y="732"/>
                    </a:cubicBezTo>
                    <a:cubicBezTo>
                      <a:pt x="0" y="1518"/>
                      <a:pt x="419" y="2670"/>
                      <a:pt x="1414" y="3272"/>
                    </a:cubicBezTo>
                    <a:cubicBezTo>
                      <a:pt x="1820" y="3518"/>
                      <a:pt x="2257" y="3637"/>
                      <a:pt x="2665" y="3637"/>
                    </a:cubicBezTo>
                    <a:cubicBezTo>
                      <a:pt x="3257" y="3637"/>
                      <a:pt x="3790" y="3386"/>
                      <a:pt x="4085" y="2905"/>
                    </a:cubicBezTo>
                    <a:cubicBezTo>
                      <a:pt x="4582" y="2120"/>
                      <a:pt x="4164" y="968"/>
                      <a:pt x="3169" y="365"/>
                    </a:cubicBezTo>
                    <a:cubicBezTo>
                      <a:pt x="2763" y="120"/>
                      <a:pt x="2326" y="0"/>
                      <a:pt x="19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a:off x="1010550" y="2681450"/>
                <a:ext cx="484425" cy="522950"/>
              </a:xfrm>
              <a:custGeom>
                <a:avLst/>
                <a:gdLst/>
                <a:ahLst/>
                <a:cxnLst/>
                <a:rect l="l" t="t" r="r" b="b"/>
                <a:pathLst>
                  <a:path w="19377" h="20918" extrusionOk="0">
                    <a:moveTo>
                      <a:pt x="10400" y="0"/>
                    </a:moveTo>
                    <a:cubicBezTo>
                      <a:pt x="7773" y="0"/>
                      <a:pt x="2978" y="1754"/>
                      <a:pt x="1676" y="9831"/>
                    </a:cubicBezTo>
                    <a:cubicBezTo>
                      <a:pt x="1" y="20252"/>
                      <a:pt x="7856" y="20802"/>
                      <a:pt x="9453" y="20907"/>
                    </a:cubicBezTo>
                    <a:cubicBezTo>
                      <a:pt x="9554" y="20913"/>
                      <a:pt x="9681" y="20917"/>
                      <a:pt x="9829" y="20917"/>
                    </a:cubicBezTo>
                    <a:cubicBezTo>
                      <a:pt x="12069" y="20917"/>
                      <a:pt x="19302" y="19990"/>
                      <a:pt x="19351" y="12501"/>
                    </a:cubicBezTo>
                    <a:cubicBezTo>
                      <a:pt x="19377" y="4515"/>
                      <a:pt x="11993" y="326"/>
                      <a:pt x="11993" y="326"/>
                    </a:cubicBezTo>
                    <a:cubicBezTo>
                      <a:pt x="11730" y="145"/>
                      <a:pt x="11155" y="0"/>
                      <a:pt x="10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a:off x="1046550" y="2667325"/>
                <a:ext cx="415050" cy="313575"/>
              </a:xfrm>
              <a:custGeom>
                <a:avLst/>
                <a:gdLst/>
                <a:ahLst/>
                <a:cxnLst/>
                <a:rect l="l" t="t" r="r" b="b"/>
                <a:pathLst>
                  <a:path w="16602" h="12543" fill="none" extrusionOk="0">
                    <a:moveTo>
                      <a:pt x="1" y="12543"/>
                    </a:moveTo>
                    <a:cubicBezTo>
                      <a:pt x="27" y="11888"/>
                      <a:pt x="105" y="11155"/>
                      <a:pt x="236" y="10396"/>
                    </a:cubicBezTo>
                    <a:cubicBezTo>
                      <a:pt x="1912" y="0"/>
                      <a:pt x="9375" y="79"/>
                      <a:pt x="10553" y="891"/>
                    </a:cubicBezTo>
                    <a:cubicBezTo>
                      <a:pt x="10553" y="891"/>
                      <a:pt x="14507" y="3116"/>
                      <a:pt x="16602" y="7437"/>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a:off x="1098925" y="3081700"/>
                <a:ext cx="378400" cy="124400"/>
              </a:xfrm>
              <a:custGeom>
                <a:avLst/>
                <a:gdLst/>
                <a:ahLst/>
                <a:cxnLst/>
                <a:rect l="l" t="t" r="r" b="b"/>
                <a:pathLst>
                  <a:path w="15136" h="4976" fill="none" extrusionOk="0">
                    <a:moveTo>
                      <a:pt x="15135" y="0"/>
                    </a:moveTo>
                    <a:cubicBezTo>
                      <a:pt x="13119" y="4635"/>
                      <a:pt x="7280" y="4975"/>
                      <a:pt x="5918" y="4897"/>
                    </a:cubicBezTo>
                    <a:cubicBezTo>
                      <a:pt x="5002" y="4844"/>
                      <a:pt x="2043" y="4635"/>
                      <a:pt x="0" y="2540"/>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7"/>
              <p:cNvSpPr/>
              <p:nvPr/>
            </p:nvSpPr>
            <p:spPr>
              <a:xfrm>
                <a:off x="901225" y="2353125"/>
                <a:ext cx="143400" cy="132050"/>
              </a:xfrm>
              <a:custGeom>
                <a:avLst/>
                <a:gdLst/>
                <a:ahLst/>
                <a:cxnLst/>
                <a:rect l="l" t="t" r="r" b="b"/>
                <a:pathLst>
                  <a:path w="5736" h="5282" extrusionOk="0">
                    <a:moveTo>
                      <a:pt x="2870" y="1"/>
                    </a:moveTo>
                    <a:cubicBezTo>
                      <a:pt x="2701" y="1"/>
                      <a:pt x="2529" y="17"/>
                      <a:pt x="2357" y="52"/>
                    </a:cubicBezTo>
                    <a:cubicBezTo>
                      <a:pt x="917" y="340"/>
                      <a:pt x="1" y="1728"/>
                      <a:pt x="263" y="3142"/>
                    </a:cubicBezTo>
                    <a:cubicBezTo>
                      <a:pt x="518" y="4417"/>
                      <a:pt x="1634" y="5281"/>
                      <a:pt x="2886" y="5281"/>
                    </a:cubicBezTo>
                    <a:cubicBezTo>
                      <a:pt x="3049" y="5281"/>
                      <a:pt x="3213" y="5267"/>
                      <a:pt x="3379" y="5237"/>
                    </a:cubicBezTo>
                    <a:cubicBezTo>
                      <a:pt x="4793" y="4949"/>
                      <a:pt x="5735" y="3561"/>
                      <a:pt x="5447" y="2121"/>
                    </a:cubicBezTo>
                    <a:cubicBezTo>
                      <a:pt x="5194" y="879"/>
                      <a:pt x="4093" y="1"/>
                      <a:pt x="2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929375" y="2379100"/>
                <a:ext cx="87100" cy="80100"/>
              </a:xfrm>
              <a:custGeom>
                <a:avLst/>
                <a:gdLst/>
                <a:ahLst/>
                <a:cxnLst/>
                <a:rect l="l" t="t" r="r" b="b"/>
                <a:pathLst>
                  <a:path w="3484" h="3204" extrusionOk="0">
                    <a:moveTo>
                      <a:pt x="1739" y="1"/>
                    </a:moveTo>
                    <a:cubicBezTo>
                      <a:pt x="1632" y="1"/>
                      <a:pt x="1523" y="12"/>
                      <a:pt x="1415" y="35"/>
                    </a:cubicBezTo>
                    <a:cubicBezTo>
                      <a:pt x="551" y="218"/>
                      <a:pt x="1" y="1056"/>
                      <a:pt x="158" y="1920"/>
                    </a:cubicBezTo>
                    <a:cubicBezTo>
                      <a:pt x="320" y="2685"/>
                      <a:pt x="995" y="3203"/>
                      <a:pt x="1748" y="3203"/>
                    </a:cubicBezTo>
                    <a:cubicBezTo>
                      <a:pt x="1845" y="3203"/>
                      <a:pt x="1944" y="3195"/>
                      <a:pt x="2043" y="3177"/>
                    </a:cubicBezTo>
                    <a:cubicBezTo>
                      <a:pt x="2907" y="2993"/>
                      <a:pt x="3483" y="2156"/>
                      <a:pt x="3300" y="1291"/>
                    </a:cubicBezTo>
                    <a:cubicBezTo>
                      <a:pt x="3163" y="536"/>
                      <a:pt x="2485"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1231800" y="2288300"/>
                <a:ext cx="143400" cy="131600"/>
              </a:xfrm>
              <a:custGeom>
                <a:avLst/>
                <a:gdLst/>
                <a:ahLst/>
                <a:cxnLst/>
                <a:rect l="l" t="t" r="r" b="b"/>
                <a:pathLst>
                  <a:path w="5736" h="5264" extrusionOk="0">
                    <a:moveTo>
                      <a:pt x="2888" y="0"/>
                    </a:moveTo>
                    <a:cubicBezTo>
                      <a:pt x="2714" y="0"/>
                      <a:pt x="2536" y="17"/>
                      <a:pt x="2357" y="53"/>
                    </a:cubicBezTo>
                    <a:cubicBezTo>
                      <a:pt x="944" y="315"/>
                      <a:pt x="1" y="1703"/>
                      <a:pt x="289" y="3143"/>
                    </a:cubicBezTo>
                    <a:cubicBezTo>
                      <a:pt x="542" y="4385"/>
                      <a:pt x="1644" y="5263"/>
                      <a:pt x="2866" y="5263"/>
                    </a:cubicBezTo>
                    <a:cubicBezTo>
                      <a:pt x="3035" y="5263"/>
                      <a:pt x="3207" y="5246"/>
                      <a:pt x="3379" y="5211"/>
                    </a:cubicBezTo>
                    <a:cubicBezTo>
                      <a:pt x="4819" y="4923"/>
                      <a:pt x="5735" y="3536"/>
                      <a:pt x="5447" y="2122"/>
                    </a:cubicBezTo>
                    <a:cubicBezTo>
                      <a:pt x="5218" y="860"/>
                      <a:pt x="4124" y="0"/>
                      <a:pt x="2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1259950" y="2313825"/>
                <a:ext cx="87100" cy="80100"/>
              </a:xfrm>
              <a:custGeom>
                <a:avLst/>
                <a:gdLst/>
                <a:ahLst/>
                <a:cxnLst/>
                <a:rect l="l" t="t" r="r" b="b"/>
                <a:pathLst>
                  <a:path w="3484" h="3204" extrusionOk="0">
                    <a:moveTo>
                      <a:pt x="1736" y="0"/>
                    </a:moveTo>
                    <a:cubicBezTo>
                      <a:pt x="1639" y="0"/>
                      <a:pt x="1540" y="9"/>
                      <a:pt x="1441" y="27"/>
                    </a:cubicBezTo>
                    <a:cubicBezTo>
                      <a:pt x="577" y="210"/>
                      <a:pt x="1" y="1048"/>
                      <a:pt x="184" y="1912"/>
                    </a:cubicBezTo>
                    <a:cubicBezTo>
                      <a:pt x="321" y="2668"/>
                      <a:pt x="979" y="3203"/>
                      <a:pt x="1738" y="3203"/>
                    </a:cubicBezTo>
                    <a:cubicBezTo>
                      <a:pt x="1847" y="3203"/>
                      <a:pt x="1958" y="3192"/>
                      <a:pt x="2069" y="3169"/>
                    </a:cubicBezTo>
                    <a:cubicBezTo>
                      <a:pt x="2933" y="3012"/>
                      <a:pt x="3483" y="2174"/>
                      <a:pt x="3326" y="1284"/>
                    </a:cubicBezTo>
                    <a:cubicBezTo>
                      <a:pt x="3164" y="519"/>
                      <a:pt x="2489" y="0"/>
                      <a:pt x="1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916950" y="2316800"/>
                <a:ext cx="498175" cy="424175"/>
              </a:xfrm>
              <a:custGeom>
                <a:avLst/>
                <a:gdLst/>
                <a:ahLst/>
                <a:cxnLst/>
                <a:rect l="l" t="t" r="r" b="b"/>
                <a:pathLst>
                  <a:path w="19927" h="16967" extrusionOk="0">
                    <a:moveTo>
                      <a:pt x="10296" y="1"/>
                    </a:moveTo>
                    <a:cubicBezTo>
                      <a:pt x="9649" y="1"/>
                      <a:pt x="8990" y="64"/>
                      <a:pt x="8327" y="196"/>
                    </a:cubicBezTo>
                    <a:cubicBezTo>
                      <a:pt x="3326" y="1165"/>
                      <a:pt x="0" y="5695"/>
                      <a:pt x="917" y="10277"/>
                    </a:cubicBezTo>
                    <a:cubicBezTo>
                      <a:pt x="1689" y="14252"/>
                      <a:pt x="5397" y="16966"/>
                      <a:pt x="9631" y="16966"/>
                    </a:cubicBezTo>
                    <a:cubicBezTo>
                      <a:pt x="10278" y="16966"/>
                      <a:pt x="10937" y="16903"/>
                      <a:pt x="11600" y="16771"/>
                    </a:cubicBezTo>
                    <a:cubicBezTo>
                      <a:pt x="16601" y="15802"/>
                      <a:pt x="19926" y="11272"/>
                      <a:pt x="19010" y="6690"/>
                    </a:cubicBezTo>
                    <a:cubicBezTo>
                      <a:pt x="18238" y="2715"/>
                      <a:pt x="14530" y="1"/>
                      <a:pt x="10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1119225" y="2489275"/>
                <a:ext cx="89050" cy="56975"/>
              </a:xfrm>
              <a:custGeom>
                <a:avLst/>
                <a:gdLst/>
                <a:ahLst/>
                <a:cxnLst/>
                <a:rect l="l" t="t" r="r" b="b"/>
                <a:pathLst>
                  <a:path w="3562" h="2279" fill="none" extrusionOk="0">
                    <a:moveTo>
                      <a:pt x="0" y="838"/>
                    </a:moveTo>
                    <a:cubicBezTo>
                      <a:pt x="393" y="1729"/>
                      <a:pt x="1283" y="2278"/>
                      <a:pt x="2147" y="2069"/>
                    </a:cubicBezTo>
                    <a:cubicBezTo>
                      <a:pt x="3011" y="1859"/>
                      <a:pt x="3561" y="995"/>
                      <a:pt x="3535" y="0"/>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1159150" y="2482075"/>
                <a:ext cx="13775" cy="58925"/>
              </a:xfrm>
              <a:custGeom>
                <a:avLst/>
                <a:gdLst/>
                <a:ahLst/>
                <a:cxnLst/>
                <a:rect l="l" t="t" r="r" b="b"/>
                <a:pathLst>
                  <a:path w="551" h="2357" fill="none" extrusionOk="0">
                    <a:moveTo>
                      <a:pt x="550" y="2357"/>
                    </a:moveTo>
                    <a:lnTo>
                      <a:pt x="0" y="0"/>
                    </a:ln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1128375" y="2470575"/>
                <a:ext cx="64175" cy="32425"/>
              </a:xfrm>
              <a:custGeom>
                <a:avLst/>
                <a:gdLst/>
                <a:ahLst/>
                <a:cxnLst/>
                <a:rect l="l" t="t" r="r" b="b"/>
                <a:pathLst>
                  <a:path w="2567" h="1297" extrusionOk="0">
                    <a:moveTo>
                      <a:pt x="1684" y="1"/>
                    </a:moveTo>
                    <a:cubicBezTo>
                      <a:pt x="1512" y="1"/>
                      <a:pt x="1323" y="22"/>
                      <a:pt x="1127" y="68"/>
                    </a:cubicBezTo>
                    <a:cubicBezTo>
                      <a:pt x="472" y="198"/>
                      <a:pt x="1" y="591"/>
                      <a:pt x="79" y="932"/>
                    </a:cubicBezTo>
                    <a:cubicBezTo>
                      <a:pt x="137" y="1164"/>
                      <a:pt x="482" y="1296"/>
                      <a:pt x="923" y="1296"/>
                    </a:cubicBezTo>
                    <a:cubicBezTo>
                      <a:pt x="1078" y="1296"/>
                      <a:pt x="1244" y="1280"/>
                      <a:pt x="1415" y="1246"/>
                    </a:cubicBezTo>
                    <a:cubicBezTo>
                      <a:pt x="2069" y="1089"/>
                      <a:pt x="2567" y="696"/>
                      <a:pt x="2488" y="356"/>
                    </a:cubicBezTo>
                    <a:cubicBezTo>
                      <a:pt x="2432" y="132"/>
                      <a:pt x="2111"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955575" y="2554700"/>
                <a:ext cx="77925" cy="72100"/>
              </a:xfrm>
              <a:custGeom>
                <a:avLst/>
                <a:gdLst/>
                <a:ahLst/>
                <a:cxnLst/>
                <a:rect l="l" t="t" r="r" b="b"/>
                <a:pathLst>
                  <a:path w="3117" h="2884" extrusionOk="0">
                    <a:moveTo>
                      <a:pt x="1563" y="0"/>
                    </a:moveTo>
                    <a:cubicBezTo>
                      <a:pt x="1471" y="0"/>
                      <a:pt x="1377" y="9"/>
                      <a:pt x="1283" y="28"/>
                    </a:cubicBezTo>
                    <a:cubicBezTo>
                      <a:pt x="498" y="185"/>
                      <a:pt x="0" y="944"/>
                      <a:pt x="157" y="1704"/>
                    </a:cubicBezTo>
                    <a:cubicBezTo>
                      <a:pt x="272" y="2395"/>
                      <a:pt x="875" y="2884"/>
                      <a:pt x="1553" y="2884"/>
                    </a:cubicBezTo>
                    <a:cubicBezTo>
                      <a:pt x="1645" y="2884"/>
                      <a:pt x="1739" y="2875"/>
                      <a:pt x="1833" y="2856"/>
                    </a:cubicBezTo>
                    <a:cubicBezTo>
                      <a:pt x="2619" y="2699"/>
                      <a:pt x="3116" y="1939"/>
                      <a:pt x="2959" y="1154"/>
                    </a:cubicBezTo>
                    <a:cubicBezTo>
                      <a:pt x="2821" y="486"/>
                      <a:pt x="2236" y="0"/>
                      <a:pt x="15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1312325" y="2480075"/>
                <a:ext cx="77925" cy="72100"/>
              </a:xfrm>
              <a:custGeom>
                <a:avLst/>
                <a:gdLst/>
                <a:ahLst/>
                <a:cxnLst/>
                <a:rect l="l" t="t" r="r" b="b"/>
                <a:pathLst>
                  <a:path w="3117" h="2884" extrusionOk="0">
                    <a:moveTo>
                      <a:pt x="1564" y="0"/>
                    </a:moveTo>
                    <a:cubicBezTo>
                      <a:pt x="1472" y="0"/>
                      <a:pt x="1378" y="9"/>
                      <a:pt x="1284" y="28"/>
                    </a:cubicBezTo>
                    <a:cubicBezTo>
                      <a:pt x="498" y="185"/>
                      <a:pt x="1" y="944"/>
                      <a:pt x="158" y="1730"/>
                    </a:cubicBezTo>
                    <a:cubicBezTo>
                      <a:pt x="296" y="2398"/>
                      <a:pt x="880" y="2884"/>
                      <a:pt x="1554" y="2884"/>
                    </a:cubicBezTo>
                    <a:cubicBezTo>
                      <a:pt x="1646" y="2884"/>
                      <a:pt x="1739" y="2875"/>
                      <a:pt x="1833" y="2856"/>
                    </a:cubicBezTo>
                    <a:cubicBezTo>
                      <a:pt x="2619" y="2699"/>
                      <a:pt x="3116" y="1939"/>
                      <a:pt x="2959" y="1154"/>
                    </a:cubicBezTo>
                    <a:cubicBezTo>
                      <a:pt x="2844" y="486"/>
                      <a:pt x="2242" y="0"/>
                      <a:pt x="1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1218725" y="2400250"/>
                <a:ext cx="77925" cy="69950"/>
              </a:xfrm>
              <a:custGeom>
                <a:avLst/>
                <a:gdLst/>
                <a:ahLst/>
                <a:cxnLst/>
                <a:rect l="l" t="t" r="r" b="b"/>
                <a:pathLst>
                  <a:path w="3117" h="2798" extrusionOk="0">
                    <a:moveTo>
                      <a:pt x="1565" y="1"/>
                    </a:moveTo>
                    <a:cubicBezTo>
                      <a:pt x="1174" y="1"/>
                      <a:pt x="782" y="159"/>
                      <a:pt x="498" y="472"/>
                    </a:cubicBezTo>
                    <a:cubicBezTo>
                      <a:pt x="0" y="1048"/>
                      <a:pt x="53" y="1912"/>
                      <a:pt x="629" y="2435"/>
                    </a:cubicBezTo>
                    <a:cubicBezTo>
                      <a:pt x="896" y="2679"/>
                      <a:pt x="1226" y="2798"/>
                      <a:pt x="1554" y="2798"/>
                    </a:cubicBezTo>
                    <a:cubicBezTo>
                      <a:pt x="1934" y="2798"/>
                      <a:pt x="2312" y="2639"/>
                      <a:pt x="2592" y="2331"/>
                    </a:cubicBezTo>
                    <a:cubicBezTo>
                      <a:pt x="3116" y="1755"/>
                      <a:pt x="3064" y="864"/>
                      <a:pt x="2488" y="341"/>
                    </a:cubicBezTo>
                    <a:cubicBezTo>
                      <a:pt x="2224" y="113"/>
                      <a:pt x="1895" y="1"/>
                      <a:pt x="1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1223950" y="2401675"/>
                <a:ext cx="68775" cy="60650"/>
              </a:xfrm>
              <a:custGeom>
                <a:avLst/>
                <a:gdLst/>
                <a:ahLst/>
                <a:cxnLst/>
                <a:rect l="l" t="t" r="r" b="b"/>
                <a:pathLst>
                  <a:path w="2751" h="2426" extrusionOk="0">
                    <a:moveTo>
                      <a:pt x="1373" y="1"/>
                    </a:moveTo>
                    <a:cubicBezTo>
                      <a:pt x="970" y="1"/>
                      <a:pt x="579" y="198"/>
                      <a:pt x="341" y="572"/>
                    </a:cubicBezTo>
                    <a:cubicBezTo>
                      <a:pt x="1" y="1148"/>
                      <a:pt x="158" y="1881"/>
                      <a:pt x="734" y="2248"/>
                    </a:cubicBezTo>
                    <a:cubicBezTo>
                      <a:pt x="927" y="2367"/>
                      <a:pt x="1147" y="2425"/>
                      <a:pt x="1365" y="2425"/>
                    </a:cubicBezTo>
                    <a:cubicBezTo>
                      <a:pt x="1766" y="2425"/>
                      <a:pt x="2163" y="2228"/>
                      <a:pt x="2383" y="1855"/>
                    </a:cubicBezTo>
                    <a:cubicBezTo>
                      <a:pt x="2750" y="1279"/>
                      <a:pt x="2567" y="546"/>
                      <a:pt x="2017" y="179"/>
                    </a:cubicBezTo>
                    <a:cubicBezTo>
                      <a:pt x="1814" y="59"/>
                      <a:pt x="1592"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1218050" y="2398925"/>
                <a:ext cx="56800" cy="45975"/>
              </a:xfrm>
              <a:custGeom>
                <a:avLst/>
                <a:gdLst/>
                <a:ahLst/>
                <a:cxnLst/>
                <a:rect l="l" t="t" r="r" b="b"/>
                <a:pathLst>
                  <a:path w="2272" h="1839" extrusionOk="0">
                    <a:moveTo>
                      <a:pt x="1467" y="1"/>
                    </a:moveTo>
                    <a:cubicBezTo>
                      <a:pt x="1048" y="53"/>
                      <a:pt x="603" y="263"/>
                      <a:pt x="341" y="603"/>
                    </a:cubicBezTo>
                    <a:cubicBezTo>
                      <a:pt x="106" y="944"/>
                      <a:pt x="1" y="1363"/>
                      <a:pt x="106" y="1755"/>
                    </a:cubicBezTo>
                    <a:lnTo>
                      <a:pt x="106" y="1781"/>
                    </a:lnTo>
                    <a:cubicBezTo>
                      <a:pt x="126" y="1821"/>
                      <a:pt x="161" y="1839"/>
                      <a:pt x="196" y="1839"/>
                    </a:cubicBezTo>
                    <a:cubicBezTo>
                      <a:pt x="251" y="1839"/>
                      <a:pt x="305" y="1794"/>
                      <a:pt x="289" y="1729"/>
                    </a:cubicBezTo>
                    <a:cubicBezTo>
                      <a:pt x="132" y="1258"/>
                      <a:pt x="341" y="734"/>
                      <a:pt x="734" y="472"/>
                    </a:cubicBezTo>
                    <a:cubicBezTo>
                      <a:pt x="1013" y="263"/>
                      <a:pt x="1339" y="181"/>
                      <a:pt x="1665" y="181"/>
                    </a:cubicBezTo>
                    <a:cubicBezTo>
                      <a:pt x="1828" y="181"/>
                      <a:pt x="1991" y="202"/>
                      <a:pt x="2148" y="237"/>
                    </a:cubicBezTo>
                    <a:cubicBezTo>
                      <a:pt x="2156" y="239"/>
                      <a:pt x="2164" y="240"/>
                      <a:pt x="2171" y="240"/>
                    </a:cubicBezTo>
                    <a:cubicBezTo>
                      <a:pt x="2256" y="240"/>
                      <a:pt x="2271" y="104"/>
                      <a:pt x="2174" y="79"/>
                    </a:cubicBezTo>
                    <a:cubicBezTo>
                      <a:pt x="1939" y="1"/>
                      <a:pt x="1703"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1002700" y="2455875"/>
                <a:ext cx="70725" cy="70100"/>
              </a:xfrm>
              <a:custGeom>
                <a:avLst/>
                <a:gdLst/>
                <a:ahLst/>
                <a:cxnLst/>
                <a:rect l="l" t="t" r="r" b="b"/>
                <a:pathLst>
                  <a:path w="2829" h="2804" extrusionOk="0">
                    <a:moveTo>
                      <a:pt x="1440" y="1"/>
                    </a:moveTo>
                    <a:cubicBezTo>
                      <a:pt x="681" y="1"/>
                      <a:pt x="53" y="603"/>
                      <a:pt x="27" y="1389"/>
                    </a:cubicBezTo>
                    <a:cubicBezTo>
                      <a:pt x="0" y="2148"/>
                      <a:pt x="629" y="2776"/>
                      <a:pt x="1388" y="2803"/>
                    </a:cubicBezTo>
                    <a:cubicBezTo>
                      <a:pt x="1404" y="2803"/>
                      <a:pt x="1420" y="2803"/>
                      <a:pt x="1435" y="2803"/>
                    </a:cubicBezTo>
                    <a:cubicBezTo>
                      <a:pt x="2199" y="2803"/>
                      <a:pt x="2803" y="2185"/>
                      <a:pt x="2828" y="1441"/>
                    </a:cubicBezTo>
                    <a:cubicBezTo>
                      <a:pt x="2828" y="656"/>
                      <a:pt x="2226" y="27"/>
                      <a:pt x="1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1002700" y="2459250"/>
                <a:ext cx="65475" cy="60550"/>
              </a:xfrm>
              <a:custGeom>
                <a:avLst/>
                <a:gdLst/>
                <a:ahLst/>
                <a:cxnLst/>
                <a:rect l="l" t="t" r="r" b="b"/>
                <a:pathLst>
                  <a:path w="2619" h="2422" extrusionOk="0">
                    <a:moveTo>
                      <a:pt x="1289" y="0"/>
                    </a:moveTo>
                    <a:cubicBezTo>
                      <a:pt x="723" y="0"/>
                      <a:pt x="224" y="415"/>
                      <a:pt x="131" y="992"/>
                    </a:cubicBezTo>
                    <a:cubicBezTo>
                      <a:pt x="0" y="1646"/>
                      <a:pt x="419" y="2275"/>
                      <a:pt x="1074" y="2406"/>
                    </a:cubicBezTo>
                    <a:cubicBezTo>
                      <a:pt x="1141" y="2417"/>
                      <a:pt x="1208" y="2422"/>
                      <a:pt x="1275" y="2422"/>
                    </a:cubicBezTo>
                    <a:cubicBezTo>
                      <a:pt x="1853" y="2422"/>
                      <a:pt x="2370" y="2024"/>
                      <a:pt x="2488" y="1437"/>
                    </a:cubicBezTo>
                    <a:cubicBezTo>
                      <a:pt x="2619" y="782"/>
                      <a:pt x="2174" y="154"/>
                      <a:pt x="1519" y="23"/>
                    </a:cubicBezTo>
                    <a:cubicBezTo>
                      <a:pt x="1442" y="8"/>
                      <a:pt x="1365" y="0"/>
                      <a:pt x="1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1001750" y="2453850"/>
                <a:ext cx="67950" cy="28400"/>
              </a:xfrm>
              <a:custGeom>
                <a:avLst/>
                <a:gdLst/>
                <a:ahLst/>
                <a:cxnLst/>
                <a:rect l="l" t="t" r="r" b="b"/>
                <a:pathLst>
                  <a:path w="2718" h="1136" extrusionOk="0">
                    <a:moveTo>
                      <a:pt x="1571" y="1"/>
                    </a:moveTo>
                    <a:cubicBezTo>
                      <a:pt x="1179" y="1"/>
                      <a:pt x="773" y="157"/>
                      <a:pt x="457" y="449"/>
                    </a:cubicBezTo>
                    <a:cubicBezTo>
                      <a:pt x="300" y="606"/>
                      <a:pt x="143" y="789"/>
                      <a:pt x="38" y="998"/>
                    </a:cubicBezTo>
                    <a:cubicBezTo>
                      <a:pt x="1" y="1073"/>
                      <a:pt x="57" y="1135"/>
                      <a:pt x="112" y="1135"/>
                    </a:cubicBezTo>
                    <a:cubicBezTo>
                      <a:pt x="133" y="1135"/>
                      <a:pt x="154" y="1125"/>
                      <a:pt x="169" y="1103"/>
                    </a:cubicBezTo>
                    <a:cubicBezTo>
                      <a:pt x="405" y="658"/>
                      <a:pt x="798" y="291"/>
                      <a:pt x="1295" y="213"/>
                    </a:cubicBezTo>
                    <a:cubicBezTo>
                      <a:pt x="1382" y="194"/>
                      <a:pt x="1470" y="184"/>
                      <a:pt x="1558" y="184"/>
                    </a:cubicBezTo>
                    <a:cubicBezTo>
                      <a:pt x="1942" y="184"/>
                      <a:pt x="2312" y="369"/>
                      <a:pt x="2526" y="710"/>
                    </a:cubicBezTo>
                    <a:cubicBezTo>
                      <a:pt x="2543" y="745"/>
                      <a:pt x="2572" y="760"/>
                      <a:pt x="2602" y="760"/>
                    </a:cubicBezTo>
                    <a:cubicBezTo>
                      <a:pt x="2660" y="760"/>
                      <a:pt x="2718" y="702"/>
                      <a:pt x="2683" y="632"/>
                    </a:cubicBezTo>
                    <a:cubicBezTo>
                      <a:pt x="2473" y="265"/>
                      <a:pt x="2081" y="56"/>
                      <a:pt x="1662" y="3"/>
                    </a:cubicBezTo>
                    <a:cubicBezTo>
                      <a:pt x="1632" y="2"/>
                      <a:pt x="1601" y="1"/>
                      <a:pt x="1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1047200" y="2332825"/>
                <a:ext cx="195100" cy="94950"/>
              </a:xfrm>
              <a:custGeom>
                <a:avLst/>
                <a:gdLst/>
                <a:ahLst/>
                <a:cxnLst/>
                <a:rect l="l" t="t" r="r" b="b"/>
                <a:pathLst>
                  <a:path w="7804" h="3798" fill="none" extrusionOk="0">
                    <a:moveTo>
                      <a:pt x="1" y="1257"/>
                    </a:moveTo>
                    <a:cubicBezTo>
                      <a:pt x="1" y="1257"/>
                      <a:pt x="1441" y="3797"/>
                      <a:pt x="2855" y="3483"/>
                    </a:cubicBezTo>
                    <a:cubicBezTo>
                      <a:pt x="4295" y="3142"/>
                      <a:pt x="3536" y="838"/>
                      <a:pt x="3536" y="838"/>
                    </a:cubicBezTo>
                    <a:cubicBezTo>
                      <a:pt x="3536" y="838"/>
                      <a:pt x="4897" y="3142"/>
                      <a:pt x="6364" y="2723"/>
                    </a:cubicBezTo>
                    <a:cubicBezTo>
                      <a:pt x="7804" y="2278"/>
                      <a:pt x="6521" y="341"/>
                      <a:pt x="6207" y="0"/>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1227875" y="2619925"/>
                <a:ext cx="163025" cy="124850"/>
              </a:xfrm>
              <a:custGeom>
                <a:avLst/>
                <a:gdLst/>
                <a:ahLst/>
                <a:cxnLst/>
                <a:rect l="l" t="t" r="r" b="b"/>
                <a:pathLst>
                  <a:path w="6521" h="4994" extrusionOk="0">
                    <a:moveTo>
                      <a:pt x="4120" y="1"/>
                    </a:moveTo>
                    <a:cubicBezTo>
                      <a:pt x="2317" y="1"/>
                      <a:pt x="1" y="4279"/>
                      <a:pt x="1" y="4279"/>
                    </a:cubicBezTo>
                    <a:lnTo>
                      <a:pt x="629" y="4986"/>
                    </a:lnTo>
                    <a:cubicBezTo>
                      <a:pt x="629" y="4986"/>
                      <a:pt x="835" y="4994"/>
                      <a:pt x="1165" y="4994"/>
                    </a:cubicBezTo>
                    <a:cubicBezTo>
                      <a:pt x="2346" y="4994"/>
                      <a:pt x="5121" y="4898"/>
                      <a:pt x="5735" y="4017"/>
                    </a:cubicBezTo>
                    <a:cubicBezTo>
                      <a:pt x="6521" y="2918"/>
                      <a:pt x="6233" y="509"/>
                      <a:pt x="4400" y="37"/>
                    </a:cubicBezTo>
                    <a:cubicBezTo>
                      <a:pt x="4308" y="13"/>
                      <a:pt x="4215" y="1"/>
                      <a:pt x="4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1239000" y="2667325"/>
                <a:ext cx="65500" cy="62200"/>
              </a:xfrm>
              <a:custGeom>
                <a:avLst/>
                <a:gdLst/>
                <a:ahLst/>
                <a:cxnLst/>
                <a:rect l="l" t="t" r="r" b="b"/>
                <a:pathLst>
                  <a:path w="2620" h="2488" fill="none" extrusionOk="0">
                    <a:moveTo>
                      <a:pt x="1" y="2488"/>
                    </a:moveTo>
                    <a:lnTo>
                      <a:pt x="2619" y="0"/>
                    </a:ln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1246875" y="2713150"/>
                <a:ext cx="75950" cy="21625"/>
              </a:xfrm>
              <a:custGeom>
                <a:avLst/>
                <a:gdLst/>
                <a:ahLst/>
                <a:cxnLst/>
                <a:rect l="l" t="t" r="r" b="b"/>
                <a:pathLst>
                  <a:path w="3038" h="865" fill="none" extrusionOk="0">
                    <a:moveTo>
                      <a:pt x="0" y="864"/>
                    </a:moveTo>
                    <a:lnTo>
                      <a:pt x="3037" y="0"/>
                    </a:ln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1049175" y="2698025"/>
                <a:ext cx="178075" cy="113725"/>
              </a:xfrm>
              <a:custGeom>
                <a:avLst/>
                <a:gdLst/>
                <a:ahLst/>
                <a:cxnLst/>
                <a:rect l="l" t="t" r="r" b="b"/>
                <a:pathLst>
                  <a:path w="7123" h="4549" extrusionOk="0">
                    <a:moveTo>
                      <a:pt x="2913" y="0"/>
                    </a:moveTo>
                    <a:cubicBezTo>
                      <a:pt x="2053" y="0"/>
                      <a:pt x="1313" y="174"/>
                      <a:pt x="995" y="684"/>
                    </a:cubicBezTo>
                    <a:cubicBezTo>
                      <a:pt x="0" y="2307"/>
                      <a:pt x="1414" y="4245"/>
                      <a:pt x="2750" y="4533"/>
                    </a:cubicBezTo>
                    <a:cubicBezTo>
                      <a:pt x="2805" y="4544"/>
                      <a:pt x="2862" y="4549"/>
                      <a:pt x="2922" y="4549"/>
                    </a:cubicBezTo>
                    <a:cubicBezTo>
                      <a:pt x="4329" y="4549"/>
                      <a:pt x="7123" y="1731"/>
                      <a:pt x="7123" y="1731"/>
                    </a:cubicBezTo>
                    <a:lnTo>
                      <a:pt x="7123" y="789"/>
                    </a:lnTo>
                    <a:cubicBezTo>
                      <a:pt x="7123" y="789"/>
                      <a:pt x="4745" y="0"/>
                      <a:pt x="2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1130350" y="2726900"/>
                <a:ext cx="89700" cy="675"/>
              </a:xfrm>
              <a:custGeom>
                <a:avLst/>
                <a:gdLst/>
                <a:ahLst/>
                <a:cxnLst/>
                <a:rect l="l" t="t" r="r" b="b"/>
                <a:pathLst>
                  <a:path w="3588" h="27" fill="none" extrusionOk="0">
                    <a:moveTo>
                      <a:pt x="3588" y="26"/>
                    </a:moveTo>
                    <a:lnTo>
                      <a:pt x="0" y="0"/>
                    </a:ln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1148025" y="2736725"/>
                <a:ext cx="70725" cy="36025"/>
              </a:xfrm>
              <a:custGeom>
                <a:avLst/>
                <a:gdLst/>
                <a:ahLst/>
                <a:cxnLst/>
                <a:rect l="l" t="t" r="r" b="b"/>
                <a:pathLst>
                  <a:path w="2829" h="1441" fill="none" extrusionOk="0">
                    <a:moveTo>
                      <a:pt x="2828" y="0"/>
                    </a:moveTo>
                    <a:lnTo>
                      <a:pt x="0" y="1440"/>
                    </a:ln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1184025" y="2687625"/>
                <a:ext cx="88400" cy="81175"/>
              </a:xfrm>
              <a:custGeom>
                <a:avLst/>
                <a:gdLst/>
                <a:ahLst/>
                <a:cxnLst/>
                <a:rect l="l" t="t" r="r" b="b"/>
                <a:pathLst>
                  <a:path w="3536" h="3247" extrusionOk="0">
                    <a:moveTo>
                      <a:pt x="1776" y="1"/>
                    </a:moveTo>
                    <a:cubicBezTo>
                      <a:pt x="1001" y="1"/>
                      <a:pt x="323" y="541"/>
                      <a:pt x="184" y="1309"/>
                    </a:cubicBezTo>
                    <a:cubicBezTo>
                      <a:pt x="0" y="2200"/>
                      <a:pt x="576" y="3038"/>
                      <a:pt x="1467" y="3221"/>
                    </a:cubicBezTo>
                    <a:cubicBezTo>
                      <a:pt x="1565" y="3238"/>
                      <a:pt x="1663" y="3247"/>
                      <a:pt x="1759" y="3247"/>
                    </a:cubicBezTo>
                    <a:cubicBezTo>
                      <a:pt x="2534" y="3247"/>
                      <a:pt x="3212" y="2703"/>
                      <a:pt x="3352" y="1912"/>
                    </a:cubicBezTo>
                    <a:cubicBezTo>
                      <a:pt x="3535" y="1048"/>
                      <a:pt x="2959" y="183"/>
                      <a:pt x="2069" y="26"/>
                    </a:cubicBezTo>
                    <a:cubicBezTo>
                      <a:pt x="1970" y="9"/>
                      <a:pt x="1872" y="1"/>
                      <a:pt x="1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9" name="Google Shape;2029;p37"/>
          <p:cNvGrpSpPr/>
          <p:nvPr/>
        </p:nvGrpSpPr>
        <p:grpSpPr>
          <a:xfrm>
            <a:off x="6672334" y="2352990"/>
            <a:ext cx="2138558" cy="2681987"/>
            <a:chOff x="4336625" y="2265400"/>
            <a:chExt cx="1911475" cy="2397200"/>
          </a:xfrm>
        </p:grpSpPr>
        <p:sp>
          <p:nvSpPr>
            <p:cNvPr id="2030" name="Google Shape;2030;p37"/>
            <p:cNvSpPr/>
            <p:nvPr/>
          </p:nvSpPr>
          <p:spPr>
            <a:xfrm>
              <a:off x="6027875" y="2446325"/>
              <a:ext cx="180950" cy="308600"/>
            </a:xfrm>
            <a:custGeom>
              <a:avLst/>
              <a:gdLst/>
              <a:ahLst/>
              <a:cxnLst/>
              <a:rect l="l" t="t" r="r" b="b"/>
              <a:pathLst>
                <a:path w="7238" h="12344" extrusionOk="0">
                  <a:moveTo>
                    <a:pt x="307" y="1"/>
                  </a:moveTo>
                  <a:cubicBezTo>
                    <a:pt x="151" y="1"/>
                    <a:pt x="1" y="154"/>
                    <a:pt x="89" y="331"/>
                  </a:cubicBezTo>
                  <a:cubicBezTo>
                    <a:pt x="901" y="1902"/>
                    <a:pt x="1713" y="3473"/>
                    <a:pt x="2577" y="5044"/>
                  </a:cubicBezTo>
                  <a:cubicBezTo>
                    <a:pt x="3441" y="6589"/>
                    <a:pt x="4305" y="8134"/>
                    <a:pt x="5221" y="9652"/>
                  </a:cubicBezTo>
                  <a:cubicBezTo>
                    <a:pt x="5745" y="10516"/>
                    <a:pt x="6243" y="11380"/>
                    <a:pt x="6792" y="12218"/>
                  </a:cubicBezTo>
                  <a:cubicBezTo>
                    <a:pt x="6831" y="12295"/>
                    <a:pt x="6911" y="12344"/>
                    <a:pt x="6993" y="12344"/>
                  </a:cubicBezTo>
                  <a:cubicBezTo>
                    <a:pt x="7023" y="12344"/>
                    <a:pt x="7052" y="12337"/>
                    <a:pt x="7081" y="12323"/>
                  </a:cubicBezTo>
                  <a:cubicBezTo>
                    <a:pt x="7185" y="12271"/>
                    <a:pt x="7238" y="12114"/>
                    <a:pt x="7185" y="12009"/>
                  </a:cubicBezTo>
                  <a:cubicBezTo>
                    <a:pt x="6243" y="10490"/>
                    <a:pt x="5326" y="8971"/>
                    <a:pt x="4462" y="7427"/>
                  </a:cubicBezTo>
                  <a:cubicBezTo>
                    <a:pt x="3572" y="5908"/>
                    <a:pt x="2708" y="4337"/>
                    <a:pt x="1870" y="2766"/>
                  </a:cubicBezTo>
                  <a:cubicBezTo>
                    <a:pt x="1399" y="1902"/>
                    <a:pt x="953" y="1011"/>
                    <a:pt x="508" y="121"/>
                  </a:cubicBezTo>
                  <a:cubicBezTo>
                    <a:pt x="457" y="36"/>
                    <a:pt x="381"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5996700" y="2423800"/>
              <a:ext cx="89725" cy="151375"/>
            </a:xfrm>
            <a:custGeom>
              <a:avLst/>
              <a:gdLst/>
              <a:ahLst/>
              <a:cxnLst/>
              <a:rect l="l" t="t" r="r" b="b"/>
              <a:pathLst>
                <a:path w="3589" h="6055" extrusionOk="0">
                  <a:moveTo>
                    <a:pt x="577" y="1"/>
                  </a:moveTo>
                  <a:lnTo>
                    <a:pt x="577" y="1"/>
                  </a:lnTo>
                  <a:cubicBezTo>
                    <a:pt x="655" y="446"/>
                    <a:pt x="551" y="891"/>
                    <a:pt x="420" y="1310"/>
                  </a:cubicBezTo>
                  <a:cubicBezTo>
                    <a:pt x="315" y="1729"/>
                    <a:pt x="132" y="2174"/>
                    <a:pt x="53" y="2619"/>
                  </a:cubicBezTo>
                  <a:cubicBezTo>
                    <a:pt x="27" y="2829"/>
                    <a:pt x="1" y="3038"/>
                    <a:pt x="53" y="3248"/>
                  </a:cubicBezTo>
                  <a:cubicBezTo>
                    <a:pt x="106" y="3405"/>
                    <a:pt x="184" y="3562"/>
                    <a:pt x="263" y="3719"/>
                  </a:cubicBezTo>
                  <a:cubicBezTo>
                    <a:pt x="394" y="3902"/>
                    <a:pt x="551" y="4059"/>
                    <a:pt x="734" y="4190"/>
                  </a:cubicBezTo>
                  <a:cubicBezTo>
                    <a:pt x="944" y="4321"/>
                    <a:pt x="1153" y="4426"/>
                    <a:pt x="1362" y="4583"/>
                  </a:cubicBezTo>
                  <a:cubicBezTo>
                    <a:pt x="1493" y="4714"/>
                    <a:pt x="1624" y="4871"/>
                    <a:pt x="1703" y="5054"/>
                  </a:cubicBezTo>
                  <a:cubicBezTo>
                    <a:pt x="1781" y="5238"/>
                    <a:pt x="1808" y="5447"/>
                    <a:pt x="1886" y="5657"/>
                  </a:cubicBezTo>
                  <a:cubicBezTo>
                    <a:pt x="1991" y="5840"/>
                    <a:pt x="2148" y="6023"/>
                    <a:pt x="2357" y="6049"/>
                  </a:cubicBezTo>
                  <a:cubicBezTo>
                    <a:pt x="2378" y="6053"/>
                    <a:pt x="2399" y="6055"/>
                    <a:pt x="2419" y="6055"/>
                  </a:cubicBezTo>
                  <a:cubicBezTo>
                    <a:pt x="2556" y="6055"/>
                    <a:pt x="2692" y="5983"/>
                    <a:pt x="2829" y="5892"/>
                  </a:cubicBezTo>
                  <a:cubicBezTo>
                    <a:pt x="3300" y="5552"/>
                    <a:pt x="3483" y="4897"/>
                    <a:pt x="3510" y="4321"/>
                  </a:cubicBezTo>
                  <a:cubicBezTo>
                    <a:pt x="3588" y="3274"/>
                    <a:pt x="3300" y="2227"/>
                    <a:pt x="2646" y="1415"/>
                  </a:cubicBezTo>
                  <a:cubicBezTo>
                    <a:pt x="2096" y="786"/>
                    <a:pt x="1362" y="341"/>
                    <a:pt x="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5945650" y="2423800"/>
              <a:ext cx="82500" cy="149325"/>
            </a:xfrm>
            <a:custGeom>
              <a:avLst/>
              <a:gdLst/>
              <a:ahLst/>
              <a:cxnLst/>
              <a:rect l="l" t="t" r="r" b="b"/>
              <a:pathLst>
                <a:path w="3300" h="5973" extrusionOk="0">
                  <a:moveTo>
                    <a:pt x="2593" y="1"/>
                  </a:moveTo>
                  <a:cubicBezTo>
                    <a:pt x="2383" y="368"/>
                    <a:pt x="2017" y="656"/>
                    <a:pt x="1676" y="917"/>
                  </a:cubicBezTo>
                  <a:cubicBezTo>
                    <a:pt x="1284" y="1153"/>
                    <a:pt x="891" y="1389"/>
                    <a:pt x="550" y="1677"/>
                  </a:cubicBezTo>
                  <a:cubicBezTo>
                    <a:pt x="393" y="1834"/>
                    <a:pt x="236" y="1991"/>
                    <a:pt x="158" y="2174"/>
                  </a:cubicBezTo>
                  <a:cubicBezTo>
                    <a:pt x="79" y="2331"/>
                    <a:pt x="27" y="2488"/>
                    <a:pt x="27" y="2672"/>
                  </a:cubicBezTo>
                  <a:cubicBezTo>
                    <a:pt x="1" y="2881"/>
                    <a:pt x="27" y="3117"/>
                    <a:pt x="79" y="3326"/>
                  </a:cubicBezTo>
                  <a:cubicBezTo>
                    <a:pt x="158" y="3562"/>
                    <a:pt x="262" y="3798"/>
                    <a:pt x="315" y="4033"/>
                  </a:cubicBezTo>
                  <a:cubicBezTo>
                    <a:pt x="341" y="4217"/>
                    <a:pt x="341" y="4426"/>
                    <a:pt x="289" y="4609"/>
                  </a:cubicBezTo>
                  <a:cubicBezTo>
                    <a:pt x="210" y="4819"/>
                    <a:pt x="105" y="5002"/>
                    <a:pt x="53" y="5185"/>
                  </a:cubicBezTo>
                  <a:cubicBezTo>
                    <a:pt x="1" y="5395"/>
                    <a:pt x="1" y="5631"/>
                    <a:pt x="158" y="5788"/>
                  </a:cubicBezTo>
                  <a:cubicBezTo>
                    <a:pt x="262" y="5919"/>
                    <a:pt x="446" y="5971"/>
                    <a:pt x="603" y="5971"/>
                  </a:cubicBezTo>
                  <a:cubicBezTo>
                    <a:pt x="623" y="5972"/>
                    <a:pt x="643" y="5972"/>
                    <a:pt x="664" y="5972"/>
                  </a:cubicBezTo>
                  <a:cubicBezTo>
                    <a:pt x="1242" y="5972"/>
                    <a:pt x="1768" y="5616"/>
                    <a:pt x="2148" y="5185"/>
                  </a:cubicBezTo>
                  <a:cubicBezTo>
                    <a:pt x="2855" y="4426"/>
                    <a:pt x="3300" y="3431"/>
                    <a:pt x="3300" y="2410"/>
                  </a:cubicBezTo>
                  <a:cubicBezTo>
                    <a:pt x="3300" y="1572"/>
                    <a:pt x="2986" y="760"/>
                    <a:pt x="2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5857275" y="2409150"/>
              <a:ext cx="153200" cy="86600"/>
            </a:xfrm>
            <a:custGeom>
              <a:avLst/>
              <a:gdLst/>
              <a:ahLst/>
              <a:cxnLst/>
              <a:rect l="l" t="t" r="r" b="b"/>
              <a:pathLst>
                <a:path w="6128" h="3464" extrusionOk="0">
                  <a:moveTo>
                    <a:pt x="3091" y="0"/>
                  </a:moveTo>
                  <a:cubicBezTo>
                    <a:pt x="3030" y="0"/>
                    <a:pt x="2968" y="3"/>
                    <a:pt x="2907" y="11"/>
                  </a:cubicBezTo>
                  <a:cubicBezTo>
                    <a:pt x="2724" y="63"/>
                    <a:pt x="2567" y="116"/>
                    <a:pt x="2436" y="220"/>
                  </a:cubicBezTo>
                  <a:cubicBezTo>
                    <a:pt x="2252" y="351"/>
                    <a:pt x="2069" y="508"/>
                    <a:pt x="1938" y="665"/>
                  </a:cubicBezTo>
                  <a:cubicBezTo>
                    <a:pt x="1807" y="875"/>
                    <a:pt x="1703" y="1111"/>
                    <a:pt x="1519" y="1294"/>
                  </a:cubicBezTo>
                  <a:cubicBezTo>
                    <a:pt x="1388" y="1425"/>
                    <a:pt x="1231" y="1530"/>
                    <a:pt x="1048" y="1608"/>
                  </a:cubicBezTo>
                  <a:cubicBezTo>
                    <a:pt x="865" y="1687"/>
                    <a:pt x="655" y="1713"/>
                    <a:pt x="446" y="1818"/>
                  </a:cubicBezTo>
                  <a:cubicBezTo>
                    <a:pt x="262" y="1896"/>
                    <a:pt x="79" y="2027"/>
                    <a:pt x="53" y="2237"/>
                  </a:cubicBezTo>
                  <a:cubicBezTo>
                    <a:pt x="1" y="2420"/>
                    <a:pt x="79" y="2577"/>
                    <a:pt x="184" y="2708"/>
                  </a:cubicBezTo>
                  <a:cubicBezTo>
                    <a:pt x="524" y="3205"/>
                    <a:pt x="1153" y="3389"/>
                    <a:pt x="1755" y="3441"/>
                  </a:cubicBezTo>
                  <a:cubicBezTo>
                    <a:pt x="1901" y="3456"/>
                    <a:pt x="2048" y="3463"/>
                    <a:pt x="2195" y="3463"/>
                  </a:cubicBezTo>
                  <a:cubicBezTo>
                    <a:pt x="3078" y="3463"/>
                    <a:pt x="3966" y="3194"/>
                    <a:pt x="4661" y="2655"/>
                  </a:cubicBezTo>
                  <a:cubicBezTo>
                    <a:pt x="5316" y="2132"/>
                    <a:pt x="5761" y="1399"/>
                    <a:pt x="6128" y="613"/>
                  </a:cubicBezTo>
                  <a:lnTo>
                    <a:pt x="6128" y="613"/>
                  </a:lnTo>
                  <a:cubicBezTo>
                    <a:pt x="6035" y="624"/>
                    <a:pt x="5943" y="629"/>
                    <a:pt x="5852" y="629"/>
                  </a:cubicBezTo>
                  <a:cubicBezTo>
                    <a:pt x="5508" y="629"/>
                    <a:pt x="5176" y="554"/>
                    <a:pt x="4845" y="430"/>
                  </a:cubicBezTo>
                  <a:cubicBezTo>
                    <a:pt x="4400" y="299"/>
                    <a:pt x="3981" y="116"/>
                    <a:pt x="3536" y="37"/>
                  </a:cubicBezTo>
                  <a:cubicBezTo>
                    <a:pt x="3387" y="19"/>
                    <a:pt x="3239" y="0"/>
                    <a:pt x="30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5861200" y="2356875"/>
              <a:ext cx="149275" cy="83375"/>
            </a:xfrm>
            <a:custGeom>
              <a:avLst/>
              <a:gdLst/>
              <a:ahLst/>
              <a:cxnLst/>
              <a:rect l="l" t="t" r="r" b="b"/>
              <a:pathLst>
                <a:path w="5971" h="3335" extrusionOk="0">
                  <a:moveTo>
                    <a:pt x="589" y="1"/>
                  </a:moveTo>
                  <a:cubicBezTo>
                    <a:pt x="458" y="1"/>
                    <a:pt x="333" y="32"/>
                    <a:pt x="236" y="112"/>
                  </a:cubicBezTo>
                  <a:cubicBezTo>
                    <a:pt x="105" y="217"/>
                    <a:pt x="53" y="400"/>
                    <a:pt x="53" y="557"/>
                  </a:cubicBezTo>
                  <a:cubicBezTo>
                    <a:pt x="1" y="1159"/>
                    <a:pt x="367" y="1709"/>
                    <a:pt x="812" y="2128"/>
                  </a:cubicBezTo>
                  <a:cubicBezTo>
                    <a:pt x="1546" y="2835"/>
                    <a:pt x="2541" y="3333"/>
                    <a:pt x="3562" y="3333"/>
                  </a:cubicBezTo>
                  <a:cubicBezTo>
                    <a:pt x="3597" y="3334"/>
                    <a:pt x="3633" y="3334"/>
                    <a:pt x="3668" y="3334"/>
                  </a:cubicBezTo>
                  <a:cubicBezTo>
                    <a:pt x="4468" y="3334"/>
                    <a:pt x="5244" y="3055"/>
                    <a:pt x="5971" y="2704"/>
                  </a:cubicBezTo>
                  <a:cubicBezTo>
                    <a:pt x="5604" y="2468"/>
                    <a:pt x="5316" y="2102"/>
                    <a:pt x="5080" y="1735"/>
                  </a:cubicBezTo>
                  <a:cubicBezTo>
                    <a:pt x="4845" y="1343"/>
                    <a:pt x="4609" y="950"/>
                    <a:pt x="4321" y="609"/>
                  </a:cubicBezTo>
                  <a:cubicBezTo>
                    <a:pt x="4190" y="426"/>
                    <a:pt x="4033" y="295"/>
                    <a:pt x="3850" y="190"/>
                  </a:cubicBezTo>
                  <a:cubicBezTo>
                    <a:pt x="3693" y="112"/>
                    <a:pt x="3536" y="60"/>
                    <a:pt x="3352" y="60"/>
                  </a:cubicBezTo>
                  <a:cubicBezTo>
                    <a:pt x="3266" y="49"/>
                    <a:pt x="3174" y="42"/>
                    <a:pt x="3082" y="42"/>
                  </a:cubicBezTo>
                  <a:cubicBezTo>
                    <a:pt x="2952" y="42"/>
                    <a:pt x="2820" y="55"/>
                    <a:pt x="2698" y="86"/>
                  </a:cubicBezTo>
                  <a:cubicBezTo>
                    <a:pt x="2462" y="164"/>
                    <a:pt x="2226" y="269"/>
                    <a:pt x="1991" y="295"/>
                  </a:cubicBezTo>
                  <a:cubicBezTo>
                    <a:pt x="1915" y="306"/>
                    <a:pt x="1834" y="312"/>
                    <a:pt x="1753" y="312"/>
                  </a:cubicBezTo>
                  <a:cubicBezTo>
                    <a:pt x="1638" y="312"/>
                    <a:pt x="1522" y="300"/>
                    <a:pt x="1415" y="269"/>
                  </a:cubicBezTo>
                  <a:cubicBezTo>
                    <a:pt x="1205" y="190"/>
                    <a:pt x="1022" y="86"/>
                    <a:pt x="839" y="33"/>
                  </a:cubicBezTo>
                  <a:cubicBezTo>
                    <a:pt x="757" y="13"/>
                    <a:pt x="672" y="1"/>
                    <a:pt x="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5934525" y="2274425"/>
              <a:ext cx="89700" cy="151375"/>
            </a:xfrm>
            <a:custGeom>
              <a:avLst/>
              <a:gdLst/>
              <a:ahLst/>
              <a:cxnLst/>
              <a:rect l="l" t="t" r="r" b="b"/>
              <a:pathLst>
                <a:path w="3588" h="6055" extrusionOk="0">
                  <a:moveTo>
                    <a:pt x="1169" y="1"/>
                  </a:moveTo>
                  <a:cubicBezTo>
                    <a:pt x="1033" y="1"/>
                    <a:pt x="896" y="72"/>
                    <a:pt x="760" y="163"/>
                  </a:cubicBezTo>
                  <a:cubicBezTo>
                    <a:pt x="288" y="503"/>
                    <a:pt x="105" y="1158"/>
                    <a:pt x="79" y="1734"/>
                  </a:cubicBezTo>
                  <a:cubicBezTo>
                    <a:pt x="0" y="2781"/>
                    <a:pt x="288" y="3829"/>
                    <a:pt x="943" y="4641"/>
                  </a:cubicBezTo>
                  <a:cubicBezTo>
                    <a:pt x="1493" y="5269"/>
                    <a:pt x="2226" y="5714"/>
                    <a:pt x="3012" y="6054"/>
                  </a:cubicBezTo>
                  <a:cubicBezTo>
                    <a:pt x="2933" y="5609"/>
                    <a:pt x="3038" y="5164"/>
                    <a:pt x="3169" y="4745"/>
                  </a:cubicBezTo>
                  <a:cubicBezTo>
                    <a:pt x="3273" y="4326"/>
                    <a:pt x="3457" y="3881"/>
                    <a:pt x="3535" y="3436"/>
                  </a:cubicBezTo>
                  <a:cubicBezTo>
                    <a:pt x="3561" y="3227"/>
                    <a:pt x="3588" y="3017"/>
                    <a:pt x="3535" y="2808"/>
                  </a:cubicBezTo>
                  <a:cubicBezTo>
                    <a:pt x="3483" y="2651"/>
                    <a:pt x="3404" y="2493"/>
                    <a:pt x="3326" y="2336"/>
                  </a:cubicBezTo>
                  <a:cubicBezTo>
                    <a:pt x="3195" y="2153"/>
                    <a:pt x="3038" y="1996"/>
                    <a:pt x="2854" y="1865"/>
                  </a:cubicBezTo>
                  <a:cubicBezTo>
                    <a:pt x="2645" y="1734"/>
                    <a:pt x="2436" y="1629"/>
                    <a:pt x="2226" y="1472"/>
                  </a:cubicBezTo>
                  <a:cubicBezTo>
                    <a:pt x="2095" y="1341"/>
                    <a:pt x="1964" y="1184"/>
                    <a:pt x="1886" y="1001"/>
                  </a:cubicBezTo>
                  <a:cubicBezTo>
                    <a:pt x="1807" y="818"/>
                    <a:pt x="1781" y="608"/>
                    <a:pt x="1702" y="399"/>
                  </a:cubicBezTo>
                  <a:cubicBezTo>
                    <a:pt x="1598" y="215"/>
                    <a:pt x="1441" y="32"/>
                    <a:pt x="1231" y="6"/>
                  </a:cubicBezTo>
                  <a:cubicBezTo>
                    <a:pt x="1210" y="2"/>
                    <a:pt x="1190" y="1"/>
                    <a:pt x="1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5992775" y="2276500"/>
              <a:ext cx="82500" cy="149300"/>
            </a:xfrm>
            <a:custGeom>
              <a:avLst/>
              <a:gdLst/>
              <a:ahLst/>
              <a:cxnLst/>
              <a:rect l="l" t="t" r="r" b="b"/>
              <a:pathLst>
                <a:path w="3300" h="5972" extrusionOk="0">
                  <a:moveTo>
                    <a:pt x="2637" y="0"/>
                  </a:moveTo>
                  <a:cubicBezTo>
                    <a:pt x="2059" y="0"/>
                    <a:pt x="1532" y="357"/>
                    <a:pt x="1153" y="787"/>
                  </a:cubicBezTo>
                  <a:cubicBezTo>
                    <a:pt x="446" y="1546"/>
                    <a:pt x="1" y="2541"/>
                    <a:pt x="1" y="3563"/>
                  </a:cubicBezTo>
                  <a:cubicBezTo>
                    <a:pt x="1" y="4400"/>
                    <a:pt x="315" y="5212"/>
                    <a:pt x="682" y="5971"/>
                  </a:cubicBezTo>
                  <a:lnTo>
                    <a:pt x="708" y="5971"/>
                  </a:lnTo>
                  <a:cubicBezTo>
                    <a:pt x="917" y="5605"/>
                    <a:pt x="1284" y="5317"/>
                    <a:pt x="1624" y="5055"/>
                  </a:cubicBezTo>
                  <a:cubicBezTo>
                    <a:pt x="2017" y="4819"/>
                    <a:pt x="2410" y="4584"/>
                    <a:pt x="2750" y="4296"/>
                  </a:cubicBezTo>
                  <a:cubicBezTo>
                    <a:pt x="2907" y="4139"/>
                    <a:pt x="3064" y="3981"/>
                    <a:pt x="3143" y="3798"/>
                  </a:cubicBezTo>
                  <a:cubicBezTo>
                    <a:pt x="3221" y="3641"/>
                    <a:pt x="3274" y="3484"/>
                    <a:pt x="3274" y="3301"/>
                  </a:cubicBezTo>
                  <a:cubicBezTo>
                    <a:pt x="3300" y="3091"/>
                    <a:pt x="3274" y="2856"/>
                    <a:pt x="3221" y="2646"/>
                  </a:cubicBezTo>
                  <a:cubicBezTo>
                    <a:pt x="3143" y="2410"/>
                    <a:pt x="3038" y="2175"/>
                    <a:pt x="2986" y="1939"/>
                  </a:cubicBezTo>
                  <a:cubicBezTo>
                    <a:pt x="2960" y="1756"/>
                    <a:pt x="2960" y="1546"/>
                    <a:pt x="3012" y="1363"/>
                  </a:cubicBezTo>
                  <a:cubicBezTo>
                    <a:pt x="3091" y="1154"/>
                    <a:pt x="3195" y="970"/>
                    <a:pt x="3248" y="761"/>
                  </a:cubicBezTo>
                  <a:cubicBezTo>
                    <a:pt x="3300" y="578"/>
                    <a:pt x="3300" y="342"/>
                    <a:pt x="3143" y="185"/>
                  </a:cubicBezTo>
                  <a:cubicBezTo>
                    <a:pt x="3038" y="54"/>
                    <a:pt x="2855" y="1"/>
                    <a:pt x="2698" y="1"/>
                  </a:cubicBezTo>
                  <a:cubicBezTo>
                    <a:pt x="2677" y="1"/>
                    <a:pt x="2657"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6010450" y="2353850"/>
              <a:ext cx="152550" cy="86625"/>
            </a:xfrm>
            <a:custGeom>
              <a:avLst/>
              <a:gdLst/>
              <a:ahLst/>
              <a:cxnLst/>
              <a:rect l="l" t="t" r="r" b="b"/>
              <a:pathLst>
                <a:path w="6102" h="3465" extrusionOk="0">
                  <a:moveTo>
                    <a:pt x="3934" y="1"/>
                  </a:moveTo>
                  <a:cubicBezTo>
                    <a:pt x="3051" y="1"/>
                    <a:pt x="2163" y="270"/>
                    <a:pt x="1467" y="809"/>
                  </a:cubicBezTo>
                  <a:cubicBezTo>
                    <a:pt x="812" y="1333"/>
                    <a:pt x="367" y="2066"/>
                    <a:pt x="1" y="2851"/>
                  </a:cubicBezTo>
                  <a:cubicBezTo>
                    <a:pt x="88" y="2840"/>
                    <a:pt x="177" y="2835"/>
                    <a:pt x="266" y="2835"/>
                  </a:cubicBezTo>
                  <a:cubicBezTo>
                    <a:pt x="604" y="2835"/>
                    <a:pt x="952" y="2910"/>
                    <a:pt x="1284" y="3035"/>
                  </a:cubicBezTo>
                  <a:cubicBezTo>
                    <a:pt x="1729" y="3166"/>
                    <a:pt x="2148" y="3349"/>
                    <a:pt x="2593" y="3427"/>
                  </a:cubicBezTo>
                  <a:cubicBezTo>
                    <a:pt x="2741" y="3446"/>
                    <a:pt x="2889" y="3464"/>
                    <a:pt x="3037" y="3464"/>
                  </a:cubicBezTo>
                  <a:cubicBezTo>
                    <a:pt x="3099" y="3464"/>
                    <a:pt x="3160" y="3461"/>
                    <a:pt x="3221" y="3454"/>
                  </a:cubicBezTo>
                  <a:cubicBezTo>
                    <a:pt x="3405" y="3401"/>
                    <a:pt x="3562" y="3349"/>
                    <a:pt x="3693" y="3244"/>
                  </a:cubicBezTo>
                  <a:cubicBezTo>
                    <a:pt x="3876" y="3113"/>
                    <a:pt x="4059" y="2956"/>
                    <a:pt x="4190" y="2799"/>
                  </a:cubicBezTo>
                  <a:cubicBezTo>
                    <a:pt x="4321" y="2589"/>
                    <a:pt x="4426" y="2354"/>
                    <a:pt x="4609" y="2171"/>
                  </a:cubicBezTo>
                  <a:cubicBezTo>
                    <a:pt x="4740" y="2040"/>
                    <a:pt x="4897" y="1935"/>
                    <a:pt x="5054" y="1856"/>
                  </a:cubicBezTo>
                  <a:cubicBezTo>
                    <a:pt x="5264" y="1778"/>
                    <a:pt x="5473" y="1752"/>
                    <a:pt x="5657" y="1647"/>
                  </a:cubicBezTo>
                  <a:cubicBezTo>
                    <a:pt x="5866" y="1568"/>
                    <a:pt x="6049" y="1437"/>
                    <a:pt x="6076" y="1228"/>
                  </a:cubicBezTo>
                  <a:cubicBezTo>
                    <a:pt x="6102" y="1045"/>
                    <a:pt x="6049" y="887"/>
                    <a:pt x="5945" y="757"/>
                  </a:cubicBezTo>
                  <a:cubicBezTo>
                    <a:pt x="5604" y="259"/>
                    <a:pt x="4976" y="76"/>
                    <a:pt x="4374" y="23"/>
                  </a:cubicBezTo>
                  <a:cubicBezTo>
                    <a:pt x="4228" y="8"/>
                    <a:pt x="4081" y="1"/>
                    <a:pt x="3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6010450" y="2409375"/>
              <a:ext cx="149275" cy="83350"/>
            </a:xfrm>
            <a:custGeom>
              <a:avLst/>
              <a:gdLst/>
              <a:ahLst/>
              <a:cxnLst/>
              <a:rect l="l" t="t" r="r" b="b"/>
              <a:pathLst>
                <a:path w="5971" h="3334" extrusionOk="0">
                  <a:moveTo>
                    <a:pt x="2303" y="0"/>
                  </a:moveTo>
                  <a:cubicBezTo>
                    <a:pt x="1503" y="0"/>
                    <a:pt x="728" y="279"/>
                    <a:pt x="1" y="630"/>
                  </a:cubicBezTo>
                  <a:cubicBezTo>
                    <a:pt x="367" y="866"/>
                    <a:pt x="655" y="1233"/>
                    <a:pt x="891" y="1599"/>
                  </a:cubicBezTo>
                  <a:cubicBezTo>
                    <a:pt x="1127" y="1966"/>
                    <a:pt x="1336" y="2385"/>
                    <a:pt x="1650" y="2725"/>
                  </a:cubicBezTo>
                  <a:cubicBezTo>
                    <a:pt x="1781" y="2908"/>
                    <a:pt x="1938" y="3039"/>
                    <a:pt x="2122" y="3144"/>
                  </a:cubicBezTo>
                  <a:cubicBezTo>
                    <a:pt x="2279" y="3223"/>
                    <a:pt x="2436" y="3275"/>
                    <a:pt x="2619" y="3275"/>
                  </a:cubicBezTo>
                  <a:cubicBezTo>
                    <a:pt x="2706" y="3286"/>
                    <a:pt x="2797" y="3292"/>
                    <a:pt x="2889" y="3292"/>
                  </a:cubicBezTo>
                  <a:cubicBezTo>
                    <a:pt x="3019" y="3292"/>
                    <a:pt x="3151" y="3279"/>
                    <a:pt x="3274" y="3249"/>
                  </a:cubicBezTo>
                  <a:cubicBezTo>
                    <a:pt x="3509" y="3170"/>
                    <a:pt x="3745" y="3065"/>
                    <a:pt x="3981" y="3039"/>
                  </a:cubicBezTo>
                  <a:cubicBezTo>
                    <a:pt x="4057" y="3028"/>
                    <a:pt x="4137" y="3022"/>
                    <a:pt x="4218" y="3022"/>
                  </a:cubicBezTo>
                  <a:cubicBezTo>
                    <a:pt x="4333" y="3022"/>
                    <a:pt x="4449" y="3035"/>
                    <a:pt x="4557" y="3065"/>
                  </a:cubicBezTo>
                  <a:cubicBezTo>
                    <a:pt x="4740" y="3144"/>
                    <a:pt x="4923" y="3249"/>
                    <a:pt x="5133" y="3301"/>
                  </a:cubicBezTo>
                  <a:cubicBezTo>
                    <a:pt x="5214" y="3321"/>
                    <a:pt x="5299" y="3334"/>
                    <a:pt x="5382" y="3334"/>
                  </a:cubicBezTo>
                  <a:cubicBezTo>
                    <a:pt x="5513" y="3334"/>
                    <a:pt x="5639" y="3303"/>
                    <a:pt x="5735" y="3223"/>
                  </a:cubicBezTo>
                  <a:cubicBezTo>
                    <a:pt x="5866" y="3118"/>
                    <a:pt x="5918" y="2935"/>
                    <a:pt x="5918" y="2777"/>
                  </a:cubicBezTo>
                  <a:cubicBezTo>
                    <a:pt x="5971" y="2175"/>
                    <a:pt x="5604" y="1625"/>
                    <a:pt x="5159" y="1206"/>
                  </a:cubicBezTo>
                  <a:cubicBezTo>
                    <a:pt x="4426" y="499"/>
                    <a:pt x="3431" y="2"/>
                    <a:pt x="2410" y="2"/>
                  </a:cubicBezTo>
                  <a:cubicBezTo>
                    <a:pt x="2374" y="1"/>
                    <a:pt x="2339"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5988850" y="2406350"/>
              <a:ext cx="42575" cy="38775"/>
            </a:xfrm>
            <a:custGeom>
              <a:avLst/>
              <a:gdLst/>
              <a:ahLst/>
              <a:cxnLst/>
              <a:rect l="l" t="t" r="r" b="b"/>
              <a:pathLst>
                <a:path w="1703" h="1551" extrusionOk="0">
                  <a:moveTo>
                    <a:pt x="836" y="1"/>
                  </a:moveTo>
                  <a:cubicBezTo>
                    <a:pt x="649" y="1"/>
                    <a:pt x="462" y="67"/>
                    <a:pt x="315" y="201"/>
                  </a:cubicBezTo>
                  <a:cubicBezTo>
                    <a:pt x="1" y="516"/>
                    <a:pt x="1" y="987"/>
                    <a:pt x="289" y="1301"/>
                  </a:cubicBezTo>
                  <a:cubicBezTo>
                    <a:pt x="439" y="1465"/>
                    <a:pt x="638" y="1550"/>
                    <a:pt x="840" y="1550"/>
                  </a:cubicBezTo>
                  <a:cubicBezTo>
                    <a:pt x="1025" y="1550"/>
                    <a:pt x="1212" y="1478"/>
                    <a:pt x="1362" y="1327"/>
                  </a:cubicBezTo>
                  <a:cubicBezTo>
                    <a:pt x="1676" y="1039"/>
                    <a:pt x="1703" y="568"/>
                    <a:pt x="1415" y="254"/>
                  </a:cubicBezTo>
                  <a:cubicBezTo>
                    <a:pt x="1261" y="86"/>
                    <a:pt x="1048"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6029450" y="2412675"/>
              <a:ext cx="128975" cy="70725"/>
            </a:xfrm>
            <a:custGeom>
              <a:avLst/>
              <a:gdLst/>
              <a:ahLst/>
              <a:cxnLst/>
              <a:rect l="l" t="t" r="r" b="b"/>
              <a:pathLst>
                <a:path w="5159" h="2829" extrusionOk="0">
                  <a:moveTo>
                    <a:pt x="1336" y="1"/>
                  </a:moveTo>
                  <a:cubicBezTo>
                    <a:pt x="890" y="27"/>
                    <a:pt x="445" y="132"/>
                    <a:pt x="52" y="315"/>
                  </a:cubicBezTo>
                  <a:cubicBezTo>
                    <a:pt x="26" y="315"/>
                    <a:pt x="0" y="341"/>
                    <a:pt x="26" y="367"/>
                  </a:cubicBezTo>
                  <a:cubicBezTo>
                    <a:pt x="26" y="420"/>
                    <a:pt x="52" y="446"/>
                    <a:pt x="79" y="446"/>
                  </a:cubicBezTo>
                  <a:cubicBezTo>
                    <a:pt x="79" y="446"/>
                    <a:pt x="105" y="446"/>
                    <a:pt x="105" y="420"/>
                  </a:cubicBezTo>
                  <a:cubicBezTo>
                    <a:pt x="552" y="231"/>
                    <a:pt x="1042" y="128"/>
                    <a:pt x="1535" y="128"/>
                  </a:cubicBezTo>
                  <a:cubicBezTo>
                    <a:pt x="1591" y="128"/>
                    <a:pt x="1647" y="129"/>
                    <a:pt x="1702" y="132"/>
                  </a:cubicBezTo>
                  <a:cubicBezTo>
                    <a:pt x="1912" y="158"/>
                    <a:pt x="2121" y="184"/>
                    <a:pt x="2331" y="210"/>
                  </a:cubicBezTo>
                  <a:cubicBezTo>
                    <a:pt x="3142" y="394"/>
                    <a:pt x="3849" y="839"/>
                    <a:pt x="4373" y="1493"/>
                  </a:cubicBezTo>
                  <a:cubicBezTo>
                    <a:pt x="4687" y="1886"/>
                    <a:pt x="4923" y="2305"/>
                    <a:pt x="5054" y="2776"/>
                  </a:cubicBezTo>
                  <a:cubicBezTo>
                    <a:pt x="5054" y="2803"/>
                    <a:pt x="5080" y="2829"/>
                    <a:pt x="5106" y="2829"/>
                  </a:cubicBezTo>
                  <a:cubicBezTo>
                    <a:pt x="5106" y="2829"/>
                    <a:pt x="5132" y="2803"/>
                    <a:pt x="5158" y="2803"/>
                  </a:cubicBezTo>
                  <a:cubicBezTo>
                    <a:pt x="5158" y="2776"/>
                    <a:pt x="5158" y="2750"/>
                    <a:pt x="5158" y="2750"/>
                  </a:cubicBezTo>
                  <a:cubicBezTo>
                    <a:pt x="4923" y="1886"/>
                    <a:pt x="4373" y="1127"/>
                    <a:pt x="3640" y="629"/>
                  </a:cubicBezTo>
                  <a:cubicBezTo>
                    <a:pt x="3064" y="263"/>
                    <a:pt x="2409" y="53"/>
                    <a:pt x="1702" y="1"/>
                  </a:cubicBezTo>
                  <a:close/>
                </a:path>
              </a:pathLst>
            </a:custGeom>
            <a:solidFill>
              <a:srgbClr val="502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6058250" y="2493850"/>
              <a:ext cx="22275" cy="74650"/>
            </a:xfrm>
            <a:custGeom>
              <a:avLst/>
              <a:gdLst/>
              <a:ahLst/>
              <a:cxnLst/>
              <a:rect l="l" t="t" r="r" b="b"/>
              <a:pathLst>
                <a:path w="891" h="2986" extrusionOk="0">
                  <a:moveTo>
                    <a:pt x="786" y="1"/>
                  </a:moveTo>
                  <a:cubicBezTo>
                    <a:pt x="760" y="1"/>
                    <a:pt x="733" y="1"/>
                    <a:pt x="733" y="27"/>
                  </a:cubicBezTo>
                  <a:cubicBezTo>
                    <a:pt x="707" y="53"/>
                    <a:pt x="707" y="53"/>
                    <a:pt x="707" y="79"/>
                  </a:cubicBezTo>
                  <a:cubicBezTo>
                    <a:pt x="812" y="839"/>
                    <a:pt x="681" y="1650"/>
                    <a:pt x="341" y="2331"/>
                  </a:cubicBezTo>
                  <a:cubicBezTo>
                    <a:pt x="236" y="2541"/>
                    <a:pt x="131" y="2724"/>
                    <a:pt x="0" y="2881"/>
                  </a:cubicBezTo>
                  <a:cubicBezTo>
                    <a:pt x="0" y="2907"/>
                    <a:pt x="0" y="2933"/>
                    <a:pt x="0" y="2959"/>
                  </a:cubicBezTo>
                  <a:cubicBezTo>
                    <a:pt x="0" y="2986"/>
                    <a:pt x="26" y="2986"/>
                    <a:pt x="53" y="2986"/>
                  </a:cubicBezTo>
                  <a:cubicBezTo>
                    <a:pt x="79" y="2986"/>
                    <a:pt x="105" y="2986"/>
                    <a:pt x="105" y="2959"/>
                  </a:cubicBezTo>
                  <a:cubicBezTo>
                    <a:pt x="576" y="2331"/>
                    <a:pt x="838" y="1519"/>
                    <a:pt x="864" y="734"/>
                  </a:cubicBezTo>
                  <a:cubicBezTo>
                    <a:pt x="890" y="498"/>
                    <a:pt x="864" y="289"/>
                    <a:pt x="838" y="53"/>
                  </a:cubicBezTo>
                  <a:cubicBezTo>
                    <a:pt x="838" y="27"/>
                    <a:pt x="812"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5976425" y="2448025"/>
              <a:ext cx="47150" cy="119825"/>
            </a:xfrm>
            <a:custGeom>
              <a:avLst/>
              <a:gdLst/>
              <a:ahLst/>
              <a:cxnLst/>
              <a:rect l="l" t="t" r="r" b="b"/>
              <a:pathLst>
                <a:path w="1886" h="4793" extrusionOk="0">
                  <a:moveTo>
                    <a:pt x="1545" y="1"/>
                  </a:moveTo>
                  <a:cubicBezTo>
                    <a:pt x="1519" y="1"/>
                    <a:pt x="1493" y="1"/>
                    <a:pt x="1493" y="27"/>
                  </a:cubicBezTo>
                  <a:cubicBezTo>
                    <a:pt x="1466" y="27"/>
                    <a:pt x="1466" y="53"/>
                    <a:pt x="1466" y="79"/>
                  </a:cubicBezTo>
                  <a:cubicBezTo>
                    <a:pt x="1702" y="682"/>
                    <a:pt x="1755" y="1336"/>
                    <a:pt x="1676" y="1965"/>
                  </a:cubicBezTo>
                  <a:cubicBezTo>
                    <a:pt x="1571" y="2645"/>
                    <a:pt x="1309" y="3300"/>
                    <a:pt x="890" y="3850"/>
                  </a:cubicBezTo>
                  <a:cubicBezTo>
                    <a:pt x="655" y="4164"/>
                    <a:pt x="341" y="4452"/>
                    <a:pt x="26" y="4688"/>
                  </a:cubicBezTo>
                  <a:cubicBezTo>
                    <a:pt x="0" y="4714"/>
                    <a:pt x="0" y="4740"/>
                    <a:pt x="0" y="4740"/>
                  </a:cubicBezTo>
                  <a:cubicBezTo>
                    <a:pt x="0" y="4766"/>
                    <a:pt x="26" y="4792"/>
                    <a:pt x="53" y="4792"/>
                  </a:cubicBezTo>
                  <a:lnTo>
                    <a:pt x="105" y="4792"/>
                  </a:lnTo>
                  <a:cubicBezTo>
                    <a:pt x="707" y="4347"/>
                    <a:pt x="1178" y="3771"/>
                    <a:pt x="1493" y="3090"/>
                  </a:cubicBezTo>
                  <a:cubicBezTo>
                    <a:pt x="1755" y="2488"/>
                    <a:pt x="1885" y="1807"/>
                    <a:pt x="1833" y="1127"/>
                  </a:cubicBezTo>
                  <a:cubicBezTo>
                    <a:pt x="1807" y="760"/>
                    <a:pt x="1728" y="394"/>
                    <a:pt x="1597" y="27"/>
                  </a:cubicBezTo>
                  <a:cubicBezTo>
                    <a:pt x="1597" y="1"/>
                    <a:pt x="1571"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5884125" y="2439525"/>
              <a:ext cx="114575" cy="52625"/>
            </a:xfrm>
            <a:custGeom>
              <a:avLst/>
              <a:gdLst/>
              <a:ahLst/>
              <a:cxnLst/>
              <a:rect l="l" t="t" r="r" b="b"/>
              <a:pathLst>
                <a:path w="4583" h="2105" extrusionOk="0">
                  <a:moveTo>
                    <a:pt x="4530" y="0"/>
                  </a:moveTo>
                  <a:cubicBezTo>
                    <a:pt x="4504" y="0"/>
                    <a:pt x="4478" y="27"/>
                    <a:pt x="4478" y="27"/>
                  </a:cubicBezTo>
                  <a:cubicBezTo>
                    <a:pt x="4111" y="655"/>
                    <a:pt x="3614" y="1179"/>
                    <a:pt x="2985" y="1519"/>
                  </a:cubicBezTo>
                  <a:cubicBezTo>
                    <a:pt x="2450" y="1811"/>
                    <a:pt x="1871" y="1967"/>
                    <a:pt x="1267" y="1967"/>
                  </a:cubicBezTo>
                  <a:cubicBezTo>
                    <a:pt x="1220" y="1967"/>
                    <a:pt x="1173" y="1966"/>
                    <a:pt x="1126" y="1964"/>
                  </a:cubicBezTo>
                  <a:lnTo>
                    <a:pt x="1021" y="1964"/>
                  </a:lnTo>
                  <a:cubicBezTo>
                    <a:pt x="707" y="1964"/>
                    <a:pt x="393" y="1912"/>
                    <a:pt x="105" y="1807"/>
                  </a:cubicBezTo>
                  <a:lnTo>
                    <a:pt x="79" y="1807"/>
                  </a:lnTo>
                  <a:cubicBezTo>
                    <a:pt x="53" y="1807"/>
                    <a:pt x="26" y="1833"/>
                    <a:pt x="26" y="1859"/>
                  </a:cubicBezTo>
                  <a:cubicBezTo>
                    <a:pt x="0" y="1886"/>
                    <a:pt x="26" y="1938"/>
                    <a:pt x="53" y="1938"/>
                  </a:cubicBezTo>
                  <a:cubicBezTo>
                    <a:pt x="367" y="2043"/>
                    <a:pt x="707" y="2095"/>
                    <a:pt x="1021" y="2095"/>
                  </a:cubicBezTo>
                  <a:cubicBezTo>
                    <a:pt x="1100" y="2102"/>
                    <a:pt x="1178" y="2105"/>
                    <a:pt x="1257" y="2105"/>
                  </a:cubicBezTo>
                  <a:cubicBezTo>
                    <a:pt x="1493" y="2105"/>
                    <a:pt x="1728" y="2075"/>
                    <a:pt x="1964" y="2017"/>
                  </a:cubicBezTo>
                  <a:cubicBezTo>
                    <a:pt x="2645" y="1886"/>
                    <a:pt x="3273" y="1545"/>
                    <a:pt x="3797" y="1074"/>
                  </a:cubicBezTo>
                  <a:cubicBezTo>
                    <a:pt x="4111" y="786"/>
                    <a:pt x="4373" y="472"/>
                    <a:pt x="4582" y="105"/>
                  </a:cubicBezTo>
                  <a:cubicBezTo>
                    <a:pt x="4582" y="79"/>
                    <a:pt x="4582" y="53"/>
                    <a:pt x="4582" y="53"/>
                  </a:cubicBezTo>
                  <a:cubicBezTo>
                    <a:pt x="4556" y="27"/>
                    <a:pt x="4556" y="0"/>
                    <a:pt x="4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5879525" y="2400900"/>
              <a:ext cx="106725" cy="34725"/>
            </a:xfrm>
            <a:custGeom>
              <a:avLst/>
              <a:gdLst/>
              <a:ahLst/>
              <a:cxnLst/>
              <a:rect l="l" t="t" r="r" b="b"/>
              <a:pathLst>
                <a:path w="4269" h="1389" extrusionOk="0">
                  <a:moveTo>
                    <a:pt x="79" y="0"/>
                  </a:moveTo>
                  <a:cubicBezTo>
                    <a:pt x="53" y="0"/>
                    <a:pt x="27" y="27"/>
                    <a:pt x="1" y="53"/>
                  </a:cubicBezTo>
                  <a:cubicBezTo>
                    <a:pt x="1" y="79"/>
                    <a:pt x="1" y="105"/>
                    <a:pt x="27" y="131"/>
                  </a:cubicBezTo>
                  <a:cubicBezTo>
                    <a:pt x="786" y="865"/>
                    <a:pt x="1834" y="1336"/>
                    <a:pt x="2907" y="1388"/>
                  </a:cubicBezTo>
                  <a:lnTo>
                    <a:pt x="3274" y="1388"/>
                  </a:lnTo>
                  <a:cubicBezTo>
                    <a:pt x="3588" y="1362"/>
                    <a:pt x="3902" y="1310"/>
                    <a:pt x="4217" y="1231"/>
                  </a:cubicBezTo>
                  <a:cubicBezTo>
                    <a:pt x="4269" y="1205"/>
                    <a:pt x="4269" y="1179"/>
                    <a:pt x="4269" y="1153"/>
                  </a:cubicBezTo>
                  <a:cubicBezTo>
                    <a:pt x="4269" y="1126"/>
                    <a:pt x="4243" y="1100"/>
                    <a:pt x="4217" y="1100"/>
                  </a:cubicBezTo>
                  <a:lnTo>
                    <a:pt x="4190" y="1100"/>
                  </a:lnTo>
                  <a:cubicBezTo>
                    <a:pt x="3843" y="1187"/>
                    <a:pt x="3478" y="1238"/>
                    <a:pt x="3125" y="1238"/>
                  </a:cubicBezTo>
                  <a:cubicBezTo>
                    <a:pt x="3052" y="1238"/>
                    <a:pt x="2979" y="1236"/>
                    <a:pt x="2907" y="1231"/>
                  </a:cubicBezTo>
                  <a:cubicBezTo>
                    <a:pt x="2200" y="1205"/>
                    <a:pt x="1520" y="1022"/>
                    <a:pt x="917" y="655"/>
                  </a:cubicBezTo>
                  <a:cubicBezTo>
                    <a:pt x="629" y="472"/>
                    <a:pt x="367" y="262"/>
                    <a:pt x="132" y="27"/>
                  </a:cubicBezTo>
                  <a:cubicBezTo>
                    <a:pt x="106" y="27"/>
                    <a:pt x="10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5939100" y="2332825"/>
              <a:ext cx="53700" cy="80525"/>
            </a:xfrm>
            <a:custGeom>
              <a:avLst/>
              <a:gdLst/>
              <a:ahLst/>
              <a:cxnLst/>
              <a:rect l="l" t="t" r="r" b="b"/>
              <a:pathLst>
                <a:path w="2148" h="3221" extrusionOk="0">
                  <a:moveTo>
                    <a:pt x="1" y="0"/>
                  </a:moveTo>
                  <a:cubicBezTo>
                    <a:pt x="1" y="0"/>
                    <a:pt x="1" y="27"/>
                    <a:pt x="1" y="53"/>
                  </a:cubicBezTo>
                  <a:cubicBezTo>
                    <a:pt x="53" y="1074"/>
                    <a:pt x="551" y="2043"/>
                    <a:pt x="1336" y="2723"/>
                  </a:cubicBezTo>
                  <a:cubicBezTo>
                    <a:pt x="1546" y="2907"/>
                    <a:pt x="1807" y="3064"/>
                    <a:pt x="2043" y="3195"/>
                  </a:cubicBezTo>
                  <a:cubicBezTo>
                    <a:pt x="2069" y="3221"/>
                    <a:pt x="2069" y="3221"/>
                    <a:pt x="2069" y="3221"/>
                  </a:cubicBezTo>
                  <a:lnTo>
                    <a:pt x="2095" y="3195"/>
                  </a:lnTo>
                  <a:cubicBezTo>
                    <a:pt x="2102" y="3202"/>
                    <a:pt x="2109" y="3205"/>
                    <a:pt x="2116" y="3205"/>
                  </a:cubicBezTo>
                  <a:cubicBezTo>
                    <a:pt x="2134" y="3205"/>
                    <a:pt x="2148" y="3181"/>
                    <a:pt x="2148" y="3142"/>
                  </a:cubicBezTo>
                  <a:cubicBezTo>
                    <a:pt x="2148" y="3116"/>
                    <a:pt x="2148" y="3090"/>
                    <a:pt x="2122" y="3090"/>
                  </a:cubicBezTo>
                  <a:cubicBezTo>
                    <a:pt x="1231" y="2645"/>
                    <a:pt x="577" y="1833"/>
                    <a:pt x="263" y="864"/>
                  </a:cubicBezTo>
                  <a:cubicBezTo>
                    <a:pt x="184" y="603"/>
                    <a:pt x="132" y="341"/>
                    <a:pt x="132" y="53"/>
                  </a:cubicBezTo>
                  <a:cubicBezTo>
                    <a:pt x="132" y="0"/>
                    <a:pt x="7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5996050" y="2290275"/>
              <a:ext cx="40625" cy="111950"/>
            </a:xfrm>
            <a:custGeom>
              <a:avLst/>
              <a:gdLst/>
              <a:ahLst/>
              <a:cxnLst/>
              <a:rect l="l" t="t" r="r" b="b"/>
              <a:pathLst>
                <a:path w="1625" h="4478" extrusionOk="0">
                  <a:moveTo>
                    <a:pt x="1546" y="0"/>
                  </a:moveTo>
                  <a:cubicBezTo>
                    <a:pt x="1546" y="0"/>
                    <a:pt x="1519" y="0"/>
                    <a:pt x="1493" y="27"/>
                  </a:cubicBezTo>
                  <a:cubicBezTo>
                    <a:pt x="524" y="864"/>
                    <a:pt x="1" y="2147"/>
                    <a:pt x="105" y="3457"/>
                  </a:cubicBezTo>
                  <a:cubicBezTo>
                    <a:pt x="132" y="3797"/>
                    <a:pt x="210" y="4111"/>
                    <a:pt x="315" y="4452"/>
                  </a:cubicBezTo>
                  <a:cubicBezTo>
                    <a:pt x="338" y="4475"/>
                    <a:pt x="341" y="4477"/>
                    <a:pt x="377" y="4478"/>
                  </a:cubicBezTo>
                  <a:lnTo>
                    <a:pt x="377" y="4478"/>
                  </a:lnTo>
                  <a:cubicBezTo>
                    <a:pt x="400" y="4477"/>
                    <a:pt x="423" y="4475"/>
                    <a:pt x="446" y="4452"/>
                  </a:cubicBezTo>
                  <a:cubicBezTo>
                    <a:pt x="446" y="4452"/>
                    <a:pt x="446" y="4425"/>
                    <a:pt x="446" y="4399"/>
                  </a:cubicBezTo>
                  <a:cubicBezTo>
                    <a:pt x="27" y="3247"/>
                    <a:pt x="184" y="1938"/>
                    <a:pt x="865" y="917"/>
                  </a:cubicBezTo>
                  <a:cubicBezTo>
                    <a:pt x="1074" y="629"/>
                    <a:pt x="1310" y="341"/>
                    <a:pt x="1598" y="105"/>
                  </a:cubicBezTo>
                  <a:cubicBezTo>
                    <a:pt x="1624" y="105"/>
                    <a:pt x="1624" y="79"/>
                    <a:pt x="1624" y="53"/>
                  </a:cubicBezTo>
                  <a:cubicBezTo>
                    <a:pt x="1598" y="27"/>
                    <a:pt x="1572" y="0"/>
                    <a:pt x="1546" y="0"/>
                  </a:cubicBezTo>
                  <a:close/>
                  <a:moveTo>
                    <a:pt x="377" y="4478"/>
                  </a:moveTo>
                  <a:lnTo>
                    <a:pt x="377" y="4478"/>
                  </a:lnTo>
                  <a:cubicBezTo>
                    <a:pt x="374" y="4478"/>
                    <a:pt x="370" y="4478"/>
                    <a:pt x="367" y="4478"/>
                  </a:cubicBezTo>
                  <a:lnTo>
                    <a:pt x="393" y="4478"/>
                  </a:lnTo>
                  <a:cubicBezTo>
                    <a:pt x="387" y="4478"/>
                    <a:pt x="382" y="4478"/>
                    <a:pt x="377" y="4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6021575" y="2359650"/>
              <a:ext cx="127675" cy="49775"/>
            </a:xfrm>
            <a:custGeom>
              <a:avLst/>
              <a:gdLst/>
              <a:ahLst/>
              <a:cxnLst/>
              <a:rect l="l" t="t" r="r" b="b"/>
              <a:pathLst>
                <a:path w="5107" h="1991" extrusionOk="0">
                  <a:moveTo>
                    <a:pt x="2986" y="1"/>
                  </a:moveTo>
                  <a:cubicBezTo>
                    <a:pt x="2227" y="79"/>
                    <a:pt x="1493" y="367"/>
                    <a:pt x="891" y="865"/>
                  </a:cubicBezTo>
                  <a:cubicBezTo>
                    <a:pt x="525" y="1153"/>
                    <a:pt x="237" y="1493"/>
                    <a:pt x="27" y="1886"/>
                  </a:cubicBezTo>
                  <a:cubicBezTo>
                    <a:pt x="1" y="1912"/>
                    <a:pt x="1" y="1912"/>
                    <a:pt x="27" y="1939"/>
                  </a:cubicBezTo>
                  <a:cubicBezTo>
                    <a:pt x="27" y="1965"/>
                    <a:pt x="53" y="1991"/>
                    <a:pt x="79" y="1991"/>
                  </a:cubicBezTo>
                  <a:cubicBezTo>
                    <a:pt x="106" y="1991"/>
                    <a:pt x="106" y="1965"/>
                    <a:pt x="132" y="1939"/>
                  </a:cubicBezTo>
                  <a:cubicBezTo>
                    <a:pt x="498" y="1284"/>
                    <a:pt x="1101" y="734"/>
                    <a:pt x="1808" y="446"/>
                  </a:cubicBezTo>
                  <a:cubicBezTo>
                    <a:pt x="2255" y="234"/>
                    <a:pt x="2746" y="128"/>
                    <a:pt x="3240" y="128"/>
                  </a:cubicBezTo>
                  <a:cubicBezTo>
                    <a:pt x="3295" y="128"/>
                    <a:pt x="3350" y="129"/>
                    <a:pt x="3405" y="132"/>
                  </a:cubicBezTo>
                  <a:cubicBezTo>
                    <a:pt x="3562" y="132"/>
                    <a:pt x="3745" y="158"/>
                    <a:pt x="3902" y="184"/>
                  </a:cubicBezTo>
                  <a:cubicBezTo>
                    <a:pt x="4295" y="263"/>
                    <a:pt x="4662" y="394"/>
                    <a:pt x="5002" y="577"/>
                  </a:cubicBezTo>
                  <a:lnTo>
                    <a:pt x="5028" y="577"/>
                  </a:lnTo>
                  <a:cubicBezTo>
                    <a:pt x="5054" y="577"/>
                    <a:pt x="5081" y="577"/>
                    <a:pt x="5107" y="525"/>
                  </a:cubicBezTo>
                  <a:cubicBezTo>
                    <a:pt x="5107" y="498"/>
                    <a:pt x="5107" y="472"/>
                    <a:pt x="5081" y="472"/>
                  </a:cubicBezTo>
                  <a:cubicBezTo>
                    <a:pt x="4557" y="184"/>
                    <a:pt x="4007" y="27"/>
                    <a:pt x="3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5922750" y="2555375"/>
              <a:ext cx="62850" cy="43250"/>
            </a:xfrm>
            <a:custGeom>
              <a:avLst/>
              <a:gdLst/>
              <a:ahLst/>
              <a:cxnLst/>
              <a:rect l="l" t="t" r="r" b="b"/>
              <a:pathLst>
                <a:path w="2514" h="1730" extrusionOk="0">
                  <a:moveTo>
                    <a:pt x="79" y="1"/>
                  </a:moveTo>
                  <a:cubicBezTo>
                    <a:pt x="52" y="1"/>
                    <a:pt x="26" y="1"/>
                    <a:pt x="26" y="27"/>
                  </a:cubicBezTo>
                  <a:cubicBezTo>
                    <a:pt x="0" y="53"/>
                    <a:pt x="0" y="80"/>
                    <a:pt x="26" y="106"/>
                  </a:cubicBezTo>
                  <a:cubicBezTo>
                    <a:pt x="602" y="917"/>
                    <a:pt x="1466" y="1493"/>
                    <a:pt x="2435" y="1729"/>
                  </a:cubicBezTo>
                  <a:cubicBezTo>
                    <a:pt x="2488" y="1729"/>
                    <a:pt x="2514" y="1703"/>
                    <a:pt x="2514" y="1677"/>
                  </a:cubicBezTo>
                  <a:cubicBezTo>
                    <a:pt x="2514" y="1651"/>
                    <a:pt x="2488" y="1624"/>
                    <a:pt x="2461" y="1598"/>
                  </a:cubicBezTo>
                  <a:cubicBezTo>
                    <a:pt x="1519" y="1363"/>
                    <a:pt x="681" y="813"/>
                    <a:pt x="131" y="27"/>
                  </a:cubicBezTo>
                  <a:cubicBezTo>
                    <a:pt x="105" y="1"/>
                    <a:pt x="7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5946300" y="2588125"/>
              <a:ext cx="32750" cy="16375"/>
            </a:xfrm>
            <a:custGeom>
              <a:avLst/>
              <a:gdLst/>
              <a:ahLst/>
              <a:cxnLst/>
              <a:rect l="l" t="t" r="r" b="b"/>
              <a:pathLst>
                <a:path w="1310" h="655" extrusionOk="0">
                  <a:moveTo>
                    <a:pt x="79" y="0"/>
                  </a:moveTo>
                  <a:cubicBezTo>
                    <a:pt x="53" y="0"/>
                    <a:pt x="27" y="0"/>
                    <a:pt x="1" y="53"/>
                  </a:cubicBezTo>
                  <a:cubicBezTo>
                    <a:pt x="1" y="53"/>
                    <a:pt x="1" y="105"/>
                    <a:pt x="27" y="105"/>
                  </a:cubicBezTo>
                  <a:cubicBezTo>
                    <a:pt x="393" y="367"/>
                    <a:pt x="786" y="550"/>
                    <a:pt x="1231" y="655"/>
                  </a:cubicBezTo>
                  <a:cubicBezTo>
                    <a:pt x="1284" y="655"/>
                    <a:pt x="1310" y="602"/>
                    <a:pt x="1310" y="576"/>
                  </a:cubicBezTo>
                  <a:cubicBezTo>
                    <a:pt x="1310" y="550"/>
                    <a:pt x="1284" y="524"/>
                    <a:pt x="1258" y="524"/>
                  </a:cubicBezTo>
                  <a:cubicBezTo>
                    <a:pt x="839" y="419"/>
                    <a:pt x="446" y="262"/>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6152500" y="2472900"/>
              <a:ext cx="26225" cy="45200"/>
            </a:xfrm>
            <a:custGeom>
              <a:avLst/>
              <a:gdLst/>
              <a:ahLst/>
              <a:cxnLst/>
              <a:rect l="l" t="t" r="r" b="b"/>
              <a:pathLst>
                <a:path w="1049" h="1808" extrusionOk="0">
                  <a:moveTo>
                    <a:pt x="996" y="1"/>
                  </a:moveTo>
                  <a:cubicBezTo>
                    <a:pt x="970" y="1"/>
                    <a:pt x="943" y="1"/>
                    <a:pt x="917" y="27"/>
                  </a:cubicBezTo>
                  <a:cubicBezTo>
                    <a:pt x="760" y="655"/>
                    <a:pt x="446" y="1231"/>
                    <a:pt x="27" y="1703"/>
                  </a:cubicBezTo>
                  <a:cubicBezTo>
                    <a:pt x="1" y="1729"/>
                    <a:pt x="1" y="1755"/>
                    <a:pt x="1" y="1781"/>
                  </a:cubicBezTo>
                  <a:cubicBezTo>
                    <a:pt x="27" y="1781"/>
                    <a:pt x="53" y="1807"/>
                    <a:pt x="53" y="1807"/>
                  </a:cubicBezTo>
                  <a:lnTo>
                    <a:pt x="106" y="1807"/>
                  </a:lnTo>
                  <a:cubicBezTo>
                    <a:pt x="551" y="1310"/>
                    <a:pt x="891" y="708"/>
                    <a:pt x="1048" y="79"/>
                  </a:cubicBezTo>
                  <a:cubicBezTo>
                    <a:pt x="1048" y="53"/>
                    <a:pt x="1048" y="27"/>
                    <a:pt x="1048" y="27"/>
                  </a:cubicBezTo>
                  <a:cubicBezTo>
                    <a:pt x="1022" y="1"/>
                    <a:pt x="1022"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6164950" y="2491900"/>
              <a:ext cx="18350" cy="24900"/>
            </a:xfrm>
            <a:custGeom>
              <a:avLst/>
              <a:gdLst/>
              <a:ahLst/>
              <a:cxnLst/>
              <a:rect l="l" t="t" r="r" b="b"/>
              <a:pathLst>
                <a:path w="734" h="996" extrusionOk="0">
                  <a:moveTo>
                    <a:pt x="681" y="0"/>
                  </a:moveTo>
                  <a:cubicBezTo>
                    <a:pt x="629" y="0"/>
                    <a:pt x="603" y="0"/>
                    <a:pt x="603" y="26"/>
                  </a:cubicBezTo>
                  <a:cubicBezTo>
                    <a:pt x="472" y="367"/>
                    <a:pt x="288" y="629"/>
                    <a:pt x="26" y="890"/>
                  </a:cubicBezTo>
                  <a:cubicBezTo>
                    <a:pt x="26" y="890"/>
                    <a:pt x="0" y="917"/>
                    <a:pt x="26" y="943"/>
                  </a:cubicBezTo>
                  <a:cubicBezTo>
                    <a:pt x="26" y="969"/>
                    <a:pt x="53" y="995"/>
                    <a:pt x="79" y="995"/>
                  </a:cubicBezTo>
                  <a:cubicBezTo>
                    <a:pt x="105" y="995"/>
                    <a:pt x="105" y="995"/>
                    <a:pt x="131" y="969"/>
                  </a:cubicBezTo>
                  <a:cubicBezTo>
                    <a:pt x="393" y="733"/>
                    <a:pt x="603" y="419"/>
                    <a:pt x="733" y="79"/>
                  </a:cubicBezTo>
                  <a:cubicBezTo>
                    <a:pt x="733" y="52"/>
                    <a:pt x="733" y="26"/>
                    <a:pt x="733" y="26"/>
                  </a:cubicBezTo>
                  <a:cubicBezTo>
                    <a:pt x="707" y="0"/>
                    <a:pt x="707"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5909650" y="2271950"/>
              <a:ext cx="37325" cy="22275"/>
            </a:xfrm>
            <a:custGeom>
              <a:avLst/>
              <a:gdLst/>
              <a:ahLst/>
              <a:cxnLst/>
              <a:rect l="l" t="t" r="r" b="b"/>
              <a:pathLst>
                <a:path w="1493" h="891" extrusionOk="0">
                  <a:moveTo>
                    <a:pt x="1414" y="0"/>
                  </a:moveTo>
                  <a:cubicBezTo>
                    <a:pt x="864" y="79"/>
                    <a:pt x="367" y="367"/>
                    <a:pt x="0" y="812"/>
                  </a:cubicBezTo>
                  <a:cubicBezTo>
                    <a:pt x="0" y="812"/>
                    <a:pt x="0" y="838"/>
                    <a:pt x="0" y="864"/>
                  </a:cubicBezTo>
                  <a:cubicBezTo>
                    <a:pt x="0" y="890"/>
                    <a:pt x="27" y="890"/>
                    <a:pt x="53" y="890"/>
                  </a:cubicBezTo>
                  <a:cubicBezTo>
                    <a:pt x="53" y="890"/>
                    <a:pt x="105" y="890"/>
                    <a:pt x="105" y="864"/>
                  </a:cubicBezTo>
                  <a:cubicBezTo>
                    <a:pt x="446" y="471"/>
                    <a:pt x="917" y="183"/>
                    <a:pt x="1441" y="131"/>
                  </a:cubicBezTo>
                  <a:cubicBezTo>
                    <a:pt x="1493" y="131"/>
                    <a:pt x="1493" y="105"/>
                    <a:pt x="1493" y="79"/>
                  </a:cubicBezTo>
                  <a:cubicBezTo>
                    <a:pt x="1493" y="53"/>
                    <a:pt x="1467"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5924050" y="2265400"/>
              <a:ext cx="24900" cy="9850"/>
            </a:xfrm>
            <a:custGeom>
              <a:avLst/>
              <a:gdLst/>
              <a:ahLst/>
              <a:cxnLst/>
              <a:rect l="l" t="t" r="r" b="b"/>
              <a:pathLst>
                <a:path w="996" h="394" extrusionOk="0">
                  <a:moveTo>
                    <a:pt x="917" y="0"/>
                  </a:moveTo>
                  <a:cubicBezTo>
                    <a:pt x="603" y="27"/>
                    <a:pt x="288" y="105"/>
                    <a:pt x="27" y="262"/>
                  </a:cubicBezTo>
                  <a:cubicBezTo>
                    <a:pt x="0" y="288"/>
                    <a:pt x="0" y="315"/>
                    <a:pt x="0" y="341"/>
                  </a:cubicBezTo>
                  <a:cubicBezTo>
                    <a:pt x="0" y="367"/>
                    <a:pt x="27" y="393"/>
                    <a:pt x="53" y="393"/>
                  </a:cubicBezTo>
                  <a:lnTo>
                    <a:pt x="79" y="393"/>
                  </a:lnTo>
                  <a:cubicBezTo>
                    <a:pt x="341" y="236"/>
                    <a:pt x="629" y="157"/>
                    <a:pt x="917" y="131"/>
                  </a:cubicBezTo>
                  <a:cubicBezTo>
                    <a:pt x="969" y="131"/>
                    <a:pt x="995" y="105"/>
                    <a:pt x="995" y="53"/>
                  </a:cubicBezTo>
                  <a:cubicBezTo>
                    <a:pt x="969" y="27"/>
                    <a:pt x="969"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a:off x="5477600" y="3979800"/>
              <a:ext cx="259900" cy="675200"/>
            </a:xfrm>
            <a:custGeom>
              <a:avLst/>
              <a:gdLst/>
              <a:ahLst/>
              <a:cxnLst/>
              <a:rect l="l" t="t" r="r" b="b"/>
              <a:pathLst>
                <a:path w="10396" h="27008" extrusionOk="0">
                  <a:moveTo>
                    <a:pt x="5080" y="1"/>
                  </a:moveTo>
                  <a:lnTo>
                    <a:pt x="1" y="6940"/>
                  </a:lnTo>
                  <a:cubicBezTo>
                    <a:pt x="2960" y="10920"/>
                    <a:pt x="3928" y="26735"/>
                    <a:pt x="3928" y="26735"/>
                  </a:cubicBezTo>
                  <a:cubicBezTo>
                    <a:pt x="3928" y="26735"/>
                    <a:pt x="6983" y="27008"/>
                    <a:pt x="8592" y="27008"/>
                  </a:cubicBezTo>
                  <a:cubicBezTo>
                    <a:pt x="8914" y="27008"/>
                    <a:pt x="9178" y="26997"/>
                    <a:pt x="9349" y="26971"/>
                  </a:cubicBezTo>
                  <a:cubicBezTo>
                    <a:pt x="10396" y="26840"/>
                    <a:pt x="6206" y="26107"/>
                    <a:pt x="6206" y="26107"/>
                  </a:cubicBezTo>
                  <a:cubicBezTo>
                    <a:pt x="6206" y="26107"/>
                    <a:pt x="9820" y="17990"/>
                    <a:pt x="9113" y="11182"/>
                  </a:cubicBezTo>
                  <a:cubicBezTo>
                    <a:pt x="8380" y="4348"/>
                    <a:pt x="5080" y="1"/>
                    <a:pt x="5080" y="1"/>
                  </a:cubicBezTo>
                  <a:close/>
                </a:path>
              </a:pathLst>
            </a:custGeom>
            <a:solidFill>
              <a:srgbClr val="E69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a:off x="5558775" y="4572225"/>
              <a:ext cx="176125" cy="90375"/>
            </a:xfrm>
            <a:custGeom>
              <a:avLst/>
              <a:gdLst/>
              <a:ahLst/>
              <a:cxnLst/>
              <a:rect l="l" t="t" r="r" b="b"/>
              <a:pathLst>
                <a:path w="7045" h="3615" extrusionOk="0">
                  <a:moveTo>
                    <a:pt x="131" y="1"/>
                  </a:moveTo>
                  <a:lnTo>
                    <a:pt x="1" y="3090"/>
                  </a:lnTo>
                  <a:lnTo>
                    <a:pt x="7044" y="3614"/>
                  </a:lnTo>
                  <a:cubicBezTo>
                    <a:pt x="6808" y="2174"/>
                    <a:pt x="4007" y="1258"/>
                    <a:pt x="4007" y="1258"/>
                  </a:cubicBezTo>
                  <a:lnTo>
                    <a:pt x="4085" y="420"/>
                  </a:lnTo>
                  <a:lnTo>
                    <a:pt x="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5660250" y="4609475"/>
              <a:ext cx="24900" cy="27250"/>
            </a:xfrm>
            <a:custGeom>
              <a:avLst/>
              <a:gdLst/>
              <a:ahLst/>
              <a:cxnLst/>
              <a:rect l="l" t="t" r="r" b="b"/>
              <a:pathLst>
                <a:path w="996" h="1090" extrusionOk="0">
                  <a:moveTo>
                    <a:pt x="866" y="1"/>
                  </a:moveTo>
                  <a:cubicBezTo>
                    <a:pt x="818" y="1"/>
                    <a:pt x="766" y="23"/>
                    <a:pt x="733" y="56"/>
                  </a:cubicBezTo>
                  <a:lnTo>
                    <a:pt x="52" y="867"/>
                  </a:lnTo>
                  <a:cubicBezTo>
                    <a:pt x="0" y="920"/>
                    <a:pt x="0" y="998"/>
                    <a:pt x="52" y="1051"/>
                  </a:cubicBezTo>
                  <a:cubicBezTo>
                    <a:pt x="79" y="1077"/>
                    <a:pt x="118" y="1090"/>
                    <a:pt x="157" y="1090"/>
                  </a:cubicBezTo>
                  <a:cubicBezTo>
                    <a:pt x="197" y="1090"/>
                    <a:pt x="236" y="1077"/>
                    <a:pt x="262" y="1051"/>
                  </a:cubicBezTo>
                  <a:lnTo>
                    <a:pt x="943" y="239"/>
                  </a:lnTo>
                  <a:cubicBezTo>
                    <a:pt x="995" y="160"/>
                    <a:pt x="995" y="82"/>
                    <a:pt x="943" y="29"/>
                  </a:cubicBezTo>
                  <a:cubicBezTo>
                    <a:pt x="923" y="9"/>
                    <a:pt x="895"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5640600" y="4597050"/>
              <a:ext cx="24900" cy="27250"/>
            </a:xfrm>
            <a:custGeom>
              <a:avLst/>
              <a:gdLst/>
              <a:ahLst/>
              <a:cxnLst/>
              <a:rect l="l" t="t" r="r" b="b"/>
              <a:pathLst>
                <a:path w="996" h="1090" extrusionOk="0">
                  <a:moveTo>
                    <a:pt x="855" y="0"/>
                  </a:moveTo>
                  <a:cubicBezTo>
                    <a:pt x="808" y="0"/>
                    <a:pt x="766" y="23"/>
                    <a:pt x="734" y="55"/>
                  </a:cubicBezTo>
                  <a:lnTo>
                    <a:pt x="53" y="867"/>
                  </a:lnTo>
                  <a:cubicBezTo>
                    <a:pt x="1" y="919"/>
                    <a:pt x="1" y="998"/>
                    <a:pt x="53" y="1050"/>
                  </a:cubicBezTo>
                  <a:cubicBezTo>
                    <a:pt x="79" y="1076"/>
                    <a:pt x="118" y="1089"/>
                    <a:pt x="154" y="1089"/>
                  </a:cubicBezTo>
                  <a:cubicBezTo>
                    <a:pt x="190" y="1089"/>
                    <a:pt x="223" y="1076"/>
                    <a:pt x="236" y="1050"/>
                  </a:cubicBezTo>
                  <a:lnTo>
                    <a:pt x="943" y="212"/>
                  </a:lnTo>
                  <a:cubicBezTo>
                    <a:pt x="996" y="160"/>
                    <a:pt x="996" y="81"/>
                    <a:pt x="943" y="29"/>
                  </a:cubicBezTo>
                  <a:cubicBezTo>
                    <a:pt x="913" y="9"/>
                    <a:pt x="883"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5027900" y="3987000"/>
              <a:ext cx="314225" cy="667725"/>
            </a:xfrm>
            <a:custGeom>
              <a:avLst/>
              <a:gdLst/>
              <a:ahLst/>
              <a:cxnLst/>
              <a:rect l="l" t="t" r="r" b="b"/>
              <a:pathLst>
                <a:path w="12569" h="26709" extrusionOk="0">
                  <a:moveTo>
                    <a:pt x="8353" y="1"/>
                  </a:moveTo>
                  <a:lnTo>
                    <a:pt x="8353" y="27"/>
                  </a:lnTo>
                  <a:cubicBezTo>
                    <a:pt x="8353" y="27"/>
                    <a:pt x="4556" y="3981"/>
                    <a:pt x="3064" y="10658"/>
                  </a:cubicBezTo>
                  <a:cubicBezTo>
                    <a:pt x="1571" y="17361"/>
                    <a:pt x="4242" y="25819"/>
                    <a:pt x="4242" y="25819"/>
                  </a:cubicBezTo>
                  <a:cubicBezTo>
                    <a:pt x="4242" y="25819"/>
                    <a:pt x="0" y="26080"/>
                    <a:pt x="995" y="26316"/>
                  </a:cubicBezTo>
                  <a:cubicBezTo>
                    <a:pt x="2016" y="26578"/>
                    <a:pt x="6415" y="26709"/>
                    <a:pt x="6415" y="26709"/>
                  </a:cubicBezTo>
                  <a:cubicBezTo>
                    <a:pt x="6415" y="26709"/>
                    <a:pt x="9191" y="11103"/>
                    <a:pt x="12569" y="7490"/>
                  </a:cubicBezTo>
                  <a:lnTo>
                    <a:pt x="8353" y="1"/>
                  </a:lnTo>
                  <a:close/>
                </a:path>
              </a:pathLst>
            </a:custGeom>
            <a:solidFill>
              <a:srgbClr val="E69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5029200" y="4580075"/>
              <a:ext cx="181350" cy="77925"/>
            </a:xfrm>
            <a:custGeom>
              <a:avLst/>
              <a:gdLst/>
              <a:ahLst/>
              <a:cxnLst/>
              <a:rect l="l" t="t" r="r" b="b"/>
              <a:pathLst>
                <a:path w="7254" h="3117" extrusionOk="0">
                  <a:moveTo>
                    <a:pt x="3273" y="1"/>
                  </a:moveTo>
                  <a:lnTo>
                    <a:pt x="3273" y="839"/>
                  </a:lnTo>
                  <a:cubicBezTo>
                    <a:pt x="3273" y="839"/>
                    <a:pt x="393" y="1441"/>
                    <a:pt x="0" y="2829"/>
                  </a:cubicBezTo>
                  <a:lnTo>
                    <a:pt x="7044" y="3117"/>
                  </a:lnTo>
                  <a:lnTo>
                    <a:pt x="7253" y="27"/>
                  </a:lnTo>
                  <a:lnTo>
                    <a:pt x="3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5080250" y="4606900"/>
              <a:ext cx="22950" cy="29525"/>
            </a:xfrm>
            <a:custGeom>
              <a:avLst/>
              <a:gdLst/>
              <a:ahLst/>
              <a:cxnLst/>
              <a:rect l="l" t="t" r="r" b="b"/>
              <a:pathLst>
                <a:path w="918" h="1181" extrusionOk="0">
                  <a:moveTo>
                    <a:pt x="169" y="0"/>
                  </a:moveTo>
                  <a:cubicBezTo>
                    <a:pt x="146" y="0"/>
                    <a:pt x="124" y="9"/>
                    <a:pt x="106" y="28"/>
                  </a:cubicBezTo>
                  <a:cubicBezTo>
                    <a:pt x="27" y="80"/>
                    <a:pt x="1" y="159"/>
                    <a:pt x="53" y="211"/>
                  </a:cubicBezTo>
                  <a:lnTo>
                    <a:pt x="655" y="1101"/>
                  </a:lnTo>
                  <a:cubicBezTo>
                    <a:pt x="689" y="1152"/>
                    <a:pt x="734" y="1181"/>
                    <a:pt x="775" y="1181"/>
                  </a:cubicBezTo>
                  <a:cubicBezTo>
                    <a:pt x="798" y="1181"/>
                    <a:pt x="820" y="1172"/>
                    <a:pt x="839" y="1154"/>
                  </a:cubicBezTo>
                  <a:cubicBezTo>
                    <a:pt x="917" y="1101"/>
                    <a:pt x="917" y="1023"/>
                    <a:pt x="891" y="970"/>
                  </a:cubicBezTo>
                  <a:lnTo>
                    <a:pt x="289" y="80"/>
                  </a:lnTo>
                  <a:cubicBezTo>
                    <a:pt x="255" y="29"/>
                    <a:pt x="210"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5101850" y="4597050"/>
              <a:ext cx="22950" cy="29275"/>
            </a:xfrm>
            <a:custGeom>
              <a:avLst/>
              <a:gdLst/>
              <a:ahLst/>
              <a:cxnLst/>
              <a:rect l="l" t="t" r="r" b="b"/>
              <a:pathLst>
                <a:path w="918" h="1171" extrusionOk="0">
                  <a:moveTo>
                    <a:pt x="155" y="0"/>
                  </a:moveTo>
                  <a:cubicBezTo>
                    <a:pt x="127" y="0"/>
                    <a:pt x="99" y="9"/>
                    <a:pt x="79" y="29"/>
                  </a:cubicBezTo>
                  <a:cubicBezTo>
                    <a:pt x="27" y="55"/>
                    <a:pt x="1" y="160"/>
                    <a:pt x="27" y="212"/>
                  </a:cubicBezTo>
                  <a:lnTo>
                    <a:pt x="629" y="1102"/>
                  </a:lnTo>
                  <a:cubicBezTo>
                    <a:pt x="662" y="1152"/>
                    <a:pt x="706" y="1170"/>
                    <a:pt x="747" y="1170"/>
                  </a:cubicBezTo>
                  <a:cubicBezTo>
                    <a:pt x="771" y="1170"/>
                    <a:pt x="793" y="1164"/>
                    <a:pt x="813" y="1155"/>
                  </a:cubicBezTo>
                  <a:lnTo>
                    <a:pt x="839" y="1155"/>
                  </a:lnTo>
                  <a:cubicBezTo>
                    <a:pt x="891" y="1102"/>
                    <a:pt x="917" y="1024"/>
                    <a:pt x="865" y="945"/>
                  </a:cubicBezTo>
                  <a:lnTo>
                    <a:pt x="263" y="55"/>
                  </a:lnTo>
                  <a:cubicBezTo>
                    <a:pt x="247" y="23"/>
                    <a:pt x="20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4992550" y="3710775"/>
              <a:ext cx="810425" cy="727275"/>
            </a:xfrm>
            <a:custGeom>
              <a:avLst/>
              <a:gdLst/>
              <a:ahLst/>
              <a:cxnLst/>
              <a:rect l="l" t="t" r="r" b="b"/>
              <a:pathLst>
                <a:path w="32417" h="29091" extrusionOk="0">
                  <a:moveTo>
                    <a:pt x="29536" y="0"/>
                  </a:moveTo>
                  <a:cubicBezTo>
                    <a:pt x="29274" y="157"/>
                    <a:pt x="28934" y="314"/>
                    <a:pt x="28515" y="472"/>
                  </a:cubicBezTo>
                  <a:cubicBezTo>
                    <a:pt x="26630" y="1205"/>
                    <a:pt x="22938" y="2043"/>
                    <a:pt x="15842" y="2200"/>
                  </a:cubicBezTo>
                  <a:lnTo>
                    <a:pt x="15815" y="2200"/>
                  </a:lnTo>
                  <a:cubicBezTo>
                    <a:pt x="15195" y="2212"/>
                    <a:pt x="14600" y="2218"/>
                    <a:pt x="14031" y="2218"/>
                  </a:cubicBezTo>
                  <a:cubicBezTo>
                    <a:pt x="7361" y="2218"/>
                    <a:pt x="4084" y="1413"/>
                    <a:pt x="2540" y="786"/>
                  </a:cubicBezTo>
                  <a:cubicBezTo>
                    <a:pt x="2357" y="707"/>
                    <a:pt x="2173" y="655"/>
                    <a:pt x="2042" y="576"/>
                  </a:cubicBezTo>
                  <a:lnTo>
                    <a:pt x="2042" y="655"/>
                  </a:lnTo>
                  <a:lnTo>
                    <a:pt x="0" y="27389"/>
                  </a:lnTo>
                  <a:lnTo>
                    <a:pt x="13511" y="28070"/>
                  </a:lnTo>
                  <a:cubicBezTo>
                    <a:pt x="13668" y="26944"/>
                    <a:pt x="14375" y="14192"/>
                    <a:pt x="14454" y="13066"/>
                  </a:cubicBezTo>
                  <a:cubicBezTo>
                    <a:pt x="14480" y="12673"/>
                    <a:pt x="14506" y="12254"/>
                    <a:pt x="14559" y="11862"/>
                  </a:cubicBezTo>
                  <a:cubicBezTo>
                    <a:pt x="14611" y="11652"/>
                    <a:pt x="14689" y="11417"/>
                    <a:pt x="14768" y="11207"/>
                  </a:cubicBezTo>
                  <a:cubicBezTo>
                    <a:pt x="14794" y="11129"/>
                    <a:pt x="14847" y="11024"/>
                    <a:pt x="14899" y="10945"/>
                  </a:cubicBezTo>
                  <a:cubicBezTo>
                    <a:pt x="14899" y="10945"/>
                    <a:pt x="14925" y="10919"/>
                    <a:pt x="14925" y="10893"/>
                  </a:cubicBezTo>
                  <a:cubicBezTo>
                    <a:pt x="14978" y="10840"/>
                    <a:pt x="15004" y="10788"/>
                    <a:pt x="15056" y="10736"/>
                  </a:cubicBezTo>
                  <a:cubicBezTo>
                    <a:pt x="15056" y="10710"/>
                    <a:pt x="15082" y="10683"/>
                    <a:pt x="15108" y="10657"/>
                  </a:cubicBezTo>
                  <a:cubicBezTo>
                    <a:pt x="15375" y="10314"/>
                    <a:pt x="15920" y="10193"/>
                    <a:pt x="16409" y="10193"/>
                  </a:cubicBezTo>
                  <a:cubicBezTo>
                    <a:pt x="16591" y="10193"/>
                    <a:pt x="16766" y="10210"/>
                    <a:pt x="16915" y="10238"/>
                  </a:cubicBezTo>
                  <a:cubicBezTo>
                    <a:pt x="18093" y="10474"/>
                    <a:pt x="18277" y="12097"/>
                    <a:pt x="18408" y="13040"/>
                  </a:cubicBezTo>
                  <a:cubicBezTo>
                    <a:pt x="18565" y="14323"/>
                    <a:pt x="19429" y="27782"/>
                    <a:pt x="19638" y="29091"/>
                  </a:cubicBezTo>
                  <a:lnTo>
                    <a:pt x="32390" y="28620"/>
                  </a:lnTo>
                  <a:lnTo>
                    <a:pt x="32416" y="28620"/>
                  </a:lnTo>
                  <a:lnTo>
                    <a:pt x="29536" y="105"/>
                  </a:lnTo>
                  <a:lnTo>
                    <a:pt x="29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6051050" y="2647700"/>
              <a:ext cx="160925" cy="232950"/>
            </a:xfrm>
            <a:custGeom>
              <a:avLst/>
              <a:gdLst/>
              <a:ahLst/>
              <a:cxnLst/>
              <a:rect l="l" t="t" r="r" b="b"/>
              <a:pathLst>
                <a:path w="6437" h="9318" extrusionOk="0">
                  <a:moveTo>
                    <a:pt x="5725" y="1"/>
                  </a:moveTo>
                  <a:cubicBezTo>
                    <a:pt x="5638" y="1"/>
                    <a:pt x="5544" y="26"/>
                    <a:pt x="5447" y="79"/>
                  </a:cubicBezTo>
                  <a:cubicBezTo>
                    <a:pt x="4478" y="628"/>
                    <a:pt x="1833" y="2095"/>
                    <a:pt x="917" y="3404"/>
                  </a:cubicBezTo>
                  <a:cubicBezTo>
                    <a:pt x="0" y="4713"/>
                    <a:pt x="367" y="6939"/>
                    <a:pt x="367" y="6939"/>
                  </a:cubicBezTo>
                  <a:cubicBezTo>
                    <a:pt x="1036" y="8876"/>
                    <a:pt x="2209" y="9318"/>
                    <a:pt x="3140" y="9318"/>
                  </a:cubicBezTo>
                  <a:cubicBezTo>
                    <a:pt x="3920" y="9318"/>
                    <a:pt x="4530" y="9007"/>
                    <a:pt x="4530" y="9007"/>
                  </a:cubicBezTo>
                  <a:cubicBezTo>
                    <a:pt x="4530" y="9007"/>
                    <a:pt x="5420" y="8562"/>
                    <a:pt x="5551" y="7096"/>
                  </a:cubicBezTo>
                  <a:cubicBezTo>
                    <a:pt x="5577" y="6913"/>
                    <a:pt x="5604" y="6703"/>
                    <a:pt x="5577" y="6467"/>
                  </a:cubicBezTo>
                  <a:cubicBezTo>
                    <a:pt x="5499" y="4530"/>
                    <a:pt x="4085" y="3509"/>
                    <a:pt x="4085" y="3509"/>
                  </a:cubicBezTo>
                  <a:cubicBezTo>
                    <a:pt x="4190" y="3456"/>
                    <a:pt x="4294" y="3378"/>
                    <a:pt x="4373" y="3325"/>
                  </a:cubicBezTo>
                  <a:cubicBezTo>
                    <a:pt x="4425" y="3299"/>
                    <a:pt x="4452" y="3299"/>
                    <a:pt x="4478" y="3273"/>
                  </a:cubicBezTo>
                  <a:cubicBezTo>
                    <a:pt x="5289" y="2775"/>
                    <a:pt x="5787" y="2226"/>
                    <a:pt x="6023" y="1728"/>
                  </a:cubicBezTo>
                  <a:cubicBezTo>
                    <a:pt x="6075" y="1623"/>
                    <a:pt x="6127" y="1519"/>
                    <a:pt x="6154" y="1414"/>
                  </a:cubicBezTo>
                  <a:lnTo>
                    <a:pt x="6154" y="1388"/>
                  </a:lnTo>
                  <a:cubicBezTo>
                    <a:pt x="6437" y="604"/>
                    <a:pt x="6158" y="1"/>
                    <a:pt x="5725" y="1"/>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6153150" y="2683025"/>
              <a:ext cx="94950" cy="142075"/>
            </a:xfrm>
            <a:custGeom>
              <a:avLst/>
              <a:gdLst/>
              <a:ahLst/>
              <a:cxnLst/>
              <a:rect l="l" t="t" r="r" b="b"/>
              <a:pathLst>
                <a:path w="3798" h="5683" extrusionOk="0">
                  <a:moveTo>
                    <a:pt x="2070" y="1"/>
                  </a:moveTo>
                  <a:cubicBezTo>
                    <a:pt x="1834" y="682"/>
                    <a:pt x="1232" y="1441"/>
                    <a:pt x="1" y="2096"/>
                  </a:cubicBezTo>
                  <a:cubicBezTo>
                    <a:pt x="1" y="2096"/>
                    <a:pt x="1415" y="3117"/>
                    <a:pt x="1493" y="5054"/>
                  </a:cubicBezTo>
                  <a:cubicBezTo>
                    <a:pt x="1520" y="5290"/>
                    <a:pt x="1493" y="5500"/>
                    <a:pt x="1493" y="5683"/>
                  </a:cubicBezTo>
                  <a:cubicBezTo>
                    <a:pt x="1729" y="5683"/>
                    <a:pt x="1965" y="5683"/>
                    <a:pt x="2200" y="5631"/>
                  </a:cubicBezTo>
                  <a:cubicBezTo>
                    <a:pt x="2515" y="5578"/>
                    <a:pt x="2803" y="5447"/>
                    <a:pt x="3038" y="5238"/>
                  </a:cubicBezTo>
                  <a:cubicBezTo>
                    <a:pt x="3195" y="5107"/>
                    <a:pt x="3300" y="4950"/>
                    <a:pt x="3353" y="4766"/>
                  </a:cubicBezTo>
                  <a:cubicBezTo>
                    <a:pt x="3405" y="4583"/>
                    <a:pt x="3379" y="4347"/>
                    <a:pt x="3222" y="4217"/>
                  </a:cubicBezTo>
                  <a:cubicBezTo>
                    <a:pt x="3457" y="4112"/>
                    <a:pt x="3614" y="3902"/>
                    <a:pt x="3719" y="3693"/>
                  </a:cubicBezTo>
                  <a:cubicBezTo>
                    <a:pt x="3798" y="3457"/>
                    <a:pt x="3798" y="3222"/>
                    <a:pt x="3745" y="2960"/>
                  </a:cubicBezTo>
                  <a:cubicBezTo>
                    <a:pt x="3693" y="2698"/>
                    <a:pt x="3562" y="2436"/>
                    <a:pt x="3300" y="2384"/>
                  </a:cubicBezTo>
                  <a:cubicBezTo>
                    <a:pt x="3483" y="2069"/>
                    <a:pt x="3457" y="1651"/>
                    <a:pt x="3274" y="1336"/>
                  </a:cubicBezTo>
                  <a:cubicBezTo>
                    <a:pt x="3195" y="1258"/>
                    <a:pt x="3117" y="1179"/>
                    <a:pt x="3038" y="1153"/>
                  </a:cubicBezTo>
                  <a:cubicBezTo>
                    <a:pt x="3001" y="1134"/>
                    <a:pt x="2961" y="1126"/>
                    <a:pt x="2922" y="1126"/>
                  </a:cubicBezTo>
                  <a:cubicBezTo>
                    <a:pt x="2851" y="1126"/>
                    <a:pt x="2784" y="1155"/>
                    <a:pt x="2750" y="1205"/>
                  </a:cubicBezTo>
                  <a:cubicBezTo>
                    <a:pt x="2803" y="917"/>
                    <a:pt x="2803" y="629"/>
                    <a:pt x="2646" y="367"/>
                  </a:cubicBezTo>
                  <a:cubicBezTo>
                    <a:pt x="2541" y="184"/>
                    <a:pt x="2305" y="27"/>
                    <a:pt x="2070" y="1"/>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6157100" y="2681725"/>
              <a:ext cx="49775" cy="134875"/>
            </a:xfrm>
            <a:custGeom>
              <a:avLst/>
              <a:gdLst/>
              <a:ahLst/>
              <a:cxnLst/>
              <a:rect l="l" t="t" r="r" b="b"/>
              <a:pathLst>
                <a:path w="1991" h="5395" extrusionOk="0">
                  <a:moveTo>
                    <a:pt x="1912" y="1"/>
                  </a:moveTo>
                  <a:cubicBezTo>
                    <a:pt x="1859" y="1"/>
                    <a:pt x="1833" y="1"/>
                    <a:pt x="1807" y="53"/>
                  </a:cubicBezTo>
                  <a:cubicBezTo>
                    <a:pt x="1388" y="760"/>
                    <a:pt x="786" y="1336"/>
                    <a:pt x="52" y="1755"/>
                  </a:cubicBezTo>
                  <a:cubicBezTo>
                    <a:pt x="26" y="1781"/>
                    <a:pt x="26" y="1807"/>
                    <a:pt x="26" y="1833"/>
                  </a:cubicBezTo>
                  <a:cubicBezTo>
                    <a:pt x="0" y="1860"/>
                    <a:pt x="26" y="1886"/>
                    <a:pt x="52" y="1912"/>
                  </a:cubicBezTo>
                  <a:cubicBezTo>
                    <a:pt x="236" y="2095"/>
                    <a:pt x="393" y="2331"/>
                    <a:pt x="550" y="2540"/>
                  </a:cubicBezTo>
                  <a:cubicBezTo>
                    <a:pt x="1074" y="3352"/>
                    <a:pt x="1362" y="4347"/>
                    <a:pt x="1309" y="5290"/>
                  </a:cubicBezTo>
                  <a:cubicBezTo>
                    <a:pt x="1309" y="5342"/>
                    <a:pt x="1335" y="5368"/>
                    <a:pt x="1388" y="5394"/>
                  </a:cubicBezTo>
                  <a:lnTo>
                    <a:pt x="1388" y="5368"/>
                  </a:lnTo>
                  <a:cubicBezTo>
                    <a:pt x="1397" y="5377"/>
                    <a:pt x="1405" y="5380"/>
                    <a:pt x="1414" y="5380"/>
                  </a:cubicBezTo>
                  <a:cubicBezTo>
                    <a:pt x="1431" y="5380"/>
                    <a:pt x="1449" y="5368"/>
                    <a:pt x="1466" y="5368"/>
                  </a:cubicBezTo>
                  <a:cubicBezTo>
                    <a:pt x="1493" y="5342"/>
                    <a:pt x="1493" y="5316"/>
                    <a:pt x="1493" y="5290"/>
                  </a:cubicBezTo>
                  <a:cubicBezTo>
                    <a:pt x="1519" y="5002"/>
                    <a:pt x="1493" y="4714"/>
                    <a:pt x="1466" y="4452"/>
                  </a:cubicBezTo>
                  <a:cubicBezTo>
                    <a:pt x="1309" y="3483"/>
                    <a:pt x="890" y="2567"/>
                    <a:pt x="262" y="1860"/>
                  </a:cubicBezTo>
                  <a:cubicBezTo>
                    <a:pt x="969" y="1441"/>
                    <a:pt x="1545" y="838"/>
                    <a:pt x="1964" y="131"/>
                  </a:cubicBezTo>
                  <a:cubicBezTo>
                    <a:pt x="1990" y="105"/>
                    <a:pt x="1990" y="79"/>
                    <a:pt x="1990" y="53"/>
                  </a:cubicBezTo>
                  <a:cubicBezTo>
                    <a:pt x="1964" y="27"/>
                    <a:pt x="193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6181300" y="2709875"/>
              <a:ext cx="41925" cy="44525"/>
            </a:xfrm>
            <a:custGeom>
              <a:avLst/>
              <a:gdLst/>
              <a:ahLst/>
              <a:cxnLst/>
              <a:rect l="l" t="t" r="r" b="b"/>
              <a:pathLst>
                <a:path w="1677" h="1781" extrusionOk="0">
                  <a:moveTo>
                    <a:pt x="1598" y="0"/>
                  </a:moveTo>
                  <a:cubicBezTo>
                    <a:pt x="1572" y="0"/>
                    <a:pt x="1520" y="0"/>
                    <a:pt x="1493" y="79"/>
                  </a:cubicBezTo>
                  <a:cubicBezTo>
                    <a:pt x="1362" y="786"/>
                    <a:pt x="760" y="1414"/>
                    <a:pt x="53" y="1598"/>
                  </a:cubicBezTo>
                  <a:cubicBezTo>
                    <a:pt x="27" y="1598"/>
                    <a:pt x="1" y="1650"/>
                    <a:pt x="1" y="1676"/>
                  </a:cubicBezTo>
                  <a:cubicBezTo>
                    <a:pt x="1" y="1729"/>
                    <a:pt x="27" y="1755"/>
                    <a:pt x="79" y="1781"/>
                  </a:cubicBezTo>
                  <a:lnTo>
                    <a:pt x="79" y="1755"/>
                  </a:lnTo>
                  <a:lnTo>
                    <a:pt x="106" y="1755"/>
                  </a:lnTo>
                  <a:cubicBezTo>
                    <a:pt x="891" y="1545"/>
                    <a:pt x="1520" y="891"/>
                    <a:pt x="1677" y="105"/>
                  </a:cubicBezTo>
                  <a:cubicBezTo>
                    <a:pt x="1677" y="79"/>
                    <a:pt x="1677" y="53"/>
                    <a:pt x="1677" y="27"/>
                  </a:cubicBezTo>
                  <a:cubicBezTo>
                    <a:pt x="1650" y="0"/>
                    <a:pt x="1624"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6191775" y="2741950"/>
              <a:ext cx="45850" cy="41925"/>
            </a:xfrm>
            <a:custGeom>
              <a:avLst/>
              <a:gdLst/>
              <a:ahLst/>
              <a:cxnLst/>
              <a:rect l="l" t="t" r="r" b="b"/>
              <a:pathLst>
                <a:path w="1834" h="1677" extrusionOk="0">
                  <a:moveTo>
                    <a:pt x="1755" y="0"/>
                  </a:moveTo>
                  <a:cubicBezTo>
                    <a:pt x="1729" y="0"/>
                    <a:pt x="1677" y="27"/>
                    <a:pt x="1650" y="79"/>
                  </a:cubicBezTo>
                  <a:cubicBezTo>
                    <a:pt x="1467" y="786"/>
                    <a:pt x="839" y="1362"/>
                    <a:pt x="79" y="1493"/>
                  </a:cubicBezTo>
                  <a:cubicBezTo>
                    <a:pt x="53" y="1493"/>
                    <a:pt x="1" y="1545"/>
                    <a:pt x="1" y="1572"/>
                  </a:cubicBezTo>
                  <a:cubicBezTo>
                    <a:pt x="1" y="1624"/>
                    <a:pt x="53" y="1676"/>
                    <a:pt x="79" y="1676"/>
                  </a:cubicBezTo>
                  <a:lnTo>
                    <a:pt x="106" y="1676"/>
                  </a:lnTo>
                  <a:cubicBezTo>
                    <a:pt x="943" y="1545"/>
                    <a:pt x="1624" y="917"/>
                    <a:pt x="1834" y="105"/>
                  </a:cubicBezTo>
                  <a:cubicBezTo>
                    <a:pt x="1834" y="79"/>
                    <a:pt x="1834" y="53"/>
                    <a:pt x="1834" y="53"/>
                  </a:cubicBezTo>
                  <a:cubicBezTo>
                    <a:pt x="1808" y="27"/>
                    <a:pt x="1781"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6195050" y="2786200"/>
              <a:ext cx="39950" cy="19275"/>
            </a:xfrm>
            <a:custGeom>
              <a:avLst/>
              <a:gdLst/>
              <a:ahLst/>
              <a:cxnLst/>
              <a:rect l="l" t="t" r="r" b="b"/>
              <a:pathLst>
                <a:path w="1598" h="771" extrusionOk="0">
                  <a:moveTo>
                    <a:pt x="1496" y="0"/>
                  </a:moveTo>
                  <a:cubicBezTo>
                    <a:pt x="1478" y="0"/>
                    <a:pt x="1459" y="19"/>
                    <a:pt x="1441" y="37"/>
                  </a:cubicBezTo>
                  <a:cubicBezTo>
                    <a:pt x="1074" y="378"/>
                    <a:pt x="603" y="587"/>
                    <a:pt x="105" y="587"/>
                  </a:cubicBezTo>
                  <a:cubicBezTo>
                    <a:pt x="53" y="613"/>
                    <a:pt x="1" y="639"/>
                    <a:pt x="1" y="692"/>
                  </a:cubicBezTo>
                  <a:cubicBezTo>
                    <a:pt x="1" y="718"/>
                    <a:pt x="27" y="770"/>
                    <a:pt x="79" y="770"/>
                  </a:cubicBezTo>
                  <a:lnTo>
                    <a:pt x="105" y="770"/>
                  </a:lnTo>
                  <a:cubicBezTo>
                    <a:pt x="655" y="770"/>
                    <a:pt x="1179" y="535"/>
                    <a:pt x="1572" y="142"/>
                  </a:cubicBezTo>
                  <a:cubicBezTo>
                    <a:pt x="1598" y="116"/>
                    <a:pt x="1598" y="90"/>
                    <a:pt x="1598" y="63"/>
                  </a:cubicBezTo>
                  <a:cubicBezTo>
                    <a:pt x="1572" y="37"/>
                    <a:pt x="1546" y="11"/>
                    <a:pt x="1519" y="11"/>
                  </a:cubicBezTo>
                  <a:cubicBezTo>
                    <a:pt x="1512" y="3"/>
                    <a:pt x="1504" y="0"/>
                    <a:pt x="1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a:off x="4336625" y="3735250"/>
              <a:ext cx="290000" cy="149875"/>
            </a:xfrm>
            <a:custGeom>
              <a:avLst/>
              <a:gdLst/>
              <a:ahLst/>
              <a:cxnLst/>
              <a:rect l="l" t="t" r="r" b="b"/>
              <a:pathLst>
                <a:path w="11600" h="5995" extrusionOk="0">
                  <a:moveTo>
                    <a:pt x="5929" y="0"/>
                  </a:moveTo>
                  <a:cubicBezTo>
                    <a:pt x="5767" y="0"/>
                    <a:pt x="5605" y="13"/>
                    <a:pt x="5447" y="42"/>
                  </a:cubicBezTo>
                  <a:cubicBezTo>
                    <a:pt x="3876" y="330"/>
                    <a:pt x="1414" y="2137"/>
                    <a:pt x="524" y="2766"/>
                  </a:cubicBezTo>
                  <a:cubicBezTo>
                    <a:pt x="0" y="3132"/>
                    <a:pt x="419" y="3865"/>
                    <a:pt x="1414" y="3970"/>
                  </a:cubicBezTo>
                  <a:lnTo>
                    <a:pt x="1755" y="3970"/>
                  </a:lnTo>
                  <a:cubicBezTo>
                    <a:pt x="2331" y="3970"/>
                    <a:pt x="3012" y="3761"/>
                    <a:pt x="3823" y="3237"/>
                  </a:cubicBezTo>
                  <a:cubicBezTo>
                    <a:pt x="3849" y="3211"/>
                    <a:pt x="3876" y="3184"/>
                    <a:pt x="3902" y="3158"/>
                  </a:cubicBezTo>
                  <a:cubicBezTo>
                    <a:pt x="4007" y="3106"/>
                    <a:pt x="4085" y="3027"/>
                    <a:pt x="4190" y="2949"/>
                  </a:cubicBezTo>
                  <a:cubicBezTo>
                    <a:pt x="4190" y="2949"/>
                    <a:pt x="4530" y="4677"/>
                    <a:pt x="6258" y="5567"/>
                  </a:cubicBezTo>
                  <a:cubicBezTo>
                    <a:pt x="6468" y="5672"/>
                    <a:pt x="6651" y="5751"/>
                    <a:pt x="6834" y="5803"/>
                  </a:cubicBezTo>
                  <a:cubicBezTo>
                    <a:pt x="7228" y="5944"/>
                    <a:pt x="7573" y="5995"/>
                    <a:pt x="7866" y="5995"/>
                  </a:cubicBezTo>
                  <a:cubicBezTo>
                    <a:pt x="8605" y="5995"/>
                    <a:pt x="9008" y="5672"/>
                    <a:pt x="9008" y="5672"/>
                  </a:cubicBezTo>
                  <a:cubicBezTo>
                    <a:pt x="9008" y="5672"/>
                    <a:pt x="11600" y="3630"/>
                    <a:pt x="8877" y="1037"/>
                  </a:cubicBezTo>
                  <a:cubicBezTo>
                    <a:pt x="8877" y="1037"/>
                    <a:pt x="7374" y="0"/>
                    <a:pt x="5929" y="0"/>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a:off x="4370000" y="3808950"/>
              <a:ext cx="137500" cy="105025"/>
            </a:xfrm>
            <a:custGeom>
              <a:avLst/>
              <a:gdLst/>
              <a:ahLst/>
              <a:cxnLst/>
              <a:rect l="l" t="t" r="r" b="b"/>
              <a:pathLst>
                <a:path w="5500" h="4201" extrusionOk="0">
                  <a:moveTo>
                    <a:pt x="2855" y="1"/>
                  </a:moveTo>
                  <a:cubicBezTo>
                    <a:pt x="1885" y="763"/>
                    <a:pt x="1017" y="1036"/>
                    <a:pt x="358" y="1036"/>
                  </a:cubicBezTo>
                  <a:cubicBezTo>
                    <a:pt x="270" y="1036"/>
                    <a:pt x="186" y="1031"/>
                    <a:pt x="105" y="1022"/>
                  </a:cubicBezTo>
                  <a:lnTo>
                    <a:pt x="105" y="1022"/>
                  </a:lnTo>
                  <a:cubicBezTo>
                    <a:pt x="1" y="1231"/>
                    <a:pt x="53" y="1520"/>
                    <a:pt x="184" y="1703"/>
                  </a:cubicBezTo>
                  <a:cubicBezTo>
                    <a:pt x="341" y="1938"/>
                    <a:pt x="629" y="2069"/>
                    <a:pt x="891" y="2122"/>
                  </a:cubicBezTo>
                  <a:cubicBezTo>
                    <a:pt x="786" y="2174"/>
                    <a:pt x="734" y="2279"/>
                    <a:pt x="734" y="2357"/>
                  </a:cubicBezTo>
                  <a:cubicBezTo>
                    <a:pt x="734" y="2462"/>
                    <a:pt x="760" y="2567"/>
                    <a:pt x="812" y="2672"/>
                  </a:cubicBezTo>
                  <a:cubicBezTo>
                    <a:pt x="975" y="2950"/>
                    <a:pt x="1302" y="3126"/>
                    <a:pt x="1611" y="3126"/>
                  </a:cubicBezTo>
                  <a:cubicBezTo>
                    <a:pt x="1651" y="3126"/>
                    <a:pt x="1690" y="3123"/>
                    <a:pt x="1729" y="3117"/>
                  </a:cubicBezTo>
                  <a:lnTo>
                    <a:pt x="1729" y="3117"/>
                  </a:lnTo>
                  <a:cubicBezTo>
                    <a:pt x="1677" y="3379"/>
                    <a:pt x="1860" y="3614"/>
                    <a:pt x="2095" y="3771"/>
                  </a:cubicBezTo>
                  <a:cubicBezTo>
                    <a:pt x="2279" y="3928"/>
                    <a:pt x="2514" y="4033"/>
                    <a:pt x="2750" y="4059"/>
                  </a:cubicBezTo>
                  <a:cubicBezTo>
                    <a:pt x="2986" y="4059"/>
                    <a:pt x="3248" y="4007"/>
                    <a:pt x="3431" y="3824"/>
                  </a:cubicBezTo>
                  <a:cubicBezTo>
                    <a:pt x="3509" y="4007"/>
                    <a:pt x="3693" y="4138"/>
                    <a:pt x="3876" y="4190"/>
                  </a:cubicBezTo>
                  <a:cubicBezTo>
                    <a:pt x="3922" y="4197"/>
                    <a:pt x="3969" y="4200"/>
                    <a:pt x="4018" y="4200"/>
                  </a:cubicBezTo>
                  <a:cubicBezTo>
                    <a:pt x="4162" y="4200"/>
                    <a:pt x="4315" y="4171"/>
                    <a:pt x="4452" y="4112"/>
                  </a:cubicBezTo>
                  <a:cubicBezTo>
                    <a:pt x="4740" y="3981"/>
                    <a:pt x="4976" y="3745"/>
                    <a:pt x="5159" y="3510"/>
                  </a:cubicBezTo>
                  <a:cubicBezTo>
                    <a:pt x="5290" y="3300"/>
                    <a:pt x="5395" y="3091"/>
                    <a:pt x="5499" y="2881"/>
                  </a:cubicBezTo>
                  <a:cubicBezTo>
                    <a:pt x="5316" y="2803"/>
                    <a:pt x="5133" y="2724"/>
                    <a:pt x="4923" y="2619"/>
                  </a:cubicBezTo>
                  <a:cubicBezTo>
                    <a:pt x="3195" y="1729"/>
                    <a:pt x="2855" y="1"/>
                    <a:pt x="2855" y="1"/>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371325" y="3809625"/>
              <a:ext cx="127675" cy="70700"/>
            </a:xfrm>
            <a:custGeom>
              <a:avLst/>
              <a:gdLst/>
              <a:ahLst/>
              <a:cxnLst/>
              <a:rect l="l" t="t" r="r" b="b"/>
              <a:pathLst>
                <a:path w="5107" h="2828" extrusionOk="0">
                  <a:moveTo>
                    <a:pt x="2435" y="0"/>
                  </a:moveTo>
                  <a:cubicBezTo>
                    <a:pt x="2409" y="0"/>
                    <a:pt x="2383" y="0"/>
                    <a:pt x="2357" y="26"/>
                  </a:cubicBezTo>
                  <a:cubicBezTo>
                    <a:pt x="1676" y="524"/>
                    <a:pt x="890" y="812"/>
                    <a:pt x="79" y="890"/>
                  </a:cubicBezTo>
                  <a:cubicBezTo>
                    <a:pt x="26" y="890"/>
                    <a:pt x="0" y="943"/>
                    <a:pt x="0" y="995"/>
                  </a:cubicBezTo>
                  <a:cubicBezTo>
                    <a:pt x="0" y="1047"/>
                    <a:pt x="26" y="1074"/>
                    <a:pt x="79" y="1074"/>
                  </a:cubicBezTo>
                  <a:cubicBezTo>
                    <a:pt x="917" y="995"/>
                    <a:pt x="1702" y="707"/>
                    <a:pt x="2383" y="236"/>
                  </a:cubicBezTo>
                  <a:cubicBezTo>
                    <a:pt x="2749" y="1126"/>
                    <a:pt x="3404" y="1885"/>
                    <a:pt x="4216" y="2409"/>
                  </a:cubicBezTo>
                  <a:cubicBezTo>
                    <a:pt x="4451" y="2566"/>
                    <a:pt x="4713" y="2697"/>
                    <a:pt x="4975" y="2828"/>
                  </a:cubicBezTo>
                  <a:lnTo>
                    <a:pt x="4975" y="2802"/>
                  </a:lnTo>
                  <a:lnTo>
                    <a:pt x="5001" y="2828"/>
                  </a:lnTo>
                  <a:cubicBezTo>
                    <a:pt x="5054" y="2828"/>
                    <a:pt x="5106" y="2802"/>
                    <a:pt x="5106" y="2749"/>
                  </a:cubicBezTo>
                  <a:cubicBezTo>
                    <a:pt x="5106" y="2697"/>
                    <a:pt x="5106" y="2671"/>
                    <a:pt x="5054" y="2645"/>
                  </a:cubicBezTo>
                  <a:cubicBezTo>
                    <a:pt x="4163" y="2278"/>
                    <a:pt x="3404" y="1623"/>
                    <a:pt x="2880" y="812"/>
                  </a:cubicBezTo>
                  <a:cubicBezTo>
                    <a:pt x="2723" y="576"/>
                    <a:pt x="2619" y="314"/>
                    <a:pt x="2514" y="79"/>
                  </a:cubicBezTo>
                  <a:cubicBezTo>
                    <a:pt x="2488" y="52"/>
                    <a:pt x="2461"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4389650" y="3841700"/>
              <a:ext cx="56975" cy="23425"/>
            </a:xfrm>
            <a:custGeom>
              <a:avLst/>
              <a:gdLst/>
              <a:ahLst/>
              <a:cxnLst/>
              <a:rect l="l" t="t" r="r" b="b"/>
              <a:pathLst>
                <a:path w="2279" h="937" extrusionOk="0">
                  <a:moveTo>
                    <a:pt x="2174" y="0"/>
                  </a:moveTo>
                  <a:cubicBezTo>
                    <a:pt x="2147" y="0"/>
                    <a:pt x="2121" y="0"/>
                    <a:pt x="2095" y="26"/>
                  </a:cubicBezTo>
                  <a:cubicBezTo>
                    <a:pt x="1725" y="489"/>
                    <a:pt x="1110" y="747"/>
                    <a:pt x="521" y="747"/>
                  </a:cubicBezTo>
                  <a:cubicBezTo>
                    <a:pt x="442" y="747"/>
                    <a:pt x="365" y="742"/>
                    <a:pt x="288" y="733"/>
                  </a:cubicBezTo>
                  <a:cubicBezTo>
                    <a:pt x="236" y="707"/>
                    <a:pt x="157" y="707"/>
                    <a:pt x="105" y="681"/>
                  </a:cubicBezTo>
                  <a:cubicBezTo>
                    <a:pt x="53" y="681"/>
                    <a:pt x="0" y="733"/>
                    <a:pt x="0" y="759"/>
                  </a:cubicBezTo>
                  <a:cubicBezTo>
                    <a:pt x="0" y="812"/>
                    <a:pt x="26" y="864"/>
                    <a:pt x="79" y="864"/>
                  </a:cubicBezTo>
                  <a:cubicBezTo>
                    <a:pt x="131" y="890"/>
                    <a:pt x="184" y="890"/>
                    <a:pt x="262" y="916"/>
                  </a:cubicBezTo>
                  <a:cubicBezTo>
                    <a:pt x="356" y="930"/>
                    <a:pt x="452" y="937"/>
                    <a:pt x="547" y="937"/>
                  </a:cubicBezTo>
                  <a:cubicBezTo>
                    <a:pt x="1192" y="937"/>
                    <a:pt x="1838" y="636"/>
                    <a:pt x="2226" y="157"/>
                  </a:cubicBezTo>
                  <a:cubicBezTo>
                    <a:pt x="2252" y="131"/>
                    <a:pt x="2278" y="105"/>
                    <a:pt x="2252" y="52"/>
                  </a:cubicBezTo>
                  <a:cubicBezTo>
                    <a:pt x="2252" y="26"/>
                    <a:pt x="2200" y="0"/>
                    <a:pt x="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4412550" y="3863950"/>
              <a:ext cx="56325" cy="26650"/>
            </a:xfrm>
            <a:custGeom>
              <a:avLst/>
              <a:gdLst/>
              <a:ahLst/>
              <a:cxnLst/>
              <a:rect l="l" t="t" r="r" b="b"/>
              <a:pathLst>
                <a:path w="2253" h="1066" extrusionOk="0">
                  <a:moveTo>
                    <a:pt x="2148" y="0"/>
                  </a:moveTo>
                  <a:cubicBezTo>
                    <a:pt x="2122" y="0"/>
                    <a:pt x="2095" y="0"/>
                    <a:pt x="2069" y="26"/>
                  </a:cubicBezTo>
                  <a:cubicBezTo>
                    <a:pt x="1724" y="556"/>
                    <a:pt x="1095" y="883"/>
                    <a:pt x="450" y="883"/>
                  </a:cubicBezTo>
                  <a:cubicBezTo>
                    <a:pt x="361" y="883"/>
                    <a:pt x="272" y="877"/>
                    <a:pt x="184" y="864"/>
                  </a:cubicBezTo>
                  <a:lnTo>
                    <a:pt x="105" y="864"/>
                  </a:lnTo>
                  <a:cubicBezTo>
                    <a:pt x="53" y="864"/>
                    <a:pt x="27" y="891"/>
                    <a:pt x="1" y="943"/>
                  </a:cubicBezTo>
                  <a:cubicBezTo>
                    <a:pt x="1" y="995"/>
                    <a:pt x="27" y="1021"/>
                    <a:pt x="79" y="1048"/>
                  </a:cubicBezTo>
                  <a:lnTo>
                    <a:pt x="158" y="1048"/>
                  </a:lnTo>
                  <a:cubicBezTo>
                    <a:pt x="247" y="1060"/>
                    <a:pt x="337" y="1065"/>
                    <a:pt x="427" y="1065"/>
                  </a:cubicBezTo>
                  <a:cubicBezTo>
                    <a:pt x="1129" y="1065"/>
                    <a:pt x="1832" y="711"/>
                    <a:pt x="2226" y="131"/>
                  </a:cubicBezTo>
                  <a:cubicBezTo>
                    <a:pt x="2226" y="105"/>
                    <a:pt x="2253" y="79"/>
                    <a:pt x="2226" y="53"/>
                  </a:cubicBezTo>
                  <a:cubicBezTo>
                    <a:pt x="2226" y="26"/>
                    <a:pt x="2174" y="0"/>
                    <a:pt x="2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4453800" y="3875725"/>
              <a:ext cx="33400" cy="30150"/>
            </a:xfrm>
            <a:custGeom>
              <a:avLst/>
              <a:gdLst/>
              <a:ahLst/>
              <a:cxnLst/>
              <a:rect l="l" t="t" r="r" b="b"/>
              <a:pathLst>
                <a:path w="1336" h="1206" extrusionOk="0">
                  <a:moveTo>
                    <a:pt x="1257" y="1"/>
                  </a:moveTo>
                  <a:cubicBezTo>
                    <a:pt x="1205" y="1"/>
                    <a:pt x="1179" y="27"/>
                    <a:pt x="1152" y="53"/>
                  </a:cubicBezTo>
                  <a:cubicBezTo>
                    <a:pt x="943" y="524"/>
                    <a:pt x="550" y="865"/>
                    <a:pt x="79" y="1048"/>
                  </a:cubicBezTo>
                  <a:cubicBezTo>
                    <a:pt x="27" y="1048"/>
                    <a:pt x="0" y="1100"/>
                    <a:pt x="27" y="1127"/>
                  </a:cubicBezTo>
                  <a:cubicBezTo>
                    <a:pt x="27" y="1179"/>
                    <a:pt x="53" y="1205"/>
                    <a:pt x="79" y="1205"/>
                  </a:cubicBezTo>
                  <a:lnTo>
                    <a:pt x="131" y="1205"/>
                  </a:lnTo>
                  <a:cubicBezTo>
                    <a:pt x="655" y="1022"/>
                    <a:pt x="1074" y="629"/>
                    <a:pt x="1310" y="158"/>
                  </a:cubicBezTo>
                  <a:cubicBezTo>
                    <a:pt x="1336" y="132"/>
                    <a:pt x="1336" y="79"/>
                    <a:pt x="1310" y="53"/>
                  </a:cubicBezTo>
                  <a:cubicBezTo>
                    <a:pt x="1310" y="27"/>
                    <a:pt x="1283" y="27"/>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266175" y="3098700"/>
              <a:ext cx="165625" cy="71500"/>
            </a:xfrm>
            <a:custGeom>
              <a:avLst/>
              <a:gdLst/>
              <a:ahLst/>
              <a:cxnLst/>
              <a:rect l="l" t="t" r="r" b="b"/>
              <a:pathLst>
                <a:path w="6625" h="2860" extrusionOk="0">
                  <a:moveTo>
                    <a:pt x="6625" y="1"/>
                  </a:moveTo>
                  <a:lnTo>
                    <a:pt x="5839" y="27"/>
                  </a:lnTo>
                  <a:lnTo>
                    <a:pt x="0" y="289"/>
                  </a:lnTo>
                  <a:cubicBezTo>
                    <a:pt x="0" y="289"/>
                    <a:pt x="79" y="734"/>
                    <a:pt x="393" y="1232"/>
                  </a:cubicBezTo>
                  <a:cubicBezTo>
                    <a:pt x="795" y="1961"/>
                    <a:pt x="1633" y="2860"/>
                    <a:pt x="3207" y="2860"/>
                  </a:cubicBezTo>
                  <a:cubicBezTo>
                    <a:pt x="3271" y="2860"/>
                    <a:pt x="3337" y="2858"/>
                    <a:pt x="3404" y="2855"/>
                  </a:cubicBezTo>
                  <a:cubicBezTo>
                    <a:pt x="6258" y="2724"/>
                    <a:pt x="6625" y="1"/>
                    <a:pt x="6625" y="1"/>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4497000" y="2771175"/>
              <a:ext cx="1620825" cy="1047275"/>
            </a:xfrm>
            <a:custGeom>
              <a:avLst/>
              <a:gdLst/>
              <a:ahLst/>
              <a:cxnLst/>
              <a:rect l="l" t="t" r="r" b="b"/>
              <a:pathLst>
                <a:path w="64833" h="41891" extrusionOk="0">
                  <a:moveTo>
                    <a:pt x="59242" y="1"/>
                  </a:moveTo>
                  <a:cubicBezTo>
                    <a:pt x="58434" y="1"/>
                    <a:pt x="57621" y="218"/>
                    <a:pt x="56899" y="664"/>
                  </a:cubicBezTo>
                  <a:lnTo>
                    <a:pt x="46923" y="6791"/>
                  </a:lnTo>
                  <a:lnTo>
                    <a:pt x="36606" y="13128"/>
                  </a:lnTo>
                  <a:lnTo>
                    <a:pt x="37392" y="13102"/>
                  </a:lnTo>
                  <a:lnTo>
                    <a:pt x="37392" y="13102"/>
                  </a:lnTo>
                  <a:cubicBezTo>
                    <a:pt x="37392" y="13102"/>
                    <a:pt x="36999" y="15825"/>
                    <a:pt x="34171" y="15956"/>
                  </a:cubicBezTo>
                  <a:cubicBezTo>
                    <a:pt x="34104" y="15959"/>
                    <a:pt x="34038" y="15961"/>
                    <a:pt x="33974" y="15961"/>
                  </a:cubicBezTo>
                  <a:cubicBezTo>
                    <a:pt x="32400" y="15961"/>
                    <a:pt x="31561" y="15062"/>
                    <a:pt x="31134" y="14333"/>
                  </a:cubicBezTo>
                  <a:cubicBezTo>
                    <a:pt x="30754" y="14306"/>
                    <a:pt x="30381" y="14293"/>
                    <a:pt x="30008" y="14293"/>
                  </a:cubicBezTo>
                  <a:cubicBezTo>
                    <a:pt x="29635" y="14293"/>
                    <a:pt x="29262" y="14306"/>
                    <a:pt x="28882" y="14333"/>
                  </a:cubicBezTo>
                  <a:cubicBezTo>
                    <a:pt x="27128" y="14333"/>
                    <a:pt x="26316" y="14699"/>
                    <a:pt x="21707" y="15904"/>
                  </a:cubicBezTo>
                  <a:cubicBezTo>
                    <a:pt x="17099" y="17082"/>
                    <a:pt x="9715" y="25251"/>
                    <a:pt x="9715" y="25251"/>
                  </a:cubicBezTo>
                  <a:lnTo>
                    <a:pt x="1624" y="33735"/>
                  </a:lnTo>
                  <a:cubicBezTo>
                    <a:pt x="184" y="35254"/>
                    <a:pt x="1" y="37610"/>
                    <a:pt x="1179" y="39339"/>
                  </a:cubicBezTo>
                  <a:lnTo>
                    <a:pt x="1572" y="39915"/>
                  </a:lnTo>
                  <a:cubicBezTo>
                    <a:pt x="2445" y="41210"/>
                    <a:pt x="3856" y="41890"/>
                    <a:pt x="5281" y="41890"/>
                  </a:cubicBezTo>
                  <a:cubicBezTo>
                    <a:pt x="6333" y="41890"/>
                    <a:pt x="7392" y="41520"/>
                    <a:pt x="8249" y="40752"/>
                  </a:cubicBezTo>
                  <a:lnTo>
                    <a:pt x="10422" y="38815"/>
                  </a:lnTo>
                  <a:lnTo>
                    <a:pt x="20267" y="30069"/>
                  </a:lnTo>
                  <a:lnTo>
                    <a:pt x="22126" y="28420"/>
                  </a:lnTo>
                  <a:lnTo>
                    <a:pt x="20189" y="38815"/>
                  </a:lnTo>
                  <a:cubicBezTo>
                    <a:pt x="20189" y="38815"/>
                    <a:pt x="20398" y="39024"/>
                    <a:pt x="21053" y="39339"/>
                  </a:cubicBezTo>
                  <a:cubicBezTo>
                    <a:pt x="22298" y="39917"/>
                    <a:pt x="25187" y="40760"/>
                    <a:pt x="31533" y="40760"/>
                  </a:cubicBezTo>
                  <a:cubicBezTo>
                    <a:pt x="32658" y="40760"/>
                    <a:pt x="33892" y="40733"/>
                    <a:pt x="35245" y="40674"/>
                  </a:cubicBezTo>
                  <a:lnTo>
                    <a:pt x="35271" y="40674"/>
                  </a:lnTo>
                  <a:cubicBezTo>
                    <a:pt x="44252" y="40307"/>
                    <a:pt x="47892" y="38920"/>
                    <a:pt x="49306" y="38108"/>
                  </a:cubicBezTo>
                  <a:cubicBezTo>
                    <a:pt x="49934" y="37767"/>
                    <a:pt x="50091" y="37532"/>
                    <a:pt x="50091" y="37532"/>
                  </a:cubicBezTo>
                  <a:lnTo>
                    <a:pt x="46792" y="20119"/>
                  </a:lnTo>
                  <a:lnTo>
                    <a:pt x="49463" y="18129"/>
                  </a:lnTo>
                  <a:lnTo>
                    <a:pt x="49437" y="18129"/>
                  </a:lnTo>
                  <a:lnTo>
                    <a:pt x="62372" y="8598"/>
                  </a:lnTo>
                  <a:cubicBezTo>
                    <a:pt x="64545" y="6975"/>
                    <a:pt x="64833" y="3833"/>
                    <a:pt x="62948" y="1869"/>
                  </a:cubicBezTo>
                  <a:lnTo>
                    <a:pt x="62476" y="1371"/>
                  </a:lnTo>
                  <a:cubicBezTo>
                    <a:pt x="61605" y="469"/>
                    <a:pt x="60428" y="1"/>
                    <a:pt x="59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a:off x="5044250" y="3289850"/>
              <a:ext cx="32750" cy="166950"/>
            </a:xfrm>
            <a:custGeom>
              <a:avLst/>
              <a:gdLst/>
              <a:ahLst/>
              <a:cxnLst/>
              <a:rect l="l" t="t" r="r" b="b"/>
              <a:pathLst>
                <a:path w="1310" h="6678" extrusionOk="0">
                  <a:moveTo>
                    <a:pt x="1205" y="1"/>
                  </a:moveTo>
                  <a:cubicBezTo>
                    <a:pt x="1153" y="1"/>
                    <a:pt x="1100" y="27"/>
                    <a:pt x="1074" y="105"/>
                  </a:cubicBezTo>
                  <a:lnTo>
                    <a:pt x="1" y="6547"/>
                  </a:lnTo>
                  <a:cubicBezTo>
                    <a:pt x="1" y="6573"/>
                    <a:pt x="1" y="6599"/>
                    <a:pt x="27" y="6625"/>
                  </a:cubicBezTo>
                  <a:cubicBezTo>
                    <a:pt x="53" y="6652"/>
                    <a:pt x="79" y="6678"/>
                    <a:pt x="105" y="6678"/>
                  </a:cubicBezTo>
                  <a:cubicBezTo>
                    <a:pt x="158" y="6678"/>
                    <a:pt x="210" y="6652"/>
                    <a:pt x="236" y="6573"/>
                  </a:cubicBezTo>
                  <a:lnTo>
                    <a:pt x="1284" y="132"/>
                  </a:lnTo>
                  <a:cubicBezTo>
                    <a:pt x="1310" y="105"/>
                    <a:pt x="1284" y="79"/>
                    <a:pt x="1284" y="53"/>
                  </a:cubicBezTo>
                  <a:cubicBezTo>
                    <a:pt x="1257" y="27"/>
                    <a:pt x="1231"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a:off x="5018725" y="3341575"/>
              <a:ext cx="19000" cy="104100"/>
            </a:xfrm>
            <a:custGeom>
              <a:avLst/>
              <a:gdLst/>
              <a:ahLst/>
              <a:cxnLst/>
              <a:rect l="l" t="t" r="r" b="b"/>
              <a:pathLst>
                <a:path w="760" h="4164" extrusionOk="0">
                  <a:moveTo>
                    <a:pt x="131" y="0"/>
                  </a:moveTo>
                  <a:cubicBezTo>
                    <a:pt x="79" y="0"/>
                    <a:pt x="53" y="0"/>
                    <a:pt x="27" y="26"/>
                  </a:cubicBezTo>
                  <a:cubicBezTo>
                    <a:pt x="0" y="53"/>
                    <a:pt x="0" y="79"/>
                    <a:pt x="0" y="131"/>
                  </a:cubicBezTo>
                  <a:lnTo>
                    <a:pt x="524" y="4059"/>
                  </a:lnTo>
                  <a:cubicBezTo>
                    <a:pt x="550" y="4111"/>
                    <a:pt x="576" y="4137"/>
                    <a:pt x="629" y="4164"/>
                  </a:cubicBezTo>
                  <a:cubicBezTo>
                    <a:pt x="655" y="4164"/>
                    <a:pt x="681" y="4137"/>
                    <a:pt x="707" y="4111"/>
                  </a:cubicBezTo>
                  <a:cubicBezTo>
                    <a:pt x="734" y="4085"/>
                    <a:pt x="760" y="4059"/>
                    <a:pt x="760" y="4033"/>
                  </a:cubicBezTo>
                  <a:lnTo>
                    <a:pt x="210" y="105"/>
                  </a:lnTo>
                  <a:cubicBezTo>
                    <a:pt x="210" y="53"/>
                    <a:pt x="15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7"/>
            <p:cNvSpPr/>
            <p:nvPr/>
          </p:nvSpPr>
          <p:spPr>
            <a:xfrm>
              <a:off x="5605250" y="3139300"/>
              <a:ext cx="53050" cy="128975"/>
            </a:xfrm>
            <a:custGeom>
              <a:avLst/>
              <a:gdLst/>
              <a:ahLst/>
              <a:cxnLst/>
              <a:rect l="l" t="t" r="r" b="b"/>
              <a:pathLst>
                <a:path w="2122" h="5159" extrusionOk="0">
                  <a:moveTo>
                    <a:pt x="132" y="0"/>
                  </a:moveTo>
                  <a:cubicBezTo>
                    <a:pt x="105" y="0"/>
                    <a:pt x="53" y="27"/>
                    <a:pt x="27" y="53"/>
                  </a:cubicBezTo>
                  <a:cubicBezTo>
                    <a:pt x="1" y="79"/>
                    <a:pt x="1" y="131"/>
                    <a:pt x="27" y="157"/>
                  </a:cubicBezTo>
                  <a:lnTo>
                    <a:pt x="1886" y="5080"/>
                  </a:lnTo>
                  <a:cubicBezTo>
                    <a:pt x="1912" y="5132"/>
                    <a:pt x="1938" y="5159"/>
                    <a:pt x="1964" y="5159"/>
                  </a:cubicBezTo>
                  <a:cubicBezTo>
                    <a:pt x="2017" y="5159"/>
                    <a:pt x="2069" y="5159"/>
                    <a:pt x="2095" y="5106"/>
                  </a:cubicBezTo>
                  <a:cubicBezTo>
                    <a:pt x="2122" y="5080"/>
                    <a:pt x="2122" y="5054"/>
                    <a:pt x="2095" y="5002"/>
                  </a:cubicBezTo>
                  <a:lnTo>
                    <a:pt x="236" y="79"/>
                  </a:lnTo>
                  <a:cubicBezTo>
                    <a:pt x="210" y="53"/>
                    <a:pt x="184" y="27"/>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7"/>
            <p:cNvSpPr/>
            <p:nvPr/>
          </p:nvSpPr>
          <p:spPr>
            <a:xfrm>
              <a:off x="6007175" y="2802375"/>
              <a:ext cx="43225" cy="8325"/>
            </a:xfrm>
            <a:custGeom>
              <a:avLst/>
              <a:gdLst/>
              <a:ahLst/>
              <a:cxnLst/>
              <a:rect l="l" t="t" r="r" b="b"/>
              <a:pathLst>
                <a:path w="1729" h="333" extrusionOk="0">
                  <a:moveTo>
                    <a:pt x="1012" y="1"/>
                  </a:moveTo>
                  <a:cubicBezTo>
                    <a:pt x="701" y="1"/>
                    <a:pt x="390" y="42"/>
                    <a:pt x="79" y="123"/>
                  </a:cubicBezTo>
                  <a:cubicBezTo>
                    <a:pt x="27" y="123"/>
                    <a:pt x="1" y="176"/>
                    <a:pt x="1" y="228"/>
                  </a:cubicBezTo>
                  <a:cubicBezTo>
                    <a:pt x="1" y="280"/>
                    <a:pt x="27" y="333"/>
                    <a:pt x="79" y="333"/>
                  </a:cubicBezTo>
                  <a:lnTo>
                    <a:pt x="132" y="333"/>
                  </a:lnTo>
                  <a:cubicBezTo>
                    <a:pt x="446" y="263"/>
                    <a:pt x="760" y="228"/>
                    <a:pt x="1074" y="228"/>
                  </a:cubicBezTo>
                  <a:cubicBezTo>
                    <a:pt x="1232" y="228"/>
                    <a:pt x="1389" y="237"/>
                    <a:pt x="1546" y="254"/>
                  </a:cubicBezTo>
                  <a:lnTo>
                    <a:pt x="1598" y="254"/>
                  </a:lnTo>
                  <a:cubicBezTo>
                    <a:pt x="1608" y="259"/>
                    <a:pt x="1617" y="261"/>
                    <a:pt x="1627" y="261"/>
                  </a:cubicBezTo>
                  <a:cubicBezTo>
                    <a:pt x="1668" y="261"/>
                    <a:pt x="1703" y="218"/>
                    <a:pt x="1703" y="176"/>
                  </a:cubicBezTo>
                  <a:cubicBezTo>
                    <a:pt x="1729" y="123"/>
                    <a:pt x="1677" y="45"/>
                    <a:pt x="1624" y="45"/>
                  </a:cubicBezTo>
                  <a:lnTo>
                    <a:pt x="1572" y="45"/>
                  </a:lnTo>
                  <a:cubicBezTo>
                    <a:pt x="1385" y="15"/>
                    <a:pt x="1199"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7"/>
            <p:cNvSpPr/>
            <p:nvPr/>
          </p:nvSpPr>
          <p:spPr>
            <a:xfrm>
              <a:off x="6068725" y="2853875"/>
              <a:ext cx="21625" cy="38650"/>
            </a:xfrm>
            <a:custGeom>
              <a:avLst/>
              <a:gdLst/>
              <a:ahLst/>
              <a:cxnLst/>
              <a:rect l="l" t="t" r="r" b="b"/>
              <a:pathLst>
                <a:path w="865" h="1546" extrusionOk="0">
                  <a:moveTo>
                    <a:pt x="760" y="1"/>
                  </a:moveTo>
                  <a:cubicBezTo>
                    <a:pt x="707" y="1"/>
                    <a:pt x="655" y="27"/>
                    <a:pt x="655" y="80"/>
                  </a:cubicBezTo>
                  <a:cubicBezTo>
                    <a:pt x="498" y="525"/>
                    <a:pt x="288" y="970"/>
                    <a:pt x="26" y="1389"/>
                  </a:cubicBezTo>
                  <a:cubicBezTo>
                    <a:pt x="26" y="1415"/>
                    <a:pt x="0" y="1441"/>
                    <a:pt x="26" y="1467"/>
                  </a:cubicBezTo>
                  <a:cubicBezTo>
                    <a:pt x="53" y="1520"/>
                    <a:pt x="79" y="1520"/>
                    <a:pt x="105" y="1546"/>
                  </a:cubicBezTo>
                  <a:cubicBezTo>
                    <a:pt x="157" y="1546"/>
                    <a:pt x="210" y="1520"/>
                    <a:pt x="236" y="1493"/>
                  </a:cubicBezTo>
                  <a:cubicBezTo>
                    <a:pt x="471" y="1075"/>
                    <a:pt x="681" y="603"/>
                    <a:pt x="838" y="158"/>
                  </a:cubicBezTo>
                  <a:cubicBezTo>
                    <a:pt x="864" y="106"/>
                    <a:pt x="864" y="80"/>
                    <a:pt x="838" y="53"/>
                  </a:cubicBezTo>
                  <a:cubicBezTo>
                    <a:pt x="812" y="27"/>
                    <a:pt x="786"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a:off x="4526450" y="3704225"/>
              <a:ext cx="15750" cy="41925"/>
            </a:xfrm>
            <a:custGeom>
              <a:avLst/>
              <a:gdLst/>
              <a:ahLst/>
              <a:cxnLst/>
              <a:rect l="l" t="t" r="r" b="b"/>
              <a:pathLst>
                <a:path w="630" h="1677" extrusionOk="0">
                  <a:moveTo>
                    <a:pt x="524" y="0"/>
                  </a:moveTo>
                  <a:cubicBezTo>
                    <a:pt x="472" y="0"/>
                    <a:pt x="420" y="27"/>
                    <a:pt x="394" y="79"/>
                  </a:cubicBezTo>
                  <a:cubicBezTo>
                    <a:pt x="184" y="550"/>
                    <a:pt x="53" y="1048"/>
                    <a:pt x="1" y="1571"/>
                  </a:cubicBezTo>
                  <a:cubicBezTo>
                    <a:pt x="1" y="1624"/>
                    <a:pt x="53" y="1676"/>
                    <a:pt x="106" y="1676"/>
                  </a:cubicBezTo>
                  <a:cubicBezTo>
                    <a:pt x="132" y="1676"/>
                    <a:pt x="184" y="1676"/>
                    <a:pt x="210" y="1650"/>
                  </a:cubicBezTo>
                  <a:cubicBezTo>
                    <a:pt x="210" y="1624"/>
                    <a:pt x="236" y="1598"/>
                    <a:pt x="236" y="1571"/>
                  </a:cubicBezTo>
                  <a:cubicBezTo>
                    <a:pt x="263" y="1074"/>
                    <a:pt x="394" y="603"/>
                    <a:pt x="603" y="157"/>
                  </a:cubicBezTo>
                  <a:cubicBezTo>
                    <a:pt x="629" y="131"/>
                    <a:pt x="629" y="79"/>
                    <a:pt x="603" y="53"/>
                  </a:cubicBezTo>
                  <a:cubicBezTo>
                    <a:pt x="603" y="27"/>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a:off x="4567700" y="3782125"/>
              <a:ext cx="41275" cy="13775"/>
            </a:xfrm>
            <a:custGeom>
              <a:avLst/>
              <a:gdLst/>
              <a:ahLst/>
              <a:cxnLst/>
              <a:rect l="l" t="t" r="r" b="b"/>
              <a:pathLst>
                <a:path w="1651" h="551" extrusionOk="0">
                  <a:moveTo>
                    <a:pt x="1493" y="0"/>
                  </a:moveTo>
                  <a:cubicBezTo>
                    <a:pt x="1048" y="157"/>
                    <a:pt x="576" y="262"/>
                    <a:pt x="79" y="341"/>
                  </a:cubicBezTo>
                  <a:cubicBezTo>
                    <a:pt x="27" y="341"/>
                    <a:pt x="0" y="367"/>
                    <a:pt x="0" y="445"/>
                  </a:cubicBezTo>
                  <a:cubicBezTo>
                    <a:pt x="0" y="472"/>
                    <a:pt x="27" y="550"/>
                    <a:pt x="105" y="550"/>
                  </a:cubicBezTo>
                  <a:lnTo>
                    <a:pt x="131" y="550"/>
                  </a:lnTo>
                  <a:cubicBezTo>
                    <a:pt x="603" y="498"/>
                    <a:pt x="1100" y="393"/>
                    <a:pt x="1545" y="210"/>
                  </a:cubicBezTo>
                  <a:cubicBezTo>
                    <a:pt x="1624" y="210"/>
                    <a:pt x="1650" y="131"/>
                    <a:pt x="1624" y="105"/>
                  </a:cubicBezTo>
                  <a:cubicBezTo>
                    <a:pt x="1624" y="53"/>
                    <a:pt x="1598"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a:off x="4906125" y="2586800"/>
              <a:ext cx="854950" cy="539300"/>
            </a:xfrm>
            <a:custGeom>
              <a:avLst/>
              <a:gdLst/>
              <a:ahLst/>
              <a:cxnLst/>
              <a:rect l="l" t="t" r="r" b="b"/>
              <a:pathLst>
                <a:path w="34198" h="21572" extrusionOk="0">
                  <a:moveTo>
                    <a:pt x="23226" y="1"/>
                  </a:moveTo>
                  <a:cubicBezTo>
                    <a:pt x="21289" y="1834"/>
                    <a:pt x="19246" y="3719"/>
                    <a:pt x="16706" y="4452"/>
                  </a:cubicBezTo>
                  <a:cubicBezTo>
                    <a:pt x="16484" y="4518"/>
                    <a:pt x="16235" y="4570"/>
                    <a:pt x="15996" y="4570"/>
                  </a:cubicBezTo>
                  <a:cubicBezTo>
                    <a:pt x="15757" y="4570"/>
                    <a:pt x="15528" y="4518"/>
                    <a:pt x="15345" y="4374"/>
                  </a:cubicBezTo>
                  <a:cubicBezTo>
                    <a:pt x="14952" y="4059"/>
                    <a:pt x="14952" y="3431"/>
                    <a:pt x="15031" y="2933"/>
                  </a:cubicBezTo>
                  <a:cubicBezTo>
                    <a:pt x="15161" y="2122"/>
                    <a:pt x="15423" y="1336"/>
                    <a:pt x="15790" y="603"/>
                  </a:cubicBezTo>
                  <a:lnTo>
                    <a:pt x="15790" y="603"/>
                  </a:lnTo>
                  <a:cubicBezTo>
                    <a:pt x="14926" y="1755"/>
                    <a:pt x="13774" y="2698"/>
                    <a:pt x="12491" y="3326"/>
                  </a:cubicBezTo>
                  <a:cubicBezTo>
                    <a:pt x="12223" y="3443"/>
                    <a:pt x="11923" y="3550"/>
                    <a:pt x="11646" y="3550"/>
                  </a:cubicBezTo>
                  <a:cubicBezTo>
                    <a:pt x="11489" y="3550"/>
                    <a:pt x="11340" y="3516"/>
                    <a:pt x="11208" y="3431"/>
                  </a:cubicBezTo>
                  <a:cubicBezTo>
                    <a:pt x="10867" y="3221"/>
                    <a:pt x="10763" y="2776"/>
                    <a:pt x="10710" y="2357"/>
                  </a:cubicBezTo>
                  <a:cubicBezTo>
                    <a:pt x="10658" y="1808"/>
                    <a:pt x="10684" y="1231"/>
                    <a:pt x="10789" y="682"/>
                  </a:cubicBezTo>
                  <a:lnTo>
                    <a:pt x="10789" y="682"/>
                  </a:lnTo>
                  <a:cubicBezTo>
                    <a:pt x="9846" y="2122"/>
                    <a:pt x="8746" y="3431"/>
                    <a:pt x="7516" y="4635"/>
                  </a:cubicBezTo>
                  <a:cubicBezTo>
                    <a:pt x="6625" y="5473"/>
                    <a:pt x="5630" y="6259"/>
                    <a:pt x="4452" y="6521"/>
                  </a:cubicBezTo>
                  <a:cubicBezTo>
                    <a:pt x="4452" y="6521"/>
                    <a:pt x="4452" y="6547"/>
                    <a:pt x="4452" y="6547"/>
                  </a:cubicBezTo>
                  <a:cubicBezTo>
                    <a:pt x="4426" y="6547"/>
                    <a:pt x="4426" y="6521"/>
                    <a:pt x="4426" y="6521"/>
                  </a:cubicBezTo>
                  <a:cubicBezTo>
                    <a:pt x="4059" y="6233"/>
                    <a:pt x="3614" y="6102"/>
                    <a:pt x="3169" y="6102"/>
                  </a:cubicBezTo>
                  <a:cubicBezTo>
                    <a:pt x="2829" y="6102"/>
                    <a:pt x="2514" y="6180"/>
                    <a:pt x="2200" y="6311"/>
                  </a:cubicBezTo>
                  <a:cubicBezTo>
                    <a:pt x="2069" y="6390"/>
                    <a:pt x="1912" y="6468"/>
                    <a:pt x="1781" y="6573"/>
                  </a:cubicBezTo>
                  <a:cubicBezTo>
                    <a:pt x="970" y="7149"/>
                    <a:pt x="446" y="8039"/>
                    <a:pt x="236" y="8982"/>
                  </a:cubicBezTo>
                  <a:cubicBezTo>
                    <a:pt x="1" y="9898"/>
                    <a:pt x="79" y="10920"/>
                    <a:pt x="472" y="11784"/>
                  </a:cubicBezTo>
                  <a:cubicBezTo>
                    <a:pt x="839" y="12648"/>
                    <a:pt x="1519" y="13329"/>
                    <a:pt x="2331" y="13800"/>
                  </a:cubicBezTo>
                  <a:cubicBezTo>
                    <a:pt x="2960" y="14140"/>
                    <a:pt x="3693" y="14350"/>
                    <a:pt x="4426" y="14376"/>
                  </a:cubicBezTo>
                  <a:cubicBezTo>
                    <a:pt x="6064" y="19314"/>
                    <a:pt x="10923" y="21571"/>
                    <a:pt x="16686" y="21571"/>
                  </a:cubicBezTo>
                  <a:cubicBezTo>
                    <a:pt x="17004" y="21571"/>
                    <a:pt x="17325" y="21564"/>
                    <a:pt x="17649" y="21550"/>
                  </a:cubicBezTo>
                  <a:cubicBezTo>
                    <a:pt x="23855" y="21289"/>
                    <a:pt x="28961" y="18618"/>
                    <a:pt x="30217" y="13250"/>
                  </a:cubicBezTo>
                  <a:cubicBezTo>
                    <a:pt x="30924" y="13171"/>
                    <a:pt x="31631" y="12910"/>
                    <a:pt x="32208" y="12517"/>
                  </a:cubicBezTo>
                  <a:cubicBezTo>
                    <a:pt x="32993" y="11993"/>
                    <a:pt x="33595" y="11234"/>
                    <a:pt x="33883" y="10344"/>
                  </a:cubicBezTo>
                  <a:cubicBezTo>
                    <a:pt x="34198" y="9453"/>
                    <a:pt x="34171" y="8432"/>
                    <a:pt x="33883" y="7542"/>
                  </a:cubicBezTo>
                  <a:cubicBezTo>
                    <a:pt x="33595" y="6625"/>
                    <a:pt x="32993" y="5761"/>
                    <a:pt x="32155" y="5264"/>
                  </a:cubicBezTo>
                  <a:cubicBezTo>
                    <a:pt x="31867" y="5107"/>
                    <a:pt x="31527" y="4976"/>
                    <a:pt x="31212" y="4923"/>
                  </a:cubicBezTo>
                  <a:cubicBezTo>
                    <a:pt x="31090" y="4923"/>
                    <a:pt x="30980" y="4912"/>
                    <a:pt x="30873" y="4912"/>
                  </a:cubicBezTo>
                  <a:cubicBezTo>
                    <a:pt x="30820" y="4912"/>
                    <a:pt x="30767" y="4915"/>
                    <a:pt x="30715" y="4923"/>
                  </a:cubicBezTo>
                  <a:cubicBezTo>
                    <a:pt x="30296" y="4950"/>
                    <a:pt x="29903" y="5107"/>
                    <a:pt x="29589" y="5395"/>
                  </a:cubicBezTo>
                  <a:cubicBezTo>
                    <a:pt x="29563" y="5395"/>
                    <a:pt x="29537" y="5421"/>
                    <a:pt x="29511" y="5421"/>
                  </a:cubicBezTo>
                  <a:cubicBezTo>
                    <a:pt x="29511" y="5395"/>
                    <a:pt x="29484" y="5369"/>
                    <a:pt x="29484" y="5316"/>
                  </a:cubicBezTo>
                  <a:cubicBezTo>
                    <a:pt x="27049" y="4007"/>
                    <a:pt x="24902" y="2174"/>
                    <a:pt x="23226" y="1"/>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a:off x="5037700" y="2812750"/>
              <a:ext cx="134225" cy="126175"/>
            </a:xfrm>
            <a:custGeom>
              <a:avLst/>
              <a:gdLst/>
              <a:ahLst/>
              <a:cxnLst/>
              <a:rect l="l" t="t" r="r" b="b"/>
              <a:pathLst>
                <a:path w="5369" h="5047" extrusionOk="0">
                  <a:moveTo>
                    <a:pt x="2688" y="1"/>
                  </a:moveTo>
                  <a:cubicBezTo>
                    <a:pt x="2579" y="1"/>
                    <a:pt x="2468" y="8"/>
                    <a:pt x="2357" y="23"/>
                  </a:cubicBezTo>
                  <a:cubicBezTo>
                    <a:pt x="996" y="206"/>
                    <a:pt x="1" y="1463"/>
                    <a:pt x="184" y="2850"/>
                  </a:cubicBezTo>
                  <a:cubicBezTo>
                    <a:pt x="352" y="4125"/>
                    <a:pt x="1426" y="5046"/>
                    <a:pt x="2675" y="5046"/>
                  </a:cubicBezTo>
                  <a:cubicBezTo>
                    <a:pt x="2786" y="5046"/>
                    <a:pt x="2899" y="5039"/>
                    <a:pt x="3012" y="5024"/>
                  </a:cubicBezTo>
                  <a:cubicBezTo>
                    <a:pt x="4400" y="4867"/>
                    <a:pt x="5369" y="3584"/>
                    <a:pt x="5185" y="2196"/>
                  </a:cubicBezTo>
                  <a:cubicBezTo>
                    <a:pt x="5041" y="943"/>
                    <a:pt x="3943" y="1"/>
                    <a:pt x="2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a:off x="5089425" y="2688275"/>
              <a:ext cx="190500" cy="179525"/>
            </a:xfrm>
            <a:custGeom>
              <a:avLst/>
              <a:gdLst/>
              <a:ahLst/>
              <a:cxnLst/>
              <a:rect l="l" t="t" r="r" b="b"/>
              <a:pathLst>
                <a:path w="7620" h="7181" extrusionOk="0">
                  <a:moveTo>
                    <a:pt x="3787" y="0"/>
                  </a:moveTo>
                  <a:cubicBezTo>
                    <a:pt x="3643" y="0"/>
                    <a:pt x="3498" y="9"/>
                    <a:pt x="3352" y="27"/>
                  </a:cubicBezTo>
                  <a:cubicBezTo>
                    <a:pt x="1388" y="288"/>
                    <a:pt x="0" y="2095"/>
                    <a:pt x="236" y="4059"/>
                  </a:cubicBezTo>
                  <a:cubicBezTo>
                    <a:pt x="477" y="5863"/>
                    <a:pt x="2020" y="7180"/>
                    <a:pt x="3792" y="7180"/>
                  </a:cubicBezTo>
                  <a:cubicBezTo>
                    <a:pt x="3949" y="7180"/>
                    <a:pt x="4108" y="7170"/>
                    <a:pt x="4268" y="7149"/>
                  </a:cubicBezTo>
                  <a:cubicBezTo>
                    <a:pt x="6232" y="6913"/>
                    <a:pt x="7620" y="5106"/>
                    <a:pt x="7358" y="3142"/>
                  </a:cubicBezTo>
                  <a:cubicBezTo>
                    <a:pt x="7140" y="1325"/>
                    <a:pt x="5576" y="0"/>
                    <a:pt x="3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5101200" y="2711750"/>
              <a:ext cx="159100" cy="155325"/>
            </a:xfrm>
            <a:custGeom>
              <a:avLst/>
              <a:gdLst/>
              <a:ahLst/>
              <a:cxnLst/>
              <a:rect l="l" t="t" r="r" b="b"/>
              <a:pathLst>
                <a:path w="6364" h="6213" extrusionOk="0">
                  <a:moveTo>
                    <a:pt x="3157" y="1"/>
                  </a:moveTo>
                  <a:cubicBezTo>
                    <a:pt x="1518" y="1"/>
                    <a:pt x="156" y="1309"/>
                    <a:pt x="79" y="2989"/>
                  </a:cubicBezTo>
                  <a:cubicBezTo>
                    <a:pt x="1" y="4691"/>
                    <a:pt x="1336" y="6131"/>
                    <a:pt x="3064" y="6210"/>
                  </a:cubicBezTo>
                  <a:cubicBezTo>
                    <a:pt x="3112" y="6212"/>
                    <a:pt x="3160" y="6213"/>
                    <a:pt x="3207" y="6213"/>
                  </a:cubicBezTo>
                  <a:cubicBezTo>
                    <a:pt x="4846" y="6213"/>
                    <a:pt x="6209" y="4904"/>
                    <a:pt x="6285" y="3225"/>
                  </a:cubicBezTo>
                  <a:cubicBezTo>
                    <a:pt x="6363" y="1523"/>
                    <a:pt x="5028" y="83"/>
                    <a:pt x="3300" y="4"/>
                  </a:cubicBezTo>
                  <a:cubicBezTo>
                    <a:pt x="3252" y="2"/>
                    <a:pt x="3205"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5501825" y="2753325"/>
              <a:ext cx="134225" cy="126525"/>
            </a:xfrm>
            <a:custGeom>
              <a:avLst/>
              <a:gdLst/>
              <a:ahLst/>
              <a:cxnLst/>
              <a:rect l="l" t="t" r="r" b="b"/>
              <a:pathLst>
                <a:path w="5369" h="5061" extrusionOk="0">
                  <a:moveTo>
                    <a:pt x="2673" y="0"/>
                  </a:moveTo>
                  <a:cubicBezTo>
                    <a:pt x="2577" y="0"/>
                    <a:pt x="2480" y="6"/>
                    <a:pt x="2383" y="17"/>
                  </a:cubicBezTo>
                  <a:cubicBezTo>
                    <a:pt x="996" y="200"/>
                    <a:pt x="1" y="1457"/>
                    <a:pt x="184" y="2845"/>
                  </a:cubicBezTo>
                  <a:cubicBezTo>
                    <a:pt x="354" y="4133"/>
                    <a:pt x="1450" y="5061"/>
                    <a:pt x="2717" y="5061"/>
                  </a:cubicBezTo>
                  <a:cubicBezTo>
                    <a:pt x="2814" y="5061"/>
                    <a:pt x="2913" y="5055"/>
                    <a:pt x="3012" y="5044"/>
                  </a:cubicBezTo>
                  <a:cubicBezTo>
                    <a:pt x="4399" y="4861"/>
                    <a:pt x="5368" y="3604"/>
                    <a:pt x="5185" y="2216"/>
                  </a:cubicBezTo>
                  <a:cubicBezTo>
                    <a:pt x="5039" y="928"/>
                    <a:pt x="3922" y="0"/>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5372225" y="2652275"/>
              <a:ext cx="190500" cy="179525"/>
            </a:xfrm>
            <a:custGeom>
              <a:avLst/>
              <a:gdLst/>
              <a:ahLst/>
              <a:cxnLst/>
              <a:rect l="l" t="t" r="r" b="b"/>
              <a:pathLst>
                <a:path w="7620" h="7181" extrusionOk="0">
                  <a:moveTo>
                    <a:pt x="3787" y="0"/>
                  </a:moveTo>
                  <a:cubicBezTo>
                    <a:pt x="3643" y="0"/>
                    <a:pt x="3498" y="9"/>
                    <a:pt x="3352" y="26"/>
                  </a:cubicBezTo>
                  <a:cubicBezTo>
                    <a:pt x="1388" y="288"/>
                    <a:pt x="0" y="2069"/>
                    <a:pt x="262" y="4059"/>
                  </a:cubicBezTo>
                  <a:cubicBezTo>
                    <a:pt x="478" y="5863"/>
                    <a:pt x="2020" y="7180"/>
                    <a:pt x="3792" y="7180"/>
                  </a:cubicBezTo>
                  <a:cubicBezTo>
                    <a:pt x="3949" y="7180"/>
                    <a:pt x="4108" y="7170"/>
                    <a:pt x="4268" y="7149"/>
                  </a:cubicBezTo>
                  <a:cubicBezTo>
                    <a:pt x="6232" y="6913"/>
                    <a:pt x="7620" y="5106"/>
                    <a:pt x="7384" y="3142"/>
                  </a:cubicBezTo>
                  <a:cubicBezTo>
                    <a:pt x="7142" y="1325"/>
                    <a:pt x="5576" y="0"/>
                    <a:pt x="3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5382025" y="2676425"/>
              <a:ext cx="173500" cy="155950"/>
            </a:xfrm>
            <a:custGeom>
              <a:avLst/>
              <a:gdLst/>
              <a:ahLst/>
              <a:cxnLst/>
              <a:rect l="l" t="t" r="r" b="b"/>
              <a:pathLst>
                <a:path w="6940" h="6238" extrusionOk="0">
                  <a:moveTo>
                    <a:pt x="3455" y="1"/>
                  </a:moveTo>
                  <a:cubicBezTo>
                    <a:pt x="3160" y="1"/>
                    <a:pt x="2861" y="44"/>
                    <a:pt x="2567" y="134"/>
                  </a:cubicBezTo>
                  <a:cubicBezTo>
                    <a:pt x="917" y="658"/>
                    <a:pt x="1" y="2386"/>
                    <a:pt x="498" y="4035"/>
                  </a:cubicBezTo>
                  <a:cubicBezTo>
                    <a:pt x="906" y="5364"/>
                    <a:pt x="2137" y="6237"/>
                    <a:pt x="3476" y="6237"/>
                  </a:cubicBezTo>
                  <a:cubicBezTo>
                    <a:pt x="3772" y="6237"/>
                    <a:pt x="4074" y="6194"/>
                    <a:pt x="4374" y="6104"/>
                  </a:cubicBezTo>
                  <a:cubicBezTo>
                    <a:pt x="6023" y="5606"/>
                    <a:pt x="6940" y="3852"/>
                    <a:pt x="6442" y="2203"/>
                  </a:cubicBezTo>
                  <a:cubicBezTo>
                    <a:pt x="6035" y="874"/>
                    <a:pt x="4785" y="1"/>
                    <a:pt x="3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5381675" y="2647700"/>
              <a:ext cx="176025" cy="62550"/>
            </a:xfrm>
            <a:custGeom>
              <a:avLst/>
              <a:gdLst/>
              <a:ahLst/>
              <a:cxnLst/>
              <a:rect l="l" t="t" r="r" b="b"/>
              <a:pathLst>
                <a:path w="7041" h="2502" extrusionOk="0">
                  <a:moveTo>
                    <a:pt x="3223" y="1"/>
                  </a:moveTo>
                  <a:cubicBezTo>
                    <a:pt x="2972" y="1"/>
                    <a:pt x="2722" y="26"/>
                    <a:pt x="2476" y="79"/>
                  </a:cubicBezTo>
                  <a:cubicBezTo>
                    <a:pt x="1429" y="288"/>
                    <a:pt x="512" y="969"/>
                    <a:pt x="67" y="1938"/>
                  </a:cubicBezTo>
                  <a:cubicBezTo>
                    <a:pt x="0" y="2105"/>
                    <a:pt x="136" y="2229"/>
                    <a:pt x="277" y="2229"/>
                  </a:cubicBezTo>
                  <a:cubicBezTo>
                    <a:pt x="357" y="2229"/>
                    <a:pt x="439" y="2189"/>
                    <a:pt x="486" y="2095"/>
                  </a:cubicBezTo>
                  <a:cubicBezTo>
                    <a:pt x="972" y="1050"/>
                    <a:pt x="2089" y="434"/>
                    <a:pt x="3230" y="434"/>
                  </a:cubicBezTo>
                  <a:cubicBezTo>
                    <a:pt x="3319" y="434"/>
                    <a:pt x="3408" y="438"/>
                    <a:pt x="3497" y="445"/>
                  </a:cubicBezTo>
                  <a:cubicBezTo>
                    <a:pt x="4780" y="550"/>
                    <a:pt x="5880" y="1362"/>
                    <a:pt x="6587" y="2409"/>
                  </a:cubicBezTo>
                  <a:cubicBezTo>
                    <a:pt x="6631" y="2474"/>
                    <a:pt x="6688" y="2501"/>
                    <a:pt x="6746" y="2501"/>
                  </a:cubicBezTo>
                  <a:cubicBezTo>
                    <a:pt x="6895" y="2501"/>
                    <a:pt x="7041" y="2317"/>
                    <a:pt x="6927" y="2147"/>
                  </a:cubicBezTo>
                  <a:cubicBezTo>
                    <a:pt x="6587" y="1623"/>
                    <a:pt x="6168" y="1178"/>
                    <a:pt x="5671" y="812"/>
                  </a:cubicBezTo>
                  <a:cubicBezTo>
                    <a:pt x="4959" y="304"/>
                    <a:pt x="4090"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a:off x="5093825" y="2681075"/>
              <a:ext cx="176525" cy="62550"/>
            </a:xfrm>
            <a:custGeom>
              <a:avLst/>
              <a:gdLst/>
              <a:ahLst/>
              <a:cxnLst/>
              <a:rect l="l" t="t" r="r" b="b"/>
              <a:pathLst>
                <a:path w="7061" h="2502" extrusionOk="0">
                  <a:moveTo>
                    <a:pt x="3226" y="1"/>
                  </a:moveTo>
                  <a:cubicBezTo>
                    <a:pt x="2974" y="1"/>
                    <a:pt x="2721" y="26"/>
                    <a:pt x="2469" y="79"/>
                  </a:cubicBezTo>
                  <a:cubicBezTo>
                    <a:pt x="1422" y="288"/>
                    <a:pt x="531" y="969"/>
                    <a:pt x="86" y="1938"/>
                  </a:cubicBezTo>
                  <a:cubicBezTo>
                    <a:pt x="0" y="2110"/>
                    <a:pt x="152" y="2248"/>
                    <a:pt x="296" y="2248"/>
                  </a:cubicBezTo>
                  <a:cubicBezTo>
                    <a:pt x="370" y="2248"/>
                    <a:pt x="443" y="2211"/>
                    <a:pt x="479" y="2121"/>
                  </a:cubicBezTo>
                  <a:cubicBezTo>
                    <a:pt x="957" y="1070"/>
                    <a:pt x="2045" y="455"/>
                    <a:pt x="3167" y="455"/>
                  </a:cubicBezTo>
                  <a:cubicBezTo>
                    <a:pt x="3275" y="455"/>
                    <a:pt x="3383" y="460"/>
                    <a:pt x="3490" y="472"/>
                  </a:cubicBezTo>
                  <a:cubicBezTo>
                    <a:pt x="4799" y="576"/>
                    <a:pt x="5873" y="1362"/>
                    <a:pt x="6580" y="2409"/>
                  </a:cubicBezTo>
                  <a:cubicBezTo>
                    <a:pt x="6623" y="2475"/>
                    <a:pt x="6683" y="2502"/>
                    <a:pt x="6743" y="2502"/>
                  </a:cubicBezTo>
                  <a:cubicBezTo>
                    <a:pt x="6900" y="2502"/>
                    <a:pt x="7060" y="2318"/>
                    <a:pt x="6947" y="2147"/>
                  </a:cubicBezTo>
                  <a:cubicBezTo>
                    <a:pt x="6606" y="1624"/>
                    <a:pt x="6161" y="1179"/>
                    <a:pt x="5663" y="812"/>
                  </a:cubicBezTo>
                  <a:cubicBezTo>
                    <a:pt x="4952" y="304"/>
                    <a:pt x="4099"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a:off x="5001700" y="2816400"/>
              <a:ext cx="17050" cy="129150"/>
            </a:xfrm>
            <a:custGeom>
              <a:avLst/>
              <a:gdLst/>
              <a:ahLst/>
              <a:cxnLst/>
              <a:rect l="l" t="t" r="r" b="b"/>
              <a:pathLst>
                <a:path w="682" h="5166" extrusionOk="0">
                  <a:moveTo>
                    <a:pt x="310" y="1"/>
                  </a:moveTo>
                  <a:cubicBezTo>
                    <a:pt x="262" y="1"/>
                    <a:pt x="210" y="43"/>
                    <a:pt x="210" y="86"/>
                  </a:cubicBezTo>
                  <a:cubicBezTo>
                    <a:pt x="1" y="1395"/>
                    <a:pt x="1" y="2731"/>
                    <a:pt x="210" y="4014"/>
                  </a:cubicBezTo>
                  <a:cubicBezTo>
                    <a:pt x="289" y="4380"/>
                    <a:pt x="367" y="4721"/>
                    <a:pt x="472" y="5087"/>
                  </a:cubicBezTo>
                  <a:cubicBezTo>
                    <a:pt x="472" y="5140"/>
                    <a:pt x="498" y="5166"/>
                    <a:pt x="551" y="5166"/>
                  </a:cubicBezTo>
                  <a:cubicBezTo>
                    <a:pt x="577" y="5166"/>
                    <a:pt x="629" y="5166"/>
                    <a:pt x="655" y="5140"/>
                  </a:cubicBezTo>
                  <a:cubicBezTo>
                    <a:pt x="681" y="5087"/>
                    <a:pt x="681" y="5061"/>
                    <a:pt x="681" y="5035"/>
                  </a:cubicBezTo>
                  <a:cubicBezTo>
                    <a:pt x="341" y="3778"/>
                    <a:pt x="210" y="2495"/>
                    <a:pt x="289" y="1212"/>
                  </a:cubicBezTo>
                  <a:cubicBezTo>
                    <a:pt x="315" y="845"/>
                    <a:pt x="367" y="479"/>
                    <a:pt x="420" y="112"/>
                  </a:cubicBezTo>
                  <a:cubicBezTo>
                    <a:pt x="420" y="86"/>
                    <a:pt x="420" y="60"/>
                    <a:pt x="393" y="34"/>
                  </a:cubicBezTo>
                  <a:cubicBezTo>
                    <a:pt x="393" y="7"/>
                    <a:pt x="367" y="7"/>
                    <a:pt x="341" y="7"/>
                  </a:cubicBezTo>
                  <a:cubicBezTo>
                    <a:pt x="331" y="3"/>
                    <a:pt x="32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a:off x="5648450" y="2764850"/>
              <a:ext cx="21625" cy="146300"/>
            </a:xfrm>
            <a:custGeom>
              <a:avLst/>
              <a:gdLst/>
              <a:ahLst/>
              <a:cxnLst/>
              <a:rect l="l" t="t" r="r" b="b"/>
              <a:pathLst>
                <a:path w="865" h="5852" extrusionOk="0">
                  <a:moveTo>
                    <a:pt x="132" y="1"/>
                  </a:moveTo>
                  <a:cubicBezTo>
                    <a:pt x="106" y="1"/>
                    <a:pt x="53" y="1"/>
                    <a:pt x="27" y="27"/>
                  </a:cubicBezTo>
                  <a:cubicBezTo>
                    <a:pt x="1" y="53"/>
                    <a:pt x="1" y="106"/>
                    <a:pt x="1" y="132"/>
                  </a:cubicBezTo>
                  <a:cubicBezTo>
                    <a:pt x="420" y="1572"/>
                    <a:pt x="603" y="3038"/>
                    <a:pt x="551" y="4505"/>
                  </a:cubicBezTo>
                  <a:cubicBezTo>
                    <a:pt x="551" y="4897"/>
                    <a:pt x="524" y="5316"/>
                    <a:pt x="472" y="5735"/>
                  </a:cubicBezTo>
                  <a:cubicBezTo>
                    <a:pt x="472" y="5788"/>
                    <a:pt x="524" y="5840"/>
                    <a:pt x="577" y="5840"/>
                  </a:cubicBezTo>
                  <a:cubicBezTo>
                    <a:pt x="586" y="5849"/>
                    <a:pt x="594" y="5852"/>
                    <a:pt x="603" y="5852"/>
                  </a:cubicBezTo>
                  <a:cubicBezTo>
                    <a:pt x="620" y="5852"/>
                    <a:pt x="638" y="5840"/>
                    <a:pt x="655" y="5840"/>
                  </a:cubicBezTo>
                  <a:cubicBezTo>
                    <a:pt x="682" y="5814"/>
                    <a:pt x="708" y="5788"/>
                    <a:pt x="708" y="5761"/>
                  </a:cubicBezTo>
                  <a:cubicBezTo>
                    <a:pt x="865" y="4269"/>
                    <a:pt x="786" y="2776"/>
                    <a:pt x="498" y="1310"/>
                  </a:cubicBezTo>
                  <a:cubicBezTo>
                    <a:pt x="420" y="891"/>
                    <a:pt x="341" y="472"/>
                    <a:pt x="210" y="79"/>
                  </a:cubicBezTo>
                  <a:cubicBezTo>
                    <a:pt x="210" y="27"/>
                    <a:pt x="184"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a:off x="5686425" y="2770750"/>
              <a:ext cx="25550" cy="91025"/>
            </a:xfrm>
            <a:custGeom>
              <a:avLst/>
              <a:gdLst/>
              <a:ahLst/>
              <a:cxnLst/>
              <a:rect l="l" t="t" r="r" b="b"/>
              <a:pathLst>
                <a:path w="1022" h="3641" extrusionOk="0">
                  <a:moveTo>
                    <a:pt x="943" y="1"/>
                  </a:moveTo>
                  <a:cubicBezTo>
                    <a:pt x="891" y="1"/>
                    <a:pt x="838" y="27"/>
                    <a:pt x="812" y="53"/>
                  </a:cubicBezTo>
                  <a:cubicBezTo>
                    <a:pt x="262" y="1127"/>
                    <a:pt x="0" y="2331"/>
                    <a:pt x="53" y="3535"/>
                  </a:cubicBezTo>
                  <a:cubicBezTo>
                    <a:pt x="79" y="3588"/>
                    <a:pt x="105" y="3640"/>
                    <a:pt x="158" y="3640"/>
                  </a:cubicBezTo>
                  <a:cubicBezTo>
                    <a:pt x="184" y="3640"/>
                    <a:pt x="210" y="3640"/>
                    <a:pt x="236" y="3614"/>
                  </a:cubicBezTo>
                  <a:cubicBezTo>
                    <a:pt x="289" y="3588"/>
                    <a:pt x="289" y="3562"/>
                    <a:pt x="289" y="3535"/>
                  </a:cubicBezTo>
                  <a:cubicBezTo>
                    <a:pt x="236" y="2357"/>
                    <a:pt x="498" y="1205"/>
                    <a:pt x="1022" y="158"/>
                  </a:cubicBezTo>
                  <a:cubicBezTo>
                    <a:pt x="1022" y="132"/>
                    <a:pt x="1022" y="79"/>
                    <a:pt x="1022" y="53"/>
                  </a:cubicBezTo>
                  <a:cubicBezTo>
                    <a:pt x="996" y="27"/>
                    <a:pt x="969" y="1"/>
                    <a:pt x="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a:off x="4944100" y="2799550"/>
              <a:ext cx="41275" cy="97575"/>
            </a:xfrm>
            <a:custGeom>
              <a:avLst/>
              <a:gdLst/>
              <a:ahLst/>
              <a:cxnLst/>
              <a:rect l="l" t="t" r="r" b="b"/>
              <a:pathLst>
                <a:path w="1651" h="3903" extrusionOk="0">
                  <a:moveTo>
                    <a:pt x="131" y="1"/>
                  </a:moveTo>
                  <a:cubicBezTo>
                    <a:pt x="79" y="1"/>
                    <a:pt x="53" y="27"/>
                    <a:pt x="27" y="53"/>
                  </a:cubicBezTo>
                  <a:cubicBezTo>
                    <a:pt x="0" y="79"/>
                    <a:pt x="0" y="132"/>
                    <a:pt x="27" y="184"/>
                  </a:cubicBezTo>
                  <a:cubicBezTo>
                    <a:pt x="681" y="1310"/>
                    <a:pt x="1153" y="2541"/>
                    <a:pt x="1441" y="3824"/>
                  </a:cubicBezTo>
                  <a:cubicBezTo>
                    <a:pt x="1441" y="3876"/>
                    <a:pt x="1467" y="3902"/>
                    <a:pt x="1519" y="3902"/>
                  </a:cubicBezTo>
                  <a:cubicBezTo>
                    <a:pt x="1571" y="3902"/>
                    <a:pt x="1598" y="3902"/>
                    <a:pt x="1624" y="3876"/>
                  </a:cubicBezTo>
                  <a:cubicBezTo>
                    <a:pt x="1650" y="3850"/>
                    <a:pt x="1650" y="3824"/>
                    <a:pt x="1650" y="3797"/>
                  </a:cubicBezTo>
                  <a:cubicBezTo>
                    <a:pt x="1362" y="2462"/>
                    <a:pt x="891" y="1205"/>
                    <a:pt x="210" y="53"/>
                  </a:cubicBezTo>
                  <a:cubicBezTo>
                    <a:pt x="184" y="27"/>
                    <a:pt x="158"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a:off x="4910725" y="2300275"/>
              <a:ext cx="803225" cy="449550"/>
            </a:xfrm>
            <a:custGeom>
              <a:avLst/>
              <a:gdLst/>
              <a:ahLst/>
              <a:cxnLst/>
              <a:rect l="l" t="t" r="r" b="b"/>
              <a:pathLst>
                <a:path w="32129" h="17982" extrusionOk="0">
                  <a:moveTo>
                    <a:pt x="15652" y="1"/>
                  </a:moveTo>
                  <a:cubicBezTo>
                    <a:pt x="14974" y="1"/>
                    <a:pt x="14315" y="176"/>
                    <a:pt x="13773" y="595"/>
                  </a:cubicBezTo>
                  <a:cubicBezTo>
                    <a:pt x="12595" y="1512"/>
                    <a:pt x="12438" y="3214"/>
                    <a:pt x="12359" y="4732"/>
                  </a:cubicBezTo>
                  <a:cubicBezTo>
                    <a:pt x="11310" y="3911"/>
                    <a:pt x="9982" y="3388"/>
                    <a:pt x="8654" y="3388"/>
                  </a:cubicBezTo>
                  <a:cubicBezTo>
                    <a:pt x="8457" y="3388"/>
                    <a:pt x="8260" y="3400"/>
                    <a:pt x="8065" y="3423"/>
                  </a:cubicBezTo>
                  <a:cubicBezTo>
                    <a:pt x="6546" y="3633"/>
                    <a:pt x="5106" y="4602"/>
                    <a:pt x="4504" y="6015"/>
                  </a:cubicBezTo>
                  <a:cubicBezTo>
                    <a:pt x="3954" y="7325"/>
                    <a:pt x="4190" y="8948"/>
                    <a:pt x="5106" y="10048"/>
                  </a:cubicBezTo>
                  <a:cubicBezTo>
                    <a:pt x="3849" y="10126"/>
                    <a:pt x="2592" y="10519"/>
                    <a:pt x="1623" y="11305"/>
                  </a:cubicBezTo>
                  <a:cubicBezTo>
                    <a:pt x="655" y="12090"/>
                    <a:pt x="0" y="13321"/>
                    <a:pt x="79" y="14578"/>
                  </a:cubicBezTo>
                  <a:cubicBezTo>
                    <a:pt x="157" y="15625"/>
                    <a:pt x="733" y="16594"/>
                    <a:pt x="1493" y="17327"/>
                  </a:cubicBezTo>
                  <a:cubicBezTo>
                    <a:pt x="1676" y="17484"/>
                    <a:pt x="1859" y="17641"/>
                    <a:pt x="2042" y="17798"/>
                  </a:cubicBezTo>
                  <a:cubicBezTo>
                    <a:pt x="2330" y="17641"/>
                    <a:pt x="2671" y="17563"/>
                    <a:pt x="3011" y="17563"/>
                  </a:cubicBezTo>
                  <a:cubicBezTo>
                    <a:pt x="3456" y="17563"/>
                    <a:pt x="3901" y="17694"/>
                    <a:pt x="4242" y="17982"/>
                  </a:cubicBezTo>
                  <a:lnTo>
                    <a:pt x="4268" y="17982"/>
                  </a:lnTo>
                  <a:cubicBezTo>
                    <a:pt x="5446" y="17720"/>
                    <a:pt x="6441" y="16934"/>
                    <a:pt x="7332" y="16096"/>
                  </a:cubicBezTo>
                  <a:cubicBezTo>
                    <a:pt x="8562" y="14892"/>
                    <a:pt x="9662" y="13583"/>
                    <a:pt x="10605" y="12143"/>
                  </a:cubicBezTo>
                  <a:lnTo>
                    <a:pt x="10605" y="12143"/>
                  </a:lnTo>
                  <a:cubicBezTo>
                    <a:pt x="10526" y="12692"/>
                    <a:pt x="10500" y="13269"/>
                    <a:pt x="10526" y="13818"/>
                  </a:cubicBezTo>
                  <a:cubicBezTo>
                    <a:pt x="10579" y="14237"/>
                    <a:pt x="10683" y="14682"/>
                    <a:pt x="11024" y="14892"/>
                  </a:cubicBezTo>
                  <a:cubicBezTo>
                    <a:pt x="11165" y="14977"/>
                    <a:pt x="11317" y="15011"/>
                    <a:pt x="11473" y="15011"/>
                  </a:cubicBezTo>
                  <a:cubicBezTo>
                    <a:pt x="11750" y="15011"/>
                    <a:pt x="12039" y="14904"/>
                    <a:pt x="12307" y="14787"/>
                  </a:cubicBezTo>
                  <a:cubicBezTo>
                    <a:pt x="13616" y="14159"/>
                    <a:pt x="14768" y="13216"/>
                    <a:pt x="15632" y="12064"/>
                  </a:cubicBezTo>
                  <a:lnTo>
                    <a:pt x="15632" y="12064"/>
                  </a:lnTo>
                  <a:cubicBezTo>
                    <a:pt x="15239" y="12797"/>
                    <a:pt x="14977" y="13583"/>
                    <a:pt x="14847" y="14394"/>
                  </a:cubicBezTo>
                  <a:cubicBezTo>
                    <a:pt x="14768" y="14892"/>
                    <a:pt x="14768" y="15520"/>
                    <a:pt x="15187" y="15835"/>
                  </a:cubicBezTo>
                  <a:cubicBezTo>
                    <a:pt x="15370" y="15979"/>
                    <a:pt x="15593" y="16031"/>
                    <a:pt x="15825" y="16031"/>
                  </a:cubicBezTo>
                  <a:cubicBezTo>
                    <a:pt x="16058" y="16031"/>
                    <a:pt x="16300" y="15979"/>
                    <a:pt x="16522" y="15913"/>
                  </a:cubicBezTo>
                  <a:cubicBezTo>
                    <a:pt x="19088" y="15180"/>
                    <a:pt x="21131" y="13295"/>
                    <a:pt x="23042" y="11462"/>
                  </a:cubicBezTo>
                  <a:cubicBezTo>
                    <a:pt x="24718" y="13661"/>
                    <a:pt x="26865" y="15494"/>
                    <a:pt x="29300" y="16777"/>
                  </a:cubicBezTo>
                  <a:cubicBezTo>
                    <a:pt x="29327" y="16803"/>
                    <a:pt x="29353" y="16830"/>
                    <a:pt x="29405" y="16856"/>
                  </a:cubicBezTo>
                  <a:cubicBezTo>
                    <a:pt x="29719" y="16568"/>
                    <a:pt x="30112" y="16411"/>
                    <a:pt x="30531" y="16384"/>
                  </a:cubicBezTo>
                  <a:cubicBezTo>
                    <a:pt x="30610" y="16371"/>
                    <a:pt x="30695" y="16365"/>
                    <a:pt x="30780" y="16365"/>
                  </a:cubicBezTo>
                  <a:cubicBezTo>
                    <a:pt x="30865" y="16365"/>
                    <a:pt x="30950" y="16371"/>
                    <a:pt x="31028" y="16384"/>
                  </a:cubicBezTo>
                  <a:lnTo>
                    <a:pt x="31028" y="16411"/>
                  </a:lnTo>
                  <a:cubicBezTo>
                    <a:pt x="31683" y="14682"/>
                    <a:pt x="32050" y="12876"/>
                    <a:pt x="32102" y="11043"/>
                  </a:cubicBezTo>
                  <a:cubicBezTo>
                    <a:pt x="32128" y="10493"/>
                    <a:pt x="32128" y="9917"/>
                    <a:pt x="31919" y="9393"/>
                  </a:cubicBezTo>
                  <a:cubicBezTo>
                    <a:pt x="31735" y="8870"/>
                    <a:pt x="31343" y="8398"/>
                    <a:pt x="30793" y="8267"/>
                  </a:cubicBezTo>
                  <a:cubicBezTo>
                    <a:pt x="30669" y="8232"/>
                    <a:pt x="30545" y="8216"/>
                    <a:pt x="30421" y="8216"/>
                  </a:cubicBezTo>
                  <a:cubicBezTo>
                    <a:pt x="29807" y="8216"/>
                    <a:pt x="29194" y="8604"/>
                    <a:pt x="28672" y="8974"/>
                  </a:cubicBezTo>
                  <a:cubicBezTo>
                    <a:pt x="28750" y="7351"/>
                    <a:pt x="28227" y="5754"/>
                    <a:pt x="27284" y="4418"/>
                  </a:cubicBezTo>
                  <a:cubicBezTo>
                    <a:pt x="26570" y="3399"/>
                    <a:pt x="25485" y="2479"/>
                    <a:pt x="24244" y="2479"/>
                  </a:cubicBezTo>
                  <a:cubicBezTo>
                    <a:pt x="24210" y="2479"/>
                    <a:pt x="24176" y="2479"/>
                    <a:pt x="24142" y="2481"/>
                  </a:cubicBezTo>
                  <a:cubicBezTo>
                    <a:pt x="23042" y="2533"/>
                    <a:pt x="22100" y="3292"/>
                    <a:pt x="21262" y="4025"/>
                  </a:cubicBezTo>
                  <a:cubicBezTo>
                    <a:pt x="20555" y="2533"/>
                    <a:pt x="19350" y="1302"/>
                    <a:pt x="17884" y="569"/>
                  </a:cubicBezTo>
                  <a:cubicBezTo>
                    <a:pt x="17205" y="223"/>
                    <a:pt x="16416" y="1"/>
                    <a:pt x="15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a:off x="5646500" y="3754350"/>
              <a:ext cx="45850" cy="390450"/>
            </a:xfrm>
            <a:custGeom>
              <a:avLst/>
              <a:gdLst/>
              <a:ahLst/>
              <a:cxnLst/>
              <a:rect l="l" t="t" r="r" b="b"/>
              <a:pathLst>
                <a:path w="1834" h="15618" extrusionOk="0">
                  <a:moveTo>
                    <a:pt x="108" y="1"/>
                  </a:moveTo>
                  <a:cubicBezTo>
                    <a:pt x="90" y="1"/>
                    <a:pt x="71" y="19"/>
                    <a:pt x="53" y="38"/>
                  </a:cubicBezTo>
                  <a:cubicBezTo>
                    <a:pt x="26" y="64"/>
                    <a:pt x="0" y="90"/>
                    <a:pt x="26" y="142"/>
                  </a:cubicBezTo>
                  <a:lnTo>
                    <a:pt x="1597" y="15486"/>
                  </a:lnTo>
                  <a:cubicBezTo>
                    <a:pt x="1597" y="15539"/>
                    <a:pt x="1650" y="15591"/>
                    <a:pt x="1702" y="15591"/>
                  </a:cubicBezTo>
                  <a:lnTo>
                    <a:pt x="1702" y="15617"/>
                  </a:lnTo>
                  <a:lnTo>
                    <a:pt x="1728" y="15617"/>
                  </a:lnTo>
                  <a:cubicBezTo>
                    <a:pt x="1755" y="15617"/>
                    <a:pt x="1781" y="15591"/>
                    <a:pt x="1807" y="15565"/>
                  </a:cubicBezTo>
                  <a:cubicBezTo>
                    <a:pt x="1833" y="15539"/>
                    <a:pt x="1833" y="15513"/>
                    <a:pt x="1833" y="15460"/>
                  </a:cubicBezTo>
                  <a:lnTo>
                    <a:pt x="262" y="116"/>
                  </a:lnTo>
                  <a:cubicBezTo>
                    <a:pt x="262" y="64"/>
                    <a:pt x="210" y="12"/>
                    <a:pt x="131" y="12"/>
                  </a:cubicBezTo>
                  <a:cubicBezTo>
                    <a:pt x="124" y="4"/>
                    <a:pt x="11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a:off x="5280575" y="2884025"/>
              <a:ext cx="219975" cy="178100"/>
            </a:xfrm>
            <a:custGeom>
              <a:avLst/>
              <a:gdLst/>
              <a:ahLst/>
              <a:cxnLst/>
              <a:rect l="l" t="t" r="r" b="b"/>
              <a:pathLst>
                <a:path w="8799" h="7124" extrusionOk="0">
                  <a:moveTo>
                    <a:pt x="6176" y="1"/>
                  </a:moveTo>
                  <a:cubicBezTo>
                    <a:pt x="5654" y="1"/>
                    <a:pt x="5143" y="170"/>
                    <a:pt x="4740" y="523"/>
                  </a:cubicBezTo>
                  <a:cubicBezTo>
                    <a:pt x="4687" y="549"/>
                    <a:pt x="4635" y="602"/>
                    <a:pt x="4582" y="628"/>
                  </a:cubicBezTo>
                  <a:cubicBezTo>
                    <a:pt x="3980" y="1230"/>
                    <a:pt x="3247" y="1701"/>
                    <a:pt x="2409" y="1859"/>
                  </a:cubicBezTo>
                  <a:cubicBezTo>
                    <a:pt x="2331" y="1859"/>
                    <a:pt x="2278" y="1885"/>
                    <a:pt x="2200" y="1885"/>
                  </a:cubicBezTo>
                  <a:cubicBezTo>
                    <a:pt x="1257" y="2120"/>
                    <a:pt x="393" y="2827"/>
                    <a:pt x="183" y="3770"/>
                  </a:cubicBezTo>
                  <a:cubicBezTo>
                    <a:pt x="0" y="4582"/>
                    <a:pt x="367" y="5446"/>
                    <a:pt x="943" y="6048"/>
                  </a:cubicBezTo>
                  <a:cubicBezTo>
                    <a:pt x="1074" y="6205"/>
                    <a:pt x="1231" y="6310"/>
                    <a:pt x="1414" y="6441"/>
                  </a:cubicBezTo>
                  <a:cubicBezTo>
                    <a:pt x="2016" y="6860"/>
                    <a:pt x="2802" y="7069"/>
                    <a:pt x="3561" y="7122"/>
                  </a:cubicBezTo>
                  <a:cubicBezTo>
                    <a:pt x="3611" y="7123"/>
                    <a:pt x="3661" y="7124"/>
                    <a:pt x="3710" y="7124"/>
                  </a:cubicBezTo>
                  <a:cubicBezTo>
                    <a:pt x="5486" y="7124"/>
                    <a:pt x="7121" y="6217"/>
                    <a:pt x="8013" y="4765"/>
                  </a:cubicBezTo>
                  <a:cubicBezTo>
                    <a:pt x="8091" y="4660"/>
                    <a:pt x="8144" y="4556"/>
                    <a:pt x="8196" y="4451"/>
                  </a:cubicBezTo>
                  <a:cubicBezTo>
                    <a:pt x="8589" y="3691"/>
                    <a:pt x="8798" y="2749"/>
                    <a:pt x="8589" y="1885"/>
                  </a:cubicBezTo>
                  <a:cubicBezTo>
                    <a:pt x="8405" y="1099"/>
                    <a:pt x="7829" y="445"/>
                    <a:pt x="7044" y="157"/>
                  </a:cubicBezTo>
                  <a:cubicBezTo>
                    <a:pt x="6762" y="53"/>
                    <a:pt x="6468" y="1"/>
                    <a:pt x="6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a:off x="5315925" y="2975950"/>
              <a:ext cx="164975" cy="86175"/>
            </a:xfrm>
            <a:custGeom>
              <a:avLst/>
              <a:gdLst/>
              <a:ahLst/>
              <a:cxnLst/>
              <a:rect l="l" t="t" r="r" b="b"/>
              <a:pathLst>
                <a:path w="6599" h="3447" extrusionOk="0">
                  <a:moveTo>
                    <a:pt x="4228" y="1"/>
                  </a:moveTo>
                  <a:cubicBezTo>
                    <a:pt x="3483" y="1"/>
                    <a:pt x="2726" y="215"/>
                    <a:pt x="2095" y="538"/>
                  </a:cubicBezTo>
                  <a:cubicBezTo>
                    <a:pt x="1178" y="1036"/>
                    <a:pt x="419" y="1821"/>
                    <a:pt x="0" y="2764"/>
                  </a:cubicBezTo>
                  <a:cubicBezTo>
                    <a:pt x="602" y="3183"/>
                    <a:pt x="1388" y="3392"/>
                    <a:pt x="2147" y="3445"/>
                  </a:cubicBezTo>
                  <a:cubicBezTo>
                    <a:pt x="2197" y="3446"/>
                    <a:pt x="2247" y="3447"/>
                    <a:pt x="2296" y="3447"/>
                  </a:cubicBezTo>
                  <a:cubicBezTo>
                    <a:pt x="4072" y="3447"/>
                    <a:pt x="5707" y="2540"/>
                    <a:pt x="6599" y="1088"/>
                  </a:cubicBezTo>
                  <a:cubicBezTo>
                    <a:pt x="6363" y="774"/>
                    <a:pt x="6075" y="538"/>
                    <a:pt x="5735" y="355"/>
                  </a:cubicBezTo>
                  <a:cubicBezTo>
                    <a:pt x="5270" y="106"/>
                    <a:pt x="4752" y="1"/>
                    <a:pt x="4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a:off x="5289725" y="2803475"/>
              <a:ext cx="47825" cy="93650"/>
            </a:xfrm>
            <a:custGeom>
              <a:avLst/>
              <a:gdLst/>
              <a:ahLst/>
              <a:cxnLst/>
              <a:rect l="l" t="t" r="r" b="b"/>
              <a:pathLst>
                <a:path w="1913" h="3746" fill="none" extrusionOk="0">
                  <a:moveTo>
                    <a:pt x="1912" y="3483"/>
                  </a:moveTo>
                  <a:cubicBezTo>
                    <a:pt x="1153" y="3745"/>
                    <a:pt x="394" y="3483"/>
                    <a:pt x="210" y="2881"/>
                  </a:cubicBezTo>
                  <a:cubicBezTo>
                    <a:pt x="1" y="2253"/>
                    <a:pt x="446" y="1546"/>
                    <a:pt x="1205" y="1284"/>
                  </a:cubicBezTo>
                  <a:lnTo>
                    <a:pt x="1022" y="1"/>
                  </a:ln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7" name="Google Shape;2217;p40"/>
          <p:cNvSpPr txBox="1">
            <a:spLocks noGrp="1"/>
          </p:cNvSpPr>
          <p:nvPr>
            <p:ph type="title" idx="9"/>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Complete the notes:</a:t>
            </a:r>
          </a:p>
        </p:txBody>
      </p:sp>
      <p:graphicFrame>
        <p:nvGraphicFramePr>
          <p:cNvPr id="2" name="Table 1">
            <a:extLst>
              <a:ext uri="{FF2B5EF4-FFF2-40B4-BE49-F238E27FC236}">
                <a16:creationId xmlns:a16="http://schemas.microsoft.com/office/drawing/2014/main" id="{F90E8FA0-0A9C-40DA-6706-E5BB4D4D4326}"/>
              </a:ext>
            </a:extLst>
          </p:cNvPr>
          <p:cNvGraphicFramePr>
            <a:graphicFrameLocks noGrp="1"/>
          </p:cNvGraphicFramePr>
          <p:nvPr>
            <p:extLst>
              <p:ext uri="{D42A27DB-BD31-4B8C-83A1-F6EECF244321}">
                <p14:modId xmlns:p14="http://schemas.microsoft.com/office/powerpoint/2010/main" val="2593381873"/>
              </p:ext>
            </p:extLst>
          </p:nvPr>
        </p:nvGraphicFramePr>
        <p:xfrm>
          <a:off x="655320" y="1421130"/>
          <a:ext cx="7879080" cy="2678432"/>
        </p:xfrm>
        <a:graphic>
          <a:graphicData uri="http://schemas.openxmlformats.org/drawingml/2006/table">
            <a:tbl>
              <a:tblPr firstRow="1" firstCol="1" bandRow="1">
                <a:tableStyleId>{36E9FAF0-E4B7-43E5-A47D-ED8F50433A47}</a:tableStyleId>
              </a:tblPr>
              <a:tblGrid>
                <a:gridCol w="4750610">
                  <a:extLst>
                    <a:ext uri="{9D8B030D-6E8A-4147-A177-3AD203B41FA5}">
                      <a16:colId xmlns:a16="http://schemas.microsoft.com/office/drawing/2014/main" val="1664945517"/>
                    </a:ext>
                  </a:extLst>
                </a:gridCol>
                <a:gridCol w="3128470">
                  <a:extLst>
                    <a:ext uri="{9D8B030D-6E8A-4147-A177-3AD203B41FA5}">
                      <a16:colId xmlns:a16="http://schemas.microsoft.com/office/drawing/2014/main" val="2546069604"/>
                    </a:ext>
                  </a:extLst>
                </a:gridCol>
              </a:tblGrid>
              <a:tr h="334804">
                <a:tc>
                  <a:txBody>
                    <a:bodyPr/>
                    <a:lstStyle/>
                    <a:p>
                      <a:pPr algn="ctr">
                        <a:tabLst>
                          <a:tab pos="114935" algn="l"/>
                          <a:tab pos="666115" algn="l"/>
                          <a:tab pos="1713865" algn="l"/>
                          <a:tab pos="3315335" algn="l"/>
                          <a:tab pos="4914265" algn="l"/>
                        </a:tabLst>
                      </a:pPr>
                      <a:r>
                        <a:rPr lang="en-US" sz="2000" b="1">
                          <a:effectLst/>
                          <a:latin typeface="Mulish" panose="020B0604020202020204" charset="0"/>
                        </a:rPr>
                        <a:t>Structures of the talk</a:t>
                      </a:r>
                      <a:endParaRPr lang="en-US" sz="2000" b="1">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tabLst>
                          <a:tab pos="114935" algn="l"/>
                          <a:tab pos="666115" algn="l"/>
                          <a:tab pos="1713865" algn="l"/>
                          <a:tab pos="3315335" algn="l"/>
                          <a:tab pos="4914265" algn="l"/>
                        </a:tabLst>
                      </a:pPr>
                      <a:r>
                        <a:rPr lang="en-US" sz="2000" b="1" dirty="0">
                          <a:effectLst/>
                          <a:latin typeface="Mulish" panose="020B0604020202020204" charset="0"/>
                        </a:rPr>
                        <a:t>Your notes</a:t>
                      </a:r>
                      <a:endParaRPr lang="en-US" sz="2000" b="1" dirty="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57514943"/>
                  </a:ext>
                </a:extLst>
              </a:tr>
              <a:tr h="334804">
                <a:tc>
                  <a:txBody>
                    <a:bodyPr/>
                    <a:lstStyle/>
                    <a:p>
                      <a:pPr algn="just"/>
                      <a:r>
                        <a:rPr lang="en-US" sz="2000">
                          <a:effectLst/>
                          <a:latin typeface="Mulish" panose="020B0604020202020204" charset="0"/>
                        </a:rPr>
                        <a:t>What are you watching?</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just">
                        <a:tabLst>
                          <a:tab pos="114935" algn="l"/>
                          <a:tab pos="666115" algn="l"/>
                          <a:tab pos="1713865" algn="l"/>
                          <a:tab pos="3315335" algn="l"/>
                          <a:tab pos="4914265" algn="l"/>
                        </a:tabLst>
                      </a:pPr>
                      <a:r>
                        <a:rPr lang="en-US" sz="2000">
                          <a:effectLst/>
                          <a:latin typeface="Mulish" panose="020B0604020202020204" charset="0"/>
                        </a:rPr>
                        <a:t> </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475391506"/>
                  </a:ext>
                </a:extLst>
              </a:tr>
              <a:tr h="669608">
                <a:tc>
                  <a:txBody>
                    <a:bodyPr/>
                    <a:lstStyle/>
                    <a:p>
                      <a:pPr>
                        <a:tabLst>
                          <a:tab pos="114935" algn="l"/>
                          <a:tab pos="666115" algn="l"/>
                          <a:tab pos="1713865" algn="l"/>
                          <a:tab pos="3315335" algn="l"/>
                          <a:tab pos="4914265" algn="l"/>
                        </a:tabLst>
                      </a:pPr>
                      <a:r>
                        <a:rPr lang="en-US" sz="2000">
                          <a:effectLst/>
                          <a:latin typeface="Mulish" panose="020B0604020202020204" charset="0"/>
                        </a:rPr>
                        <a:t>What programme do you often watch?</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just">
                        <a:tabLst>
                          <a:tab pos="114935" algn="l"/>
                          <a:tab pos="666115" algn="l"/>
                          <a:tab pos="1713865" algn="l"/>
                          <a:tab pos="3315335" algn="l"/>
                          <a:tab pos="4914265" algn="l"/>
                        </a:tabLst>
                      </a:pPr>
                      <a:r>
                        <a:rPr lang="en-US" sz="2000">
                          <a:effectLst/>
                          <a:latin typeface="Mulish" panose="020B0604020202020204" charset="0"/>
                        </a:rPr>
                        <a:t> </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464095906"/>
                  </a:ext>
                </a:extLst>
              </a:tr>
              <a:tr h="669608">
                <a:tc>
                  <a:txBody>
                    <a:bodyPr/>
                    <a:lstStyle/>
                    <a:p>
                      <a:pPr>
                        <a:tabLst>
                          <a:tab pos="114935" algn="l"/>
                          <a:tab pos="666115" algn="l"/>
                          <a:tab pos="1713865" algn="l"/>
                          <a:tab pos="3315335" algn="l"/>
                          <a:tab pos="4914265" algn="l"/>
                        </a:tabLst>
                      </a:pPr>
                      <a:r>
                        <a:rPr lang="en-US" sz="2000">
                          <a:effectLst/>
                          <a:latin typeface="Mulish" panose="020B0604020202020204" charset="0"/>
                        </a:rPr>
                        <a:t>What do you like the most in (show/film/… name)?</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just">
                        <a:tabLst>
                          <a:tab pos="114935" algn="l"/>
                          <a:tab pos="666115" algn="l"/>
                          <a:tab pos="1713865" algn="l"/>
                          <a:tab pos="3315335" algn="l"/>
                          <a:tab pos="4914265" algn="l"/>
                        </a:tabLst>
                      </a:pPr>
                      <a:r>
                        <a:rPr lang="en-US" sz="2000">
                          <a:effectLst/>
                          <a:latin typeface="Mulish" panose="020B0604020202020204" charset="0"/>
                        </a:rPr>
                        <a:t> </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4093282125"/>
                  </a:ext>
                </a:extLst>
              </a:tr>
              <a:tr h="669608">
                <a:tc>
                  <a:txBody>
                    <a:bodyPr/>
                    <a:lstStyle/>
                    <a:p>
                      <a:pPr>
                        <a:tabLst>
                          <a:tab pos="964565" algn="l"/>
                        </a:tabLst>
                      </a:pPr>
                      <a:r>
                        <a:rPr lang="en-US" sz="2000">
                          <a:effectLst/>
                          <a:latin typeface="Mulish" panose="020B0604020202020204" charset="0"/>
                        </a:rPr>
                        <a:t>How often do you watch television?</a:t>
                      </a:r>
                      <a:endParaRPr lang="en-US" sz="200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just">
                        <a:tabLst>
                          <a:tab pos="114935" algn="l"/>
                          <a:tab pos="666115" algn="l"/>
                          <a:tab pos="1713865" algn="l"/>
                          <a:tab pos="3315335" algn="l"/>
                          <a:tab pos="4914265" algn="l"/>
                        </a:tabLst>
                      </a:pPr>
                      <a:r>
                        <a:rPr lang="en-US" sz="2000" dirty="0">
                          <a:effectLst/>
                          <a:latin typeface="Mulish" panose="020B0604020202020204" charset="0"/>
                        </a:rPr>
                        <a:t> </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435569695"/>
                  </a:ext>
                </a:extLst>
              </a:tr>
            </a:tbl>
          </a:graphicData>
        </a:graphic>
      </p:graphicFrame>
    </p:spTree>
    <p:extLst>
      <p:ext uri="{BB962C8B-B14F-4D97-AF65-F5344CB8AC3E}">
        <p14:creationId xmlns:p14="http://schemas.microsoft.com/office/powerpoint/2010/main" val="14684272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grpSp>
        <p:nvGrpSpPr>
          <p:cNvPr id="2675" name="Google Shape;2675;p50"/>
          <p:cNvGrpSpPr/>
          <p:nvPr/>
        </p:nvGrpSpPr>
        <p:grpSpPr>
          <a:xfrm>
            <a:off x="8018070" y="332451"/>
            <a:ext cx="822298" cy="1113191"/>
            <a:chOff x="213150" y="936913"/>
            <a:chExt cx="237425" cy="321425"/>
          </a:xfrm>
        </p:grpSpPr>
        <p:sp>
          <p:nvSpPr>
            <p:cNvPr id="2676" name="Google Shape;2676;p50"/>
            <p:cNvSpPr/>
            <p:nvPr/>
          </p:nvSpPr>
          <p:spPr>
            <a:xfrm>
              <a:off x="314350" y="1194463"/>
              <a:ext cx="6525" cy="37725"/>
            </a:xfrm>
            <a:custGeom>
              <a:avLst/>
              <a:gdLst/>
              <a:ahLst/>
              <a:cxnLst/>
              <a:rect l="l" t="t" r="r" b="b"/>
              <a:pathLst>
                <a:path w="261" h="1509" extrusionOk="0">
                  <a:moveTo>
                    <a:pt x="67" y="1"/>
                  </a:moveTo>
                  <a:lnTo>
                    <a:pt x="0" y="21"/>
                  </a:lnTo>
                  <a:lnTo>
                    <a:pt x="187" y="1501"/>
                  </a:lnTo>
                  <a:cubicBezTo>
                    <a:pt x="187" y="1501"/>
                    <a:pt x="187" y="1508"/>
                    <a:pt x="187" y="1508"/>
                  </a:cubicBezTo>
                  <a:lnTo>
                    <a:pt x="194" y="1508"/>
                  </a:lnTo>
                  <a:lnTo>
                    <a:pt x="261" y="1495"/>
                  </a:ln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0"/>
            <p:cNvSpPr/>
            <p:nvPr/>
          </p:nvSpPr>
          <p:spPr>
            <a:xfrm>
              <a:off x="330025" y="1195638"/>
              <a:ext cx="2025" cy="37875"/>
            </a:xfrm>
            <a:custGeom>
              <a:avLst/>
              <a:gdLst/>
              <a:ahLst/>
              <a:cxnLst/>
              <a:rect l="l" t="t" r="r" b="b"/>
              <a:pathLst>
                <a:path w="81" h="1515" extrusionOk="0">
                  <a:moveTo>
                    <a:pt x="74" y="1"/>
                  </a:moveTo>
                  <a:lnTo>
                    <a:pt x="0" y="7"/>
                  </a:lnTo>
                  <a:lnTo>
                    <a:pt x="7" y="1514"/>
                  </a:lnTo>
                  <a:lnTo>
                    <a:pt x="80" y="1514"/>
                  </a:lnTo>
                  <a:cubicBezTo>
                    <a:pt x="80" y="1508"/>
                    <a:pt x="80" y="1508"/>
                    <a:pt x="80" y="1508"/>
                  </a:cubicBez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0"/>
            <p:cNvSpPr/>
            <p:nvPr/>
          </p:nvSpPr>
          <p:spPr>
            <a:xfrm>
              <a:off x="341025" y="1194638"/>
              <a:ext cx="6200" cy="37550"/>
            </a:xfrm>
            <a:custGeom>
              <a:avLst/>
              <a:gdLst/>
              <a:ahLst/>
              <a:cxnLst/>
              <a:rect l="l" t="t" r="r" b="b"/>
              <a:pathLst>
                <a:path w="248" h="1502" extrusionOk="0">
                  <a:moveTo>
                    <a:pt x="180" y="1"/>
                  </a:moveTo>
                  <a:lnTo>
                    <a:pt x="0" y="1481"/>
                  </a:lnTo>
                  <a:lnTo>
                    <a:pt x="0" y="1488"/>
                  </a:lnTo>
                  <a:lnTo>
                    <a:pt x="0" y="1494"/>
                  </a:lnTo>
                  <a:cubicBezTo>
                    <a:pt x="0" y="1494"/>
                    <a:pt x="60" y="1501"/>
                    <a:pt x="60" y="1501"/>
                  </a:cubicBezTo>
                  <a:lnTo>
                    <a:pt x="67" y="1501"/>
                  </a:lnTo>
                  <a:cubicBezTo>
                    <a:pt x="67" y="1501"/>
                    <a:pt x="67" y="1501"/>
                    <a:pt x="67" y="1494"/>
                  </a:cubicBez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0"/>
            <p:cNvSpPr/>
            <p:nvPr/>
          </p:nvSpPr>
          <p:spPr>
            <a:xfrm>
              <a:off x="313175" y="1233313"/>
              <a:ext cx="35550" cy="25025"/>
            </a:xfrm>
            <a:custGeom>
              <a:avLst/>
              <a:gdLst/>
              <a:ahLst/>
              <a:cxnLst/>
              <a:rect l="l" t="t" r="r" b="b"/>
              <a:pathLst>
                <a:path w="1422" h="1001" extrusionOk="0">
                  <a:moveTo>
                    <a:pt x="1" y="1"/>
                  </a:moveTo>
                  <a:lnTo>
                    <a:pt x="254" y="1001"/>
                  </a:lnTo>
                  <a:lnTo>
                    <a:pt x="1161" y="1001"/>
                  </a:ln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0"/>
            <p:cNvSpPr/>
            <p:nvPr/>
          </p:nvSpPr>
          <p:spPr>
            <a:xfrm>
              <a:off x="310675" y="1228488"/>
              <a:ext cx="40375" cy="4850"/>
            </a:xfrm>
            <a:custGeom>
              <a:avLst/>
              <a:gdLst/>
              <a:ahLst/>
              <a:cxnLst/>
              <a:rect l="l" t="t" r="r" b="b"/>
              <a:pathLst>
                <a:path w="1615" h="194" extrusionOk="0">
                  <a:moveTo>
                    <a:pt x="1" y="0"/>
                  </a:moveTo>
                  <a:lnTo>
                    <a:pt x="1" y="194"/>
                  </a:lnTo>
                  <a:lnTo>
                    <a:pt x="1615" y="194"/>
                  </a:lnTo>
                  <a:lnTo>
                    <a:pt x="1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0"/>
            <p:cNvSpPr/>
            <p:nvPr/>
          </p:nvSpPr>
          <p:spPr>
            <a:xfrm>
              <a:off x="328175" y="936913"/>
              <a:ext cx="122400" cy="262600"/>
            </a:xfrm>
            <a:custGeom>
              <a:avLst/>
              <a:gdLst/>
              <a:ahLst/>
              <a:cxnLst/>
              <a:rect l="l" t="t" r="r" b="b"/>
              <a:pathLst>
                <a:path w="4896" h="10504" extrusionOk="0">
                  <a:moveTo>
                    <a:pt x="88" y="0"/>
                  </a:moveTo>
                  <a:lnTo>
                    <a:pt x="1" y="134"/>
                  </a:lnTo>
                  <a:lnTo>
                    <a:pt x="1508" y="1607"/>
                  </a:lnTo>
                  <a:lnTo>
                    <a:pt x="2542" y="1174"/>
                  </a:lnTo>
                  <a:cubicBezTo>
                    <a:pt x="2815" y="1574"/>
                    <a:pt x="3002" y="2107"/>
                    <a:pt x="3008" y="2821"/>
                  </a:cubicBezTo>
                  <a:cubicBezTo>
                    <a:pt x="3035" y="5688"/>
                    <a:pt x="621" y="10423"/>
                    <a:pt x="581" y="10503"/>
                  </a:cubicBezTo>
                  <a:lnTo>
                    <a:pt x="774" y="10503"/>
                  </a:lnTo>
                  <a:cubicBezTo>
                    <a:pt x="774" y="10503"/>
                    <a:pt x="3535" y="7962"/>
                    <a:pt x="4309" y="5015"/>
                  </a:cubicBezTo>
                  <a:lnTo>
                    <a:pt x="4315" y="5008"/>
                  </a:lnTo>
                  <a:cubicBezTo>
                    <a:pt x="4896" y="2788"/>
                    <a:pt x="3695" y="1227"/>
                    <a:pt x="2742" y="674"/>
                  </a:cubicBezTo>
                  <a:cubicBezTo>
                    <a:pt x="2722" y="660"/>
                    <a:pt x="2708" y="654"/>
                    <a:pt x="2688" y="647"/>
                  </a:cubicBezTo>
                  <a:cubicBezTo>
                    <a:pt x="1601" y="0"/>
                    <a:pt x="8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0"/>
            <p:cNvSpPr/>
            <p:nvPr/>
          </p:nvSpPr>
          <p:spPr>
            <a:xfrm>
              <a:off x="213150" y="936913"/>
              <a:ext cx="120575" cy="262600"/>
            </a:xfrm>
            <a:custGeom>
              <a:avLst/>
              <a:gdLst/>
              <a:ahLst/>
              <a:cxnLst/>
              <a:rect l="l" t="t" r="r" b="b"/>
              <a:pathLst>
                <a:path w="4823" h="10504" extrusionOk="0">
                  <a:moveTo>
                    <a:pt x="4729" y="0"/>
                  </a:moveTo>
                  <a:cubicBezTo>
                    <a:pt x="4729" y="0"/>
                    <a:pt x="3215" y="0"/>
                    <a:pt x="2135" y="640"/>
                  </a:cubicBezTo>
                  <a:cubicBezTo>
                    <a:pt x="2115" y="654"/>
                    <a:pt x="2101" y="660"/>
                    <a:pt x="2081" y="674"/>
                  </a:cubicBezTo>
                  <a:cubicBezTo>
                    <a:pt x="1141" y="1221"/>
                    <a:pt x="1" y="2761"/>
                    <a:pt x="508" y="5015"/>
                  </a:cubicBezTo>
                  <a:cubicBezTo>
                    <a:pt x="1208" y="8116"/>
                    <a:pt x="4042" y="10503"/>
                    <a:pt x="4042" y="10503"/>
                  </a:cubicBezTo>
                  <a:lnTo>
                    <a:pt x="4235" y="10503"/>
                  </a:lnTo>
                  <a:cubicBezTo>
                    <a:pt x="4235" y="10503"/>
                    <a:pt x="1781" y="5715"/>
                    <a:pt x="1808" y="2821"/>
                  </a:cubicBezTo>
                  <a:cubicBezTo>
                    <a:pt x="1815" y="2107"/>
                    <a:pt x="2001" y="1574"/>
                    <a:pt x="2275" y="1174"/>
                  </a:cubicBezTo>
                  <a:lnTo>
                    <a:pt x="3308" y="1614"/>
                  </a:lnTo>
                  <a:lnTo>
                    <a:pt x="4822" y="134"/>
                  </a:lnTo>
                  <a:lnTo>
                    <a:pt x="47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0"/>
            <p:cNvSpPr/>
            <p:nvPr/>
          </p:nvSpPr>
          <p:spPr>
            <a:xfrm>
              <a:off x="257675" y="936913"/>
              <a:ext cx="146400" cy="262600"/>
            </a:xfrm>
            <a:custGeom>
              <a:avLst/>
              <a:gdLst/>
              <a:ahLst/>
              <a:cxnLst/>
              <a:rect l="l" t="t" r="r" b="b"/>
              <a:pathLst>
                <a:path w="5856" h="10504" extrusionOk="0">
                  <a:moveTo>
                    <a:pt x="2914" y="0"/>
                  </a:moveTo>
                  <a:cubicBezTo>
                    <a:pt x="2741" y="0"/>
                    <a:pt x="1987" y="34"/>
                    <a:pt x="1287" y="434"/>
                  </a:cubicBezTo>
                  <a:cubicBezTo>
                    <a:pt x="1287" y="440"/>
                    <a:pt x="1281" y="440"/>
                    <a:pt x="1281" y="440"/>
                  </a:cubicBezTo>
                  <a:cubicBezTo>
                    <a:pt x="634" y="820"/>
                    <a:pt x="47" y="1521"/>
                    <a:pt x="27" y="2821"/>
                  </a:cubicBezTo>
                  <a:cubicBezTo>
                    <a:pt x="0" y="5715"/>
                    <a:pt x="2454" y="10503"/>
                    <a:pt x="2454" y="10503"/>
                  </a:cubicBezTo>
                  <a:lnTo>
                    <a:pt x="3401" y="10503"/>
                  </a:lnTo>
                  <a:cubicBezTo>
                    <a:pt x="3441" y="10430"/>
                    <a:pt x="5855" y="5688"/>
                    <a:pt x="5828" y="2821"/>
                  </a:cubicBezTo>
                  <a:cubicBezTo>
                    <a:pt x="5815" y="1521"/>
                    <a:pt x="5222" y="820"/>
                    <a:pt x="4581" y="440"/>
                  </a:cubicBezTo>
                  <a:cubicBezTo>
                    <a:pt x="4575" y="440"/>
                    <a:pt x="4568" y="440"/>
                    <a:pt x="4568" y="434"/>
                  </a:cubicBezTo>
                  <a:cubicBezTo>
                    <a:pt x="3875" y="34"/>
                    <a:pt x="3114" y="0"/>
                    <a:pt x="2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0"/>
            <p:cNvSpPr/>
            <p:nvPr/>
          </p:nvSpPr>
          <p:spPr>
            <a:xfrm>
              <a:off x="256675" y="937738"/>
              <a:ext cx="63525" cy="262775"/>
            </a:xfrm>
            <a:custGeom>
              <a:avLst/>
              <a:gdLst/>
              <a:ahLst/>
              <a:cxnLst/>
              <a:rect l="l" t="t" r="r" b="b"/>
              <a:pathLst>
                <a:path w="2541" h="10511" extrusionOk="0">
                  <a:moveTo>
                    <a:pt x="2287" y="1"/>
                  </a:moveTo>
                  <a:cubicBezTo>
                    <a:pt x="1987" y="54"/>
                    <a:pt x="1721" y="134"/>
                    <a:pt x="1307" y="367"/>
                  </a:cubicBezTo>
                  <a:lnTo>
                    <a:pt x="1314" y="374"/>
                  </a:lnTo>
                  <a:lnTo>
                    <a:pt x="1294" y="374"/>
                  </a:lnTo>
                  <a:cubicBezTo>
                    <a:pt x="467" y="867"/>
                    <a:pt x="40" y="1674"/>
                    <a:pt x="27" y="2788"/>
                  </a:cubicBezTo>
                  <a:cubicBezTo>
                    <a:pt x="0" y="5655"/>
                    <a:pt x="2434" y="10437"/>
                    <a:pt x="2461" y="10483"/>
                  </a:cubicBezTo>
                  <a:cubicBezTo>
                    <a:pt x="2468" y="10497"/>
                    <a:pt x="2481" y="10510"/>
                    <a:pt x="2494" y="10510"/>
                  </a:cubicBezTo>
                  <a:cubicBezTo>
                    <a:pt x="2494" y="10510"/>
                    <a:pt x="2514" y="10503"/>
                    <a:pt x="2514" y="10503"/>
                  </a:cubicBezTo>
                  <a:cubicBezTo>
                    <a:pt x="2534" y="10497"/>
                    <a:pt x="2541" y="10470"/>
                    <a:pt x="2534" y="10450"/>
                  </a:cubicBezTo>
                  <a:cubicBezTo>
                    <a:pt x="2508" y="10403"/>
                    <a:pt x="80" y="5622"/>
                    <a:pt x="107" y="2788"/>
                  </a:cubicBezTo>
                  <a:cubicBezTo>
                    <a:pt x="120" y="1708"/>
                    <a:pt x="534" y="914"/>
                    <a:pt x="1347" y="434"/>
                  </a:cubicBezTo>
                  <a:cubicBezTo>
                    <a:pt x="1747" y="207"/>
                    <a:pt x="2001" y="127"/>
                    <a:pt x="2301" y="81"/>
                  </a:cubicBezTo>
                  <a:cubicBezTo>
                    <a:pt x="2314" y="81"/>
                    <a:pt x="2321" y="74"/>
                    <a:pt x="2327" y="67"/>
                  </a:cubicBezTo>
                  <a:cubicBezTo>
                    <a:pt x="2334" y="54"/>
                    <a:pt x="2334" y="47"/>
                    <a:pt x="2334" y="34"/>
                  </a:cubicBezTo>
                  <a:cubicBezTo>
                    <a:pt x="2334" y="14"/>
                    <a:pt x="2314" y="1"/>
                    <a:pt x="2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0"/>
            <p:cNvSpPr/>
            <p:nvPr/>
          </p:nvSpPr>
          <p:spPr>
            <a:xfrm>
              <a:off x="341525" y="937738"/>
              <a:ext cx="63550" cy="262775"/>
            </a:xfrm>
            <a:custGeom>
              <a:avLst/>
              <a:gdLst/>
              <a:ahLst/>
              <a:cxnLst/>
              <a:rect l="l" t="t" r="r" b="b"/>
              <a:pathLst>
                <a:path w="2542" h="10511" extrusionOk="0">
                  <a:moveTo>
                    <a:pt x="247" y="1"/>
                  </a:moveTo>
                  <a:cubicBezTo>
                    <a:pt x="227" y="1"/>
                    <a:pt x="207" y="14"/>
                    <a:pt x="207" y="34"/>
                  </a:cubicBezTo>
                  <a:cubicBezTo>
                    <a:pt x="207" y="47"/>
                    <a:pt x="207" y="54"/>
                    <a:pt x="214" y="67"/>
                  </a:cubicBezTo>
                  <a:cubicBezTo>
                    <a:pt x="220" y="74"/>
                    <a:pt x="227" y="81"/>
                    <a:pt x="240" y="81"/>
                  </a:cubicBezTo>
                  <a:cubicBezTo>
                    <a:pt x="541" y="127"/>
                    <a:pt x="794" y="207"/>
                    <a:pt x="1201" y="441"/>
                  </a:cubicBezTo>
                  <a:cubicBezTo>
                    <a:pt x="2008" y="914"/>
                    <a:pt x="2421" y="1708"/>
                    <a:pt x="2428" y="2788"/>
                  </a:cubicBezTo>
                  <a:cubicBezTo>
                    <a:pt x="2461" y="5655"/>
                    <a:pt x="34" y="10403"/>
                    <a:pt x="7" y="10450"/>
                  </a:cubicBezTo>
                  <a:cubicBezTo>
                    <a:pt x="0" y="10470"/>
                    <a:pt x="7" y="10497"/>
                    <a:pt x="27" y="10503"/>
                  </a:cubicBezTo>
                  <a:cubicBezTo>
                    <a:pt x="27" y="10503"/>
                    <a:pt x="47" y="10510"/>
                    <a:pt x="47" y="10510"/>
                  </a:cubicBezTo>
                  <a:cubicBezTo>
                    <a:pt x="60" y="10510"/>
                    <a:pt x="74" y="10497"/>
                    <a:pt x="80" y="10483"/>
                  </a:cubicBezTo>
                  <a:cubicBezTo>
                    <a:pt x="107" y="10437"/>
                    <a:pt x="2541" y="5655"/>
                    <a:pt x="2514" y="2788"/>
                  </a:cubicBezTo>
                  <a:cubicBezTo>
                    <a:pt x="2501" y="1674"/>
                    <a:pt x="2074" y="867"/>
                    <a:pt x="1247" y="381"/>
                  </a:cubicBezTo>
                  <a:lnTo>
                    <a:pt x="1247" y="374"/>
                  </a:lnTo>
                  <a:lnTo>
                    <a:pt x="1234" y="367"/>
                  </a:lnTo>
                  <a:cubicBezTo>
                    <a:pt x="827" y="134"/>
                    <a:pt x="554" y="54"/>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0"/>
            <p:cNvSpPr/>
            <p:nvPr/>
          </p:nvSpPr>
          <p:spPr>
            <a:xfrm>
              <a:off x="423875" y="1036938"/>
              <a:ext cx="10525" cy="38200"/>
            </a:xfrm>
            <a:custGeom>
              <a:avLst/>
              <a:gdLst/>
              <a:ahLst/>
              <a:cxnLst/>
              <a:rect l="l" t="t" r="r" b="b"/>
              <a:pathLst>
                <a:path w="421" h="1528" extrusionOk="0">
                  <a:moveTo>
                    <a:pt x="381" y="0"/>
                  </a:moveTo>
                  <a:cubicBezTo>
                    <a:pt x="367" y="0"/>
                    <a:pt x="341" y="14"/>
                    <a:pt x="341" y="34"/>
                  </a:cubicBezTo>
                  <a:cubicBezTo>
                    <a:pt x="334" y="267"/>
                    <a:pt x="307" y="500"/>
                    <a:pt x="261" y="720"/>
                  </a:cubicBezTo>
                  <a:cubicBezTo>
                    <a:pt x="201" y="981"/>
                    <a:pt x="121" y="1227"/>
                    <a:pt x="14" y="1467"/>
                  </a:cubicBezTo>
                  <a:cubicBezTo>
                    <a:pt x="1" y="1487"/>
                    <a:pt x="14" y="1514"/>
                    <a:pt x="34" y="1521"/>
                  </a:cubicBezTo>
                  <a:cubicBezTo>
                    <a:pt x="34" y="1521"/>
                    <a:pt x="47" y="1527"/>
                    <a:pt x="47" y="1527"/>
                  </a:cubicBezTo>
                  <a:cubicBezTo>
                    <a:pt x="67" y="1527"/>
                    <a:pt x="81" y="1514"/>
                    <a:pt x="87" y="1501"/>
                  </a:cubicBezTo>
                  <a:cubicBezTo>
                    <a:pt x="194" y="1261"/>
                    <a:pt x="281" y="1001"/>
                    <a:pt x="334" y="740"/>
                  </a:cubicBezTo>
                  <a:cubicBezTo>
                    <a:pt x="387" y="507"/>
                    <a:pt x="414" y="274"/>
                    <a:pt x="421" y="40"/>
                  </a:cubicBezTo>
                  <a:cubicBezTo>
                    <a:pt x="421" y="27"/>
                    <a:pt x="421" y="20"/>
                    <a:pt x="414" y="14"/>
                  </a:cubicBezTo>
                  <a:lnTo>
                    <a:pt x="414" y="7"/>
                  </a:lnTo>
                  <a:cubicBezTo>
                    <a:pt x="407" y="0"/>
                    <a:pt x="394"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0"/>
            <p:cNvSpPr/>
            <p:nvPr/>
          </p:nvSpPr>
          <p:spPr>
            <a:xfrm>
              <a:off x="237000" y="1079788"/>
              <a:ext cx="19200" cy="37350"/>
            </a:xfrm>
            <a:custGeom>
              <a:avLst/>
              <a:gdLst/>
              <a:ahLst/>
              <a:cxnLst/>
              <a:rect l="l" t="t" r="r" b="b"/>
              <a:pathLst>
                <a:path w="768" h="1494" extrusionOk="0">
                  <a:moveTo>
                    <a:pt x="27" y="0"/>
                  </a:moveTo>
                  <a:cubicBezTo>
                    <a:pt x="14" y="7"/>
                    <a:pt x="7" y="13"/>
                    <a:pt x="0" y="20"/>
                  </a:cubicBezTo>
                  <a:cubicBezTo>
                    <a:pt x="0" y="33"/>
                    <a:pt x="0" y="47"/>
                    <a:pt x="0" y="53"/>
                  </a:cubicBezTo>
                  <a:cubicBezTo>
                    <a:pt x="100" y="327"/>
                    <a:pt x="214" y="594"/>
                    <a:pt x="340" y="847"/>
                  </a:cubicBezTo>
                  <a:cubicBezTo>
                    <a:pt x="447" y="1060"/>
                    <a:pt x="560" y="1274"/>
                    <a:pt x="687" y="1474"/>
                  </a:cubicBezTo>
                  <a:cubicBezTo>
                    <a:pt x="700" y="1487"/>
                    <a:pt x="707" y="1494"/>
                    <a:pt x="727" y="1494"/>
                  </a:cubicBezTo>
                  <a:cubicBezTo>
                    <a:pt x="727" y="1494"/>
                    <a:pt x="747" y="1487"/>
                    <a:pt x="747" y="1487"/>
                  </a:cubicBezTo>
                  <a:cubicBezTo>
                    <a:pt x="754" y="1480"/>
                    <a:pt x="761" y="1474"/>
                    <a:pt x="761" y="1460"/>
                  </a:cubicBezTo>
                  <a:cubicBezTo>
                    <a:pt x="767" y="1454"/>
                    <a:pt x="761" y="1440"/>
                    <a:pt x="761" y="1434"/>
                  </a:cubicBezTo>
                  <a:cubicBezTo>
                    <a:pt x="634" y="1234"/>
                    <a:pt x="514" y="1020"/>
                    <a:pt x="407" y="814"/>
                  </a:cubicBezTo>
                  <a:cubicBezTo>
                    <a:pt x="287" y="560"/>
                    <a:pt x="174" y="294"/>
                    <a:pt x="80" y="27"/>
                  </a:cubicBezTo>
                  <a:cubicBezTo>
                    <a:pt x="74" y="13"/>
                    <a:pt x="60"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0"/>
            <p:cNvSpPr/>
            <p:nvPr/>
          </p:nvSpPr>
          <p:spPr>
            <a:xfrm>
              <a:off x="251325" y="1098938"/>
              <a:ext cx="7375" cy="12550"/>
            </a:xfrm>
            <a:custGeom>
              <a:avLst/>
              <a:gdLst/>
              <a:ahLst/>
              <a:cxnLst/>
              <a:rect l="l" t="t" r="r" b="b"/>
              <a:pathLst>
                <a:path w="295" h="502" extrusionOk="0">
                  <a:moveTo>
                    <a:pt x="34" y="1"/>
                  </a:moveTo>
                  <a:cubicBezTo>
                    <a:pt x="14" y="8"/>
                    <a:pt x="1" y="28"/>
                    <a:pt x="7" y="48"/>
                  </a:cubicBezTo>
                  <a:cubicBezTo>
                    <a:pt x="41" y="134"/>
                    <a:pt x="74" y="214"/>
                    <a:pt x="114" y="294"/>
                  </a:cubicBezTo>
                  <a:cubicBezTo>
                    <a:pt x="148" y="361"/>
                    <a:pt x="181" y="421"/>
                    <a:pt x="221" y="481"/>
                  </a:cubicBezTo>
                  <a:cubicBezTo>
                    <a:pt x="228" y="494"/>
                    <a:pt x="241" y="501"/>
                    <a:pt x="254" y="501"/>
                  </a:cubicBezTo>
                  <a:cubicBezTo>
                    <a:pt x="254" y="501"/>
                    <a:pt x="274" y="494"/>
                    <a:pt x="274" y="494"/>
                  </a:cubicBezTo>
                  <a:cubicBezTo>
                    <a:pt x="281" y="488"/>
                    <a:pt x="288" y="481"/>
                    <a:pt x="294" y="474"/>
                  </a:cubicBezTo>
                  <a:cubicBezTo>
                    <a:pt x="294" y="461"/>
                    <a:pt x="294" y="448"/>
                    <a:pt x="288" y="441"/>
                  </a:cubicBezTo>
                  <a:cubicBezTo>
                    <a:pt x="248" y="381"/>
                    <a:pt x="214" y="321"/>
                    <a:pt x="181" y="254"/>
                  </a:cubicBezTo>
                  <a:lnTo>
                    <a:pt x="181" y="254"/>
                  </a:lnTo>
                  <a:lnTo>
                    <a:pt x="188" y="261"/>
                  </a:lnTo>
                  <a:cubicBezTo>
                    <a:pt x="148" y="181"/>
                    <a:pt x="114" y="101"/>
                    <a:pt x="87" y="28"/>
                  </a:cubicBezTo>
                  <a:cubicBezTo>
                    <a:pt x="81" y="8"/>
                    <a:pt x="6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0"/>
            <p:cNvSpPr/>
            <p:nvPr/>
          </p:nvSpPr>
          <p:spPr>
            <a:xfrm>
              <a:off x="326025" y="978588"/>
              <a:ext cx="4175" cy="165225"/>
            </a:xfrm>
            <a:custGeom>
              <a:avLst/>
              <a:gdLst/>
              <a:ahLst/>
              <a:cxnLst/>
              <a:rect l="l" t="t" r="r" b="b"/>
              <a:pathLst>
                <a:path w="167" h="6609" extrusionOk="0">
                  <a:moveTo>
                    <a:pt x="87" y="0"/>
                  </a:moveTo>
                  <a:cubicBezTo>
                    <a:pt x="67" y="0"/>
                    <a:pt x="47" y="14"/>
                    <a:pt x="47" y="40"/>
                  </a:cubicBezTo>
                  <a:cubicBezTo>
                    <a:pt x="14" y="1087"/>
                    <a:pt x="0" y="2154"/>
                    <a:pt x="0" y="3208"/>
                  </a:cubicBezTo>
                  <a:cubicBezTo>
                    <a:pt x="7" y="4321"/>
                    <a:pt x="40" y="5455"/>
                    <a:pt x="87" y="6575"/>
                  </a:cubicBezTo>
                  <a:cubicBezTo>
                    <a:pt x="87" y="6595"/>
                    <a:pt x="107" y="6609"/>
                    <a:pt x="127" y="6609"/>
                  </a:cubicBezTo>
                  <a:cubicBezTo>
                    <a:pt x="154" y="6609"/>
                    <a:pt x="167" y="6589"/>
                    <a:pt x="167" y="6569"/>
                  </a:cubicBezTo>
                  <a:cubicBezTo>
                    <a:pt x="120" y="5462"/>
                    <a:pt x="87" y="4328"/>
                    <a:pt x="80" y="3208"/>
                  </a:cubicBezTo>
                  <a:cubicBezTo>
                    <a:pt x="80" y="2148"/>
                    <a:pt x="94" y="1087"/>
                    <a:pt x="127" y="40"/>
                  </a:cubicBezTo>
                  <a:cubicBezTo>
                    <a:pt x="127" y="20"/>
                    <a:pt x="107"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50"/>
          <p:cNvGrpSpPr/>
          <p:nvPr/>
        </p:nvGrpSpPr>
        <p:grpSpPr>
          <a:xfrm>
            <a:off x="50559" y="0"/>
            <a:ext cx="1189604" cy="1931073"/>
            <a:chOff x="4054275" y="1401575"/>
            <a:chExt cx="1343275" cy="2180525"/>
          </a:xfrm>
        </p:grpSpPr>
        <p:sp>
          <p:nvSpPr>
            <p:cNvPr id="2691" name="Google Shape;2691;p50"/>
            <p:cNvSpPr/>
            <p:nvPr/>
          </p:nvSpPr>
          <p:spPr>
            <a:xfrm>
              <a:off x="4350150" y="2611950"/>
              <a:ext cx="458250" cy="970150"/>
            </a:xfrm>
            <a:custGeom>
              <a:avLst/>
              <a:gdLst/>
              <a:ahLst/>
              <a:cxnLst/>
              <a:rect l="l" t="t" r="r" b="b"/>
              <a:pathLst>
                <a:path w="18330" h="38806" fill="none" extrusionOk="0">
                  <a:moveTo>
                    <a:pt x="18330" y="1"/>
                  </a:moveTo>
                  <a:cubicBezTo>
                    <a:pt x="18330" y="1"/>
                    <a:pt x="13721" y="1257"/>
                    <a:pt x="10213" y="9924"/>
                  </a:cubicBezTo>
                  <a:cubicBezTo>
                    <a:pt x="7987" y="15423"/>
                    <a:pt x="8746" y="20739"/>
                    <a:pt x="4374" y="25478"/>
                  </a:cubicBezTo>
                  <a:cubicBezTo>
                    <a:pt x="1" y="30191"/>
                    <a:pt x="5264" y="37837"/>
                    <a:pt x="6180" y="38806"/>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2" name="Google Shape;2692;p50"/>
            <p:cNvGrpSpPr/>
            <p:nvPr/>
          </p:nvGrpSpPr>
          <p:grpSpPr>
            <a:xfrm>
              <a:off x="4054275" y="1401575"/>
              <a:ext cx="691950" cy="1847325"/>
              <a:chOff x="1120525" y="753900"/>
              <a:chExt cx="691950" cy="1847325"/>
            </a:xfrm>
          </p:grpSpPr>
          <p:sp>
            <p:nvSpPr>
              <p:cNvPr id="2693" name="Google Shape;2693;p50"/>
              <p:cNvSpPr/>
              <p:nvPr/>
            </p:nvSpPr>
            <p:spPr>
              <a:xfrm>
                <a:off x="1120525" y="753900"/>
                <a:ext cx="691950" cy="758075"/>
              </a:xfrm>
              <a:custGeom>
                <a:avLst/>
                <a:gdLst/>
                <a:ahLst/>
                <a:cxnLst/>
                <a:rect l="l" t="t" r="r" b="b"/>
                <a:pathLst>
                  <a:path w="27678" h="30323" extrusionOk="0">
                    <a:moveTo>
                      <a:pt x="13826" y="1"/>
                    </a:moveTo>
                    <a:cubicBezTo>
                      <a:pt x="6206" y="1"/>
                      <a:pt x="1" y="6809"/>
                      <a:pt x="1" y="15162"/>
                    </a:cubicBezTo>
                    <a:cubicBezTo>
                      <a:pt x="1" y="23541"/>
                      <a:pt x="6206" y="30322"/>
                      <a:pt x="13826" y="30322"/>
                    </a:cubicBezTo>
                    <a:cubicBezTo>
                      <a:pt x="21472" y="30322"/>
                      <a:pt x="27677" y="23541"/>
                      <a:pt x="27677" y="15162"/>
                    </a:cubicBezTo>
                    <a:cubicBezTo>
                      <a:pt x="27677" y="6809"/>
                      <a:pt x="21472" y="1"/>
                      <a:pt x="13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0"/>
              <p:cNvSpPr/>
              <p:nvPr/>
            </p:nvSpPr>
            <p:spPr>
              <a:xfrm>
                <a:off x="1410525" y="1017050"/>
                <a:ext cx="117200" cy="62225"/>
              </a:xfrm>
              <a:custGeom>
                <a:avLst/>
                <a:gdLst/>
                <a:ahLst/>
                <a:cxnLst/>
                <a:rect l="l" t="t" r="r" b="b"/>
                <a:pathLst>
                  <a:path w="4688" h="2489" extrusionOk="0">
                    <a:moveTo>
                      <a:pt x="0" y="1"/>
                    </a:moveTo>
                    <a:cubicBezTo>
                      <a:pt x="0" y="1363"/>
                      <a:pt x="1048" y="2488"/>
                      <a:pt x="2357" y="2488"/>
                    </a:cubicBezTo>
                    <a:cubicBezTo>
                      <a:pt x="3640" y="2488"/>
                      <a:pt x="4687" y="1363"/>
                      <a:pt x="4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0"/>
              <p:cNvSpPr/>
              <p:nvPr/>
            </p:nvSpPr>
            <p:spPr>
              <a:xfrm>
                <a:off x="1570900" y="955525"/>
                <a:ext cx="137500" cy="103450"/>
              </a:xfrm>
              <a:custGeom>
                <a:avLst/>
                <a:gdLst/>
                <a:ahLst/>
                <a:cxnLst/>
                <a:rect l="l" t="t" r="r" b="b"/>
                <a:pathLst>
                  <a:path w="5500" h="4138" fill="none" extrusionOk="0">
                    <a:moveTo>
                      <a:pt x="5447" y="4138"/>
                    </a:moveTo>
                    <a:cubicBezTo>
                      <a:pt x="5499" y="1912"/>
                      <a:pt x="4321" y="53"/>
                      <a:pt x="2828" y="27"/>
                    </a:cubicBezTo>
                    <a:cubicBezTo>
                      <a:pt x="1336" y="1"/>
                      <a:pt x="53" y="1781"/>
                      <a:pt x="0" y="4007"/>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0"/>
              <p:cNvSpPr/>
              <p:nvPr/>
            </p:nvSpPr>
            <p:spPr>
              <a:xfrm>
                <a:off x="1231800" y="947025"/>
                <a:ext cx="136850" cy="104100"/>
              </a:xfrm>
              <a:custGeom>
                <a:avLst/>
                <a:gdLst/>
                <a:ahLst/>
                <a:cxnLst/>
                <a:rect l="l" t="t" r="r" b="b"/>
                <a:pathLst>
                  <a:path w="5474" h="4164" fill="none" extrusionOk="0">
                    <a:moveTo>
                      <a:pt x="5421" y="4164"/>
                    </a:moveTo>
                    <a:cubicBezTo>
                      <a:pt x="5473" y="1912"/>
                      <a:pt x="4295" y="53"/>
                      <a:pt x="2803" y="26"/>
                    </a:cubicBezTo>
                    <a:cubicBezTo>
                      <a:pt x="1310" y="0"/>
                      <a:pt x="53" y="1781"/>
                      <a:pt x="1" y="4006"/>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0"/>
              <p:cNvSpPr/>
              <p:nvPr/>
            </p:nvSpPr>
            <p:spPr>
              <a:xfrm>
                <a:off x="1147375" y="1055675"/>
                <a:ext cx="110650" cy="110650"/>
              </a:xfrm>
              <a:custGeom>
                <a:avLst/>
                <a:gdLst/>
                <a:ahLst/>
                <a:cxnLst/>
                <a:rect l="l" t="t" r="r" b="b"/>
                <a:pathLst>
                  <a:path w="4426" h="4426" extrusionOk="0">
                    <a:moveTo>
                      <a:pt x="2226" y="1"/>
                    </a:moveTo>
                    <a:cubicBezTo>
                      <a:pt x="995" y="1"/>
                      <a:pt x="0" y="996"/>
                      <a:pt x="0" y="2226"/>
                    </a:cubicBezTo>
                    <a:cubicBezTo>
                      <a:pt x="0" y="3431"/>
                      <a:pt x="995" y="4426"/>
                      <a:pt x="2226" y="4426"/>
                    </a:cubicBezTo>
                    <a:cubicBezTo>
                      <a:pt x="3456" y="4426"/>
                      <a:pt x="4425" y="3431"/>
                      <a:pt x="4425" y="2226"/>
                    </a:cubicBezTo>
                    <a:cubicBezTo>
                      <a:pt x="4425" y="996"/>
                      <a:pt x="3456" y="1"/>
                      <a:pt x="2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0"/>
              <p:cNvSpPr/>
              <p:nvPr/>
            </p:nvSpPr>
            <p:spPr>
              <a:xfrm>
                <a:off x="1680225" y="1055675"/>
                <a:ext cx="110650" cy="110650"/>
              </a:xfrm>
              <a:custGeom>
                <a:avLst/>
                <a:gdLst/>
                <a:ahLst/>
                <a:cxnLst/>
                <a:rect l="l" t="t" r="r" b="b"/>
                <a:pathLst>
                  <a:path w="4426" h="4426" extrusionOk="0">
                    <a:moveTo>
                      <a:pt x="2200" y="1"/>
                    </a:moveTo>
                    <a:cubicBezTo>
                      <a:pt x="995" y="1"/>
                      <a:pt x="0" y="996"/>
                      <a:pt x="0" y="2226"/>
                    </a:cubicBezTo>
                    <a:cubicBezTo>
                      <a:pt x="0" y="3431"/>
                      <a:pt x="995" y="4426"/>
                      <a:pt x="2200" y="4426"/>
                    </a:cubicBezTo>
                    <a:cubicBezTo>
                      <a:pt x="3430" y="4426"/>
                      <a:pt x="4425" y="3431"/>
                      <a:pt x="4425" y="2226"/>
                    </a:cubicBezTo>
                    <a:cubicBezTo>
                      <a:pt x="4425" y="996"/>
                      <a:pt x="3430" y="1"/>
                      <a:pt x="2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0"/>
              <p:cNvSpPr/>
              <p:nvPr/>
            </p:nvSpPr>
            <p:spPr>
              <a:xfrm>
                <a:off x="1221325" y="792525"/>
                <a:ext cx="245525" cy="130300"/>
              </a:xfrm>
              <a:custGeom>
                <a:avLst/>
                <a:gdLst/>
                <a:ahLst/>
                <a:cxnLst/>
                <a:rect l="l" t="t" r="r" b="b"/>
                <a:pathLst>
                  <a:path w="9821" h="5212" fill="none" extrusionOk="0">
                    <a:moveTo>
                      <a:pt x="1" y="5211"/>
                    </a:moveTo>
                    <a:cubicBezTo>
                      <a:pt x="2279" y="2043"/>
                      <a:pt x="5840" y="1"/>
                      <a:pt x="9820" y="1"/>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0"/>
              <p:cNvSpPr/>
              <p:nvPr/>
            </p:nvSpPr>
            <p:spPr>
              <a:xfrm>
                <a:off x="1187300" y="947675"/>
                <a:ext cx="18350" cy="36025"/>
              </a:xfrm>
              <a:custGeom>
                <a:avLst/>
                <a:gdLst/>
                <a:ahLst/>
                <a:cxnLst/>
                <a:rect l="l" t="t" r="r" b="b"/>
                <a:pathLst>
                  <a:path w="734" h="1441" fill="none" extrusionOk="0">
                    <a:moveTo>
                      <a:pt x="0" y="1441"/>
                    </a:moveTo>
                    <a:cubicBezTo>
                      <a:pt x="210" y="943"/>
                      <a:pt x="472" y="446"/>
                      <a:pt x="733"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0"/>
              <p:cNvSpPr/>
              <p:nvPr/>
            </p:nvSpPr>
            <p:spPr>
              <a:xfrm>
                <a:off x="1466150" y="1390175"/>
                <a:ext cx="204275" cy="83825"/>
              </a:xfrm>
              <a:custGeom>
                <a:avLst/>
                <a:gdLst/>
                <a:ahLst/>
                <a:cxnLst/>
                <a:rect l="l" t="t" r="r" b="b"/>
                <a:pathLst>
                  <a:path w="8171" h="3353" fill="none" extrusionOk="0">
                    <a:moveTo>
                      <a:pt x="8170" y="1"/>
                    </a:moveTo>
                    <a:cubicBezTo>
                      <a:pt x="6809" y="1310"/>
                      <a:pt x="5159" y="2305"/>
                      <a:pt x="3352" y="2855"/>
                    </a:cubicBezTo>
                    <a:cubicBezTo>
                      <a:pt x="2305" y="3169"/>
                      <a:pt x="1179" y="3353"/>
                      <a:pt x="1" y="3353"/>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0"/>
              <p:cNvSpPr/>
              <p:nvPr/>
            </p:nvSpPr>
            <p:spPr>
              <a:xfrm>
                <a:off x="1392850" y="1551875"/>
                <a:ext cx="161700" cy="1049350"/>
              </a:xfrm>
              <a:custGeom>
                <a:avLst/>
                <a:gdLst/>
                <a:ahLst/>
                <a:cxnLst/>
                <a:rect l="l" t="t" r="r" b="b"/>
                <a:pathLst>
                  <a:path w="6468" h="41974" fill="none" extrusionOk="0">
                    <a:moveTo>
                      <a:pt x="3483" y="0"/>
                    </a:moveTo>
                    <a:cubicBezTo>
                      <a:pt x="3483" y="0"/>
                      <a:pt x="0" y="3274"/>
                      <a:pt x="995" y="12569"/>
                    </a:cubicBezTo>
                    <a:cubicBezTo>
                      <a:pt x="1624" y="18460"/>
                      <a:pt x="6468" y="22519"/>
                      <a:pt x="4844" y="28751"/>
                    </a:cubicBezTo>
                    <a:cubicBezTo>
                      <a:pt x="3221" y="34983"/>
                      <a:pt x="4033" y="41555"/>
                      <a:pt x="5316" y="41974"/>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0"/>
              <p:cNvSpPr/>
              <p:nvPr/>
            </p:nvSpPr>
            <p:spPr>
              <a:xfrm>
                <a:off x="1403975" y="1506700"/>
                <a:ext cx="125050" cy="103450"/>
              </a:xfrm>
              <a:custGeom>
                <a:avLst/>
                <a:gdLst/>
                <a:ahLst/>
                <a:cxnLst/>
                <a:rect l="l" t="t" r="r" b="b"/>
                <a:pathLst>
                  <a:path w="5002" h="4138" extrusionOk="0">
                    <a:moveTo>
                      <a:pt x="1231" y="1"/>
                    </a:moveTo>
                    <a:lnTo>
                      <a:pt x="262" y="2645"/>
                    </a:lnTo>
                    <a:cubicBezTo>
                      <a:pt x="0" y="3326"/>
                      <a:pt x="367" y="4138"/>
                      <a:pt x="943" y="4138"/>
                    </a:cubicBezTo>
                    <a:lnTo>
                      <a:pt x="4059" y="4138"/>
                    </a:lnTo>
                    <a:cubicBezTo>
                      <a:pt x="4635" y="4138"/>
                      <a:pt x="5002" y="3326"/>
                      <a:pt x="4740" y="2645"/>
                    </a:cubicBezTo>
                    <a:lnTo>
                      <a:pt x="3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0"/>
              <p:cNvSpPr/>
              <p:nvPr/>
            </p:nvSpPr>
            <p:spPr>
              <a:xfrm>
                <a:off x="1417725" y="1507350"/>
                <a:ext cx="96250" cy="13125"/>
              </a:xfrm>
              <a:custGeom>
                <a:avLst/>
                <a:gdLst/>
                <a:ahLst/>
                <a:cxnLst/>
                <a:rect l="l" t="t" r="r" b="b"/>
                <a:pathLst>
                  <a:path w="3850" h="525" fill="none" extrusionOk="0">
                    <a:moveTo>
                      <a:pt x="0" y="27"/>
                    </a:moveTo>
                    <a:cubicBezTo>
                      <a:pt x="0" y="27"/>
                      <a:pt x="1283" y="525"/>
                      <a:pt x="3849"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0"/>
              <p:cNvSpPr/>
              <p:nvPr/>
            </p:nvSpPr>
            <p:spPr>
              <a:xfrm>
                <a:off x="1411825" y="1520450"/>
                <a:ext cx="100825" cy="22275"/>
              </a:xfrm>
              <a:custGeom>
                <a:avLst/>
                <a:gdLst/>
                <a:ahLst/>
                <a:cxnLst/>
                <a:rect l="l" t="t" r="r" b="b"/>
                <a:pathLst>
                  <a:path w="4033" h="891" fill="none" extrusionOk="0">
                    <a:moveTo>
                      <a:pt x="1" y="524"/>
                    </a:moveTo>
                    <a:cubicBezTo>
                      <a:pt x="1" y="524"/>
                      <a:pt x="1205" y="891"/>
                      <a:pt x="4033"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50"/>
            <p:cNvGrpSpPr/>
            <p:nvPr/>
          </p:nvGrpSpPr>
          <p:grpSpPr>
            <a:xfrm>
              <a:off x="4589750" y="1864200"/>
              <a:ext cx="807800" cy="812975"/>
              <a:chOff x="1656000" y="1216525"/>
              <a:chExt cx="807800" cy="812975"/>
            </a:xfrm>
          </p:grpSpPr>
          <p:sp>
            <p:nvSpPr>
              <p:cNvPr id="2707" name="Google Shape;2707;p50"/>
              <p:cNvSpPr/>
              <p:nvPr/>
            </p:nvSpPr>
            <p:spPr>
              <a:xfrm>
                <a:off x="1656000" y="1216525"/>
                <a:ext cx="807800" cy="744050"/>
              </a:xfrm>
              <a:custGeom>
                <a:avLst/>
                <a:gdLst/>
                <a:ahLst/>
                <a:cxnLst/>
                <a:rect l="l" t="t" r="r" b="b"/>
                <a:pathLst>
                  <a:path w="32312" h="29762" extrusionOk="0">
                    <a:moveTo>
                      <a:pt x="17243" y="0"/>
                    </a:moveTo>
                    <a:cubicBezTo>
                      <a:pt x="12011" y="0"/>
                      <a:pt x="6767" y="3073"/>
                      <a:pt x="3954" y="8361"/>
                    </a:cubicBezTo>
                    <a:cubicBezTo>
                      <a:pt x="0" y="15745"/>
                      <a:pt x="2278" y="24648"/>
                      <a:pt x="9008" y="28261"/>
                    </a:cubicBezTo>
                    <a:cubicBezTo>
                      <a:pt x="10925" y="29279"/>
                      <a:pt x="12994" y="29761"/>
                      <a:pt x="15065" y="29761"/>
                    </a:cubicBezTo>
                    <a:cubicBezTo>
                      <a:pt x="20290" y="29761"/>
                      <a:pt x="25526" y="26689"/>
                      <a:pt x="28358" y="21401"/>
                    </a:cubicBezTo>
                    <a:cubicBezTo>
                      <a:pt x="32312" y="14017"/>
                      <a:pt x="30034" y="5114"/>
                      <a:pt x="23304" y="1501"/>
                    </a:cubicBezTo>
                    <a:cubicBezTo>
                      <a:pt x="21387" y="483"/>
                      <a:pt x="19316" y="0"/>
                      <a:pt x="17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0"/>
              <p:cNvSpPr/>
              <p:nvPr/>
            </p:nvSpPr>
            <p:spPr>
              <a:xfrm>
                <a:off x="2049425" y="1459575"/>
                <a:ext cx="119150" cy="89325"/>
              </a:xfrm>
              <a:custGeom>
                <a:avLst/>
                <a:gdLst/>
                <a:ahLst/>
                <a:cxnLst/>
                <a:rect l="l" t="t" r="r" b="b"/>
                <a:pathLst>
                  <a:path w="4766" h="3573" extrusionOk="0">
                    <a:moveTo>
                      <a:pt x="629" y="1"/>
                    </a:moveTo>
                    <a:lnTo>
                      <a:pt x="629" y="1"/>
                    </a:lnTo>
                    <a:cubicBezTo>
                      <a:pt x="0" y="1231"/>
                      <a:pt x="393" y="2697"/>
                      <a:pt x="1519" y="3300"/>
                    </a:cubicBezTo>
                    <a:cubicBezTo>
                      <a:pt x="1858" y="3485"/>
                      <a:pt x="2222" y="3572"/>
                      <a:pt x="2583" y="3572"/>
                    </a:cubicBezTo>
                    <a:cubicBezTo>
                      <a:pt x="3450" y="3572"/>
                      <a:pt x="4304" y="3069"/>
                      <a:pt x="4766" y="2200"/>
                    </a:cubicBezTo>
                    <a:lnTo>
                      <a:pt x="6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0"/>
              <p:cNvSpPr/>
              <p:nvPr/>
            </p:nvSpPr>
            <p:spPr>
              <a:xfrm>
                <a:off x="2188850" y="1496225"/>
                <a:ext cx="145350" cy="140125"/>
              </a:xfrm>
              <a:custGeom>
                <a:avLst/>
                <a:gdLst/>
                <a:ahLst/>
                <a:cxnLst/>
                <a:rect l="l" t="t" r="r" b="b"/>
                <a:pathLst>
                  <a:path w="5814" h="5605" fill="none" extrusionOk="0">
                    <a:moveTo>
                      <a:pt x="4714" y="5604"/>
                    </a:moveTo>
                    <a:cubicBezTo>
                      <a:pt x="5813" y="3667"/>
                      <a:pt x="5656" y="1467"/>
                      <a:pt x="4347" y="734"/>
                    </a:cubicBezTo>
                    <a:cubicBezTo>
                      <a:pt x="3038"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0"/>
              <p:cNvSpPr/>
              <p:nvPr/>
            </p:nvSpPr>
            <p:spPr>
              <a:xfrm>
                <a:off x="1892975" y="1328650"/>
                <a:ext cx="145350" cy="140775"/>
              </a:xfrm>
              <a:custGeom>
                <a:avLst/>
                <a:gdLst/>
                <a:ahLst/>
                <a:cxnLst/>
                <a:rect l="l" t="t" r="r" b="b"/>
                <a:pathLst>
                  <a:path w="5814" h="5631" fill="none" extrusionOk="0">
                    <a:moveTo>
                      <a:pt x="4713" y="5630"/>
                    </a:moveTo>
                    <a:cubicBezTo>
                      <a:pt x="5813" y="3666"/>
                      <a:pt x="5656" y="1493"/>
                      <a:pt x="4347" y="760"/>
                    </a:cubicBezTo>
                    <a:cubicBezTo>
                      <a:pt x="3037"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0"/>
              <p:cNvSpPr/>
              <p:nvPr/>
            </p:nvSpPr>
            <p:spPr>
              <a:xfrm>
                <a:off x="1774475" y="1389600"/>
                <a:ext cx="126375" cy="110650"/>
              </a:xfrm>
              <a:custGeom>
                <a:avLst/>
                <a:gdLst/>
                <a:ahLst/>
                <a:cxnLst/>
                <a:rect l="l" t="t" r="r" b="b"/>
                <a:pathLst>
                  <a:path w="5055" h="4426" extrusionOk="0">
                    <a:moveTo>
                      <a:pt x="2534" y="1"/>
                    </a:moveTo>
                    <a:cubicBezTo>
                      <a:pt x="1743" y="1"/>
                      <a:pt x="977" y="430"/>
                      <a:pt x="577" y="1176"/>
                    </a:cubicBezTo>
                    <a:cubicBezTo>
                      <a:pt x="1" y="2250"/>
                      <a:pt x="420" y="3585"/>
                      <a:pt x="1493" y="4161"/>
                    </a:cubicBezTo>
                    <a:cubicBezTo>
                      <a:pt x="1826" y="4340"/>
                      <a:pt x="2185" y="4425"/>
                      <a:pt x="2538" y="4425"/>
                    </a:cubicBezTo>
                    <a:cubicBezTo>
                      <a:pt x="3322" y="4425"/>
                      <a:pt x="4081" y="4003"/>
                      <a:pt x="4478" y="3245"/>
                    </a:cubicBezTo>
                    <a:cubicBezTo>
                      <a:pt x="5054" y="2171"/>
                      <a:pt x="4662" y="836"/>
                      <a:pt x="3562" y="260"/>
                    </a:cubicBezTo>
                    <a:cubicBezTo>
                      <a:pt x="3234" y="84"/>
                      <a:pt x="2882" y="1"/>
                      <a:pt x="2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0"/>
              <p:cNvSpPr/>
              <p:nvPr/>
            </p:nvSpPr>
            <p:spPr>
              <a:xfrm>
                <a:off x="2244500" y="1640325"/>
                <a:ext cx="126350" cy="110625"/>
              </a:xfrm>
              <a:custGeom>
                <a:avLst/>
                <a:gdLst/>
                <a:ahLst/>
                <a:cxnLst/>
                <a:rect l="l" t="t" r="r" b="b"/>
                <a:pathLst>
                  <a:path w="5054" h="4425" extrusionOk="0">
                    <a:moveTo>
                      <a:pt x="2528" y="0"/>
                    </a:moveTo>
                    <a:cubicBezTo>
                      <a:pt x="1732" y="0"/>
                      <a:pt x="958" y="430"/>
                      <a:pt x="576" y="1176"/>
                    </a:cubicBezTo>
                    <a:cubicBezTo>
                      <a:pt x="0" y="2249"/>
                      <a:pt x="393" y="3585"/>
                      <a:pt x="1466" y="4161"/>
                    </a:cubicBezTo>
                    <a:cubicBezTo>
                      <a:pt x="1800" y="4339"/>
                      <a:pt x="2160" y="4425"/>
                      <a:pt x="2516" y="4425"/>
                    </a:cubicBezTo>
                    <a:cubicBezTo>
                      <a:pt x="3307" y="4425"/>
                      <a:pt x="4072" y="4003"/>
                      <a:pt x="4451" y="3244"/>
                    </a:cubicBezTo>
                    <a:cubicBezTo>
                      <a:pt x="5054" y="2171"/>
                      <a:pt x="4635" y="835"/>
                      <a:pt x="3561" y="259"/>
                    </a:cubicBezTo>
                    <a:cubicBezTo>
                      <a:pt x="3233" y="83"/>
                      <a:pt x="2878" y="0"/>
                      <a:pt x="2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0"/>
              <p:cNvSpPr/>
              <p:nvPr/>
            </p:nvSpPr>
            <p:spPr>
              <a:xfrm>
                <a:off x="1942725" y="1240925"/>
                <a:ext cx="277575" cy="47175"/>
              </a:xfrm>
              <a:custGeom>
                <a:avLst/>
                <a:gdLst/>
                <a:ahLst/>
                <a:cxnLst/>
                <a:rect l="l" t="t" r="r" b="b"/>
                <a:pathLst>
                  <a:path w="11103" h="1887" fill="none" extrusionOk="0">
                    <a:moveTo>
                      <a:pt x="0" y="1886"/>
                    </a:moveTo>
                    <a:cubicBezTo>
                      <a:pt x="3509" y="132"/>
                      <a:pt x="7594" y="1"/>
                      <a:pt x="11102" y="1886"/>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0"/>
              <p:cNvSpPr/>
              <p:nvPr/>
            </p:nvSpPr>
            <p:spPr>
              <a:xfrm>
                <a:off x="1883800" y="1301825"/>
                <a:ext cx="33400" cy="22925"/>
              </a:xfrm>
              <a:custGeom>
                <a:avLst/>
                <a:gdLst/>
                <a:ahLst/>
                <a:cxnLst/>
                <a:rect l="l" t="t" r="r" b="b"/>
                <a:pathLst>
                  <a:path w="1336" h="917" fill="none" extrusionOk="0">
                    <a:moveTo>
                      <a:pt x="1" y="917"/>
                    </a:moveTo>
                    <a:cubicBezTo>
                      <a:pt x="419" y="576"/>
                      <a:pt x="865" y="288"/>
                      <a:pt x="1336"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0"/>
              <p:cNvSpPr/>
              <p:nvPr/>
            </p:nvSpPr>
            <p:spPr>
              <a:xfrm>
                <a:off x="1899500" y="1889000"/>
                <a:ext cx="219325" cy="38000"/>
              </a:xfrm>
              <a:custGeom>
                <a:avLst/>
                <a:gdLst/>
                <a:ahLst/>
                <a:cxnLst/>
                <a:rect l="l" t="t" r="r" b="b"/>
                <a:pathLst>
                  <a:path w="8773" h="1520" fill="none" extrusionOk="0">
                    <a:moveTo>
                      <a:pt x="8773" y="917"/>
                    </a:moveTo>
                    <a:cubicBezTo>
                      <a:pt x="6940" y="1414"/>
                      <a:pt x="5028" y="1519"/>
                      <a:pt x="3195" y="1152"/>
                    </a:cubicBezTo>
                    <a:cubicBezTo>
                      <a:pt x="2096" y="943"/>
                      <a:pt x="1022" y="550"/>
                      <a:pt x="1"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0"/>
              <p:cNvSpPr/>
              <p:nvPr/>
            </p:nvSpPr>
            <p:spPr>
              <a:xfrm>
                <a:off x="1788225" y="1902750"/>
                <a:ext cx="123750" cy="126750"/>
              </a:xfrm>
              <a:custGeom>
                <a:avLst/>
                <a:gdLst/>
                <a:ahLst/>
                <a:cxnLst/>
                <a:rect l="l" t="t" r="r" b="b"/>
                <a:pathLst>
                  <a:path w="4950" h="5070" extrusionOk="0">
                    <a:moveTo>
                      <a:pt x="2724" y="0"/>
                    </a:moveTo>
                    <a:lnTo>
                      <a:pt x="603" y="1886"/>
                    </a:lnTo>
                    <a:cubicBezTo>
                      <a:pt x="53" y="2383"/>
                      <a:pt x="1" y="3273"/>
                      <a:pt x="498" y="3535"/>
                    </a:cubicBezTo>
                    <a:lnTo>
                      <a:pt x="1703" y="4190"/>
                    </a:lnTo>
                    <a:lnTo>
                      <a:pt x="2043" y="4373"/>
                    </a:lnTo>
                    <a:lnTo>
                      <a:pt x="3247" y="5001"/>
                    </a:lnTo>
                    <a:cubicBezTo>
                      <a:pt x="3336" y="5048"/>
                      <a:pt x="3432" y="5070"/>
                      <a:pt x="3529" y="5070"/>
                    </a:cubicBezTo>
                    <a:cubicBezTo>
                      <a:pt x="3978" y="5070"/>
                      <a:pt x="4471" y="4609"/>
                      <a:pt x="4557" y="4006"/>
                    </a:cubicBezTo>
                    <a:lnTo>
                      <a:pt x="4949" y="1205"/>
                    </a:lnTo>
                    <a:lnTo>
                      <a:pt x="2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0"/>
              <p:cNvSpPr/>
              <p:nvPr/>
            </p:nvSpPr>
            <p:spPr>
              <a:xfrm>
                <a:off x="1840600" y="1896200"/>
                <a:ext cx="85125" cy="45200"/>
              </a:xfrm>
              <a:custGeom>
                <a:avLst/>
                <a:gdLst/>
                <a:ahLst/>
                <a:cxnLst/>
                <a:rect l="l" t="t" r="r" b="b"/>
                <a:pathLst>
                  <a:path w="3405" h="1808" fill="none" extrusionOk="0">
                    <a:moveTo>
                      <a:pt x="0" y="0"/>
                    </a:moveTo>
                    <a:cubicBezTo>
                      <a:pt x="0" y="0"/>
                      <a:pt x="864" y="1048"/>
                      <a:pt x="3404" y="1807"/>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0"/>
              <p:cNvSpPr/>
              <p:nvPr/>
            </p:nvSpPr>
            <p:spPr>
              <a:xfrm>
                <a:off x="1822925" y="1915825"/>
                <a:ext cx="94950" cy="35375"/>
              </a:xfrm>
              <a:custGeom>
                <a:avLst/>
                <a:gdLst/>
                <a:ahLst/>
                <a:cxnLst/>
                <a:rect l="l" t="t" r="r" b="b"/>
                <a:pathLst>
                  <a:path w="3798" h="1415" fill="none" extrusionOk="0">
                    <a:moveTo>
                      <a:pt x="0" y="1"/>
                    </a:moveTo>
                    <a:cubicBezTo>
                      <a:pt x="0" y="1"/>
                      <a:pt x="891" y="865"/>
                      <a:pt x="3797" y="1415"/>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96B414A3-C827-AFBC-7820-AA829B0172C0}"/>
              </a:ext>
            </a:extLst>
          </p:cNvPr>
          <p:cNvSpPr txBox="1"/>
          <p:nvPr/>
        </p:nvSpPr>
        <p:spPr>
          <a:xfrm>
            <a:off x="1402080" y="577959"/>
            <a:ext cx="7277240" cy="3731534"/>
          </a:xfrm>
          <a:prstGeom prst="rect">
            <a:avLst/>
          </a:prstGeom>
          <a:noFill/>
        </p:spPr>
        <p:txBody>
          <a:bodyPr wrap="square">
            <a:spAutoFit/>
          </a:bodyPr>
          <a:lstStyle/>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Mulish" panose="020B0604020202020204" charset="0"/>
                <a:ea typeface="Calibri" panose="020F0502020204030204" pitchFamily="34" charset="0"/>
                <a:cs typeface="Calibri" panose="020F0502020204030204" pitchFamily="34" charset="0"/>
              </a:rPr>
              <a:t>Assess your speaking</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gn="just">
              <a:lnSpc>
                <a:spcPct val="150000"/>
              </a:lnSpc>
              <a:tabLst>
                <a:tab pos="114935" algn="l"/>
                <a:tab pos="666115" algn="l"/>
                <a:tab pos="1713865" algn="l"/>
                <a:tab pos="3315335" algn="l"/>
                <a:tab pos="4914265" algn="l"/>
              </a:tabLst>
            </a:pPr>
            <a:r>
              <a:rPr lang="en-US" sz="2000" b="1" dirty="0">
                <a:solidFill>
                  <a:srgbClr val="000000"/>
                </a:solidFill>
                <a:effectLst/>
                <a:latin typeface="Mulish" panose="020B0604020202020204" charset="0"/>
                <a:ea typeface="Calibri" panose="020F0502020204030204" pitchFamily="34" charset="0"/>
                <a:cs typeface="Calibri" panose="020F0502020204030204" pitchFamily="34" charset="0"/>
              </a:rPr>
              <a:t>Did you ...</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gn="just">
              <a:lnSpc>
                <a:spcPct val="150000"/>
              </a:lnSpc>
              <a:tabLst>
                <a:tab pos="114935" algn="l"/>
                <a:tab pos="666115" algn="l"/>
                <a:tab pos="1713865" algn="l"/>
                <a:tab pos="3315335" algn="l"/>
                <a:tab pos="4914265" algn="l"/>
              </a:tabLst>
            </a:pPr>
            <a:r>
              <a:rPr lang="en-US" sz="2000" dirty="0">
                <a:latin typeface="Mulish" panose="020B0604020202020204" charset="0"/>
                <a:ea typeface="Calibri" panose="020F0502020204030204" pitchFamily="34" charset="0"/>
                <a:cs typeface="Calibri" panose="020F0502020204030204" pitchFamily="34" charset="0"/>
                <a:sym typeface="Wingdings" panose="05000000000000000000" pitchFamily="2" charset="2"/>
              </a:rPr>
              <a:t> </a:t>
            </a:r>
            <a:r>
              <a:rPr lang="en-US" sz="2000" dirty="0">
                <a:solidFill>
                  <a:srgbClr val="000000"/>
                </a:solidFill>
                <a:effectLst/>
                <a:latin typeface="Mulish" panose="020B0604020202020204" charset="0"/>
                <a:ea typeface="Calibri" panose="020F0502020204030204" pitchFamily="34" charset="0"/>
                <a:cs typeface="Calibri" panose="020F0502020204030204" pitchFamily="34" charset="0"/>
              </a:rPr>
              <a:t>answer all the questions in the task?</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gn="just">
              <a:lnSpc>
                <a:spcPct val="150000"/>
              </a:lnSpc>
              <a:tabLst>
                <a:tab pos="114935" algn="l"/>
                <a:tab pos="666115" algn="l"/>
                <a:tab pos="1713865" algn="l"/>
                <a:tab pos="3315335" algn="l"/>
                <a:tab pos="4914265" algn="l"/>
              </a:tabLst>
            </a:pPr>
            <a:r>
              <a:rPr lang="en-US" sz="2000" dirty="0">
                <a:latin typeface="Mulish" panose="020B0604020202020204" charset="0"/>
                <a:ea typeface="Calibri" panose="020F0502020204030204" pitchFamily="34" charset="0"/>
                <a:cs typeface="Calibri" panose="020F0502020204030204" pitchFamily="34" charset="0"/>
                <a:sym typeface="Wingdings" panose="05000000000000000000" pitchFamily="2" charset="2"/>
              </a:rPr>
              <a:t> </a:t>
            </a:r>
            <a:r>
              <a:rPr lang="en-US" sz="2000" dirty="0">
                <a:solidFill>
                  <a:srgbClr val="000000"/>
                </a:solidFill>
                <a:effectLst/>
                <a:latin typeface="Mulish" panose="020B0604020202020204" charset="0"/>
                <a:ea typeface="Calibri" panose="020F0502020204030204" pitchFamily="34" charset="0"/>
                <a:cs typeface="Calibri" panose="020F0502020204030204" pitchFamily="34" charset="0"/>
              </a:rPr>
              <a:t>give some details to each main point?</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gn="just">
              <a:lnSpc>
                <a:spcPct val="150000"/>
              </a:lnSpc>
              <a:tabLst>
                <a:tab pos="114935" algn="l"/>
                <a:tab pos="666115" algn="l"/>
                <a:tab pos="1713865" algn="l"/>
                <a:tab pos="3315335" algn="l"/>
                <a:tab pos="4914265" algn="l"/>
              </a:tabLst>
            </a:pPr>
            <a:r>
              <a:rPr lang="en-US" sz="2000" dirty="0">
                <a:latin typeface="Mulish" panose="020B0604020202020204" charset="0"/>
                <a:ea typeface="Calibri" panose="020F0502020204030204" pitchFamily="34" charset="0"/>
                <a:cs typeface="Calibri" panose="020F0502020204030204" pitchFamily="34" charset="0"/>
                <a:sym typeface="Wingdings" panose="05000000000000000000" pitchFamily="2" charset="2"/>
              </a:rPr>
              <a:t></a:t>
            </a:r>
            <a:r>
              <a:rPr lang="en-US" sz="2000" dirty="0">
                <a:solidFill>
                  <a:srgbClr val="000000"/>
                </a:solidFill>
                <a:effectLst/>
                <a:latin typeface="Mulish" panose="020B0604020202020204" charset="0"/>
                <a:ea typeface="Calibri" panose="020F0502020204030204" pitchFamily="34" charset="0"/>
                <a:cs typeface="Calibri" panose="020F0502020204030204" pitchFamily="34" charset="0"/>
              </a:rPr>
              <a:t> speak slowly and fluently with only some hesitation?</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gn="just">
              <a:lnSpc>
                <a:spcPct val="150000"/>
              </a:lnSpc>
              <a:tabLst>
                <a:tab pos="114935" algn="l"/>
                <a:tab pos="666115" algn="l"/>
                <a:tab pos="1713865" algn="l"/>
                <a:tab pos="3315335" algn="l"/>
                <a:tab pos="4914265" algn="l"/>
              </a:tabLst>
            </a:pPr>
            <a:r>
              <a:rPr lang="en-US" sz="2000" dirty="0">
                <a:latin typeface="Mulish" panose="020B0604020202020204" charset="0"/>
                <a:ea typeface="Calibri" panose="020F0502020204030204" pitchFamily="34" charset="0"/>
                <a:cs typeface="Calibri" panose="020F0502020204030204" pitchFamily="34" charset="0"/>
                <a:sym typeface="Wingdings" panose="05000000000000000000" pitchFamily="2" charset="2"/>
              </a:rPr>
              <a:t></a:t>
            </a:r>
            <a:r>
              <a:rPr lang="en-US" sz="2000" dirty="0">
                <a:solidFill>
                  <a:srgbClr val="000000"/>
                </a:solidFill>
                <a:effectLst/>
                <a:latin typeface="Mulish" panose="020B0604020202020204" charset="0"/>
                <a:ea typeface="Calibri" panose="020F0502020204030204" pitchFamily="34" charset="0"/>
                <a:cs typeface="Calibri" panose="020F0502020204030204" pitchFamily="34" charset="0"/>
              </a:rPr>
              <a:t> use vocabulary wide enough to talk about the topic?</a:t>
            </a:r>
            <a:endParaRPr lang="en-US" sz="2000" dirty="0">
              <a:effectLst/>
              <a:latin typeface="Mulish" panose="020B0604020202020204" charset="0"/>
              <a:ea typeface="Malgun Gothic" panose="020B0503020000020004" pitchFamily="34" charset="-127"/>
              <a:cs typeface="Times New Roman" panose="02020603050405020304" pitchFamily="18" charset="0"/>
            </a:endParaRPr>
          </a:p>
          <a:p>
            <a:pPr>
              <a:lnSpc>
                <a:spcPct val="150000"/>
              </a:lnSpc>
            </a:pPr>
            <a:r>
              <a:rPr lang="en-US" sz="2000" dirty="0">
                <a:latin typeface="Mulish" panose="020B0604020202020204" charset="0"/>
                <a:ea typeface="Calibri" panose="020F0502020204030204" pitchFamily="34" charset="0"/>
                <a:cs typeface="Calibri" panose="020F0502020204030204" pitchFamily="34" charset="0"/>
                <a:sym typeface="Wingdings" panose="05000000000000000000" pitchFamily="2" charset="2"/>
              </a:rPr>
              <a:t></a:t>
            </a:r>
            <a:r>
              <a:rPr lang="en-US" sz="2000" dirty="0">
                <a:solidFill>
                  <a:srgbClr val="000000"/>
                </a:solidFill>
                <a:effectLst/>
                <a:latin typeface="Mulish" panose="020B0604020202020204" charset="0"/>
                <a:ea typeface="Calibri" panose="020F0502020204030204" pitchFamily="34" charset="0"/>
              </a:rPr>
              <a:t> use various sentence structures (simple, compound, complex) accurately?</a:t>
            </a:r>
            <a:endParaRPr lang="en-US" sz="2000" dirty="0">
              <a:latin typeface="Mulish" panose="020B0604020202020204" charset="0"/>
            </a:endParaRPr>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sp>
        <p:nvSpPr>
          <p:cNvPr id="2757" name="Google Shape;2757;p53"/>
          <p:cNvSpPr txBox="1">
            <a:spLocks noGrp="1"/>
          </p:cNvSpPr>
          <p:nvPr>
            <p:ph type="title"/>
          </p:nvPr>
        </p:nvSpPr>
        <p:spPr>
          <a:xfrm>
            <a:off x="1105850" y="1816229"/>
            <a:ext cx="6932400" cy="125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a:t>
            </a:r>
            <a:r>
              <a:rPr lang="en" dirty="0"/>
              <a:t>hank you!</a:t>
            </a:r>
            <a:endParaRPr dirty="0"/>
          </a:p>
        </p:txBody>
      </p:sp>
      <p:grpSp>
        <p:nvGrpSpPr>
          <p:cNvPr id="2759" name="Google Shape;2759;p53"/>
          <p:cNvGrpSpPr/>
          <p:nvPr/>
        </p:nvGrpSpPr>
        <p:grpSpPr>
          <a:xfrm>
            <a:off x="7121420" y="149930"/>
            <a:ext cx="1873157" cy="2596980"/>
            <a:chOff x="7406513" y="302330"/>
            <a:chExt cx="1873157" cy="2596980"/>
          </a:xfrm>
        </p:grpSpPr>
        <p:grpSp>
          <p:nvGrpSpPr>
            <p:cNvPr id="2760" name="Google Shape;2760;p53"/>
            <p:cNvGrpSpPr/>
            <p:nvPr/>
          </p:nvGrpSpPr>
          <p:grpSpPr>
            <a:xfrm>
              <a:off x="8280486" y="1358979"/>
              <a:ext cx="999185" cy="1540332"/>
              <a:chOff x="2153725" y="1500100"/>
              <a:chExt cx="587825" cy="904800"/>
            </a:xfrm>
          </p:grpSpPr>
          <p:sp>
            <p:nvSpPr>
              <p:cNvPr id="2761" name="Google Shape;2761;p53"/>
              <p:cNvSpPr/>
              <p:nvPr/>
            </p:nvSpPr>
            <p:spPr>
              <a:xfrm>
                <a:off x="2153725" y="1931875"/>
                <a:ext cx="194225" cy="153900"/>
              </a:xfrm>
              <a:custGeom>
                <a:avLst/>
                <a:gdLst/>
                <a:ahLst/>
                <a:cxnLst/>
                <a:rect l="l" t="t" r="r" b="b"/>
                <a:pathLst>
                  <a:path w="7769" h="6156" extrusionOk="0">
                    <a:moveTo>
                      <a:pt x="1845" y="1"/>
                    </a:moveTo>
                    <a:cubicBezTo>
                      <a:pt x="1088" y="1"/>
                      <a:pt x="0" y="1414"/>
                      <a:pt x="262" y="2500"/>
                    </a:cubicBezTo>
                    <a:cubicBezTo>
                      <a:pt x="546" y="3645"/>
                      <a:pt x="7232" y="6156"/>
                      <a:pt x="7232" y="6156"/>
                    </a:cubicBezTo>
                    <a:lnTo>
                      <a:pt x="7768" y="5148"/>
                    </a:lnTo>
                    <a:cubicBezTo>
                      <a:pt x="7768" y="5148"/>
                      <a:pt x="2715" y="176"/>
                      <a:pt x="1968" y="14"/>
                    </a:cubicBezTo>
                    <a:cubicBezTo>
                      <a:pt x="1928" y="5"/>
                      <a:pt x="1887" y="1"/>
                      <a:pt x="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3"/>
              <p:cNvSpPr/>
              <p:nvPr/>
            </p:nvSpPr>
            <p:spPr>
              <a:xfrm>
                <a:off x="2388950" y="1991475"/>
                <a:ext cx="214700" cy="104650"/>
              </a:xfrm>
              <a:custGeom>
                <a:avLst/>
                <a:gdLst/>
                <a:ahLst/>
                <a:cxnLst/>
                <a:rect l="l" t="t" r="r" b="b"/>
                <a:pathLst>
                  <a:path w="8588" h="4186" extrusionOk="0">
                    <a:moveTo>
                      <a:pt x="7096" y="1"/>
                    </a:moveTo>
                    <a:cubicBezTo>
                      <a:pt x="6215" y="1"/>
                      <a:pt x="0" y="3057"/>
                      <a:pt x="0" y="3057"/>
                    </a:cubicBezTo>
                    <a:lnTo>
                      <a:pt x="195" y="4186"/>
                    </a:lnTo>
                    <a:cubicBezTo>
                      <a:pt x="195" y="4186"/>
                      <a:pt x="7336" y="3902"/>
                      <a:pt x="7962" y="2902"/>
                    </a:cubicBezTo>
                    <a:cubicBezTo>
                      <a:pt x="8587" y="1903"/>
                      <a:pt x="7889" y="83"/>
                      <a:pt x="7125" y="2"/>
                    </a:cubicBezTo>
                    <a:cubicBezTo>
                      <a:pt x="7116" y="1"/>
                      <a:pt x="7107" y="1"/>
                      <a:pt x="70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3"/>
              <p:cNvSpPr/>
              <p:nvPr/>
            </p:nvSpPr>
            <p:spPr>
              <a:xfrm>
                <a:off x="2219975" y="2176325"/>
                <a:ext cx="110100" cy="219700"/>
              </a:xfrm>
              <a:custGeom>
                <a:avLst/>
                <a:gdLst/>
                <a:ahLst/>
                <a:cxnLst/>
                <a:rect l="l" t="t" r="r" b="b"/>
                <a:pathLst>
                  <a:path w="4404" h="8788" extrusionOk="0">
                    <a:moveTo>
                      <a:pt x="3282" y="1"/>
                    </a:moveTo>
                    <a:cubicBezTo>
                      <a:pt x="3282" y="1"/>
                      <a:pt x="0" y="6687"/>
                      <a:pt x="610" y="7751"/>
                    </a:cubicBezTo>
                    <a:cubicBezTo>
                      <a:pt x="996" y="8431"/>
                      <a:pt x="1948" y="8788"/>
                      <a:pt x="2706" y="8788"/>
                    </a:cubicBezTo>
                    <a:cubicBezTo>
                      <a:pt x="3144" y="8788"/>
                      <a:pt x="3517" y="8669"/>
                      <a:pt x="3680" y="8425"/>
                    </a:cubicBezTo>
                    <a:cubicBezTo>
                      <a:pt x="4127" y="7767"/>
                      <a:pt x="4403" y="383"/>
                      <a:pt x="4403" y="383"/>
                    </a:cubicBezTo>
                    <a:lnTo>
                      <a:pt x="3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3"/>
              <p:cNvSpPr/>
              <p:nvPr/>
            </p:nvSpPr>
            <p:spPr>
              <a:xfrm>
                <a:off x="2232775" y="2337150"/>
                <a:ext cx="88150" cy="21600"/>
              </a:xfrm>
              <a:custGeom>
                <a:avLst/>
                <a:gdLst/>
                <a:ahLst/>
                <a:cxnLst/>
                <a:rect l="l" t="t" r="r" b="b"/>
                <a:pathLst>
                  <a:path w="3526" h="864" extrusionOk="0">
                    <a:moveTo>
                      <a:pt x="90" y="1"/>
                    </a:moveTo>
                    <a:cubicBezTo>
                      <a:pt x="53" y="1"/>
                      <a:pt x="15" y="25"/>
                      <a:pt x="8" y="67"/>
                    </a:cubicBezTo>
                    <a:cubicBezTo>
                      <a:pt x="0" y="108"/>
                      <a:pt x="24" y="156"/>
                      <a:pt x="73" y="165"/>
                    </a:cubicBezTo>
                    <a:lnTo>
                      <a:pt x="1397" y="441"/>
                    </a:lnTo>
                    <a:lnTo>
                      <a:pt x="1414" y="441"/>
                    </a:lnTo>
                    <a:cubicBezTo>
                      <a:pt x="1454" y="441"/>
                      <a:pt x="1487" y="416"/>
                      <a:pt x="1495" y="376"/>
                    </a:cubicBezTo>
                    <a:cubicBezTo>
                      <a:pt x="1503" y="327"/>
                      <a:pt x="1479" y="286"/>
                      <a:pt x="1430" y="278"/>
                    </a:cubicBezTo>
                    <a:lnTo>
                      <a:pt x="106" y="2"/>
                    </a:lnTo>
                    <a:cubicBezTo>
                      <a:pt x="101" y="1"/>
                      <a:pt x="95" y="1"/>
                      <a:pt x="90" y="1"/>
                    </a:cubicBezTo>
                    <a:close/>
                    <a:moveTo>
                      <a:pt x="2754" y="546"/>
                    </a:moveTo>
                    <a:cubicBezTo>
                      <a:pt x="2705" y="546"/>
                      <a:pt x="2657" y="571"/>
                      <a:pt x="2648" y="619"/>
                    </a:cubicBezTo>
                    <a:cubicBezTo>
                      <a:pt x="2640" y="660"/>
                      <a:pt x="2673" y="709"/>
                      <a:pt x="2713" y="717"/>
                    </a:cubicBezTo>
                    <a:lnTo>
                      <a:pt x="3412" y="863"/>
                    </a:lnTo>
                    <a:lnTo>
                      <a:pt x="3428" y="863"/>
                    </a:lnTo>
                    <a:cubicBezTo>
                      <a:pt x="3469" y="863"/>
                      <a:pt x="3510" y="839"/>
                      <a:pt x="3518" y="798"/>
                    </a:cubicBezTo>
                    <a:cubicBezTo>
                      <a:pt x="3526" y="749"/>
                      <a:pt x="3493" y="709"/>
                      <a:pt x="3453" y="701"/>
                    </a:cubicBezTo>
                    <a:lnTo>
                      <a:pt x="2754" y="5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3"/>
              <p:cNvSpPr/>
              <p:nvPr/>
            </p:nvSpPr>
            <p:spPr>
              <a:xfrm>
                <a:off x="2343250" y="2185075"/>
                <a:ext cx="106450" cy="219825"/>
              </a:xfrm>
              <a:custGeom>
                <a:avLst/>
                <a:gdLst/>
                <a:ahLst/>
                <a:cxnLst/>
                <a:rect l="l" t="t" r="r" b="b"/>
                <a:pathLst>
                  <a:path w="4258" h="8793" extrusionOk="0">
                    <a:moveTo>
                      <a:pt x="2226" y="0"/>
                    </a:moveTo>
                    <a:lnTo>
                      <a:pt x="1048" y="171"/>
                    </a:lnTo>
                    <a:cubicBezTo>
                      <a:pt x="1048" y="171"/>
                      <a:pt x="0" y="7482"/>
                      <a:pt x="325" y="8222"/>
                    </a:cubicBezTo>
                    <a:cubicBezTo>
                      <a:pt x="483" y="8585"/>
                      <a:pt x="1067" y="8792"/>
                      <a:pt x="1711" y="8792"/>
                    </a:cubicBezTo>
                    <a:cubicBezTo>
                      <a:pt x="2362" y="8792"/>
                      <a:pt x="3073" y="8581"/>
                      <a:pt x="3469" y="8108"/>
                    </a:cubicBezTo>
                    <a:cubicBezTo>
                      <a:pt x="4257" y="7166"/>
                      <a:pt x="2226" y="0"/>
                      <a:pt x="2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3"/>
              <p:cNvSpPr/>
              <p:nvPr/>
            </p:nvSpPr>
            <p:spPr>
              <a:xfrm>
                <a:off x="2348125" y="2354825"/>
                <a:ext cx="84300" cy="6750"/>
              </a:xfrm>
              <a:custGeom>
                <a:avLst/>
                <a:gdLst/>
                <a:ahLst/>
                <a:cxnLst/>
                <a:rect l="l" t="t" r="r" b="b"/>
                <a:pathLst>
                  <a:path w="3372" h="270" extrusionOk="0">
                    <a:moveTo>
                      <a:pt x="3297" y="1"/>
                    </a:moveTo>
                    <a:cubicBezTo>
                      <a:pt x="3292" y="1"/>
                      <a:pt x="3287" y="1"/>
                      <a:pt x="3283" y="2"/>
                    </a:cubicBezTo>
                    <a:lnTo>
                      <a:pt x="2787" y="18"/>
                    </a:lnTo>
                    <a:cubicBezTo>
                      <a:pt x="2738" y="18"/>
                      <a:pt x="2706" y="59"/>
                      <a:pt x="2706" y="99"/>
                    </a:cubicBezTo>
                    <a:cubicBezTo>
                      <a:pt x="2706" y="148"/>
                      <a:pt x="2738" y="181"/>
                      <a:pt x="2787" y="181"/>
                    </a:cubicBezTo>
                    <a:lnTo>
                      <a:pt x="3291" y="164"/>
                    </a:lnTo>
                    <a:cubicBezTo>
                      <a:pt x="3339" y="164"/>
                      <a:pt x="3372" y="124"/>
                      <a:pt x="3372" y="83"/>
                    </a:cubicBezTo>
                    <a:cubicBezTo>
                      <a:pt x="3372" y="39"/>
                      <a:pt x="3345" y="1"/>
                      <a:pt x="3297" y="1"/>
                    </a:cubicBezTo>
                    <a:close/>
                    <a:moveTo>
                      <a:pt x="1438" y="59"/>
                    </a:moveTo>
                    <a:lnTo>
                      <a:pt x="90" y="107"/>
                    </a:lnTo>
                    <a:cubicBezTo>
                      <a:pt x="41" y="107"/>
                      <a:pt x="0" y="148"/>
                      <a:pt x="9" y="189"/>
                    </a:cubicBezTo>
                    <a:cubicBezTo>
                      <a:pt x="9" y="237"/>
                      <a:pt x="41" y="270"/>
                      <a:pt x="90" y="270"/>
                    </a:cubicBezTo>
                    <a:lnTo>
                      <a:pt x="1438" y="229"/>
                    </a:lnTo>
                    <a:cubicBezTo>
                      <a:pt x="1487" y="229"/>
                      <a:pt x="1528" y="189"/>
                      <a:pt x="1520" y="140"/>
                    </a:cubicBezTo>
                    <a:cubicBezTo>
                      <a:pt x="1520" y="91"/>
                      <a:pt x="1487" y="59"/>
                      <a:pt x="1438" y="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3"/>
              <p:cNvSpPr/>
              <p:nvPr/>
            </p:nvSpPr>
            <p:spPr>
              <a:xfrm>
                <a:off x="2229725" y="2011425"/>
                <a:ext cx="239675" cy="210150"/>
              </a:xfrm>
              <a:custGeom>
                <a:avLst/>
                <a:gdLst/>
                <a:ahLst/>
                <a:cxnLst/>
                <a:rect l="l" t="t" r="r" b="b"/>
                <a:pathLst>
                  <a:path w="9587" h="8406" extrusionOk="0">
                    <a:moveTo>
                      <a:pt x="4355" y="0"/>
                    </a:moveTo>
                    <a:lnTo>
                      <a:pt x="4111" y="33"/>
                    </a:lnTo>
                    <a:cubicBezTo>
                      <a:pt x="4111" y="33"/>
                      <a:pt x="1722" y="2835"/>
                      <a:pt x="309" y="6150"/>
                    </a:cubicBezTo>
                    <a:cubicBezTo>
                      <a:pt x="0" y="6881"/>
                      <a:pt x="496" y="7702"/>
                      <a:pt x="1292" y="7775"/>
                    </a:cubicBezTo>
                    <a:lnTo>
                      <a:pt x="3234" y="7954"/>
                    </a:lnTo>
                    <a:lnTo>
                      <a:pt x="6223" y="8222"/>
                    </a:lnTo>
                    <a:lnTo>
                      <a:pt x="8165" y="8400"/>
                    </a:lnTo>
                    <a:cubicBezTo>
                      <a:pt x="8202" y="8404"/>
                      <a:pt x="8239" y="8406"/>
                      <a:pt x="8276" y="8406"/>
                    </a:cubicBezTo>
                    <a:cubicBezTo>
                      <a:pt x="9019" y="8406"/>
                      <a:pt x="9587" y="7714"/>
                      <a:pt x="9424" y="6971"/>
                    </a:cubicBezTo>
                    <a:cubicBezTo>
                      <a:pt x="8628" y="3461"/>
                      <a:pt x="6784" y="276"/>
                      <a:pt x="6784" y="276"/>
                    </a:cubicBezTo>
                    <a:lnTo>
                      <a:pt x="6776" y="276"/>
                    </a:lnTo>
                    <a:lnTo>
                      <a:pt x="43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3"/>
              <p:cNvSpPr/>
              <p:nvPr/>
            </p:nvSpPr>
            <p:spPr>
              <a:xfrm>
                <a:off x="2259775" y="2203725"/>
                <a:ext cx="176325" cy="19750"/>
              </a:xfrm>
              <a:custGeom>
                <a:avLst/>
                <a:gdLst/>
                <a:ahLst/>
                <a:cxnLst/>
                <a:rect l="l" t="t" r="r" b="b"/>
                <a:pathLst>
                  <a:path w="7053" h="790" extrusionOk="0">
                    <a:moveTo>
                      <a:pt x="79" y="1"/>
                    </a:moveTo>
                    <a:cubicBezTo>
                      <a:pt x="42" y="1"/>
                      <a:pt x="8" y="38"/>
                      <a:pt x="1" y="75"/>
                    </a:cubicBezTo>
                    <a:cubicBezTo>
                      <a:pt x="1" y="123"/>
                      <a:pt x="33" y="164"/>
                      <a:pt x="82" y="172"/>
                    </a:cubicBezTo>
                    <a:lnTo>
                      <a:pt x="6955" y="790"/>
                    </a:lnTo>
                    <a:lnTo>
                      <a:pt x="6963" y="790"/>
                    </a:lnTo>
                    <a:cubicBezTo>
                      <a:pt x="7003" y="790"/>
                      <a:pt x="7044" y="757"/>
                      <a:pt x="7044" y="717"/>
                    </a:cubicBezTo>
                    <a:cubicBezTo>
                      <a:pt x="7052" y="668"/>
                      <a:pt x="7020" y="627"/>
                      <a:pt x="6971" y="619"/>
                    </a:cubicBezTo>
                    <a:lnTo>
                      <a:pt x="90" y="2"/>
                    </a:lnTo>
                    <a:cubicBezTo>
                      <a:pt x="86" y="1"/>
                      <a:pt x="8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3"/>
              <p:cNvSpPr/>
              <p:nvPr/>
            </p:nvSpPr>
            <p:spPr>
              <a:xfrm>
                <a:off x="2289425" y="2058125"/>
                <a:ext cx="141600" cy="25000"/>
              </a:xfrm>
              <a:custGeom>
                <a:avLst/>
                <a:gdLst/>
                <a:ahLst/>
                <a:cxnLst/>
                <a:rect l="l" t="t" r="r" b="b"/>
                <a:pathLst>
                  <a:path w="5664" h="1000" extrusionOk="0">
                    <a:moveTo>
                      <a:pt x="334" y="1"/>
                    </a:moveTo>
                    <a:cubicBezTo>
                      <a:pt x="228" y="155"/>
                      <a:pt x="114" y="326"/>
                      <a:pt x="1" y="488"/>
                    </a:cubicBezTo>
                    <a:lnTo>
                      <a:pt x="5663" y="1000"/>
                    </a:lnTo>
                    <a:cubicBezTo>
                      <a:pt x="5590" y="813"/>
                      <a:pt x="5509" y="634"/>
                      <a:pt x="5427" y="464"/>
                    </a:cubicBezTo>
                    <a:lnTo>
                      <a:pt x="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3"/>
              <p:cNvSpPr/>
              <p:nvPr/>
            </p:nvSpPr>
            <p:spPr>
              <a:xfrm>
                <a:off x="2237425" y="2152775"/>
                <a:ext cx="227900" cy="33125"/>
              </a:xfrm>
              <a:custGeom>
                <a:avLst/>
                <a:gdLst/>
                <a:ahLst/>
                <a:cxnLst/>
                <a:rect l="l" t="t" r="r" b="b"/>
                <a:pathLst>
                  <a:path w="9116" h="1325" extrusionOk="0">
                    <a:moveTo>
                      <a:pt x="220" y="0"/>
                    </a:moveTo>
                    <a:cubicBezTo>
                      <a:pt x="147" y="163"/>
                      <a:pt x="74" y="325"/>
                      <a:pt x="1" y="496"/>
                    </a:cubicBezTo>
                    <a:lnTo>
                      <a:pt x="9116" y="1325"/>
                    </a:lnTo>
                    <a:cubicBezTo>
                      <a:pt x="9116" y="1325"/>
                      <a:pt x="9116" y="1317"/>
                      <a:pt x="9116" y="1317"/>
                    </a:cubicBezTo>
                    <a:cubicBezTo>
                      <a:pt x="9075" y="1138"/>
                      <a:pt x="9035" y="967"/>
                      <a:pt x="8986" y="789"/>
                    </a:cubicBezTo>
                    <a:lnTo>
                      <a:pt x="2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3"/>
              <p:cNvSpPr/>
              <p:nvPr/>
            </p:nvSpPr>
            <p:spPr>
              <a:xfrm>
                <a:off x="2263425" y="2100575"/>
                <a:ext cx="187075" cy="33125"/>
              </a:xfrm>
              <a:custGeom>
                <a:avLst/>
                <a:gdLst/>
                <a:ahLst/>
                <a:cxnLst/>
                <a:rect l="l" t="t" r="r" b="b"/>
                <a:pathLst>
                  <a:path w="7483" h="1325" extrusionOk="0">
                    <a:moveTo>
                      <a:pt x="285" y="1"/>
                    </a:moveTo>
                    <a:cubicBezTo>
                      <a:pt x="188" y="163"/>
                      <a:pt x="90" y="326"/>
                      <a:pt x="1" y="488"/>
                    </a:cubicBezTo>
                    <a:lnTo>
                      <a:pt x="7483" y="1325"/>
                    </a:lnTo>
                    <a:cubicBezTo>
                      <a:pt x="7418" y="1146"/>
                      <a:pt x="7361" y="967"/>
                      <a:pt x="7296" y="789"/>
                    </a:cubicBezTo>
                    <a:lnTo>
                      <a:pt x="2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3"/>
              <p:cNvSpPr/>
              <p:nvPr/>
            </p:nvSpPr>
            <p:spPr>
              <a:xfrm>
                <a:off x="2281100" y="2080075"/>
                <a:ext cx="155800" cy="17075"/>
              </a:xfrm>
              <a:custGeom>
                <a:avLst/>
                <a:gdLst/>
                <a:ahLst/>
                <a:cxnLst/>
                <a:rect l="l" t="t" r="r" b="b"/>
                <a:pathLst>
                  <a:path w="6232" h="683" extrusionOk="0">
                    <a:moveTo>
                      <a:pt x="82" y="0"/>
                    </a:moveTo>
                    <a:cubicBezTo>
                      <a:pt x="57" y="41"/>
                      <a:pt x="33" y="81"/>
                      <a:pt x="1" y="122"/>
                    </a:cubicBezTo>
                    <a:lnTo>
                      <a:pt x="6232" y="683"/>
                    </a:lnTo>
                    <a:cubicBezTo>
                      <a:pt x="6215" y="642"/>
                      <a:pt x="6191" y="593"/>
                      <a:pt x="6175" y="553"/>
                    </a:cubicBez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3"/>
              <p:cNvSpPr/>
              <p:nvPr/>
            </p:nvSpPr>
            <p:spPr>
              <a:xfrm>
                <a:off x="2310150" y="2037625"/>
                <a:ext cx="105825" cy="12600"/>
              </a:xfrm>
              <a:custGeom>
                <a:avLst/>
                <a:gdLst/>
                <a:ahLst/>
                <a:cxnLst/>
                <a:rect l="l" t="t" r="r" b="b"/>
                <a:pathLst>
                  <a:path w="4233" h="504" extrusionOk="0">
                    <a:moveTo>
                      <a:pt x="98" y="0"/>
                    </a:moveTo>
                    <a:cubicBezTo>
                      <a:pt x="65" y="41"/>
                      <a:pt x="33" y="81"/>
                      <a:pt x="0" y="122"/>
                    </a:cubicBezTo>
                    <a:lnTo>
                      <a:pt x="8" y="122"/>
                    </a:lnTo>
                    <a:lnTo>
                      <a:pt x="4233" y="504"/>
                    </a:lnTo>
                    <a:cubicBezTo>
                      <a:pt x="4208" y="455"/>
                      <a:pt x="4184" y="415"/>
                      <a:pt x="4160" y="366"/>
                    </a:cubicBezTo>
                    <a:lnTo>
                      <a:pt x="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3"/>
              <p:cNvSpPr/>
              <p:nvPr/>
            </p:nvSpPr>
            <p:spPr>
              <a:xfrm>
                <a:off x="2249000" y="2136925"/>
                <a:ext cx="209425" cy="21975"/>
              </a:xfrm>
              <a:custGeom>
                <a:avLst/>
                <a:gdLst/>
                <a:ahLst/>
                <a:cxnLst/>
                <a:rect l="l" t="t" r="r" b="b"/>
                <a:pathLst>
                  <a:path w="8377" h="879" extrusionOk="0">
                    <a:moveTo>
                      <a:pt x="58" y="1"/>
                    </a:moveTo>
                    <a:cubicBezTo>
                      <a:pt x="42" y="41"/>
                      <a:pt x="17" y="82"/>
                      <a:pt x="1" y="123"/>
                    </a:cubicBezTo>
                    <a:lnTo>
                      <a:pt x="8377" y="878"/>
                    </a:lnTo>
                    <a:cubicBezTo>
                      <a:pt x="8361" y="838"/>
                      <a:pt x="8352" y="789"/>
                      <a:pt x="8336" y="748"/>
                    </a:cubicBez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3"/>
              <p:cNvSpPr/>
              <p:nvPr/>
            </p:nvSpPr>
            <p:spPr>
              <a:xfrm>
                <a:off x="2236025" y="2183450"/>
                <a:ext cx="227475" cy="23575"/>
              </a:xfrm>
              <a:custGeom>
                <a:avLst/>
                <a:gdLst/>
                <a:ahLst/>
                <a:cxnLst/>
                <a:rect l="l" t="t" r="r" b="b"/>
                <a:pathLst>
                  <a:path w="9099" h="943" extrusionOk="0">
                    <a:moveTo>
                      <a:pt x="0" y="0"/>
                    </a:moveTo>
                    <a:lnTo>
                      <a:pt x="0" y="0"/>
                    </a:lnTo>
                    <a:cubicBezTo>
                      <a:pt x="8" y="49"/>
                      <a:pt x="24" y="90"/>
                      <a:pt x="41" y="130"/>
                    </a:cubicBezTo>
                    <a:lnTo>
                      <a:pt x="9034" y="943"/>
                    </a:lnTo>
                    <a:cubicBezTo>
                      <a:pt x="9058" y="910"/>
                      <a:pt x="9074" y="869"/>
                      <a:pt x="9099" y="82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3"/>
              <p:cNvSpPr/>
              <p:nvPr/>
            </p:nvSpPr>
            <p:spPr>
              <a:xfrm>
                <a:off x="2274200" y="2009375"/>
                <a:ext cx="168175" cy="97725"/>
              </a:xfrm>
              <a:custGeom>
                <a:avLst/>
                <a:gdLst/>
                <a:ahLst/>
                <a:cxnLst/>
                <a:rect l="l" t="t" r="r" b="b"/>
                <a:pathLst>
                  <a:path w="6727" h="3909" extrusionOk="0">
                    <a:moveTo>
                      <a:pt x="2568" y="1"/>
                    </a:moveTo>
                    <a:lnTo>
                      <a:pt x="2324" y="33"/>
                    </a:lnTo>
                    <a:cubicBezTo>
                      <a:pt x="2299" y="33"/>
                      <a:pt x="2283" y="42"/>
                      <a:pt x="2267" y="58"/>
                    </a:cubicBezTo>
                    <a:cubicBezTo>
                      <a:pt x="2259" y="74"/>
                      <a:pt x="1154" y="1366"/>
                      <a:pt x="25" y="3202"/>
                    </a:cubicBezTo>
                    <a:cubicBezTo>
                      <a:pt x="0" y="3242"/>
                      <a:pt x="8" y="3291"/>
                      <a:pt x="49" y="3316"/>
                    </a:cubicBezTo>
                    <a:cubicBezTo>
                      <a:pt x="64" y="3327"/>
                      <a:pt x="81" y="3333"/>
                      <a:pt x="98" y="3333"/>
                    </a:cubicBezTo>
                    <a:cubicBezTo>
                      <a:pt x="127" y="3333"/>
                      <a:pt x="156" y="3317"/>
                      <a:pt x="171" y="3291"/>
                    </a:cubicBezTo>
                    <a:cubicBezTo>
                      <a:pt x="1211" y="1601"/>
                      <a:pt x="2218" y="383"/>
                      <a:pt x="2373" y="196"/>
                    </a:cubicBezTo>
                    <a:lnTo>
                      <a:pt x="2568" y="172"/>
                    </a:lnTo>
                    <a:lnTo>
                      <a:pt x="4948" y="440"/>
                    </a:lnTo>
                    <a:cubicBezTo>
                      <a:pt x="5086" y="675"/>
                      <a:pt x="5841" y="2040"/>
                      <a:pt x="6556" y="3852"/>
                    </a:cubicBezTo>
                    <a:cubicBezTo>
                      <a:pt x="6564" y="3892"/>
                      <a:pt x="6597" y="3909"/>
                      <a:pt x="6629" y="3909"/>
                    </a:cubicBezTo>
                    <a:cubicBezTo>
                      <a:pt x="6646" y="3909"/>
                      <a:pt x="6654" y="3909"/>
                      <a:pt x="6662" y="3900"/>
                    </a:cubicBezTo>
                    <a:cubicBezTo>
                      <a:pt x="6711" y="3884"/>
                      <a:pt x="6727" y="3835"/>
                      <a:pt x="6711" y="3795"/>
                    </a:cubicBezTo>
                    <a:cubicBezTo>
                      <a:pt x="5931" y="1788"/>
                      <a:pt x="5086" y="326"/>
                      <a:pt x="5078" y="318"/>
                    </a:cubicBezTo>
                    <a:cubicBezTo>
                      <a:pt x="5062" y="293"/>
                      <a:pt x="5037" y="277"/>
                      <a:pt x="5013" y="277"/>
                    </a:cubicBezTo>
                    <a:lnTo>
                      <a:pt x="2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3"/>
              <p:cNvSpPr/>
              <p:nvPr/>
            </p:nvSpPr>
            <p:spPr>
              <a:xfrm>
                <a:off x="2292475" y="1500100"/>
                <a:ext cx="170300" cy="309050"/>
              </a:xfrm>
              <a:custGeom>
                <a:avLst/>
                <a:gdLst/>
                <a:ahLst/>
                <a:cxnLst/>
                <a:rect l="l" t="t" r="r" b="b"/>
                <a:pathLst>
                  <a:path w="6812" h="12362" extrusionOk="0">
                    <a:moveTo>
                      <a:pt x="4347" y="0"/>
                    </a:moveTo>
                    <a:cubicBezTo>
                      <a:pt x="3717" y="0"/>
                      <a:pt x="3009" y="633"/>
                      <a:pt x="2300" y="2215"/>
                    </a:cubicBezTo>
                    <a:cubicBezTo>
                      <a:pt x="0" y="7325"/>
                      <a:pt x="3356" y="12362"/>
                      <a:pt x="3356" y="12362"/>
                    </a:cubicBezTo>
                    <a:lnTo>
                      <a:pt x="4314" y="12118"/>
                    </a:lnTo>
                    <a:cubicBezTo>
                      <a:pt x="4314" y="12118"/>
                      <a:pt x="6110" y="10119"/>
                      <a:pt x="6524" y="6122"/>
                    </a:cubicBezTo>
                    <a:cubicBezTo>
                      <a:pt x="6812" y="3283"/>
                      <a:pt x="5782" y="0"/>
                      <a:pt x="4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3"/>
              <p:cNvSpPr/>
              <p:nvPr/>
            </p:nvSpPr>
            <p:spPr>
              <a:xfrm>
                <a:off x="2352600" y="1556375"/>
                <a:ext cx="74350" cy="190025"/>
              </a:xfrm>
              <a:custGeom>
                <a:avLst/>
                <a:gdLst/>
                <a:ahLst/>
                <a:cxnLst/>
                <a:rect l="l" t="t" r="r" b="b"/>
                <a:pathLst>
                  <a:path w="2974" h="7601" extrusionOk="0">
                    <a:moveTo>
                      <a:pt x="1659" y="1"/>
                    </a:moveTo>
                    <a:cubicBezTo>
                      <a:pt x="1542" y="1"/>
                      <a:pt x="1420" y="34"/>
                      <a:pt x="1292" y="102"/>
                    </a:cubicBezTo>
                    <a:cubicBezTo>
                      <a:pt x="1227" y="134"/>
                      <a:pt x="1170" y="175"/>
                      <a:pt x="1105" y="216"/>
                    </a:cubicBezTo>
                    <a:cubicBezTo>
                      <a:pt x="1073" y="248"/>
                      <a:pt x="1064" y="297"/>
                      <a:pt x="1089" y="338"/>
                    </a:cubicBezTo>
                    <a:cubicBezTo>
                      <a:pt x="1107" y="360"/>
                      <a:pt x="1131" y="370"/>
                      <a:pt x="1155" y="370"/>
                    </a:cubicBezTo>
                    <a:cubicBezTo>
                      <a:pt x="1174" y="370"/>
                      <a:pt x="1193" y="364"/>
                      <a:pt x="1211" y="354"/>
                    </a:cubicBezTo>
                    <a:cubicBezTo>
                      <a:pt x="1259" y="313"/>
                      <a:pt x="1316" y="281"/>
                      <a:pt x="1373" y="248"/>
                    </a:cubicBezTo>
                    <a:cubicBezTo>
                      <a:pt x="1472" y="194"/>
                      <a:pt x="1566" y="166"/>
                      <a:pt x="1654" y="166"/>
                    </a:cubicBezTo>
                    <a:cubicBezTo>
                      <a:pt x="1854" y="166"/>
                      <a:pt x="2028" y="307"/>
                      <a:pt x="2186" y="589"/>
                    </a:cubicBezTo>
                    <a:cubicBezTo>
                      <a:pt x="2202" y="614"/>
                      <a:pt x="2226" y="630"/>
                      <a:pt x="2259" y="630"/>
                    </a:cubicBezTo>
                    <a:cubicBezTo>
                      <a:pt x="2275" y="630"/>
                      <a:pt x="2283" y="622"/>
                      <a:pt x="2299" y="622"/>
                    </a:cubicBezTo>
                    <a:cubicBezTo>
                      <a:pt x="2340" y="598"/>
                      <a:pt x="2356" y="541"/>
                      <a:pt x="2332" y="500"/>
                    </a:cubicBezTo>
                    <a:cubicBezTo>
                      <a:pt x="2146" y="169"/>
                      <a:pt x="1919" y="1"/>
                      <a:pt x="1659" y="1"/>
                    </a:cubicBezTo>
                    <a:close/>
                    <a:moveTo>
                      <a:pt x="432" y="1310"/>
                    </a:moveTo>
                    <a:cubicBezTo>
                      <a:pt x="392" y="1310"/>
                      <a:pt x="356" y="1328"/>
                      <a:pt x="350" y="1369"/>
                    </a:cubicBezTo>
                    <a:cubicBezTo>
                      <a:pt x="211" y="1743"/>
                      <a:pt x="114" y="2198"/>
                      <a:pt x="65" y="2702"/>
                    </a:cubicBezTo>
                    <a:cubicBezTo>
                      <a:pt x="57" y="2750"/>
                      <a:pt x="90" y="2791"/>
                      <a:pt x="138" y="2799"/>
                    </a:cubicBezTo>
                    <a:lnTo>
                      <a:pt x="146" y="2799"/>
                    </a:lnTo>
                    <a:cubicBezTo>
                      <a:pt x="187" y="2799"/>
                      <a:pt x="220" y="2767"/>
                      <a:pt x="228" y="2726"/>
                    </a:cubicBezTo>
                    <a:cubicBezTo>
                      <a:pt x="285" y="2222"/>
                      <a:pt x="374" y="1792"/>
                      <a:pt x="504" y="1426"/>
                    </a:cubicBezTo>
                    <a:cubicBezTo>
                      <a:pt x="520" y="1377"/>
                      <a:pt x="496" y="1329"/>
                      <a:pt x="455" y="1312"/>
                    </a:cubicBezTo>
                    <a:cubicBezTo>
                      <a:pt x="447" y="1311"/>
                      <a:pt x="439" y="1310"/>
                      <a:pt x="432" y="1310"/>
                    </a:cubicBezTo>
                    <a:close/>
                    <a:moveTo>
                      <a:pt x="2653" y="1742"/>
                    </a:moveTo>
                    <a:cubicBezTo>
                      <a:pt x="2649" y="1742"/>
                      <a:pt x="2645" y="1742"/>
                      <a:pt x="2640" y="1743"/>
                    </a:cubicBezTo>
                    <a:cubicBezTo>
                      <a:pt x="2592" y="1759"/>
                      <a:pt x="2567" y="1800"/>
                      <a:pt x="2575" y="1849"/>
                    </a:cubicBezTo>
                    <a:cubicBezTo>
                      <a:pt x="2640" y="2230"/>
                      <a:pt x="2697" y="2669"/>
                      <a:pt x="2746" y="3181"/>
                    </a:cubicBezTo>
                    <a:cubicBezTo>
                      <a:pt x="2746" y="3222"/>
                      <a:pt x="2787" y="3254"/>
                      <a:pt x="2827" y="3254"/>
                    </a:cubicBezTo>
                    <a:lnTo>
                      <a:pt x="2835" y="3254"/>
                    </a:lnTo>
                    <a:cubicBezTo>
                      <a:pt x="2884" y="3254"/>
                      <a:pt x="2917" y="3205"/>
                      <a:pt x="2917" y="3165"/>
                    </a:cubicBezTo>
                    <a:cubicBezTo>
                      <a:pt x="2868" y="2645"/>
                      <a:pt x="2811" y="2206"/>
                      <a:pt x="2738" y="1816"/>
                    </a:cubicBezTo>
                    <a:cubicBezTo>
                      <a:pt x="2731" y="1772"/>
                      <a:pt x="2691" y="1742"/>
                      <a:pt x="2653" y="1742"/>
                    </a:cubicBezTo>
                    <a:close/>
                    <a:moveTo>
                      <a:pt x="90" y="3977"/>
                    </a:moveTo>
                    <a:cubicBezTo>
                      <a:pt x="41" y="3977"/>
                      <a:pt x="0" y="4018"/>
                      <a:pt x="0" y="4066"/>
                    </a:cubicBezTo>
                    <a:cubicBezTo>
                      <a:pt x="8" y="4505"/>
                      <a:pt x="41" y="4960"/>
                      <a:pt x="90" y="5415"/>
                    </a:cubicBezTo>
                    <a:cubicBezTo>
                      <a:pt x="90" y="5464"/>
                      <a:pt x="130" y="5496"/>
                      <a:pt x="171" y="5496"/>
                    </a:cubicBezTo>
                    <a:lnTo>
                      <a:pt x="179" y="5496"/>
                    </a:lnTo>
                    <a:cubicBezTo>
                      <a:pt x="228" y="5488"/>
                      <a:pt x="260" y="5448"/>
                      <a:pt x="252" y="5399"/>
                    </a:cubicBezTo>
                    <a:cubicBezTo>
                      <a:pt x="203" y="4944"/>
                      <a:pt x="179" y="4497"/>
                      <a:pt x="171" y="4058"/>
                    </a:cubicBezTo>
                    <a:cubicBezTo>
                      <a:pt x="171" y="4018"/>
                      <a:pt x="130" y="3977"/>
                      <a:pt x="90" y="3977"/>
                    </a:cubicBezTo>
                    <a:close/>
                    <a:moveTo>
                      <a:pt x="2878" y="4439"/>
                    </a:moveTo>
                    <a:cubicBezTo>
                      <a:pt x="2836" y="4439"/>
                      <a:pt x="2803" y="4470"/>
                      <a:pt x="2803" y="4513"/>
                    </a:cubicBezTo>
                    <a:cubicBezTo>
                      <a:pt x="2770" y="4928"/>
                      <a:pt x="2697" y="5391"/>
                      <a:pt x="2575" y="5829"/>
                    </a:cubicBezTo>
                    <a:cubicBezTo>
                      <a:pt x="2567" y="5878"/>
                      <a:pt x="2592" y="5919"/>
                      <a:pt x="2640" y="5935"/>
                    </a:cubicBezTo>
                    <a:lnTo>
                      <a:pt x="2657" y="5935"/>
                    </a:lnTo>
                    <a:cubicBezTo>
                      <a:pt x="2697" y="5935"/>
                      <a:pt x="2730" y="5911"/>
                      <a:pt x="2738" y="5870"/>
                    </a:cubicBezTo>
                    <a:cubicBezTo>
                      <a:pt x="2860" y="5431"/>
                      <a:pt x="2941" y="4952"/>
                      <a:pt x="2965" y="4530"/>
                    </a:cubicBezTo>
                    <a:cubicBezTo>
                      <a:pt x="2974" y="4481"/>
                      <a:pt x="2933" y="4440"/>
                      <a:pt x="2892" y="4440"/>
                    </a:cubicBezTo>
                    <a:cubicBezTo>
                      <a:pt x="2887" y="4439"/>
                      <a:pt x="2882" y="4439"/>
                      <a:pt x="2878" y="4439"/>
                    </a:cubicBezTo>
                    <a:close/>
                    <a:moveTo>
                      <a:pt x="512" y="6622"/>
                    </a:moveTo>
                    <a:cubicBezTo>
                      <a:pt x="498" y="6622"/>
                      <a:pt x="484" y="6626"/>
                      <a:pt x="471" y="6634"/>
                    </a:cubicBezTo>
                    <a:cubicBezTo>
                      <a:pt x="431" y="6650"/>
                      <a:pt x="414" y="6707"/>
                      <a:pt x="431" y="6747"/>
                    </a:cubicBezTo>
                    <a:cubicBezTo>
                      <a:pt x="853" y="7584"/>
                      <a:pt x="1495" y="7600"/>
                      <a:pt x="1503" y="7600"/>
                    </a:cubicBezTo>
                    <a:lnTo>
                      <a:pt x="1560" y="7600"/>
                    </a:lnTo>
                    <a:cubicBezTo>
                      <a:pt x="1787" y="7600"/>
                      <a:pt x="2007" y="7446"/>
                      <a:pt x="2218" y="7137"/>
                    </a:cubicBezTo>
                    <a:cubicBezTo>
                      <a:pt x="2242" y="7105"/>
                      <a:pt x="2234" y="7048"/>
                      <a:pt x="2194" y="7024"/>
                    </a:cubicBezTo>
                    <a:cubicBezTo>
                      <a:pt x="2178" y="7014"/>
                      <a:pt x="2162" y="7010"/>
                      <a:pt x="2146" y="7010"/>
                    </a:cubicBezTo>
                    <a:cubicBezTo>
                      <a:pt x="2119" y="7010"/>
                      <a:pt x="2092" y="7023"/>
                      <a:pt x="2072" y="7048"/>
                    </a:cubicBezTo>
                    <a:cubicBezTo>
                      <a:pt x="1958" y="7219"/>
                      <a:pt x="1771" y="7430"/>
                      <a:pt x="1560" y="7430"/>
                    </a:cubicBezTo>
                    <a:lnTo>
                      <a:pt x="1519" y="7430"/>
                    </a:lnTo>
                    <a:cubicBezTo>
                      <a:pt x="1495" y="7430"/>
                      <a:pt x="959" y="7422"/>
                      <a:pt x="585" y="6666"/>
                    </a:cubicBezTo>
                    <a:cubicBezTo>
                      <a:pt x="569" y="6639"/>
                      <a:pt x="541" y="6622"/>
                      <a:pt x="512" y="66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2435850" y="1627550"/>
                <a:ext cx="305700" cy="198550"/>
              </a:xfrm>
              <a:custGeom>
                <a:avLst/>
                <a:gdLst/>
                <a:ahLst/>
                <a:cxnLst/>
                <a:rect l="l" t="t" r="r" b="b"/>
                <a:pathLst>
                  <a:path w="12228" h="7942" extrusionOk="0">
                    <a:moveTo>
                      <a:pt x="8961" y="1"/>
                    </a:moveTo>
                    <a:cubicBezTo>
                      <a:pt x="8519" y="1"/>
                      <a:pt x="7977" y="74"/>
                      <a:pt x="7321" y="236"/>
                    </a:cubicBezTo>
                    <a:cubicBezTo>
                      <a:pt x="1886" y="1585"/>
                      <a:pt x="1" y="7337"/>
                      <a:pt x="1" y="7337"/>
                    </a:cubicBezTo>
                    <a:lnTo>
                      <a:pt x="781" y="7938"/>
                    </a:lnTo>
                    <a:cubicBezTo>
                      <a:pt x="781" y="7938"/>
                      <a:pt x="836" y="7942"/>
                      <a:pt x="939" y="7942"/>
                    </a:cubicBezTo>
                    <a:cubicBezTo>
                      <a:pt x="1561" y="7942"/>
                      <a:pt x="3947" y="7810"/>
                      <a:pt x="6858" y="5972"/>
                    </a:cubicBezTo>
                    <a:cubicBezTo>
                      <a:pt x="9921" y="4039"/>
                      <a:pt x="12228" y="1"/>
                      <a:pt x="8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3"/>
              <p:cNvSpPr/>
              <p:nvPr/>
            </p:nvSpPr>
            <p:spPr>
              <a:xfrm>
                <a:off x="2489475" y="1661225"/>
                <a:ext cx="159250" cy="128850"/>
              </a:xfrm>
              <a:custGeom>
                <a:avLst/>
                <a:gdLst/>
                <a:ahLst/>
                <a:cxnLst/>
                <a:rect l="l" t="t" r="r" b="b"/>
                <a:pathLst>
                  <a:path w="6370" h="5154" extrusionOk="0">
                    <a:moveTo>
                      <a:pt x="4386" y="111"/>
                    </a:moveTo>
                    <a:cubicBezTo>
                      <a:pt x="4376" y="111"/>
                      <a:pt x="4366" y="113"/>
                      <a:pt x="4355" y="116"/>
                    </a:cubicBezTo>
                    <a:cubicBezTo>
                      <a:pt x="3981" y="238"/>
                      <a:pt x="3567" y="441"/>
                      <a:pt x="3128" y="717"/>
                    </a:cubicBezTo>
                    <a:cubicBezTo>
                      <a:pt x="3088" y="742"/>
                      <a:pt x="3080" y="790"/>
                      <a:pt x="3104" y="831"/>
                    </a:cubicBezTo>
                    <a:cubicBezTo>
                      <a:pt x="3120" y="855"/>
                      <a:pt x="3145" y="872"/>
                      <a:pt x="3177" y="872"/>
                    </a:cubicBezTo>
                    <a:cubicBezTo>
                      <a:pt x="3193" y="872"/>
                      <a:pt x="3210" y="864"/>
                      <a:pt x="3218" y="855"/>
                    </a:cubicBezTo>
                    <a:cubicBezTo>
                      <a:pt x="3648" y="596"/>
                      <a:pt x="4046" y="401"/>
                      <a:pt x="4412" y="271"/>
                    </a:cubicBezTo>
                    <a:cubicBezTo>
                      <a:pt x="4453" y="254"/>
                      <a:pt x="4477" y="206"/>
                      <a:pt x="4469" y="165"/>
                    </a:cubicBezTo>
                    <a:cubicBezTo>
                      <a:pt x="4456" y="133"/>
                      <a:pt x="4423" y="111"/>
                      <a:pt x="4386" y="111"/>
                    </a:cubicBezTo>
                    <a:close/>
                    <a:moveTo>
                      <a:pt x="5717" y="1"/>
                    </a:moveTo>
                    <a:cubicBezTo>
                      <a:pt x="5676" y="1"/>
                      <a:pt x="5638" y="24"/>
                      <a:pt x="5631" y="59"/>
                    </a:cubicBezTo>
                    <a:cubicBezTo>
                      <a:pt x="5614" y="108"/>
                      <a:pt x="5647" y="157"/>
                      <a:pt x="5687" y="165"/>
                    </a:cubicBezTo>
                    <a:cubicBezTo>
                      <a:pt x="5752" y="181"/>
                      <a:pt x="5817" y="206"/>
                      <a:pt x="5874" y="230"/>
                    </a:cubicBezTo>
                    <a:cubicBezTo>
                      <a:pt x="6094" y="327"/>
                      <a:pt x="6199" y="474"/>
                      <a:pt x="6199" y="685"/>
                    </a:cubicBezTo>
                    <a:cubicBezTo>
                      <a:pt x="6199" y="799"/>
                      <a:pt x="6167" y="929"/>
                      <a:pt x="6102" y="1083"/>
                    </a:cubicBezTo>
                    <a:cubicBezTo>
                      <a:pt x="6086" y="1124"/>
                      <a:pt x="6110" y="1172"/>
                      <a:pt x="6151" y="1189"/>
                    </a:cubicBezTo>
                    <a:cubicBezTo>
                      <a:pt x="6159" y="1197"/>
                      <a:pt x="6175" y="1197"/>
                      <a:pt x="6183" y="1197"/>
                    </a:cubicBezTo>
                    <a:cubicBezTo>
                      <a:pt x="6216" y="1197"/>
                      <a:pt x="6248" y="1180"/>
                      <a:pt x="6256" y="1148"/>
                    </a:cubicBezTo>
                    <a:cubicBezTo>
                      <a:pt x="6329" y="977"/>
                      <a:pt x="6370" y="815"/>
                      <a:pt x="6370" y="677"/>
                    </a:cubicBezTo>
                    <a:cubicBezTo>
                      <a:pt x="6370" y="401"/>
                      <a:pt x="6224" y="197"/>
                      <a:pt x="5939" y="76"/>
                    </a:cubicBezTo>
                    <a:cubicBezTo>
                      <a:pt x="5874" y="43"/>
                      <a:pt x="5801" y="19"/>
                      <a:pt x="5736" y="2"/>
                    </a:cubicBezTo>
                    <a:cubicBezTo>
                      <a:pt x="5730" y="1"/>
                      <a:pt x="5724" y="1"/>
                      <a:pt x="5717" y="1"/>
                    </a:cubicBezTo>
                    <a:close/>
                    <a:moveTo>
                      <a:pt x="2079" y="1489"/>
                    </a:moveTo>
                    <a:cubicBezTo>
                      <a:pt x="2061" y="1489"/>
                      <a:pt x="2041" y="1495"/>
                      <a:pt x="2024" y="1505"/>
                    </a:cubicBezTo>
                    <a:cubicBezTo>
                      <a:pt x="1682" y="1790"/>
                      <a:pt x="1341" y="2090"/>
                      <a:pt x="1016" y="2415"/>
                    </a:cubicBezTo>
                    <a:cubicBezTo>
                      <a:pt x="984" y="2448"/>
                      <a:pt x="976" y="2497"/>
                      <a:pt x="1008" y="2529"/>
                    </a:cubicBezTo>
                    <a:cubicBezTo>
                      <a:pt x="1024" y="2545"/>
                      <a:pt x="1049" y="2553"/>
                      <a:pt x="1073" y="2553"/>
                    </a:cubicBezTo>
                    <a:cubicBezTo>
                      <a:pt x="1097" y="2553"/>
                      <a:pt x="1114" y="2545"/>
                      <a:pt x="1130" y="2529"/>
                    </a:cubicBezTo>
                    <a:cubicBezTo>
                      <a:pt x="1455" y="2212"/>
                      <a:pt x="1796" y="1912"/>
                      <a:pt x="2129" y="1635"/>
                    </a:cubicBezTo>
                    <a:cubicBezTo>
                      <a:pt x="2170" y="1611"/>
                      <a:pt x="2178" y="1554"/>
                      <a:pt x="2145" y="1522"/>
                    </a:cubicBezTo>
                    <a:cubicBezTo>
                      <a:pt x="2127" y="1499"/>
                      <a:pt x="2104" y="1489"/>
                      <a:pt x="2079" y="1489"/>
                    </a:cubicBezTo>
                    <a:close/>
                    <a:moveTo>
                      <a:pt x="5413" y="2138"/>
                    </a:moveTo>
                    <a:cubicBezTo>
                      <a:pt x="5390" y="2138"/>
                      <a:pt x="5367" y="2146"/>
                      <a:pt x="5354" y="2163"/>
                    </a:cubicBezTo>
                    <a:cubicBezTo>
                      <a:pt x="5094" y="2456"/>
                      <a:pt x="4778" y="2781"/>
                      <a:pt x="4412" y="3122"/>
                    </a:cubicBezTo>
                    <a:cubicBezTo>
                      <a:pt x="4380" y="3155"/>
                      <a:pt x="4380" y="3211"/>
                      <a:pt x="4404" y="3244"/>
                    </a:cubicBezTo>
                    <a:cubicBezTo>
                      <a:pt x="4428" y="3260"/>
                      <a:pt x="4445" y="3268"/>
                      <a:pt x="4469" y="3268"/>
                    </a:cubicBezTo>
                    <a:cubicBezTo>
                      <a:pt x="4485" y="3268"/>
                      <a:pt x="4510" y="3260"/>
                      <a:pt x="4526" y="3244"/>
                    </a:cubicBezTo>
                    <a:cubicBezTo>
                      <a:pt x="4899" y="2895"/>
                      <a:pt x="5216" y="2570"/>
                      <a:pt x="5476" y="2277"/>
                    </a:cubicBezTo>
                    <a:cubicBezTo>
                      <a:pt x="5509" y="2245"/>
                      <a:pt x="5509" y="2188"/>
                      <a:pt x="5468" y="2155"/>
                    </a:cubicBezTo>
                    <a:cubicBezTo>
                      <a:pt x="5453" y="2144"/>
                      <a:pt x="5433" y="2138"/>
                      <a:pt x="5413" y="2138"/>
                    </a:cubicBezTo>
                    <a:close/>
                    <a:moveTo>
                      <a:pt x="3444" y="3978"/>
                    </a:moveTo>
                    <a:cubicBezTo>
                      <a:pt x="3428" y="3978"/>
                      <a:pt x="3412" y="3982"/>
                      <a:pt x="3397" y="3991"/>
                    </a:cubicBezTo>
                    <a:cubicBezTo>
                      <a:pt x="3055" y="4219"/>
                      <a:pt x="2641" y="4446"/>
                      <a:pt x="2227" y="4625"/>
                    </a:cubicBezTo>
                    <a:cubicBezTo>
                      <a:pt x="2178" y="4641"/>
                      <a:pt x="2162" y="4690"/>
                      <a:pt x="2178" y="4739"/>
                    </a:cubicBezTo>
                    <a:cubicBezTo>
                      <a:pt x="2194" y="4771"/>
                      <a:pt x="2227" y="4787"/>
                      <a:pt x="2259" y="4787"/>
                    </a:cubicBezTo>
                    <a:cubicBezTo>
                      <a:pt x="2267" y="4787"/>
                      <a:pt x="2284" y="4787"/>
                      <a:pt x="2292" y="4779"/>
                    </a:cubicBezTo>
                    <a:cubicBezTo>
                      <a:pt x="2714" y="4601"/>
                      <a:pt x="3145" y="4365"/>
                      <a:pt x="3494" y="4129"/>
                    </a:cubicBezTo>
                    <a:cubicBezTo>
                      <a:pt x="3527" y="4105"/>
                      <a:pt x="3543" y="4048"/>
                      <a:pt x="3510" y="4016"/>
                    </a:cubicBezTo>
                    <a:cubicBezTo>
                      <a:pt x="3495" y="3990"/>
                      <a:pt x="3470" y="3978"/>
                      <a:pt x="3444" y="3978"/>
                    </a:cubicBezTo>
                    <a:close/>
                    <a:moveTo>
                      <a:pt x="257" y="3454"/>
                    </a:moveTo>
                    <a:cubicBezTo>
                      <a:pt x="224" y="3454"/>
                      <a:pt x="191" y="3474"/>
                      <a:pt x="179" y="3504"/>
                    </a:cubicBezTo>
                    <a:cubicBezTo>
                      <a:pt x="58" y="3764"/>
                      <a:pt x="1" y="4016"/>
                      <a:pt x="1" y="4251"/>
                    </a:cubicBezTo>
                    <a:cubicBezTo>
                      <a:pt x="1" y="4649"/>
                      <a:pt x="171" y="4869"/>
                      <a:pt x="171" y="4877"/>
                    </a:cubicBezTo>
                    <a:cubicBezTo>
                      <a:pt x="293" y="5064"/>
                      <a:pt x="513" y="5153"/>
                      <a:pt x="837" y="5153"/>
                    </a:cubicBezTo>
                    <a:lnTo>
                      <a:pt x="967" y="5153"/>
                    </a:lnTo>
                    <a:cubicBezTo>
                      <a:pt x="1008" y="5145"/>
                      <a:pt x="1049" y="5104"/>
                      <a:pt x="1041" y="5056"/>
                    </a:cubicBezTo>
                    <a:cubicBezTo>
                      <a:pt x="1041" y="5018"/>
                      <a:pt x="1007" y="4981"/>
                      <a:pt x="964" y="4981"/>
                    </a:cubicBezTo>
                    <a:cubicBezTo>
                      <a:pt x="960" y="4981"/>
                      <a:pt x="955" y="4982"/>
                      <a:pt x="951" y="4982"/>
                    </a:cubicBezTo>
                    <a:cubicBezTo>
                      <a:pt x="908" y="4986"/>
                      <a:pt x="867" y="4987"/>
                      <a:pt x="828" y="4987"/>
                    </a:cubicBezTo>
                    <a:cubicBezTo>
                      <a:pt x="577" y="4987"/>
                      <a:pt x="401" y="4920"/>
                      <a:pt x="309" y="4779"/>
                    </a:cubicBezTo>
                    <a:cubicBezTo>
                      <a:pt x="309" y="4779"/>
                      <a:pt x="163" y="4584"/>
                      <a:pt x="163" y="4251"/>
                    </a:cubicBezTo>
                    <a:cubicBezTo>
                      <a:pt x="163" y="4040"/>
                      <a:pt x="220" y="3813"/>
                      <a:pt x="334" y="3577"/>
                    </a:cubicBezTo>
                    <a:cubicBezTo>
                      <a:pt x="350" y="3528"/>
                      <a:pt x="334" y="3480"/>
                      <a:pt x="293" y="3463"/>
                    </a:cubicBezTo>
                    <a:cubicBezTo>
                      <a:pt x="282" y="3457"/>
                      <a:pt x="270" y="3454"/>
                      <a:pt x="257" y="34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3"/>
              <p:cNvSpPr/>
              <p:nvPr/>
            </p:nvSpPr>
            <p:spPr>
              <a:xfrm>
                <a:off x="2232775" y="1782975"/>
                <a:ext cx="313000" cy="247300"/>
              </a:xfrm>
              <a:custGeom>
                <a:avLst/>
                <a:gdLst/>
                <a:ahLst/>
                <a:cxnLst/>
                <a:rect l="l" t="t" r="r" b="b"/>
                <a:pathLst>
                  <a:path w="12520" h="9892" extrusionOk="0">
                    <a:moveTo>
                      <a:pt x="6030" y="1"/>
                    </a:moveTo>
                    <a:cubicBezTo>
                      <a:pt x="2999" y="1"/>
                      <a:pt x="478" y="1873"/>
                      <a:pt x="244" y="4402"/>
                    </a:cubicBezTo>
                    <a:cubicBezTo>
                      <a:pt x="0" y="7115"/>
                      <a:pt x="2494" y="9561"/>
                      <a:pt x="5817" y="9861"/>
                    </a:cubicBezTo>
                    <a:cubicBezTo>
                      <a:pt x="6042" y="9882"/>
                      <a:pt x="6266" y="9892"/>
                      <a:pt x="6487" y="9892"/>
                    </a:cubicBezTo>
                    <a:cubicBezTo>
                      <a:pt x="9513" y="9892"/>
                      <a:pt x="12041" y="8019"/>
                      <a:pt x="12275" y="5491"/>
                    </a:cubicBezTo>
                    <a:cubicBezTo>
                      <a:pt x="12519" y="2777"/>
                      <a:pt x="10025" y="332"/>
                      <a:pt x="6702" y="31"/>
                    </a:cubicBezTo>
                    <a:cubicBezTo>
                      <a:pt x="6476" y="11"/>
                      <a:pt x="6252" y="1"/>
                      <a:pt x="6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3"/>
              <p:cNvSpPr/>
              <p:nvPr/>
            </p:nvSpPr>
            <p:spPr>
              <a:xfrm>
                <a:off x="2303850" y="2005050"/>
                <a:ext cx="120050" cy="27100"/>
              </a:xfrm>
              <a:custGeom>
                <a:avLst/>
                <a:gdLst/>
                <a:ahLst/>
                <a:cxnLst/>
                <a:rect l="l" t="t" r="r" b="b"/>
                <a:pathLst>
                  <a:path w="4802" h="1084" extrusionOk="0">
                    <a:moveTo>
                      <a:pt x="98" y="0"/>
                    </a:moveTo>
                    <a:cubicBezTo>
                      <a:pt x="69" y="0"/>
                      <a:pt x="41" y="16"/>
                      <a:pt x="25" y="44"/>
                    </a:cubicBezTo>
                    <a:cubicBezTo>
                      <a:pt x="0" y="85"/>
                      <a:pt x="17" y="133"/>
                      <a:pt x="57" y="158"/>
                    </a:cubicBezTo>
                    <a:cubicBezTo>
                      <a:pt x="918" y="653"/>
                      <a:pt x="1926" y="962"/>
                      <a:pt x="2966" y="1059"/>
                    </a:cubicBezTo>
                    <a:cubicBezTo>
                      <a:pt x="3193" y="1076"/>
                      <a:pt x="3412" y="1084"/>
                      <a:pt x="3640" y="1084"/>
                    </a:cubicBezTo>
                    <a:cubicBezTo>
                      <a:pt x="4006" y="1084"/>
                      <a:pt x="4363" y="1059"/>
                      <a:pt x="4720" y="1003"/>
                    </a:cubicBezTo>
                    <a:cubicBezTo>
                      <a:pt x="4769" y="1003"/>
                      <a:pt x="4802" y="954"/>
                      <a:pt x="4794" y="913"/>
                    </a:cubicBezTo>
                    <a:cubicBezTo>
                      <a:pt x="4786" y="870"/>
                      <a:pt x="4753" y="839"/>
                      <a:pt x="4711" y="839"/>
                    </a:cubicBezTo>
                    <a:cubicBezTo>
                      <a:pt x="4706" y="839"/>
                      <a:pt x="4701" y="839"/>
                      <a:pt x="4696" y="840"/>
                    </a:cubicBezTo>
                    <a:cubicBezTo>
                      <a:pt x="4346" y="891"/>
                      <a:pt x="3989" y="916"/>
                      <a:pt x="3628" y="916"/>
                    </a:cubicBezTo>
                    <a:cubicBezTo>
                      <a:pt x="3411" y="916"/>
                      <a:pt x="3193" y="907"/>
                      <a:pt x="2974" y="889"/>
                    </a:cubicBezTo>
                    <a:cubicBezTo>
                      <a:pt x="1966" y="800"/>
                      <a:pt x="983" y="491"/>
                      <a:pt x="139" y="11"/>
                    </a:cubicBez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3"/>
              <p:cNvSpPr/>
              <p:nvPr/>
            </p:nvSpPr>
            <p:spPr>
              <a:xfrm>
                <a:off x="2374925" y="1901550"/>
                <a:ext cx="13650" cy="71300"/>
              </a:xfrm>
              <a:custGeom>
                <a:avLst/>
                <a:gdLst/>
                <a:ahLst/>
                <a:cxnLst/>
                <a:rect l="l" t="t" r="r" b="b"/>
                <a:pathLst>
                  <a:path w="546" h="2852" extrusionOk="0">
                    <a:moveTo>
                      <a:pt x="464" y="0"/>
                    </a:moveTo>
                    <a:cubicBezTo>
                      <a:pt x="423" y="0"/>
                      <a:pt x="375" y="33"/>
                      <a:pt x="375" y="73"/>
                    </a:cubicBezTo>
                    <a:lnTo>
                      <a:pt x="9" y="2762"/>
                    </a:lnTo>
                    <a:cubicBezTo>
                      <a:pt x="1" y="2803"/>
                      <a:pt x="33" y="2852"/>
                      <a:pt x="82" y="2852"/>
                    </a:cubicBezTo>
                    <a:lnTo>
                      <a:pt x="90" y="2852"/>
                    </a:lnTo>
                    <a:cubicBezTo>
                      <a:pt x="131" y="2852"/>
                      <a:pt x="163" y="2827"/>
                      <a:pt x="171" y="2779"/>
                    </a:cubicBezTo>
                    <a:lnTo>
                      <a:pt x="537" y="98"/>
                    </a:lnTo>
                    <a:cubicBezTo>
                      <a:pt x="545" y="49"/>
                      <a:pt x="513" y="8"/>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3"/>
              <p:cNvSpPr/>
              <p:nvPr/>
            </p:nvSpPr>
            <p:spPr>
              <a:xfrm>
                <a:off x="2355425" y="1880225"/>
                <a:ext cx="62600" cy="36600"/>
              </a:xfrm>
              <a:custGeom>
                <a:avLst/>
                <a:gdLst/>
                <a:ahLst/>
                <a:cxnLst/>
                <a:rect l="l" t="t" r="r" b="b"/>
                <a:pathLst>
                  <a:path w="2504" h="1464" extrusionOk="0">
                    <a:moveTo>
                      <a:pt x="1144" y="1"/>
                    </a:moveTo>
                    <a:cubicBezTo>
                      <a:pt x="554" y="1"/>
                      <a:pt x="71" y="263"/>
                      <a:pt x="42" y="626"/>
                    </a:cubicBezTo>
                    <a:cubicBezTo>
                      <a:pt x="1" y="1024"/>
                      <a:pt x="513" y="1397"/>
                      <a:pt x="1187" y="1454"/>
                    </a:cubicBezTo>
                    <a:cubicBezTo>
                      <a:pt x="1253" y="1461"/>
                      <a:pt x="1319" y="1464"/>
                      <a:pt x="1382" y="1464"/>
                    </a:cubicBezTo>
                    <a:cubicBezTo>
                      <a:pt x="1968" y="1464"/>
                      <a:pt x="2434" y="1204"/>
                      <a:pt x="2471" y="845"/>
                    </a:cubicBezTo>
                    <a:cubicBezTo>
                      <a:pt x="2503" y="447"/>
                      <a:pt x="1991" y="73"/>
                      <a:pt x="1317" y="8"/>
                    </a:cubicBezTo>
                    <a:cubicBezTo>
                      <a:pt x="1258" y="3"/>
                      <a:pt x="1201" y="1"/>
                      <a:pt x="1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3"/>
              <p:cNvSpPr/>
              <p:nvPr/>
            </p:nvSpPr>
            <p:spPr>
              <a:xfrm>
                <a:off x="2440125" y="1850325"/>
                <a:ext cx="40050" cy="42700"/>
              </a:xfrm>
              <a:custGeom>
                <a:avLst/>
                <a:gdLst/>
                <a:ahLst/>
                <a:cxnLst/>
                <a:rect l="l" t="t" r="r" b="b"/>
                <a:pathLst>
                  <a:path w="1602" h="1708" extrusionOk="0">
                    <a:moveTo>
                      <a:pt x="871" y="1"/>
                    </a:moveTo>
                    <a:cubicBezTo>
                      <a:pt x="453" y="1"/>
                      <a:pt x="80" y="640"/>
                      <a:pt x="1" y="1497"/>
                    </a:cubicBezTo>
                    <a:cubicBezTo>
                      <a:pt x="1" y="1545"/>
                      <a:pt x="33" y="1586"/>
                      <a:pt x="74" y="1586"/>
                    </a:cubicBezTo>
                    <a:cubicBezTo>
                      <a:pt x="79" y="1587"/>
                      <a:pt x="84" y="1587"/>
                      <a:pt x="89" y="1587"/>
                    </a:cubicBezTo>
                    <a:cubicBezTo>
                      <a:pt x="130" y="1587"/>
                      <a:pt x="164" y="1557"/>
                      <a:pt x="171" y="1513"/>
                    </a:cubicBezTo>
                    <a:cubicBezTo>
                      <a:pt x="242" y="700"/>
                      <a:pt x="589" y="171"/>
                      <a:pt x="862" y="171"/>
                    </a:cubicBezTo>
                    <a:cubicBezTo>
                      <a:pt x="870" y="171"/>
                      <a:pt x="878" y="172"/>
                      <a:pt x="886" y="172"/>
                    </a:cubicBezTo>
                    <a:cubicBezTo>
                      <a:pt x="1170" y="197"/>
                      <a:pt x="1430" y="790"/>
                      <a:pt x="1357" y="1619"/>
                    </a:cubicBezTo>
                    <a:cubicBezTo>
                      <a:pt x="1349" y="1667"/>
                      <a:pt x="1382" y="1708"/>
                      <a:pt x="1430" y="1708"/>
                    </a:cubicBezTo>
                    <a:lnTo>
                      <a:pt x="1439" y="1708"/>
                    </a:lnTo>
                    <a:cubicBezTo>
                      <a:pt x="1479" y="1708"/>
                      <a:pt x="1520" y="1675"/>
                      <a:pt x="1520" y="1635"/>
                    </a:cubicBezTo>
                    <a:cubicBezTo>
                      <a:pt x="1601" y="757"/>
                      <a:pt x="1333" y="43"/>
                      <a:pt x="902" y="2"/>
                    </a:cubicBezTo>
                    <a:cubicBezTo>
                      <a:pt x="892" y="1"/>
                      <a:pt x="882"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3"/>
              <p:cNvSpPr/>
              <p:nvPr/>
            </p:nvSpPr>
            <p:spPr>
              <a:xfrm>
                <a:off x="2305675" y="1838325"/>
                <a:ext cx="40025" cy="42725"/>
              </a:xfrm>
              <a:custGeom>
                <a:avLst/>
                <a:gdLst/>
                <a:ahLst/>
                <a:cxnLst/>
                <a:rect l="l" t="t" r="r" b="b"/>
                <a:pathLst>
                  <a:path w="1601" h="1709" extrusionOk="0">
                    <a:moveTo>
                      <a:pt x="865" y="1"/>
                    </a:moveTo>
                    <a:cubicBezTo>
                      <a:pt x="457" y="1"/>
                      <a:pt x="79" y="646"/>
                      <a:pt x="1" y="1489"/>
                    </a:cubicBezTo>
                    <a:cubicBezTo>
                      <a:pt x="1" y="1538"/>
                      <a:pt x="33" y="1579"/>
                      <a:pt x="82" y="1587"/>
                    </a:cubicBezTo>
                    <a:cubicBezTo>
                      <a:pt x="122" y="1587"/>
                      <a:pt x="163" y="1554"/>
                      <a:pt x="171" y="1506"/>
                    </a:cubicBezTo>
                    <a:cubicBezTo>
                      <a:pt x="243" y="695"/>
                      <a:pt x="594" y="164"/>
                      <a:pt x="868" y="164"/>
                    </a:cubicBezTo>
                    <a:cubicBezTo>
                      <a:pt x="874" y="164"/>
                      <a:pt x="880" y="165"/>
                      <a:pt x="886" y="165"/>
                    </a:cubicBezTo>
                    <a:cubicBezTo>
                      <a:pt x="1179" y="198"/>
                      <a:pt x="1430" y="782"/>
                      <a:pt x="1357" y="1611"/>
                    </a:cubicBezTo>
                    <a:cubicBezTo>
                      <a:pt x="1349" y="1660"/>
                      <a:pt x="1382" y="1700"/>
                      <a:pt x="1430" y="1709"/>
                    </a:cubicBezTo>
                    <a:lnTo>
                      <a:pt x="1438" y="1709"/>
                    </a:lnTo>
                    <a:cubicBezTo>
                      <a:pt x="1487" y="1709"/>
                      <a:pt x="1520" y="1676"/>
                      <a:pt x="1528" y="1627"/>
                    </a:cubicBezTo>
                    <a:cubicBezTo>
                      <a:pt x="1601" y="750"/>
                      <a:pt x="1333" y="35"/>
                      <a:pt x="902" y="3"/>
                    </a:cubicBezTo>
                    <a:cubicBezTo>
                      <a:pt x="890" y="1"/>
                      <a:pt x="878" y="1"/>
                      <a:pt x="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3"/>
              <p:cNvSpPr/>
              <p:nvPr/>
            </p:nvSpPr>
            <p:spPr>
              <a:xfrm>
                <a:off x="2469175" y="1893750"/>
                <a:ext cx="46325" cy="44250"/>
              </a:xfrm>
              <a:custGeom>
                <a:avLst/>
                <a:gdLst/>
                <a:ahLst/>
                <a:cxnLst/>
                <a:rect l="l" t="t" r="r" b="b"/>
                <a:pathLst>
                  <a:path w="1853" h="1770" extrusionOk="0">
                    <a:moveTo>
                      <a:pt x="932" y="0"/>
                    </a:moveTo>
                    <a:cubicBezTo>
                      <a:pt x="477" y="0"/>
                      <a:pt x="88" y="346"/>
                      <a:pt x="49" y="808"/>
                    </a:cubicBezTo>
                    <a:cubicBezTo>
                      <a:pt x="0" y="1287"/>
                      <a:pt x="358" y="1718"/>
                      <a:pt x="845" y="1766"/>
                    </a:cubicBezTo>
                    <a:cubicBezTo>
                      <a:pt x="871" y="1768"/>
                      <a:pt x="896" y="1769"/>
                      <a:pt x="921" y="1769"/>
                    </a:cubicBezTo>
                    <a:cubicBezTo>
                      <a:pt x="1376" y="1769"/>
                      <a:pt x="1765" y="1424"/>
                      <a:pt x="1804" y="962"/>
                    </a:cubicBezTo>
                    <a:cubicBezTo>
                      <a:pt x="1853" y="475"/>
                      <a:pt x="1495" y="52"/>
                      <a:pt x="1008" y="3"/>
                    </a:cubicBezTo>
                    <a:cubicBezTo>
                      <a:pt x="982" y="1"/>
                      <a:pt x="957" y="0"/>
                      <a:pt x="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3"/>
              <p:cNvSpPr/>
              <p:nvPr/>
            </p:nvSpPr>
            <p:spPr>
              <a:xfrm>
                <a:off x="2260600" y="1874850"/>
                <a:ext cx="46125" cy="44250"/>
              </a:xfrm>
              <a:custGeom>
                <a:avLst/>
                <a:gdLst/>
                <a:ahLst/>
                <a:cxnLst/>
                <a:rect l="l" t="t" r="r" b="b"/>
                <a:pathLst>
                  <a:path w="1845" h="1770" extrusionOk="0">
                    <a:moveTo>
                      <a:pt x="932" y="1"/>
                    </a:moveTo>
                    <a:cubicBezTo>
                      <a:pt x="476" y="1"/>
                      <a:pt x="87" y="346"/>
                      <a:pt x="41" y="808"/>
                    </a:cubicBezTo>
                    <a:cubicBezTo>
                      <a:pt x="0" y="1296"/>
                      <a:pt x="357" y="1726"/>
                      <a:pt x="845" y="1767"/>
                    </a:cubicBezTo>
                    <a:cubicBezTo>
                      <a:pt x="870" y="1769"/>
                      <a:pt x="895" y="1770"/>
                      <a:pt x="920" y="1770"/>
                    </a:cubicBezTo>
                    <a:cubicBezTo>
                      <a:pt x="1376" y="1770"/>
                      <a:pt x="1765" y="1425"/>
                      <a:pt x="1804" y="963"/>
                    </a:cubicBezTo>
                    <a:cubicBezTo>
                      <a:pt x="1844" y="483"/>
                      <a:pt x="1487" y="53"/>
                      <a:pt x="1007" y="4"/>
                    </a:cubicBezTo>
                    <a:cubicBezTo>
                      <a:pt x="982" y="2"/>
                      <a:pt x="957" y="1"/>
                      <a:pt x="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53"/>
            <p:cNvGrpSpPr/>
            <p:nvPr/>
          </p:nvGrpSpPr>
          <p:grpSpPr>
            <a:xfrm flipH="1">
              <a:off x="7406513" y="302330"/>
              <a:ext cx="1335753" cy="2171585"/>
              <a:chOff x="4054275" y="1401575"/>
              <a:chExt cx="1343275" cy="2180525"/>
            </a:xfrm>
          </p:grpSpPr>
          <p:sp>
            <p:nvSpPr>
              <p:cNvPr id="2790" name="Google Shape;2790;p53"/>
              <p:cNvSpPr/>
              <p:nvPr/>
            </p:nvSpPr>
            <p:spPr>
              <a:xfrm>
                <a:off x="4350150" y="2611950"/>
                <a:ext cx="458250" cy="970150"/>
              </a:xfrm>
              <a:custGeom>
                <a:avLst/>
                <a:gdLst/>
                <a:ahLst/>
                <a:cxnLst/>
                <a:rect l="l" t="t" r="r" b="b"/>
                <a:pathLst>
                  <a:path w="18330" h="38806" fill="none" extrusionOk="0">
                    <a:moveTo>
                      <a:pt x="18330" y="1"/>
                    </a:moveTo>
                    <a:cubicBezTo>
                      <a:pt x="18330" y="1"/>
                      <a:pt x="13721" y="1257"/>
                      <a:pt x="10213" y="9924"/>
                    </a:cubicBezTo>
                    <a:cubicBezTo>
                      <a:pt x="7987" y="15423"/>
                      <a:pt x="8746" y="20739"/>
                      <a:pt x="4374" y="25478"/>
                    </a:cubicBezTo>
                    <a:cubicBezTo>
                      <a:pt x="1" y="30191"/>
                      <a:pt x="5264" y="37837"/>
                      <a:pt x="6180" y="38806"/>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1" name="Google Shape;2791;p53"/>
              <p:cNvGrpSpPr/>
              <p:nvPr/>
            </p:nvGrpSpPr>
            <p:grpSpPr>
              <a:xfrm>
                <a:off x="4054275" y="1401575"/>
                <a:ext cx="691950" cy="1847325"/>
                <a:chOff x="1120525" y="753900"/>
                <a:chExt cx="691950" cy="1847325"/>
              </a:xfrm>
            </p:grpSpPr>
            <p:sp>
              <p:nvSpPr>
                <p:cNvPr id="2792" name="Google Shape;2792;p53"/>
                <p:cNvSpPr/>
                <p:nvPr/>
              </p:nvSpPr>
              <p:spPr>
                <a:xfrm>
                  <a:off x="1120525" y="753900"/>
                  <a:ext cx="691950" cy="758075"/>
                </a:xfrm>
                <a:custGeom>
                  <a:avLst/>
                  <a:gdLst/>
                  <a:ahLst/>
                  <a:cxnLst/>
                  <a:rect l="l" t="t" r="r" b="b"/>
                  <a:pathLst>
                    <a:path w="27678" h="30323" extrusionOk="0">
                      <a:moveTo>
                        <a:pt x="13826" y="1"/>
                      </a:moveTo>
                      <a:cubicBezTo>
                        <a:pt x="6206" y="1"/>
                        <a:pt x="1" y="6809"/>
                        <a:pt x="1" y="15162"/>
                      </a:cubicBezTo>
                      <a:cubicBezTo>
                        <a:pt x="1" y="23541"/>
                        <a:pt x="6206" y="30322"/>
                        <a:pt x="13826" y="30322"/>
                      </a:cubicBezTo>
                      <a:cubicBezTo>
                        <a:pt x="21472" y="30322"/>
                        <a:pt x="27677" y="23541"/>
                        <a:pt x="27677" y="15162"/>
                      </a:cubicBezTo>
                      <a:cubicBezTo>
                        <a:pt x="27677" y="6809"/>
                        <a:pt x="21472" y="1"/>
                        <a:pt x="13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3"/>
                <p:cNvSpPr/>
                <p:nvPr/>
              </p:nvSpPr>
              <p:spPr>
                <a:xfrm>
                  <a:off x="1410525" y="1017050"/>
                  <a:ext cx="117200" cy="62225"/>
                </a:xfrm>
                <a:custGeom>
                  <a:avLst/>
                  <a:gdLst/>
                  <a:ahLst/>
                  <a:cxnLst/>
                  <a:rect l="l" t="t" r="r" b="b"/>
                  <a:pathLst>
                    <a:path w="4688" h="2489" extrusionOk="0">
                      <a:moveTo>
                        <a:pt x="0" y="1"/>
                      </a:moveTo>
                      <a:cubicBezTo>
                        <a:pt x="0" y="1363"/>
                        <a:pt x="1048" y="2488"/>
                        <a:pt x="2357" y="2488"/>
                      </a:cubicBezTo>
                      <a:cubicBezTo>
                        <a:pt x="3640" y="2488"/>
                        <a:pt x="4687" y="1363"/>
                        <a:pt x="4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3"/>
                <p:cNvSpPr/>
                <p:nvPr/>
              </p:nvSpPr>
              <p:spPr>
                <a:xfrm>
                  <a:off x="1570900" y="955525"/>
                  <a:ext cx="137500" cy="103450"/>
                </a:xfrm>
                <a:custGeom>
                  <a:avLst/>
                  <a:gdLst/>
                  <a:ahLst/>
                  <a:cxnLst/>
                  <a:rect l="l" t="t" r="r" b="b"/>
                  <a:pathLst>
                    <a:path w="5500" h="4138" fill="none" extrusionOk="0">
                      <a:moveTo>
                        <a:pt x="5447" y="4138"/>
                      </a:moveTo>
                      <a:cubicBezTo>
                        <a:pt x="5499" y="1912"/>
                        <a:pt x="4321" y="53"/>
                        <a:pt x="2828" y="27"/>
                      </a:cubicBezTo>
                      <a:cubicBezTo>
                        <a:pt x="1336" y="1"/>
                        <a:pt x="53" y="1781"/>
                        <a:pt x="0" y="4007"/>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3"/>
                <p:cNvSpPr/>
                <p:nvPr/>
              </p:nvSpPr>
              <p:spPr>
                <a:xfrm>
                  <a:off x="1231800" y="947025"/>
                  <a:ext cx="136850" cy="104100"/>
                </a:xfrm>
                <a:custGeom>
                  <a:avLst/>
                  <a:gdLst/>
                  <a:ahLst/>
                  <a:cxnLst/>
                  <a:rect l="l" t="t" r="r" b="b"/>
                  <a:pathLst>
                    <a:path w="5474" h="4164" fill="none" extrusionOk="0">
                      <a:moveTo>
                        <a:pt x="5421" y="4164"/>
                      </a:moveTo>
                      <a:cubicBezTo>
                        <a:pt x="5473" y="1912"/>
                        <a:pt x="4295" y="53"/>
                        <a:pt x="2803" y="26"/>
                      </a:cubicBezTo>
                      <a:cubicBezTo>
                        <a:pt x="1310" y="0"/>
                        <a:pt x="53" y="1781"/>
                        <a:pt x="1" y="4006"/>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3"/>
                <p:cNvSpPr/>
                <p:nvPr/>
              </p:nvSpPr>
              <p:spPr>
                <a:xfrm>
                  <a:off x="1147375" y="1055675"/>
                  <a:ext cx="110650" cy="110650"/>
                </a:xfrm>
                <a:custGeom>
                  <a:avLst/>
                  <a:gdLst/>
                  <a:ahLst/>
                  <a:cxnLst/>
                  <a:rect l="l" t="t" r="r" b="b"/>
                  <a:pathLst>
                    <a:path w="4426" h="4426" extrusionOk="0">
                      <a:moveTo>
                        <a:pt x="2226" y="1"/>
                      </a:moveTo>
                      <a:cubicBezTo>
                        <a:pt x="995" y="1"/>
                        <a:pt x="0" y="996"/>
                        <a:pt x="0" y="2226"/>
                      </a:cubicBezTo>
                      <a:cubicBezTo>
                        <a:pt x="0" y="3431"/>
                        <a:pt x="995" y="4426"/>
                        <a:pt x="2226" y="4426"/>
                      </a:cubicBezTo>
                      <a:cubicBezTo>
                        <a:pt x="3456" y="4426"/>
                        <a:pt x="4425" y="3431"/>
                        <a:pt x="4425" y="2226"/>
                      </a:cubicBezTo>
                      <a:cubicBezTo>
                        <a:pt x="4425" y="996"/>
                        <a:pt x="3456" y="1"/>
                        <a:pt x="2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3"/>
                <p:cNvSpPr/>
                <p:nvPr/>
              </p:nvSpPr>
              <p:spPr>
                <a:xfrm>
                  <a:off x="1680225" y="1055675"/>
                  <a:ext cx="110650" cy="110650"/>
                </a:xfrm>
                <a:custGeom>
                  <a:avLst/>
                  <a:gdLst/>
                  <a:ahLst/>
                  <a:cxnLst/>
                  <a:rect l="l" t="t" r="r" b="b"/>
                  <a:pathLst>
                    <a:path w="4426" h="4426" extrusionOk="0">
                      <a:moveTo>
                        <a:pt x="2200" y="1"/>
                      </a:moveTo>
                      <a:cubicBezTo>
                        <a:pt x="995" y="1"/>
                        <a:pt x="0" y="996"/>
                        <a:pt x="0" y="2226"/>
                      </a:cubicBezTo>
                      <a:cubicBezTo>
                        <a:pt x="0" y="3431"/>
                        <a:pt x="995" y="4426"/>
                        <a:pt x="2200" y="4426"/>
                      </a:cubicBezTo>
                      <a:cubicBezTo>
                        <a:pt x="3430" y="4426"/>
                        <a:pt x="4425" y="3431"/>
                        <a:pt x="4425" y="2226"/>
                      </a:cubicBezTo>
                      <a:cubicBezTo>
                        <a:pt x="4425" y="996"/>
                        <a:pt x="3430" y="1"/>
                        <a:pt x="2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3"/>
                <p:cNvSpPr/>
                <p:nvPr/>
              </p:nvSpPr>
              <p:spPr>
                <a:xfrm>
                  <a:off x="1221325" y="792525"/>
                  <a:ext cx="245525" cy="130300"/>
                </a:xfrm>
                <a:custGeom>
                  <a:avLst/>
                  <a:gdLst/>
                  <a:ahLst/>
                  <a:cxnLst/>
                  <a:rect l="l" t="t" r="r" b="b"/>
                  <a:pathLst>
                    <a:path w="9821" h="5212" fill="none" extrusionOk="0">
                      <a:moveTo>
                        <a:pt x="1" y="5211"/>
                      </a:moveTo>
                      <a:cubicBezTo>
                        <a:pt x="2279" y="2043"/>
                        <a:pt x="5840" y="1"/>
                        <a:pt x="9820" y="1"/>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3"/>
                <p:cNvSpPr/>
                <p:nvPr/>
              </p:nvSpPr>
              <p:spPr>
                <a:xfrm>
                  <a:off x="1187300" y="947675"/>
                  <a:ext cx="18350" cy="36025"/>
                </a:xfrm>
                <a:custGeom>
                  <a:avLst/>
                  <a:gdLst/>
                  <a:ahLst/>
                  <a:cxnLst/>
                  <a:rect l="l" t="t" r="r" b="b"/>
                  <a:pathLst>
                    <a:path w="734" h="1441" fill="none" extrusionOk="0">
                      <a:moveTo>
                        <a:pt x="0" y="1441"/>
                      </a:moveTo>
                      <a:cubicBezTo>
                        <a:pt x="210" y="943"/>
                        <a:pt x="472" y="446"/>
                        <a:pt x="733"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3"/>
                <p:cNvSpPr/>
                <p:nvPr/>
              </p:nvSpPr>
              <p:spPr>
                <a:xfrm>
                  <a:off x="1466150" y="1390175"/>
                  <a:ext cx="204275" cy="83825"/>
                </a:xfrm>
                <a:custGeom>
                  <a:avLst/>
                  <a:gdLst/>
                  <a:ahLst/>
                  <a:cxnLst/>
                  <a:rect l="l" t="t" r="r" b="b"/>
                  <a:pathLst>
                    <a:path w="8171" h="3353" fill="none" extrusionOk="0">
                      <a:moveTo>
                        <a:pt x="8170" y="1"/>
                      </a:moveTo>
                      <a:cubicBezTo>
                        <a:pt x="6809" y="1310"/>
                        <a:pt x="5159" y="2305"/>
                        <a:pt x="3352" y="2855"/>
                      </a:cubicBezTo>
                      <a:cubicBezTo>
                        <a:pt x="2305" y="3169"/>
                        <a:pt x="1179" y="3353"/>
                        <a:pt x="1" y="3353"/>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3"/>
                <p:cNvSpPr/>
                <p:nvPr/>
              </p:nvSpPr>
              <p:spPr>
                <a:xfrm>
                  <a:off x="1392850" y="1551875"/>
                  <a:ext cx="161700" cy="1049350"/>
                </a:xfrm>
                <a:custGeom>
                  <a:avLst/>
                  <a:gdLst/>
                  <a:ahLst/>
                  <a:cxnLst/>
                  <a:rect l="l" t="t" r="r" b="b"/>
                  <a:pathLst>
                    <a:path w="6468" h="41974" fill="none" extrusionOk="0">
                      <a:moveTo>
                        <a:pt x="3483" y="0"/>
                      </a:moveTo>
                      <a:cubicBezTo>
                        <a:pt x="3483" y="0"/>
                        <a:pt x="0" y="3274"/>
                        <a:pt x="995" y="12569"/>
                      </a:cubicBezTo>
                      <a:cubicBezTo>
                        <a:pt x="1624" y="18460"/>
                        <a:pt x="6468" y="22519"/>
                        <a:pt x="4844" y="28751"/>
                      </a:cubicBezTo>
                      <a:cubicBezTo>
                        <a:pt x="3221" y="34983"/>
                        <a:pt x="4033" y="41555"/>
                        <a:pt x="5316" y="41974"/>
                      </a:cubicBezTo>
                    </a:path>
                  </a:pathLst>
                </a:custGeom>
                <a:solidFill>
                  <a:schemeClr val="dk1"/>
                </a:solidFill>
                <a:ln w="5900" cap="rnd" cmpd="sng">
                  <a:solidFill>
                    <a:srgbClr val="0304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3"/>
                <p:cNvSpPr/>
                <p:nvPr/>
              </p:nvSpPr>
              <p:spPr>
                <a:xfrm>
                  <a:off x="1403975" y="1506700"/>
                  <a:ext cx="125050" cy="103450"/>
                </a:xfrm>
                <a:custGeom>
                  <a:avLst/>
                  <a:gdLst/>
                  <a:ahLst/>
                  <a:cxnLst/>
                  <a:rect l="l" t="t" r="r" b="b"/>
                  <a:pathLst>
                    <a:path w="5002" h="4138" extrusionOk="0">
                      <a:moveTo>
                        <a:pt x="1231" y="1"/>
                      </a:moveTo>
                      <a:lnTo>
                        <a:pt x="262" y="2645"/>
                      </a:lnTo>
                      <a:cubicBezTo>
                        <a:pt x="0" y="3326"/>
                        <a:pt x="367" y="4138"/>
                        <a:pt x="943" y="4138"/>
                      </a:cubicBezTo>
                      <a:lnTo>
                        <a:pt x="4059" y="4138"/>
                      </a:lnTo>
                      <a:cubicBezTo>
                        <a:pt x="4635" y="4138"/>
                        <a:pt x="5002" y="3326"/>
                        <a:pt x="4740" y="2645"/>
                      </a:cubicBezTo>
                      <a:lnTo>
                        <a:pt x="3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3"/>
                <p:cNvSpPr/>
                <p:nvPr/>
              </p:nvSpPr>
              <p:spPr>
                <a:xfrm>
                  <a:off x="1417725" y="1507350"/>
                  <a:ext cx="96250" cy="13125"/>
                </a:xfrm>
                <a:custGeom>
                  <a:avLst/>
                  <a:gdLst/>
                  <a:ahLst/>
                  <a:cxnLst/>
                  <a:rect l="l" t="t" r="r" b="b"/>
                  <a:pathLst>
                    <a:path w="3850" h="525" fill="none" extrusionOk="0">
                      <a:moveTo>
                        <a:pt x="0" y="27"/>
                      </a:moveTo>
                      <a:cubicBezTo>
                        <a:pt x="0" y="27"/>
                        <a:pt x="1283" y="525"/>
                        <a:pt x="3849"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3"/>
                <p:cNvSpPr/>
                <p:nvPr/>
              </p:nvSpPr>
              <p:spPr>
                <a:xfrm>
                  <a:off x="1411825" y="1520450"/>
                  <a:ext cx="100825" cy="22275"/>
                </a:xfrm>
                <a:custGeom>
                  <a:avLst/>
                  <a:gdLst/>
                  <a:ahLst/>
                  <a:cxnLst/>
                  <a:rect l="l" t="t" r="r" b="b"/>
                  <a:pathLst>
                    <a:path w="4033" h="891" fill="none" extrusionOk="0">
                      <a:moveTo>
                        <a:pt x="1" y="524"/>
                      </a:moveTo>
                      <a:cubicBezTo>
                        <a:pt x="1" y="524"/>
                        <a:pt x="1205" y="891"/>
                        <a:pt x="4033" y="1"/>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53"/>
              <p:cNvGrpSpPr/>
              <p:nvPr/>
            </p:nvGrpSpPr>
            <p:grpSpPr>
              <a:xfrm>
                <a:off x="4589750" y="1864200"/>
                <a:ext cx="807800" cy="812975"/>
                <a:chOff x="1656000" y="1216525"/>
                <a:chExt cx="807800" cy="812975"/>
              </a:xfrm>
            </p:grpSpPr>
            <p:sp>
              <p:nvSpPr>
                <p:cNvPr id="2806" name="Google Shape;2806;p53"/>
                <p:cNvSpPr/>
                <p:nvPr/>
              </p:nvSpPr>
              <p:spPr>
                <a:xfrm>
                  <a:off x="1656000" y="1216525"/>
                  <a:ext cx="807800" cy="744050"/>
                </a:xfrm>
                <a:custGeom>
                  <a:avLst/>
                  <a:gdLst/>
                  <a:ahLst/>
                  <a:cxnLst/>
                  <a:rect l="l" t="t" r="r" b="b"/>
                  <a:pathLst>
                    <a:path w="32312" h="29762" extrusionOk="0">
                      <a:moveTo>
                        <a:pt x="17243" y="0"/>
                      </a:moveTo>
                      <a:cubicBezTo>
                        <a:pt x="12011" y="0"/>
                        <a:pt x="6767" y="3073"/>
                        <a:pt x="3954" y="8361"/>
                      </a:cubicBezTo>
                      <a:cubicBezTo>
                        <a:pt x="0" y="15745"/>
                        <a:pt x="2278" y="24648"/>
                        <a:pt x="9008" y="28261"/>
                      </a:cubicBezTo>
                      <a:cubicBezTo>
                        <a:pt x="10925" y="29279"/>
                        <a:pt x="12994" y="29761"/>
                        <a:pt x="15065" y="29761"/>
                      </a:cubicBezTo>
                      <a:cubicBezTo>
                        <a:pt x="20290" y="29761"/>
                        <a:pt x="25526" y="26689"/>
                        <a:pt x="28358" y="21401"/>
                      </a:cubicBezTo>
                      <a:cubicBezTo>
                        <a:pt x="32312" y="14017"/>
                        <a:pt x="30034" y="5114"/>
                        <a:pt x="23304" y="1501"/>
                      </a:cubicBezTo>
                      <a:cubicBezTo>
                        <a:pt x="21387" y="483"/>
                        <a:pt x="19316" y="0"/>
                        <a:pt x="17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3"/>
                <p:cNvSpPr/>
                <p:nvPr/>
              </p:nvSpPr>
              <p:spPr>
                <a:xfrm>
                  <a:off x="2049425" y="1459575"/>
                  <a:ext cx="119150" cy="89325"/>
                </a:xfrm>
                <a:custGeom>
                  <a:avLst/>
                  <a:gdLst/>
                  <a:ahLst/>
                  <a:cxnLst/>
                  <a:rect l="l" t="t" r="r" b="b"/>
                  <a:pathLst>
                    <a:path w="4766" h="3573" extrusionOk="0">
                      <a:moveTo>
                        <a:pt x="629" y="1"/>
                      </a:moveTo>
                      <a:lnTo>
                        <a:pt x="629" y="1"/>
                      </a:lnTo>
                      <a:cubicBezTo>
                        <a:pt x="0" y="1231"/>
                        <a:pt x="393" y="2697"/>
                        <a:pt x="1519" y="3300"/>
                      </a:cubicBezTo>
                      <a:cubicBezTo>
                        <a:pt x="1858" y="3485"/>
                        <a:pt x="2222" y="3572"/>
                        <a:pt x="2583" y="3572"/>
                      </a:cubicBezTo>
                      <a:cubicBezTo>
                        <a:pt x="3450" y="3572"/>
                        <a:pt x="4304" y="3069"/>
                        <a:pt x="4766" y="2200"/>
                      </a:cubicBezTo>
                      <a:lnTo>
                        <a:pt x="6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3"/>
                <p:cNvSpPr/>
                <p:nvPr/>
              </p:nvSpPr>
              <p:spPr>
                <a:xfrm>
                  <a:off x="2188850" y="1496225"/>
                  <a:ext cx="145350" cy="140125"/>
                </a:xfrm>
                <a:custGeom>
                  <a:avLst/>
                  <a:gdLst/>
                  <a:ahLst/>
                  <a:cxnLst/>
                  <a:rect l="l" t="t" r="r" b="b"/>
                  <a:pathLst>
                    <a:path w="5814" h="5605" fill="none" extrusionOk="0">
                      <a:moveTo>
                        <a:pt x="4714" y="5604"/>
                      </a:moveTo>
                      <a:cubicBezTo>
                        <a:pt x="5813" y="3667"/>
                        <a:pt x="5656" y="1467"/>
                        <a:pt x="4347" y="734"/>
                      </a:cubicBezTo>
                      <a:cubicBezTo>
                        <a:pt x="3038"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3"/>
                <p:cNvSpPr/>
                <p:nvPr/>
              </p:nvSpPr>
              <p:spPr>
                <a:xfrm>
                  <a:off x="1892975" y="1328650"/>
                  <a:ext cx="145350" cy="140775"/>
                </a:xfrm>
                <a:custGeom>
                  <a:avLst/>
                  <a:gdLst/>
                  <a:ahLst/>
                  <a:cxnLst/>
                  <a:rect l="l" t="t" r="r" b="b"/>
                  <a:pathLst>
                    <a:path w="5814" h="5631" fill="none" extrusionOk="0">
                      <a:moveTo>
                        <a:pt x="4713" y="5630"/>
                      </a:moveTo>
                      <a:cubicBezTo>
                        <a:pt x="5813" y="3666"/>
                        <a:pt x="5656" y="1493"/>
                        <a:pt x="4347" y="760"/>
                      </a:cubicBezTo>
                      <a:cubicBezTo>
                        <a:pt x="3037" y="1"/>
                        <a:pt x="1100" y="996"/>
                        <a:pt x="0" y="2933"/>
                      </a:cubicBezTo>
                    </a:path>
                  </a:pathLst>
                </a:custGeom>
                <a:noFill/>
                <a:ln w="5900" cap="flat" cmpd="sng">
                  <a:solidFill>
                    <a:schemeClr val="dk1"/>
                  </a:solidFill>
                  <a:prstDash val="solid"/>
                  <a:miter lim="261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3"/>
                <p:cNvSpPr/>
                <p:nvPr/>
              </p:nvSpPr>
              <p:spPr>
                <a:xfrm>
                  <a:off x="1774475" y="1389600"/>
                  <a:ext cx="126375" cy="110650"/>
                </a:xfrm>
                <a:custGeom>
                  <a:avLst/>
                  <a:gdLst/>
                  <a:ahLst/>
                  <a:cxnLst/>
                  <a:rect l="l" t="t" r="r" b="b"/>
                  <a:pathLst>
                    <a:path w="5055" h="4426" extrusionOk="0">
                      <a:moveTo>
                        <a:pt x="2534" y="1"/>
                      </a:moveTo>
                      <a:cubicBezTo>
                        <a:pt x="1743" y="1"/>
                        <a:pt x="977" y="430"/>
                        <a:pt x="577" y="1176"/>
                      </a:cubicBezTo>
                      <a:cubicBezTo>
                        <a:pt x="1" y="2250"/>
                        <a:pt x="420" y="3585"/>
                        <a:pt x="1493" y="4161"/>
                      </a:cubicBezTo>
                      <a:cubicBezTo>
                        <a:pt x="1826" y="4340"/>
                        <a:pt x="2185" y="4425"/>
                        <a:pt x="2538" y="4425"/>
                      </a:cubicBezTo>
                      <a:cubicBezTo>
                        <a:pt x="3322" y="4425"/>
                        <a:pt x="4081" y="4003"/>
                        <a:pt x="4478" y="3245"/>
                      </a:cubicBezTo>
                      <a:cubicBezTo>
                        <a:pt x="5054" y="2171"/>
                        <a:pt x="4662" y="836"/>
                        <a:pt x="3562" y="260"/>
                      </a:cubicBezTo>
                      <a:cubicBezTo>
                        <a:pt x="3234" y="84"/>
                        <a:pt x="2882" y="1"/>
                        <a:pt x="2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3"/>
                <p:cNvSpPr/>
                <p:nvPr/>
              </p:nvSpPr>
              <p:spPr>
                <a:xfrm>
                  <a:off x="2244500" y="1640325"/>
                  <a:ext cx="126350" cy="110625"/>
                </a:xfrm>
                <a:custGeom>
                  <a:avLst/>
                  <a:gdLst/>
                  <a:ahLst/>
                  <a:cxnLst/>
                  <a:rect l="l" t="t" r="r" b="b"/>
                  <a:pathLst>
                    <a:path w="5054" h="4425" extrusionOk="0">
                      <a:moveTo>
                        <a:pt x="2528" y="0"/>
                      </a:moveTo>
                      <a:cubicBezTo>
                        <a:pt x="1732" y="0"/>
                        <a:pt x="958" y="430"/>
                        <a:pt x="576" y="1176"/>
                      </a:cubicBezTo>
                      <a:cubicBezTo>
                        <a:pt x="0" y="2249"/>
                        <a:pt x="393" y="3585"/>
                        <a:pt x="1466" y="4161"/>
                      </a:cubicBezTo>
                      <a:cubicBezTo>
                        <a:pt x="1800" y="4339"/>
                        <a:pt x="2160" y="4425"/>
                        <a:pt x="2516" y="4425"/>
                      </a:cubicBezTo>
                      <a:cubicBezTo>
                        <a:pt x="3307" y="4425"/>
                        <a:pt x="4072" y="4003"/>
                        <a:pt x="4451" y="3244"/>
                      </a:cubicBezTo>
                      <a:cubicBezTo>
                        <a:pt x="5054" y="2171"/>
                        <a:pt x="4635" y="835"/>
                        <a:pt x="3561" y="259"/>
                      </a:cubicBezTo>
                      <a:cubicBezTo>
                        <a:pt x="3233" y="83"/>
                        <a:pt x="2878" y="0"/>
                        <a:pt x="2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3"/>
                <p:cNvSpPr/>
                <p:nvPr/>
              </p:nvSpPr>
              <p:spPr>
                <a:xfrm>
                  <a:off x="1942725" y="1240925"/>
                  <a:ext cx="277575" cy="47175"/>
                </a:xfrm>
                <a:custGeom>
                  <a:avLst/>
                  <a:gdLst/>
                  <a:ahLst/>
                  <a:cxnLst/>
                  <a:rect l="l" t="t" r="r" b="b"/>
                  <a:pathLst>
                    <a:path w="11103" h="1887" fill="none" extrusionOk="0">
                      <a:moveTo>
                        <a:pt x="0" y="1886"/>
                      </a:moveTo>
                      <a:cubicBezTo>
                        <a:pt x="3509" y="132"/>
                        <a:pt x="7594" y="1"/>
                        <a:pt x="11102" y="1886"/>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3"/>
                <p:cNvSpPr/>
                <p:nvPr/>
              </p:nvSpPr>
              <p:spPr>
                <a:xfrm>
                  <a:off x="1883800" y="1301825"/>
                  <a:ext cx="33400" cy="22925"/>
                </a:xfrm>
                <a:custGeom>
                  <a:avLst/>
                  <a:gdLst/>
                  <a:ahLst/>
                  <a:cxnLst/>
                  <a:rect l="l" t="t" r="r" b="b"/>
                  <a:pathLst>
                    <a:path w="1336" h="917" fill="none" extrusionOk="0">
                      <a:moveTo>
                        <a:pt x="1" y="917"/>
                      </a:moveTo>
                      <a:cubicBezTo>
                        <a:pt x="419" y="576"/>
                        <a:pt x="865" y="288"/>
                        <a:pt x="1336"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3"/>
                <p:cNvSpPr/>
                <p:nvPr/>
              </p:nvSpPr>
              <p:spPr>
                <a:xfrm>
                  <a:off x="1899500" y="1889000"/>
                  <a:ext cx="219325" cy="38000"/>
                </a:xfrm>
                <a:custGeom>
                  <a:avLst/>
                  <a:gdLst/>
                  <a:ahLst/>
                  <a:cxnLst/>
                  <a:rect l="l" t="t" r="r" b="b"/>
                  <a:pathLst>
                    <a:path w="8773" h="1520" fill="none" extrusionOk="0">
                      <a:moveTo>
                        <a:pt x="8773" y="917"/>
                      </a:moveTo>
                      <a:cubicBezTo>
                        <a:pt x="6940" y="1414"/>
                        <a:pt x="5028" y="1519"/>
                        <a:pt x="3195" y="1152"/>
                      </a:cubicBezTo>
                      <a:cubicBezTo>
                        <a:pt x="2096" y="943"/>
                        <a:pt x="1022" y="550"/>
                        <a:pt x="1" y="0"/>
                      </a:cubicBezTo>
                    </a:path>
                  </a:pathLst>
                </a:custGeom>
                <a:solidFill>
                  <a:schemeClr val="lt1"/>
                </a:solidFill>
                <a:ln w="8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3"/>
                <p:cNvSpPr/>
                <p:nvPr/>
              </p:nvSpPr>
              <p:spPr>
                <a:xfrm>
                  <a:off x="1788225" y="1902750"/>
                  <a:ext cx="123750" cy="126750"/>
                </a:xfrm>
                <a:custGeom>
                  <a:avLst/>
                  <a:gdLst/>
                  <a:ahLst/>
                  <a:cxnLst/>
                  <a:rect l="l" t="t" r="r" b="b"/>
                  <a:pathLst>
                    <a:path w="4950" h="5070" extrusionOk="0">
                      <a:moveTo>
                        <a:pt x="2724" y="0"/>
                      </a:moveTo>
                      <a:lnTo>
                        <a:pt x="603" y="1886"/>
                      </a:lnTo>
                      <a:cubicBezTo>
                        <a:pt x="53" y="2383"/>
                        <a:pt x="1" y="3273"/>
                        <a:pt x="498" y="3535"/>
                      </a:cubicBezTo>
                      <a:lnTo>
                        <a:pt x="1703" y="4190"/>
                      </a:lnTo>
                      <a:lnTo>
                        <a:pt x="2043" y="4373"/>
                      </a:lnTo>
                      <a:lnTo>
                        <a:pt x="3247" y="5001"/>
                      </a:lnTo>
                      <a:cubicBezTo>
                        <a:pt x="3336" y="5048"/>
                        <a:pt x="3432" y="5070"/>
                        <a:pt x="3529" y="5070"/>
                      </a:cubicBezTo>
                      <a:cubicBezTo>
                        <a:pt x="3978" y="5070"/>
                        <a:pt x="4471" y="4609"/>
                        <a:pt x="4557" y="4006"/>
                      </a:cubicBezTo>
                      <a:lnTo>
                        <a:pt x="4949" y="1205"/>
                      </a:lnTo>
                      <a:lnTo>
                        <a:pt x="27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3"/>
                <p:cNvSpPr/>
                <p:nvPr/>
              </p:nvSpPr>
              <p:spPr>
                <a:xfrm>
                  <a:off x="1840600" y="1896200"/>
                  <a:ext cx="85125" cy="45200"/>
                </a:xfrm>
                <a:custGeom>
                  <a:avLst/>
                  <a:gdLst/>
                  <a:ahLst/>
                  <a:cxnLst/>
                  <a:rect l="l" t="t" r="r" b="b"/>
                  <a:pathLst>
                    <a:path w="3405" h="1808" fill="none" extrusionOk="0">
                      <a:moveTo>
                        <a:pt x="0" y="0"/>
                      </a:moveTo>
                      <a:cubicBezTo>
                        <a:pt x="0" y="0"/>
                        <a:pt x="864" y="1048"/>
                        <a:pt x="3404" y="1807"/>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3"/>
                <p:cNvSpPr/>
                <p:nvPr/>
              </p:nvSpPr>
              <p:spPr>
                <a:xfrm>
                  <a:off x="1822925" y="1915825"/>
                  <a:ext cx="94950" cy="35375"/>
                </a:xfrm>
                <a:custGeom>
                  <a:avLst/>
                  <a:gdLst/>
                  <a:ahLst/>
                  <a:cxnLst/>
                  <a:rect l="l" t="t" r="r" b="b"/>
                  <a:pathLst>
                    <a:path w="3798" h="1415" fill="none" extrusionOk="0">
                      <a:moveTo>
                        <a:pt x="0" y="1"/>
                      </a:moveTo>
                      <a:cubicBezTo>
                        <a:pt x="0" y="1"/>
                        <a:pt x="891" y="865"/>
                        <a:pt x="3797" y="1415"/>
                      </a:cubicBezTo>
                    </a:path>
                  </a:pathLst>
                </a:custGeom>
                <a:noFill/>
                <a:ln w="5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3" name="Title 2">
            <a:extLst>
              <a:ext uri="{FF2B5EF4-FFF2-40B4-BE49-F238E27FC236}">
                <a16:creationId xmlns:a16="http://schemas.microsoft.com/office/drawing/2014/main" id="{7D65778D-725B-0453-1993-5807BDAA4391}"/>
              </a:ext>
            </a:extLst>
          </p:cNvPr>
          <p:cNvSpPr>
            <a:spLocks noGrp="1"/>
          </p:cNvSpPr>
          <p:nvPr>
            <p:ph type="title"/>
          </p:nvPr>
        </p:nvSpPr>
        <p:spPr>
          <a:xfrm>
            <a:off x="739140" y="-51876"/>
            <a:ext cx="7684860" cy="592200"/>
          </a:xfrm>
        </p:spPr>
        <p:txBody>
          <a:bodyPr/>
          <a:lstStyle/>
          <a:p>
            <a:pPr algn="l"/>
            <a:r>
              <a:rPr lang="en-US" sz="2400" dirty="0"/>
              <a:t>Read the following passage and decide if the statements are true (T) or false (F).</a:t>
            </a:r>
          </a:p>
        </p:txBody>
      </p:sp>
      <p:sp>
        <p:nvSpPr>
          <p:cNvPr id="4" name="TextBox 3">
            <a:extLst>
              <a:ext uri="{FF2B5EF4-FFF2-40B4-BE49-F238E27FC236}">
                <a16:creationId xmlns:a16="http://schemas.microsoft.com/office/drawing/2014/main" id="{50FC0381-34FC-BE6A-8B63-BB6A47D8CB29}"/>
              </a:ext>
            </a:extLst>
          </p:cNvPr>
          <p:cNvSpPr txBox="1"/>
          <p:nvPr/>
        </p:nvSpPr>
        <p:spPr>
          <a:xfrm>
            <a:off x="49619" y="864580"/>
            <a:ext cx="9016409" cy="2308324"/>
          </a:xfrm>
          <a:prstGeom prst="rect">
            <a:avLst/>
          </a:prstGeom>
          <a:solidFill>
            <a:schemeClr val="bg1"/>
          </a:solidFill>
        </p:spPr>
        <p:txBody>
          <a:bodyPr wrap="square">
            <a:spAutoFit/>
          </a:bodyPr>
          <a:lstStyle/>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Minh loves watching TV, and he has a good TV-viewing habit. He only turns on the TV when he has free time. After dinner, he tries to finish his homework early, so he can watch his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favourite</a:t>
            </a:r>
            <a:r>
              <a:rPr lang="en-US" sz="1800" dirty="0">
                <a:effectLst/>
                <a:latin typeface="Calibri" panose="020F0502020204030204" pitchFamily="34" charset="0"/>
                <a:ea typeface="Malgun Gothic" panose="020B0503020000020004" pitchFamily="34" charset="-127"/>
                <a:cs typeface="Calibri" panose="020F0502020204030204" pitchFamily="34" charset="0"/>
              </a:rPr>
              <a:t>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programmes</a:t>
            </a:r>
            <a:r>
              <a:rPr lang="en-US" sz="1800" dirty="0">
                <a:effectLst/>
                <a:latin typeface="Calibri" panose="020F0502020204030204" pitchFamily="34" charset="0"/>
                <a:ea typeface="Malgun Gothic" panose="020B0503020000020004" pitchFamily="34" charset="-127"/>
                <a:cs typeface="Calibri" panose="020F0502020204030204" pitchFamily="34" charset="0"/>
              </a:rPr>
              <a:t>. He likes educational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programmes</a:t>
            </a:r>
            <a:r>
              <a:rPr lang="en-US" sz="1800" dirty="0">
                <a:effectLst/>
                <a:latin typeface="Calibri" panose="020F0502020204030204" pitchFamily="34" charset="0"/>
                <a:ea typeface="Malgun Gothic" panose="020B0503020000020004" pitchFamily="34" charset="-127"/>
                <a:cs typeface="Calibri" panose="020F0502020204030204" pitchFamily="34" charset="0"/>
              </a:rPr>
              <a:t> because they are good for his study. He can improve his English skills through English in a Minute on VTV7. The Discovery Channel helps him learn a lot about wild animals in their natural life. He can know new things when he answers interesting questions in game shows like Children are Always Right or Who Wants to Be a Millionaire? He is also interested in entertaining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programmes</a:t>
            </a:r>
            <a:r>
              <a:rPr lang="en-US" sz="1800" dirty="0">
                <a:effectLst/>
                <a:latin typeface="Calibri" panose="020F0502020204030204" pitchFamily="34" charset="0"/>
                <a:ea typeface="Malgun Gothic" panose="020B0503020000020004" pitchFamily="34" charset="-127"/>
                <a:cs typeface="Calibri" panose="020F0502020204030204" pitchFamily="34" charset="0"/>
              </a:rPr>
              <a:t>, namely films, music talent shows, etc.</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D29C999-59B7-5ED5-9B15-35BE2AB2740A}"/>
              </a:ext>
            </a:extLst>
          </p:cNvPr>
          <p:cNvGraphicFramePr>
            <a:graphicFrameLocks noGrp="1"/>
          </p:cNvGraphicFramePr>
          <p:nvPr>
            <p:extLst>
              <p:ext uri="{D42A27DB-BD31-4B8C-83A1-F6EECF244321}">
                <p14:modId xmlns:p14="http://schemas.microsoft.com/office/powerpoint/2010/main" val="2052409043"/>
              </p:ext>
            </p:extLst>
          </p:nvPr>
        </p:nvGraphicFramePr>
        <p:xfrm>
          <a:off x="56191" y="3214106"/>
          <a:ext cx="8386061" cy="1645920"/>
        </p:xfrm>
        <a:graphic>
          <a:graphicData uri="http://schemas.openxmlformats.org/drawingml/2006/table">
            <a:tbl>
              <a:tblPr firstRow="1" firstCol="1" bandRow="1">
                <a:tableStyleId>{36E9FAF0-E4B7-43E5-A47D-ED8F50433A47}</a:tableStyleId>
              </a:tblPr>
              <a:tblGrid>
                <a:gridCol w="7276212">
                  <a:extLst>
                    <a:ext uri="{9D8B030D-6E8A-4147-A177-3AD203B41FA5}">
                      <a16:colId xmlns:a16="http://schemas.microsoft.com/office/drawing/2014/main" val="3302235512"/>
                    </a:ext>
                  </a:extLst>
                </a:gridCol>
                <a:gridCol w="554523">
                  <a:extLst>
                    <a:ext uri="{9D8B030D-6E8A-4147-A177-3AD203B41FA5}">
                      <a16:colId xmlns:a16="http://schemas.microsoft.com/office/drawing/2014/main" val="570911712"/>
                    </a:ext>
                  </a:extLst>
                </a:gridCol>
                <a:gridCol w="555326">
                  <a:extLst>
                    <a:ext uri="{9D8B030D-6E8A-4147-A177-3AD203B41FA5}">
                      <a16:colId xmlns:a16="http://schemas.microsoft.com/office/drawing/2014/main" val="4280940691"/>
                    </a:ext>
                  </a:extLst>
                </a:gridCol>
              </a:tblGrid>
              <a:tr h="0">
                <a:tc>
                  <a:txBody>
                    <a:bodyPr/>
                    <a:lstStyle/>
                    <a:p>
                      <a:pPr algn="ctr"/>
                      <a:r>
                        <a:rPr lang="en-US" sz="1800">
                          <a:effectLst/>
                          <a:latin typeface="Calibri" panose="020F0502020204030204" pitchFamily="34" charset="0"/>
                          <a:cs typeface="Calibri" panose="020F0502020204030204" pitchFamily="34" charset="0"/>
                        </a:rPr>
                        <a:t>Statements</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800">
                          <a:effectLst/>
                          <a:latin typeface="Calibri" panose="020F0502020204030204" pitchFamily="34" charset="0"/>
                          <a:cs typeface="Calibri" panose="020F0502020204030204" pitchFamily="34" charset="0"/>
                        </a:rPr>
                        <a:t>T</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800">
                          <a:effectLst/>
                          <a:latin typeface="Calibri" panose="020F0502020204030204" pitchFamily="34" charset="0"/>
                          <a:cs typeface="Calibri" panose="020F0502020204030204" pitchFamily="34" charset="0"/>
                        </a:rPr>
                        <a:t>F</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808096987"/>
                  </a:ext>
                </a:extLst>
              </a:tr>
              <a:tr h="0">
                <a:tc>
                  <a:txBody>
                    <a:bodyPr/>
                    <a:lstStyle/>
                    <a:p>
                      <a:pPr algn="just"/>
                      <a:r>
                        <a:rPr lang="en-US" sz="1800">
                          <a:effectLst/>
                          <a:latin typeface="Calibri" panose="020F0502020204030204" pitchFamily="34" charset="0"/>
                          <a:cs typeface="Calibri" panose="020F0502020204030204" pitchFamily="34" charset="0"/>
                        </a:rPr>
                        <a:t>1. Minh has a good TV-viewing habit.</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276177307"/>
                  </a:ext>
                </a:extLst>
              </a:tr>
              <a:tr h="0">
                <a:tc>
                  <a:txBody>
                    <a:bodyPr/>
                    <a:lstStyle/>
                    <a:p>
                      <a:pPr algn="just"/>
                      <a:r>
                        <a:rPr lang="en-US" sz="1800">
                          <a:effectLst/>
                          <a:latin typeface="Calibri" panose="020F0502020204030204" pitchFamily="34" charset="0"/>
                          <a:cs typeface="Calibri" panose="020F0502020204030204" pitchFamily="34" charset="0"/>
                        </a:rPr>
                        <a:t>2. </a:t>
                      </a:r>
                      <a:r>
                        <a:rPr lang="vi-VN" sz="1800">
                          <a:effectLst/>
                          <a:latin typeface="Calibri" panose="020F0502020204030204" pitchFamily="34" charset="0"/>
                          <a:cs typeface="Calibri" panose="020F0502020204030204" pitchFamily="34" charset="0"/>
                        </a:rPr>
                        <a:t>He watches TV all the time.</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3579481173"/>
                  </a:ext>
                </a:extLst>
              </a:tr>
              <a:tr h="0">
                <a:tc>
                  <a:txBody>
                    <a:bodyPr/>
                    <a:lstStyle/>
                    <a:p>
                      <a:pPr algn="just"/>
                      <a:r>
                        <a:rPr lang="en-US" sz="1800">
                          <a:effectLst/>
                          <a:latin typeface="Calibri" panose="020F0502020204030204" pitchFamily="34" charset="0"/>
                          <a:cs typeface="Calibri" panose="020F0502020204030204" pitchFamily="34" charset="0"/>
                        </a:rPr>
                        <a:t>3. </a:t>
                      </a:r>
                      <a:r>
                        <a:rPr lang="vi-VN" sz="1800">
                          <a:effectLst/>
                          <a:latin typeface="Calibri" panose="020F0502020204030204" pitchFamily="34" charset="0"/>
                          <a:cs typeface="Calibri" panose="020F0502020204030204" pitchFamily="34" charset="0"/>
                        </a:rPr>
                        <a:t>He watches his favourite programmes before doing all his homework.</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825878382"/>
                  </a:ext>
                </a:extLst>
              </a:tr>
              <a:tr h="0">
                <a:tc>
                  <a:txBody>
                    <a:bodyPr/>
                    <a:lstStyle/>
                    <a:p>
                      <a:pPr algn="just"/>
                      <a:r>
                        <a:rPr lang="en-US" sz="1800">
                          <a:effectLst/>
                          <a:latin typeface="Calibri" panose="020F0502020204030204" pitchFamily="34" charset="0"/>
                          <a:cs typeface="Calibri" panose="020F0502020204030204" pitchFamily="34" charset="0"/>
                        </a:rPr>
                        <a:t>4. </a:t>
                      </a:r>
                      <a:r>
                        <a:rPr lang="vi-VN" sz="1800">
                          <a:effectLst/>
                          <a:latin typeface="Calibri" panose="020F0502020204030204" pitchFamily="34" charset="0"/>
                          <a:cs typeface="Calibri" panose="020F0502020204030204" pitchFamily="34" charset="0"/>
                        </a:rPr>
                        <a:t>Game shows help Minh to know new things.</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990592329"/>
                  </a:ext>
                </a:extLst>
              </a:tr>
              <a:tr h="0">
                <a:tc>
                  <a:txBody>
                    <a:bodyPr/>
                    <a:lstStyle/>
                    <a:p>
                      <a:pPr algn="just"/>
                      <a:r>
                        <a:rPr lang="en-US" sz="1800" dirty="0">
                          <a:effectLst/>
                          <a:latin typeface="Calibri" panose="020F0502020204030204" pitchFamily="34" charset="0"/>
                          <a:cs typeface="Calibri" panose="020F0502020204030204" pitchFamily="34" charset="0"/>
                        </a:rPr>
                        <a:t>5. </a:t>
                      </a:r>
                      <a:r>
                        <a:rPr lang="vi-VN" sz="1800" dirty="0">
                          <a:effectLst/>
                          <a:latin typeface="Calibri" panose="020F0502020204030204" pitchFamily="34" charset="0"/>
                          <a:cs typeface="Calibri" panose="020F0502020204030204" pitchFamily="34" charset="0"/>
                        </a:rPr>
                        <a:t>Films and music talent shows are examples of educational programmes.</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r>
                        <a:rPr lang="en-US" sz="180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2965989631"/>
                  </a:ext>
                </a:extLst>
              </a:tr>
            </a:tbl>
          </a:graphicData>
        </a:graphic>
      </p:graphicFrame>
      <p:cxnSp>
        <p:nvCxnSpPr>
          <p:cNvPr id="8" name="Straight Connector 7">
            <a:extLst>
              <a:ext uri="{FF2B5EF4-FFF2-40B4-BE49-F238E27FC236}">
                <a16:creationId xmlns:a16="http://schemas.microsoft.com/office/drawing/2014/main" id="{6373AD10-93D1-DA46-61B8-33CFC0ADF859}"/>
              </a:ext>
            </a:extLst>
          </p:cNvPr>
          <p:cNvCxnSpPr/>
          <p:nvPr/>
        </p:nvCxnSpPr>
        <p:spPr>
          <a:xfrm>
            <a:off x="184298" y="1160013"/>
            <a:ext cx="55856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F1EC0F-23CD-7104-8066-15721E3C2419}"/>
              </a:ext>
            </a:extLst>
          </p:cNvPr>
          <p:cNvSpPr txBox="1"/>
          <p:nvPr/>
        </p:nvSpPr>
        <p:spPr>
          <a:xfrm>
            <a:off x="7414437" y="3477910"/>
            <a:ext cx="318977" cy="36933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cxnSp>
        <p:nvCxnSpPr>
          <p:cNvPr id="10" name="Straight Connector 9">
            <a:extLst>
              <a:ext uri="{FF2B5EF4-FFF2-40B4-BE49-F238E27FC236}">
                <a16:creationId xmlns:a16="http://schemas.microsoft.com/office/drawing/2014/main" id="{E75AF50F-A123-BD21-F1B3-15D7CB830300}"/>
              </a:ext>
            </a:extLst>
          </p:cNvPr>
          <p:cNvCxnSpPr>
            <a:cxnSpLocks/>
          </p:cNvCxnSpPr>
          <p:nvPr/>
        </p:nvCxnSpPr>
        <p:spPr>
          <a:xfrm>
            <a:off x="131136" y="1418738"/>
            <a:ext cx="1343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0FA9D9-01E6-9F73-D67C-4B1EDDCE67F5}"/>
              </a:ext>
            </a:extLst>
          </p:cNvPr>
          <p:cNvCxnSpPr>
            <a:cxnSpLocks/>
          </p:cNvCxnSpPr>
          <p:nvPr/>
        </p:nvCxnSpPr>
        <p:spPr>
          <a:xfrm>
            <a:off x="6254095" y="1160013"/>
            <a:ext cx="2698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D5708BE-5042-E5C4-71F7-858EE30188D5}"/>
              </a:ext>
            </a:extLst>
          </p:cNvPr>
          <p:cNvSpPr txBox="1"/>
          <p:nvPr/>
        </p:nvSpPr>
        <p:spPr>
          <a:xfrm>
            <a:off x="7984523" y="3736634"/>
            <a:ext cx="365806" cy="369332"/>
          </a:xfrm>
          <a:prstGeom prst="rect">
            <a:avLst/>
          </a:prstGeom>
          <a:noFill/>
        </p:spPr>
        <p:txBody>
          <a:bodyPr wrap="non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cxnSp>
        <p:nvCxnSpPr>
          <p:cNvPr id="15" name="Straight Connector 14">
            <a:extLst>
              <a:ext uri="{FF2B5EF4-FFF2-40B4-BE49-F238E27FC236}">
                <a16:creationId xmlns:a16="http://schemas.microsoft.com/office/drawing/2014/main" id="{DE7A4ACB-66DF-C2C5-4F5E-0F9871030794}"/>
              </a:ext>
            </a:extLst>
          </p:cNvPr>
          <p:cNvCxnSpPr>
            <a:cxnSpLocks/>
          </p:cNvCxnSpPr>
          <p:nvPr/>
        </p:nvCxnSpPr>
        <p:spPr>
          <a:xfrm>
            <a:off x="3480391" y="1418738"/>
            <a:ext cx="54722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682A01-61AC-3902-7D47-9F57217DA2A2}"/>
              </a:ext>
            </a:extLst>
          </p:cNvPr>
          <p:cNvCxnSpPr>
            <a:cxnSpLocks/>
          </p:cNvCxnSpPr>
          <p:nvPr/>
        </p:nvCxnSpPr>
        <p:spPr>
          <a:xfrm>
            <a:off x="131135" y="1712907"/>
            <a:ext cx="12440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BC4285-EB4E-4736-691B-6FC619975664}"/>
              </a:ext>
            </a:extLst>
          </p:cNvPr>
          <p:cNvSpPr txBox="1"/>
          <p:nvPr/>
        </p:nvSpPr>
        <p:spPr>
          <a:xfrm>
            <a:off x="7995684" y="4016167"/>
            <a:ext cx="365806" cy="369332"/>
          </a:xfrm>
          <a:prstGeom prst="rect">
            <a:avLst/>
          </a:prstGeom>
          <a:noFill/>
        </p:spPr>
        <p:txBody>
          <a:bodyPr wrap="non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cxnSp>
        <p:nvCxnSpPr>
          <p:cNvPr id="20" name="Straight Connector 19">
            <a:extLst>
              <a:ext uri="{FF2B5EF4-FFF2-40B4-BE49-F238E27FC236}">
                <a16:creationId xmlns:a16="http://schemas.microsoft.com/office/drawing/2014/main" id="{1F494689-5F43-61C1-3EDA-D93A93EAD660}"/>
              </a:ext>
            </a:extLst>
          </p:cNvPr>
          <p:cNvCxnSpPr>
            <a:cxnSpLocks/>
          </p:cNvCxnSpPr>
          <p:nvPr/>
        </p:nvCxnSpPr>
        <p:spPr>
          <a:xfrm>
            <a:off x="6450419" y="2258710"/>
            <a:ext cx="2502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C9EB7F-DF6F-411E-C555-AFD038A9E8AD}"/>
              </a:ext>
            </a:extLst>
          </p:cNvPr>
          <p:cNvCxnSpPr>
            <a:cxnSpLocks/>
          </p:cNvCxnSpPr>
          <p:nvPr/>
        </p:nvCxnSpPr>
        <p:spPr>
          <a:xfrm>
            <a:off x="131135" y="2528069"/>
            <a:ext cx="4256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861C5B-20C9-7201-FAF5-29218E10E387}"/>
              </a:ext>
            </a:extLst>
          </p:cNvPr>
          <p:cNvSpPr txBox="1"/>
          <p:nvPr/>
        </p:nvSpPr>
        <p:spPr>
          <a:xfrm>
            <a:off x="7425073" y="4261172"/>
            <a:ext cx="318977" cy="36933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25" name="TextBox 24">
            <a:extLst>
              <a:ext uri="{FF2B5EF4-FFF2-40B4-BE49-F238E27FC236}">
                <a16:creationId xmlns:a16="http://schemas.microsoft.com/office/drawing/2014/main" id="{7A9E483A-8C5F-FA58-9043-AAA36E459BA7}"/>
              </a:ext>
            </a:extLst>
          </p:cNvPr>
          <p:cNvSpPr txBox="1"/>
          <p:nvPr/>
        </p:nvSpPr>
        <p:spPr>
          <a:xfrm>
            <a:off x="8007937" y="4538695"/>
            <a:ext cx="318977" cy="36933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cxnSp>
        <p:nvCxnSpPr>
          <p:cNvPr id="26" name="Straight Connector 25">
            <a:extLst>
              <a:ext uri="{FF2B5EF4-FFF2-40B4-BE49-F238E27FC236}">
                <a16:creationId xmlns:a16="http://schemas.microsoft.com/office/drawing/2014/main" id="{9F3549A9-3299-3B95-A6DF-1F6377F9BC6C}"/>
              </a:ext>
            </a:extLst>
          </p:cNvPr>
          <p:cNvCxnSpPr>
            <a:cxnSpLocks/>
          </p:cNvCxnSpPr>
          <p:nvPr/>
        </p:nvCxnSpPr>
        <p:spPr>
          <a:xfrm>
            <a:off x="2681556" y="2786796"/>
            <a:ext cx="62710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C77776-2FF6-FEAC-375F-332D4CF02CD5}"/>
              </a:ext>
            </a:extLst>
          </p:cNvPr>
          <p:cNvCxnSpPr>
            <a:cxnSpLocks/>
          </p:cNvCxnSpPr>
          <p:nvPr/>
        </p:nvCxnSpPr>
        <p:spPr>
          <a:xfrm>
            <a:off x="131136" y="3066786"/>
            <a:ext cx="5888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A9DC4-35A2-8A1E-B460-C11F33311A5B}"/>
              </a:ext>
            </a:extLst>
          </p:cNvPr>
          <p:cNvSpPr>
            <a:spLocks noGrp="1"/>
          </p:cNvSpPr>
          <p:nvPr>
            <p:ph type="title"/>
          </p:nvPr>
        </p:nvSpPr>
        <p:spPr>
          <a:xfrm>
            <a:off x="585089" y="13975"/>
            <a:ext cx="8221634" cy="648965"/>
          </a:xfrm>
        </p:spPr>
        <p:txBody>
          <a:bodyPr/>
          <a:lstStyle/>
          <a:p>
            <a:r>
              <a:rPr lang="en-US" sz="2800" dirty="0"/>
              <a:t>Choose the correct answer.</a:t>
            </a:r>
          </a:p>
        </p:txBody>
      </p:sp>
      <p:sp>
        <p:nvSpPr>
          <p:cNvPr id="3" name="TextBox 2">
            <a:extLst>
              <a:ext uri="{FF2B5EF4-FFF2-40B4-BE49-F238E27FC236}">
                <a16:creationId xmlns:a16="http://schemas.microsoft.com/office/drawing/2014/main" id="{AF041703-7488-DF5E-A433-7206C7541F80}"/>
              </a:ext>
            </a:extLst>
          </p:cNvPr>
          <p:cNvSpPr txBox="1"/>
          <p:nvPr/>
        </p:nvSpPr>
        <p:spPr>
          <a:xfrm>
            <a:off x="406399" y="631373"/>
            <a:ext cx="8469084" cy="4247317"/>
          </a:xfrm>
          <a:prstGeom prst="rect">
            <a:avLst/>
          </a:prstGeom>
          <a:noFill/>
        </p:spPr>
        <p:txBody>
          <a:bodyPr wrap="square">
            <a:spAutoFit/>
          </a:bodyPr>
          <a:lstStyle/>
          <a:p>
            <a:pPr algn="just">
              <a:lnSpc>
                <a:spcPct val="150000"/>
              </a:lnSpc>
            </a:pP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Television first came some sixty years ago in the 1950s. Nowadays, it is one of the most (</a:t>
            </a:r>
            <a:r>
              <a:rPr lang="en-US" sz="1800" b="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1</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r>
              <a:rPr lang="en-US" sz="1800"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sources of entertainment for both the old and the young. Television brings (</a:t>
            </a:r>
            <a:r>
              <a:rPr lang="en-US" sz="1800" b="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2</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r>
              <a:rPr lang="en-US" sz="1800"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for children, world news, music and many other (</a:t>
            </a:r>
            <a:r>
              <a:rPr lang="en-US" sz="1800" b="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3</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r>
              <a:rPr lang="en-US" sz="1800"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If someone likes sports, he can just choose the right sports, (</a:t>
            </a:r>
            <a:r>
              <a:rPr lang="en-US" sz="1800" b="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4</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r>
              <a:rPr lang="en-US" sz="1800"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It is not difficult for us to see why </a:t>
            </a:r>
            <a:r>
              <a:rPr lang="en-US" sz="1800" b="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(5</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a:t>
            </a:r>
            <a:r>
              <a:rPr lang="en-US" sz="1800"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is a TV set in almost every home today.</a:t>
            </a:r>
          </a:p>
          <a:p>
            <a:pPr algn="just"/>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1. A. cheap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B. expensive		C. popular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D. exciting</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2. A. news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B. cartoons		C. sports		     D. plays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3. A. sets		     B. reports		C. channels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D.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programmes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4. A. athletes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B. channel		C. time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D. studio</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5. A. it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B. this			C. that		</a:t>
            </a:r>
            <a:r>
              <a:rPr lang="en-US" sz="1800" dirty="0">
                <a:latin typeface="Calibri" panose="020F0502020204030204" pitchFamily="34" charset="0"/>
                <a:ea typeface="Malgun Gothic" panose="020B0503020000020004" pitchFamily="34" charset="-127"/>
                <a:cs typeface="Calibri" panose="020F0502020204030204" pitchFamily="34" charset="0"/>
              </a:rPr>
              <a:t>     </a:t>
            </a:r>
            <a:r>
              <a:rPr lang="en-US" sz="1800" dirty="0">
                <a:effectLst/>
                <a:latin typeface="Calibri" panose="020F0502020204030204" pitchFamily="34" charset="0"/>
                <a:ea typeface="Malgun Gothic" panose="020B0503020000020004" pitchFamily="34" charset="-127"/>
                <a:cs typeface="Calibri" panose="020F0502020204030204" pitchFamily="34" charset="0"/>
              </a:rPr>
              <a:t>D. there</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Oval 3">
            <a:extLst>
              <a:ext uri="{FF2B5EF4-FFF2-40B4-BE49-F238E27FC236}">
                <a16:creationId xmlns:a16="http://schemas.microsoft.com/office/drawing/2014/main" id="{4D1FF818-E5B3-D8E0-E102-57B80C8CB589}"/>
              </a:ext>
            </a:extLst>
          </p:cNvPr>
          <p:cNvSpPr/>
          <p:nvPr/>
        </p:nvSpPr>
        <p:spPr>
          <a:xfrm>
            <a:off x="4983480" y="340614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140CE78-34C2-0F08-48AA-485F24796AC0}"/>
              </a:ext>
            </a:extLst>
          </p:cNvPr>
          <p:cNvSpPr/>
          <p:nvPr/>
        </p:nvSpPr>
        <p:spPr>
          <a:xfrm>
            <a:off x="2489200" y="368808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C673E0C-5EF7-7728-2B7D-C77B25639AEA}"/>
              </a:ext>
            </a:extLst>
          </p:cNvPr>
          <p:cNvSpPr/>
          <p:nvPr/>
        </p:nvSpPr>
        <p:spPr>
          <a:xfrm>
            <a:off x="7086600" y="395478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985A32-C044-50AA-C637-DB262436A9B5}"/>
              </a:ext>
            </a:extLst>
          </p:cNvPr>
          <p:cNvSpPr/>
          <p:nvPr/>
        </p:nvSpPr>
        <p:spPr>
          <a:xfrm>
            <a:off x="2489200" y="423672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025B5B-4883-0356-0F0D-6B14E107D1AC}"/>
              </a:ext>
            </a:extLst>
          </p:cNvPr>
          <p:cNvSpPr/>
          <p:nvPr/>
        </p:nvSpPr>
        <p:spPr>
          <a:xfrm>
            <a:off x="7063740" y="451488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9262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sp>
        <p:nvSpPr>
          <p:cNvPr id="2434" name="Google Shape;2434;p44"/>
          <p:cNvSpPr txBox="1">
            <a:spLocks noGrp="1"/>
          </p:cNvSpPr>
          <p:nvPr>
            <p:ph type="title"/>
          </p:nvPr>
        </p:nvSpPr>
        <p:spPr>
          <a:xfrm>
            <a:off x="712380" y="-315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Read the following passage and choose the best option A, B, C, or D to indicate the correct answer to each of the questions.</a:t>
            </a:r>
            <a:endParaRPr sz="2400" dirty="0"/>
          </a:p>
        </p:txBody>
      </p:sp>
      <p:sp>
        <p:nvSpPr>
          <p:cNvPr id="4" name="TextBox 3">
            <a:extLst>
              <a:ext uri="{FF2B5EF4-FFF2-40B4-BE49-F238E27FC236}">
                <a16:creationId xmlns:a16="http://schemas.microsoft.com/office/drawing/2014/main" id="{B0D6B367-D992-70A7-EB4F-BD1399B46D84}"/>
              </a:ext>
            </a:extLst>
          </p:cNvPr>
          <p:cNvSpPr txBox="1"/>
          <p:nvPr/>
        </p:nvSpPr>
        <p:spPr>
          <a:xfrm>
            <a:off x="558800" y="1345916"/>
            <a:ext cx="8128000" cy="3416320"/>
          </a:xfrm>
          <a:prstGeom prst="rect">
            <a:avLst/>
          </a:prstGeom>
          <a:solidFill>
            <a:schemeClr val="bg1"/>
          </a:solidFill>
        </p:spPr>
        <p:txBody>
          <a:bodyPr wrap="square">
            <a:spAutoFit/>
          </a:bodyPr>
          <a:lstStyle/>
          <a:p>
            <a:pPr algn="just"/>
            <a:r>
              <a:rPr lang="vi-VN" sz="1800" i="1"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Who Wants to Be a Millionaire?</a:t>
            </a:r>
            <a:r>
              <a:rPr lang="vi-VN"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is a popular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TV </a:t>
            </a:r>
            <a:r>
              <a:rPr lang="vi-VN"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game show in the world. We can see this show in more than 100 countries. All the questions of this show are </a:t>
            </a:r>
            <a:r>
              <a:rPr lang="vi-VN" sz="1800" b="1"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multiple-choice</a:t>
            </a:r>
            <a:r>
              <a:rPr lang="vi-VN"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ones. Each question has four answer options, but only one option is correct. You have to choose that correct option. </a:t>
            </a:r>
            <a:r>
              <a:rPr lang="vi-VN" sz="1800" dirty="0">
                <a:effectLst/>
                <a:latin typeface="Calibri" panose="020F0502020204030204" pitchFamily="34" charset="0"/>
                <a:ea typeface="Malgun Gothic" panose="020B0503020000020004" pitchFamily="34" charset="-127"/>
                <a:cs typeface="Calibri" panose="020F0502020204030204" pitchFamily="34" charset="0"/>
              </a:rPr>
              <a:t>You have three ways to get help in order to find the correct answer</a:t>
            </a:r>
            <a:r>
              <a:rPr lang="vi-VN"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First, you can ask the show master to remove two wrong answers. Second, you can ask the audience to tell their answers. Third, you can telephone a friend of yours and ask for help. You can only do these things once. There are fifteen questions in total. The show master asks the contestants to answer the questions one by one. The first five questions are easy to answer, but the others become more difficult. Obviously, it is very difficult to come to the last question, but it’s </a:t>
            </a:r>
            <a:r>
              <a:rPr lang="vi-VN" sz="1800" b="1" u="sng"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worth a try</a:t>
            </a:r>
            <a:r>
              <a:rPr lang="vi-VN"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In Viet Nam, you answer the last question correctly, and you can win VND250,000,000.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90DC743-3F58-3A96-E53F-9745B92F1FD0}"/>
              </a:ext>
            </a:extLst>
          </p:cNvPr>
          <p:cNvSpPr txBox="1"/>
          <p:nvPr/>
        </p:nvSpPr>
        <p:spPr>
          <a:xfrm>
            <a:off x="573310" y="330377"/>
            <a:ext cx="8679544" cy="4247317"/>
          </a:xfrm>
          <a:prstGeom prst="rect">
            <a:avLst/>
          </a:prstGeom>
          <a:noFill/>
        </p:spPr>
        <p:txBody>
          <a:bodyPr wrap="square">
            <a:spAutoFit/>
          </a:bodyPr>
          <a:lstStyle/>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1. What is the best title of the passage?</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A. Who Wants to Be a Millionaire?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B. A game show in the world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C. Difficult but worth a try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D. Who Wants to Be a Millionaire? in Viet Nam</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2. What does the phrase “multiple-choice” in this passage mean?</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A. having many questions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B. selecting many questions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C. selecting many options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D. having many options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3. According to the passage, which statement is NOT TRUE?</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A. There are three ways for the contestants to get help so as to find the correct answer.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B. The contestant can call a friend to ask for help many times.</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C. There are 15 questions in total.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D. The contestants have to answer the questions one by one.</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23" name="Oval 22">
            <a:extLst>
              <a:ext uri="{FF2B5EF4-FFF2-40B4-BE49-F238E27FC236}">
                <a16:creationId xmlns:a16="http://schemas.microsoft.com/office/drawing/2014/main" id="{7F950293-1334-F171-D56D-8D7C1DD74AEE}"/>
              </a:ext>
            </a:extLst>
          </p:cNvPr>
          <p:cNvSpPr/>
          <p:nvPr/>
        </p:nvSpPr>
        <p:spPr>
          <a:xfrm>
            <a:off x="573310" y="6477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D62918B-51CB-9D8B-672F-62084E914A23}"/>
              </a:ext>
            </a:extLst>
          </p:cNvPr>
          <p:cNvSpPr txBox="1"/>
          <p:nvPr/>
        </p:nvSpPr>
        <p:spPr>
          <a:xfrm>
            <a:off x="4693920" y="2377440"/>
            <a:ext cx="4558934" cy="369332"/>
          </a:xfrm>
          <a:prstGeom prst="rect">
            <a:avLst/>
          </a:prstGeom>
          <a:noFill/>
        </p:spPr>
        <p:txBody>
          <a:bodyPr wrap="square" rtlCol="0">
            <a:spAutoFit/>
          </a:bodyPr>
          <a:lstStyle/>
          <a:p>
            <a:r>
              <a:rPr lang="en-US" sz="18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multiple-choice: </a:t>
            </a:r>
            <a:r>
              <a:rPr lang="en-US" sz="18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nhiều</a:t>
            </a:r>
            <a:r>
              <a:rPr lang="en-US" sz="18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sự</a:t>
            </a:r>
            <a:r>
              <a:rPr lang="en-US" sz="18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lựa</a:t>
            </a:r>
            <a:r>
              <a:rPr lang="en-US" sz="18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8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chọn</a:t>
            </a:r>
            <a:endParaRPr lang="en-US" sz="1800" dirty="0">
              <a:solidFill>
                <a:srgbClr val="FF0000"/>
              </a:solidFill>
            </a:endParaRPr>
          </a:p>
        </p:txBody>
      </p:sp>
      <p:sp>
        <p:nvSpPr>
          <p:cNvPr id="25" name="Oval 24">
            <a:extLst>
              <a:ext uri="{FF2B5EF4-FFF2-40B4-BE49-F238E27FC236}">
                <a16:creationId xmlns:a16="http://schemas.microsoft.com/office/drawing/2014/main" id="{0944F7F4-D2ED-C3C1-6311-6123D95F4663}"/>
              </a:ext>
            </a:extLst>
          </p:cNvPr>
          <p:cNvSpPr/>
          <p:nvPr/>
        </p:nvSpPr>
        <p:spPr>
          <a:xfrm>
            <a:off x="582740" y="255651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CA6476-654F-E7AE-B273-1D31DEE321CE}"/>
              </a:ext>
            </a:extLst>
          </p:cNvPr>
          <p:cNvSpPr/>
          <p:nvPr/>
        </p:nvSpPr>
        <p:spPr>
          <a:xfrm>
            <a:off x="575120" y="364617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8952E57-C629-31D5-871D-1EB403FBC909}"/>
              </a:ext>
            </a:extLst>
          </p:cNvPr>
          <p:cNvSpPr txBox="1"/>
          <p:nvPr/>
        </p:nvSpPr>
        <p:spPr>
          <a:xfrm>
            <a:off x="1169670" y="4486505"/>
            <a:ext cx="5433060" cy="646331"/>
          </a:xfrm>
          <a:prstGeom prst="rect">
            <a:avLst/>
          </a:prstGeom>
          <a:noFill/>
        </p:spPr>
        <p:txBody>
          <a:bodyPr wrap="square">
            <a:spAutoFit/>
          </a:bodyPr>
          <a:lstStyle/>
          <a:p>
            <a:r>
              <a:rPr lang="vi-VN" sz="18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Third, you can telephone a friend of yours and ask for help. You can only do these things once. </a:t>
            </a:r>
            <a:endParaRPr lang="en-US" sz="1800" dirty="0">
              <a:solidFill>
                <a:srgbClr val="FF0000"/>
              </a:solidFill>
            </a:endParaRPr>
          </a:p>
        </p:txBody>
      </p:sp>
    </p:spTree>
    <p:extLst>
      <p:ext uri="{BB962C8B-B14F-4D97-AF65-F5344CB8AC3E}">
        <p14:creationId xmlns:p14="http://schemas.microsoft.com/office/powerpoint/2010/main" val="3848006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90DC743-3F58-3A96-E53F-9745B92F1FD0}"/>
              </a:ext>
            </a:extLst>
          </p:cNvPr>
          <p:cNvSpPr txBox="1"/>
          <p:nvPr/>
        </p:nvSpPr>
        <p:spPr>
          <a:xfrm>
            <a:off x="573310" y="740456"/>
            <a:ext cx="8679544" cy="3970318"/>
          </a:xfrm>
          <a:prstGeom prst="rect">
            <a:avLst/>
          </a:prstGeom>
          <a:noFill/>
        </p:spPr>
        <p:txBody>
          <a:bodyPr wrap="square">
            <a:spAutoFit/>
          </a:bodyPr>
          <a:lstStyle/>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4. According to the passage, which statement is TRUE?</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A. The contestants can ask the show master to remove three wrong answers.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B. Each question has four answer options, and there are two correct options.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C. It’s difficult to answer the first five questions.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D. The last ten questions are more difficult.</a:t>
            </a:r>
          </a:p>
          <a:p>
            <a:pPr algn="just"/>
            <a:r>
              <a:rPr lang="en-US" sz="1800" dirty="0">
                <a:latin typeface="Calibri" panose="020F0502020204030204" pitchFamily="34" charset="0"/>
                <a:ea typeface="Malgun Gothic" panose="020B0503020000020004" pitchFamily="34" charset="-127"/>
                <a:cs typeface="Calibri" panose="020F0502020204030204" pitchFamily="34" charset="0"/>
              </a:rPr>
              <a:t>First, you can ask the show master to remove </a:t>
            </a:r>
            <a:r>
              <a:rPr lang="en-US" sz="1800" b="1" dirty="0">
                <a:solidFill>
                  <a:srgbClr val="FF0000"/>
                </a:solidFill>
                <a:latin typeface="Calibri" panose="020F0502020204030204" pitchFamily="34" charset="0"/>
                <a:ea typeface="Malgun Gothic" panose="020B0503020000020004" pitchFamily="34" charset="-127"/>
                <a:cs typeface="Calibri" panose="020F0502020204030204" pitchFamily="34" charset="0"/>
              </a:rPr>
              <a:t>two</a:t>
            </a:r>
            <a:r>
              <a:rPr lang="en-US" sz="1800" dirty="0">
                <a:latin typeface="Calibri" panose="020F0502020204030204" pitchFamily="34" charset="0"/>
                <a:ea typeface="Malgun Gothic" panose="020B0503020000020004" pitchFamily="34" charset="-127"/>
                <a:cs typeface="Calibri" panose="020F0502020204030204" pitchFamily="34" charset="0"/>
              </a:rPr>
              <a:t> wrong answers.</a:t>
            </a:r>
          </a:p>
          <a:p>
            <a:pPr algn="just"/>
            <a:r>
              <a:rPr lang="en-US" sz="1800" dirty="0">
                <a:latin typeface="Calibri" panose="020F0502020204030204" pitchFamily="34" charset="0"/>
                <a:ea typeface="Malgun Gothic" panose="020B0503020000020004" pitchFamily="34" charset="-127"/>
                <a:cs typeface="Calibri" panose="020F0502020204030204" pitchFamily="34" charset="0"/>
              </a:rPr>
              <a:t>Each question has four answer options, but </a:t>
            </a:r>
            <a:r>
              <a:rPr lang="en-US" sz="1800" b="1" dirty="0">
                <a:solidFill>
                  <a:srgbClr val="FF0000"/>
                </a:solidFill>
                <a:latin typeface="Calibri" panose="020F0502020204030204" pitchFamily="34" charset="0"/>
                <a:ea typeface="Malgun Gothic" panose="020B0503020000020004" pitchFamily="34" charset="-127"/>
                <a:cs typeface="Calibri" panose="020F0502020204030204" pitchFamily="34" charset="0"/>
              </a:rPr>
              <a:t>only one option is correct. </a:t>
            </a:r>
          </a:p>
          <a:p>
            <a:pPr algn="just"/>
            <a:r>
              <a:rPr lang="en-US" sz="1800" dirty="0">
                <a:latin typeface="Calibri" panose="020F0502020204030204" pitchFamily="34" charset="0"/>
                <a:ea typeface="Malgun Gothic" panose="020B0503020000020004" pitchFamily="34" charset="-127"/>
                <a:cs typeface="Calibri" panose="020F0502020204030204" pitchFamily="34" charset="0"/>
              </a:rPr>
              <a:t>The </a:t>
            </a:r>
            <a:r>
              <a:rPr lang="en-US" sz="1800" b="1" dirty="0">
                <a:solidFill>
                  <a:srgbClr val="FF0000"/>
                </a:solidFill>
                <a:latin typeface="Calibri" panose="020F0502020204030204" pitchFamily="34" charset="0"/>
                <a:ea typeface="Malgun Gothic" panose="020B0503020000020004" pitchFamily="34" charset="-127"/>
                <a:cs typeface="Calibri" panose="020F0502020204030204" pitchFamily="34" charset="0"/>
              </a:rPr>
              <a:t>first five questions </a:t>
            </a:r>
            <a:r>
              <a:rPr lang="en-US" sz="1800" dirty="0">
                <a:latin typeface="Calibri" panose="020F0502020204030204" pitchFamily="34" charset="0"/>
                <a:ea typeface="Malgun Gothic" panose="020B0503020000020004" pitchFamily="34" charset="-127"/>
                <a:cs typeface="Calibri" panose="020F0502020204030204" pitchFamily="34" charset="0"/>
              </a:rPr>
              <a:t>are </a:t>
            </a:r>
            <a:r>
              <a:rPr lang="en-US" sz="1800" b="1" dirty="0">
                <a:solidFill>
                  <a:srgbClr val="FF0000"/>
                </a:solidFill>
                <a:latin typeface="Calibri" panose="020F0502020204030204" pitchFamily="34" charset="0"/>
                <a:ea typeface="Malgun Gothic" panose="020B0503020000020004" pitchFamily="34" charset="-127"/>
                <a:cs typeface="Calibri" panose="020F0502020204030204" pitchFamily="34" charset="0"/>
              </a:rPr>
              <a:t>easy to answer</a:t>
            </a:r>
            <a:r>
              <a:rPr lang="en-US" sz="1800" dirty="0">
                <a:latin typeface="Calibri" panose="020F0502020204030204" pitchFamily="34" charset="0"/>
                <a:ea typeface="Malgun Gothic" panose="020B0503020000020004" pitchFamily="34" charset="-127"/>
                <a:cs typeface="Calibri" panose="020F0502020204030204" pitchFamily="34" charset="0"/>
              </a:rPr>
              <a:t>, but the others become more difficult.</a:t>
            </a:r>
          </a:p>
          <a:p>
            <a:pPr algn="just"/>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5. The phrase “worth a try” probably means ______________.</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A. necessary to try </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B. an important reason for trying</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C. interesting enough to be a reason for doing</a:t>
            </a:r>
          </a:p>
          <a:p>
            <a:pPr algn="just"/>
            <a:r>
              <a:rPr lang="en-US" sz="1800" dirty="0">
                <a:effectLst/>
                <a:latin typeface="Calibri" panose="020F0502020204030204" pitchFamily="34" charset="0"/>
                <a:ea typeface="Malgun Gothic" panose="020B0503020000020004" pitchFamily="34" charset="-127"/>
                <a:cs typeface="Calibri" panose="020F0502020204030204" pitchFamily="34" charset="0"/>
              </a:rPr>
              <a:t>D. good to do</a:t>
            </a:r>
          </a:p>
        </p:txBody>
      </p:sp>
      <p:sp>
        <p:nvSpPr>
          <p:cNvPr id="4" name="Oval 3">
            <a:extLst>
              <a:ext uri="{FF2B5EF4-FFF2-40B4-BE49-F238E27FC236}">
                <a16:creationId xmlns:a16="http://schemas.microsoft.com/office/drawing/2014/main" id="{CE9F0B77-9A0F-BFBC-75AF-FCD242F95F72}"/>
              </a:ext>
            </a:extLst>
          </p:cNvPr>
          <p:cNvSpPr/>
          <p:nvPr/>
        </p:nvSpPr>
        <p:spPr>
          <a:xfrm>
            <a:off x="582740" y="186894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66AF63-F4C0-6DB5-0CBE-FD9F5B62B0FF}"/>
              </a:ext>
            </a:extLst>
          </p:cNvPr>
          <p:cNvSpPr txBox="1"/>
          <p:nvPr/>
        </p:nvSpPr>
        <p:spPr>
          <a:xfrm>
            <a:off x="4572000" y="3717142"/>
            <a:ext cx="4558934" cy="369332"/>
          </a:xfrm>
          <a:prstGeom prst="rect">
            <a:avLst/>
          </a:prstGeom>
          <a:noFill/>
        </p:spPr>
        <p:txBody>
          <a:bodyPr wrap="square" rtlCol="0">
            <a:spAutoFit/>
          </a:bodyPr>
          <a:lstStyle/>
          <a:p>
            <a:r>
              <a:rPr lang="en-US" sz="1800" dirty="0">
                <a:solidFill>
                  <a:srgbClr val="FF0000"/>
                </a:solidFill>
                <a:latin typeface="Calibri" panose="020F0502020204030204" pitchFamily="34" charset="0"/>
                <a:ea typeface="Malgun Gothic" panose="020B0503020000020004" pitchFamily="34" charset="-127"/>
                <a:cs typeface="Calibri" panose="020F0502020204030204" pitchFamily="34" charset="0"/>
              </a:rPr>
              <a:t>worth a try: </a:t>
            </a:r>
            <a:r>
              <a:rPr lang="en-US" sz="1800" dirty="0" err="1">
                <a:solidFill>
                  <a:srgbClr val="FF0000"/>
                </a:solidFill>
                <a:latin typeface="Calibri" panose="020F0502020204030204" pitchFamily="34" charset="0"/>
                <a:ea typeface="Malgun Gothic" panose="020B0503020000020004" pitchFamily="34" charset="-127"/>
                <a:cs typeface="Calibri" panose="020F0502020204030204" pitchFamily="34" charset="0"/>
              </a:rPr>
              <a:t>đáng</a:t>
            </a:r>
            <a:r>
              <a:rPr lang="en-US" sz="1800" dirty="0">
                <a:solidFill>
                  <a:srgbClr val="FF0000"/>
                </a:solidFill>
                <a:latin typeface="Calibri" panose="020F0502020204030204" pitchFamily="34" charset="0"/>
                <a:ea typeface="Malgun Gothic" panose="020B0503020000020004" pitchFamily="34" charset="-127"/>
                <a:cs typeface="Calibri" panose="020F0502020204030204" pitchFamily="34" charset="0"/>
              </a:rPr>
              <a:t> </a:t>
            </a:r>
            <a:r>
              <a:rPr lang="en-US" sz="1800" dirty="0" err="1">
                <a:solidFill>
                  <a:srgbClr val="FF0000"/>
                </a:solidFill>
                <a:latin typeface="Calibri" panose="020F0502020204030204" pitchFamily="34" charset="0"/>
                <a:ea typeface="Malgun Gothic" panose="020B0503020000020004" pitchFamily="34" charset="-127"/>
                <a:cs typeface="Calibri" panose="020F0502020204030204" pitchFamily="34" charset="0"/>
              </a:rPr>
              <a:t>để</a:t>
            </a:r>
            <a:r>
              <a:rPr lang="en-US" sz="1800" dirty="0">
                <a:solidFill>
                  <a:srgbClr val="FF0000"/>
                </a:solidFill>
                <a:latin typeface="Calibri" panose="020F0502020204030204" pitchFamily="34" charset="0"/>
                <a:ea typeface="Malgun Gothic" panose="020B0503020000020004" pitchFamily="34" charset="-127"/>
                <a:cs typeface="Calibri" panose="020F0502020204030204" pitchFamily="34" charset="0"/>
              </a:rPr>
              <a:t> </a:t>
            </a:r>
            <a:r>
              <a:rPr lang="en-US" sz="1800" dirty="0" err="1">
                <a:solidFill>
                  <a:srgbClr val="FF0000"/>
                </a:solidFill>
                <a:latin typeface="Calibri" panose="020F0502020204030204" pitchFamily="34" charset="0"/>
                <a:ea typeface="Malgun Gothic" panose="020B0503020000020004" pitchFamily="34" charset="-127"/>
                <a:cs typeface="Calibri" panose="020F0502020204030204" pitchFamily="34" charset="0"/>
              </a:rPr>
              <a:t>thử</a:t>
            </a:r>
            <a:r>
              <a:rPr lang="en-US" sz="1800" dirty="0">
                <a:solidFill>
                  <a:srgbClr val="FF0000"/>
                </a:solidFill>
                <a:latin typeface="Calibri" panose="020F0502020204030204" pitchFamily="34" charset="0"/>
                <a:ea typeface="Malgun Gothic" panose="020B0503020000020004" pitchFamily="34" charset="-127"/>
                <a:cs typeface="Calibri" panose="020F0502020204030204" pitchFamily="34" charset="0"/>
              </a:rPr>
              <a:t> </a:t>
            </a:r>
            <a:endParaRPr lang="en-US" sz="1800" dirty="0">
              <a:solidFill>
                <a:srgbClr val="FF0000"/>
              </a:solidFill>
            </a:endParaRPr>
          </a:p>
        </p:txBody>
      </p:sp>
      <p:sp>
        <p:nvSpPr>
          <p:cNvPr id="7" name="Oval 6">
            <a:extLst>
              <a:ext uri="{FF2B5EF4-FFF2-40B4-BE49-F238E27FC236}">
                <a16:creationId xmlns:a16="http://schemas.microsoft.com/office/drawing/2014/main" id="{65BD94AA-47DE-219B-F987-6AD8A2C33FB7}"/>
              </a:ext>
            </a:extLst>
          </p:cNvPr>
          <p:cNvSpPr/>
          <p:nvPr/>
        </p:nvSpPr>
        <p:spPr>
          <a:xfrm>
            <a:off x="582740" y="4086474"/>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083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animEffect transition="in" filter="fade">
                                      <p:cBhvr>
                                        <p:cTn id="7" dur="500"/>
                                        <p:tgtEl>
                                          <p:spTgt spid="2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6" end="6"/>
                                            </p:txEl>
                                          </p:spTgt>
                                        </p:tgtEl>
                                        <p:attrNameLst>
                                          <p:attrName>style.visibility</p:attrName>
                                        </p:attrNameLst>
                                      </p:cBhvr>
                                      <p:to>
                                        <p:strVal val="visible"/>
                                      </p:to>
                                    </p:set>
                                    <p:animEffect transition="in" filter="fade">
                                      <p:cBhvr>
                                        <p:cTn id="12" dur="500"/>
                                        <p:tgtEl>
                                          <p:spTgt spid="2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7" end="7"/>
                                            </p:txEl>
                                          </p:spTgt>
                                        </p:tgtEl>
                                        <p:attrNameLst>
                                          <p:attrName>style.visibility</p:attrName>
                                        </p:attrNameLst>
                                      </p:cBhvr>
                                      <p:to>
                                        <p:strVal val="visible"/>
                                      </p:to>
                                    </p:set>
                                    <p:animEffect transition="in" filter="fade">
                                      <p:cBhvr>
                                        <p:cTn id="17" dur="500"/>
                                        <p:tgtEl>
                                          <p:spTgt spid="2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7" name="TextBox 6">
            <a:extLst>
              <a:ext uri="{FF2B5EF4-FFF2-40B4-BE49-F238E27FC236}">
                <a16:creationId xmlns:a16="http://schemas.microsoft.com/office/drawing/2014/main" id="{3725B60E-50BF-CEDC-84DC-A959C9659795}"/>
              </a:ext>
            </a:extLst>
          </p:cNvPr>
          <p:cNvSpPr txBox="1"/>
          <p:nvPr/>
        </p:nvSpPr>
        <p:spPr>
          <a:xfrm>
            <a:off x="815340" y="2018139"/>
            <a:ext cx="7726680" cy="2246769"/>
          </a:xfrm>
          <a:prstGeom prst="rect">
            <a:avLst/>
          </a:prstGeom>
          <a:noFill/>
        </p:spPr>
        <p:txBody>
          <a:bodyPr wrap="square">
            <a:spAutoFit/>
          </a:bodyPr>
          <a:lstStyle/>
          <a:p>
            <a:pPr algn="just"/>
            <a:r>
              <a:rPr lang="en-US" sz="2000" dirty="0">
                <a:effectLst/>
                <a:latin typeface="Calibri" panose="020F0502020204030204" pitchFamily="34" charset="0"/>
                <a:ea typeface="Malgun Gothic" panose="020B0503020000020004" pitchFamily="34" charset="-127"/>
                <a:cs typeface="Calibri" panose="020F0502020204030204" pitchFamily="34" charset="0"/>
              </a:rPr>
              <a:t>Nowadays, (1) ........................ has become the most popular media of human. There are so many (2) ........................ for children such as cartoon series, (3) ........................ and music. By sitting at home, watching TV, you can get a whole look all over the (4) ......................... Through TV, children can see many (5) ........................ people and places. They can also see many events and (6) ........................ in the world without travelling anywhere.</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0860711-7534-CC7A-2E20-3D05F54515B1}"/>
              </a:ext>
            </a:extLst>
          </p:cNvPr>
          <p:cNvGraphicFramePr>
            <a:graphicFrameLocks noGrp="1"/>
          </p:cNvGraphicFramePr>
          <p:nvPr>
            <p:extLst>
              <p:ext uri="{D42A27DB-BD31-4B8C-83A1-F6EECF244321}">
                <p14:modId xmlns:p14="http://schemas.microsoft.com/office/powerpoint/2010/main" val="2564273364"/>
              </p:ext>
            </p:extLst>
          </p:nvPr>
        </p:nvGraphicFramePr>
        <p:xfrm>
          <a:off x="1254125" y="1273334"/>
          <a:ext cx="6635750" cy="609600"/>
        </p:xfrm>
        <a:graphic>
          <a:graphicData uri="http://schemas.openxmlformats.org/drawingml/2006/table">
            <a:tbl>
              <a:tblPr firstRow="1" firstCol="1" bandRow="1">
                <a:tableStyleId>{36E9FAF0-E4B7-43E5-A47D-ED8F50433A47}</a:tableStyleId>
              </a:tblPr>
              <a:tblGrid>
                <a:gridCol w="2211705">
                  <a:extLst>
                    <a:ext uri="{9D8B030D-6E8A-4147-A177-3AD203B41FA5}">
                      <a16:colId xmlns:a16="http://schemas.microsoft.com/office/drawing/2014/main" val="3716760877"/>
                    </a:ext>
                  </a:extLst>
                </a:gridCol>
                <a:gridCol w="2211705">
                  <a:extLst>
                    <a:ext uri="{9D8B030D-6E8A-4147-A177-3AD203B41FA5}">
                      <a16:colId xmlns:a16="http://schemas.microsoft.com/office/drawing/2014/main" val="60502986"/>
                    </a:ext>
                  </a:extLst>
                </a:gridCol>
                <a:gridCol w="2212340">
                  <a:extLst>
                    <a:ext uri="{9D8B030D-6E8A-4147-A177-3AD203B41FA5}">
                      <a16:colId xmlns:a16="http://schemas.microsoft.com/office/drawing/2014/main" val="2475735791"/>
                    </a:ext>
                  </a:extLst>
                </a:gridCol>
              </a:tblGrid>
              <a:tr h="0">
                <a:tc>
                  <a:txBody>
                    <a:bodyPr/>
                    <a:lstStyle/>
                    <a:p>
                      <a:pPr algn="ctr"/>
                      <a:r>
                        <a:rPr lang="en-US" sz="2000" dirty="0">
                          <a:effectLst/>
                          <a:latin typeface="Calibri" panose="020F0502020204030204" pitchFamily="34" charset="0"/>
                          <a:cs typeface="Calibri" panose="020F0502020204030204" pitchFamily="34" charset="0"/>
                        </a:rPr>
                        <a:t>competitions</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2000" dirty="0">
                          <a:effectLst/>
                          <a:latin typeface="Calibri" panose="020F0502020204030204" pitchFamily="34" charset="0"/>
                          <a:cs typeface="Calibri" panose="020F0502020204030204" pitchFamily="34" charset="0"/>
                        </a:rPr>
                        <a:t>interesting</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2000" dirty="0" err="1">
                          <a:effectLst/>
                          <a:latin typeface="Calibri" panose="020F0502020204030204" pitchFamily="34" charset="0"/>
                          <a:cs typeface="Calibri" panose="020F0502020204030204" pitchFamily="34" charset="0"/>
                        </a:rPr>
                        <a:t>programmes</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900135741"/>
                  </a:ext>
                </a:extLst>
              </a:tr>
              <a:tr h="0">
                <a:tc>
                  <a:txBody>
                    <a:bodyPr/>
                    <a:lstStyle/>
                    <a:p>
                      <a:pPr algn="ctr"/>
                      <a:r>
                        <a:rPr lang="en-US" sz="2000" dirty="0">
                          <a:effectLst/>
                          <a:latin typeface="Calibri" panose="020F0502020204030204" pitchFamily="34" charset="0"/>
                          <a:cs typeface="Calibri" panose="020F0502020204030204" pitchFamily="34" charset="0"/>
                        </a:rPr>
                        <a:t>comedy</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2000" dirty="0">
                          <a:effectLst/>
                          <a:latin typeface="Calibri" panose="020F0502020204030204" pitchFamily="34" charset="0"/>
                          <a:cs typeface="Calibri" panose="020F0502020204030204" pitchFamily="34" charset="0"/>
                        </a:rPr>
                        <a:t>television</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r>
                        <a:rPr lang="en-US" sz="2000" dirty="0">
                          <a:effectLst/>
                          <a:latin typeface="Calibri" panose="020F0502020204030204" pitchFamily="34" charset="0"/>
                          <a:cs typeface="Calibri" panose="020F0502020204030204" pitchFamily="34" charset="0"/>
                        </a:rPr>
                        <a:t>world</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062627632"/>
                  </a:ext>
                </a:extLst>
              </a:tr>
            </a:tbl>
          </a:graphicData>
        </a:graphic>
      </p:graphicFrame>
      <p:sp>
        <p:nvSpPr>
          <p:cNvPr id="3" name="TextBox 2">
            <a:extLst>
              <a:ext uri="{FF2B5EF4-FFF2-40B4-BE49-F238E27FC236}">
                <a16:creationId xmlns:a16="http://schemas.microsoft.com/office/drawing/2014/main" id="{247791C8-F025-BDFD-4D06-81EEE057BBC6}"/>
              </a:ext>
            </a:extLst>
          </p:cNvPr>
          <p:cNvSpPr txBox="1"/>
          <p:nvPr/>
        </p:nvSpPr>
        <p:spPr>
          <a:xfrm>
            <a:off x="664537" y="260492"/>
            <a:ext cx="8188841" cy="830997"/>
          </a:xfrm>
          <a:prstGeom prst="rect">
            <a:avLst/>
          </a:prstGeom>
          <a:noFill/>
        </p:spPr>
        <p:txBody>
          <a:bodyPr wrap="square">
            <a:spAutoFit/>
          </a:bodyPr>
          <a:lstStyle/>
          <a:p>
            <a:r>
              <a:rPr lang="en-US" sz="2400" b="1" i="0" u="none" strike="noStrike" dirty="0">
                <a:solidFill>
                  <a:schemeClr val="tx1"/>
                </a:solidFill>
                <a:effectLst/>
                <a:latin typeface="Titan One" panose="020B0604020202020204" charset="0"/>
              </a:rPr>
              <a:t>Choose a suitable word in the box to complete the passage below.</a:t>
            </a:r>
            <a:endParaRPr lang="en-US" sz="2400" dirty="0">
              <a:solidFill>
                <a:schemeClr val="tx1"/>
              </a:solidFill>
              <a:latin typeface="Titan One" panose="020B0604020202020204" charset="0"/>
            </a:endParaRPr>
          </a:p>
        </p:txBody>
      </p:sp>
      <p:sp>
        <p:nvSpPr>
          <p:cNvPr id="5" name="TextBox 4">
            <a:extLst>
              <a:ext uri="{FF2B5EF4-FFF2-40B4-BE49-F238E27FC236}">
                <a16:creationId xmlns:a16="http://schemas.microsoft.com/office/drawing/2014/main" id="{197BEA5E-0EEC-BE59-9C55-B805B79F210C}"/>
              </a:ext>
            </a:extLst>
          </p:cNvPr>
          <p:cNvSpPr txBox="1"/>
          <p:nvPr/>
        </p:nvSpPr>
        <p:spPr>
          <a:xfrm>
            <a:off x="2060944" y="1947256"/>
            <a:ext cx="2177902" cy="400110"/>
          </a:xfrm>
          <a:prstGeom prst="rect">
            <a:avLst/>
          </a:prstGeom>
          <a:noFill/>
        </p:spPr>
        <p:txBody>
          <a:bodyPr wrap="square">
            <a:spAutoFit/>
          </a:bodyPr>
          <a:lstStyle/>
          <a:p>
            <a:pPr algn="ctr"/>
            <a:r>
              <a:rPr lang="en-US" sz="2000" dirty="0">
                <a:solidFill>
                  <a:srgbClr val="FF0000"/>
                </a:solidFill>
                <a:effectLst/>
                <a:latin typeface="Calibri" panose="020F0502020204030204" pitchFamily="34" charset="0"/>
                <a:cs typeface="Calibri" panose="020F0502020204030204" pitchFamily="34" charset="0"/>
              </a:rPr>
              <a:t>television</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9" name="TextBox 8">
            <a:extLst>
              <a:ext uri="{FF2B5EF4-FFF2-40B4-BE49-F238E27FC236}">
                <a16:creationId xmlns:a16="http://schemas.microsoft.com/office/drawing/2014/main" id="{C2BD794A-5B64-AA9F-11F1-2D791F521651}"/>
              </a:ext>
            </a:extLst>
          </p:cNvPr>
          <p:cNvSpPr txBox="1"/>
          <p:nvPr/>
        </p:nvSpPr>
        <p:spPr>
          <a:xfrm>
            <a:off x="2962764" y="2255033"/>
            <a:ext cx="4788194" cy="400110"/>
          </a:xfrm>
          <a:prstGeom prst="rect">
            <a:avLst/>
          </a:prstGeom>
          <a:noFill/>
        </p:spPr>
        <p:txBody>
          <a:bodyPr wrap="square">
            <a:spAutoFit/>
          </a:bodyPr>
          <a:lstStyle/>
          <a:p>
            <a:pPr algn="ctr"/>
            <a:r>
              <a:rPr lang="en-US" sz="2000" dirty="0" err="1">
                <a:solidFill>
                  <a:srgbClr val="FF0000"/>
                </a:solidFill>
                <a:effectLst/>
                <a:latin typeface="Calibri" panose="020F0502020204030204" pitchFamily="34" charset="0"/>
                <a:cs typeface="Calibri" panose="020F0502020204030204" pitchFamily="34" charset="0"/>
              </a:rPr>
              <a:t>programmes</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11" name="TextBox 10">
            <a:extLst>
              <a:ext uri="{FF2B5EF4-FFF2-40B4-BE49-F238E27FC236}">
                <a16:creationId xmlns:a16="http://schemas.microsoft.com/office/drawing/2014/main" id="{B1894047-520A-C234-3819-DF1DBFCB9FB8}"/>
              </a:ext>
            </a:extLst>
          </p:cNvPr>
          <p:cNvSpPr txBox="1"/>
          <p:nvPr/>
        </p:nvSpPr>
        <p:spPr>
          <a:xfrm>
            <a:off x="2885853" y="2562810"/>
            <a:ext cx="2000693" cy="400110"/>
          </a:xfrm>
          <a:prstGeom prst="rect">
            <a:avLst/>
          </a:prstGeom>
          <a:noFill/>
        </p:spPr>
        <p:txBody>
          <a:bodyPr wrap="square">
            <a:spAutoFit/>
          </a:bodyPr>
          <a:lstStyle/>
          <a:p>
            <a:pPr algn="ctr"/>
            <a:r>
              <a:rPr lang="en-US" sz="2000" dirty="0">
                <a:solidFill>
                  <a:srgbClr val="FF0000"/>
                </a:solidFill>
                <a:effectLst/>
                <a:latin typeface="Calibri" panose="020F0502020204030204" pitchFamily="34" charset="0"/>
                <a:cs typeface="Calibri" panose="020F0502020204030204" pitchFamily="34" charset="0"/>
              </a:rPr>
              <a:t>comedy</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13" name="TextBox 12">
            <a:extLst>
              <a:ext uri="{FF2B5EF4-FFF2-40B4-BE49-F238E27FC236}">
                <a16:creationId xmlns:a16="http://schemas.microsoft.com/office/drawing/2014/main" id="{059D923A-3716-2FEF-7DE3-19D6308765F9}"/>
              </a:ext>
            </a:extLst>
          </p:cNvPr>
          <p:cNvSpPr txBox="1"/>
          <p:nvPr/>
        </p:nvSpPr>
        <p:spPr>
          <a:xfrm>
            <a:off x="6786941" y="2870587"/>
            <a:ext cx="1795130" cy="400110"/>
          </a:xfrm>
          <a:prstGeom prst="rect">
            <a:avLst/>
          </a:prstGeom>
          <a:noFill/>
        </p:spPr>
        <p:txBody>
          <a:bodyPr wrap="square">
            <a:spAutoFit/>
          </a:bodyPr>
          <a:lstStyle/>
          <a:p>
            <a:pPr algn="ctr"/>
            <a:r>
              <a:rPr lang="en-US" sz="2000" dirty="0">
                <a:solidFill>
                  <a:srgbClr val="FF0000"/>
                </a:solidFill>
                <a:effectLst/>
                <a:latin typeface="Calibri" panose="020F0502020204030204" pitchFamily="34" charset="0"/>
                <a:cs typeface="Calibri" panose="020F0502020204030204" pitchFamily="34" charset="0"/>
              </a:rPr>
              <a:t>world</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15" name="TextBox 14">
            <a:extLst>
              <a:ext uri="{FF2B5EF4-FFF2-40B4-BE49-F238E27FC236}">
                <a16:creationId xmlns:a16="http://schemas.microsoft.com/office/drawing/2014/main" id="{34003CC7-4B16-E288-7FEA-B9E7E325EB50}"/>
              </a:ext>
            </a:extLst>
          </p:cNvPr>
          <p:cNvSpPr txBox="1"/>
          <p:nvPr/>
        </p:nvSpPr>
        <p:spPr>
          <a:xfrm>
            <a:off x="4883008" y="3181683"/>
            <a:ext cx="1816395" cy="400110"/>
          </a:xfrm>
          <a:prstGeom prst="rect">
            <a:avLst/>
          </a:prstGeom>
          <a:noFill/>
        </p:spPr>
        <p:txBody>
          <a:bodyPr wrap="square">
            <a:spAutoFit/>
          </a:bodyPr>
          <a:lstStyle/>
          <a:p>
            <a:pPr algn="ctr"/>
            <a:r>
              <a:rPr lang="en-US" sz="2000" dirty="0">
                <a:solidFill>
                  <a:srgbClr val="FF0000"/>
                </a:solidFill>
                <a:effectLst/>
                <a:latin typeface="Calibri" panose="020F0502020204030204" pitchFamily="34" charset="0"/>
                <a:cs typeface="Calibri" panose="020F0502020204030204" pitchFamily="34" charset="0"/>
              </a:rPr>
              <a:t>interesting</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17" name="TextBox 16">
            <a:extLst>
              <a:ext uri="{FF2B5EF4-FFF2-40B4-BE49-F238E27FC236}">
                <a16:creationId xmlns:a16="http://schemas.microsoft.com/office/drawing/2014/main" id="{20CD0576-F3EF-F028-5A9E-2F56F2C9ED39}"/>
              </a:ext>
            </a:extLst>
          </p:cNvPr>
          <p:cNvSpPr txBox="1"/>
          <p:nvPr/>
        </p:nvSpPr>
        <p:spPr>
          <a:xfrm>
            <a:off x="5123120" y="3486141"/>
            <a:ext cx="1951074" cy="400110"/>
          </a:xfrm>
          <a:prstGeom prst="rect">
            <a:avLst/>
          </a:prstGeom>
          <a:noFill/>
        </p:spPr>
        <p:txBody>
          <a:bodyPr wrap="square">
            <a:spAutoFit/>
          </a:bodyPr>
          <a:lstStyle/>
          <a:p>
            <a:pPr algn="ctr"/>
            <a:r>
              <a:rPr lang="en-US" sz="2000" dirty="0">
                <a:solidFill>
                  <a:srgbClr val="FF0000"/>
                </a:solidFill>
                <a:effectLst/>
                <a:latin typeface="Calibri" panose="020F0502020204030204" pitchFamily="34" charset="0"/>
                <a:cs typeface="Calibri" panose="020F0502020204030204" pitchFamily="34" charset="0"/>
              </a:rPr>
              <a:t>competitions</a:t>
            </a:r>
            <a:endParaRPr lang="en-US" sz="20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39"/>
          <p:cNvSpPr txBox="1">
            <a:spLocks noGrp="1"/>
          </p:cNvSpPr>
          <p:nvPr>
            <p:ph type="subTitle" idx="1"/>
          </p:nvPr>
        </p:nvSpPr>
        <p:spPr>
          <a:xfrm>
            <a:off x="3122466" y="1691944"/>
            <a:ext cx="5922474" cy="14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Talk about television.</a:t>
            </a:r>
          </a:p>
          <a:p>
            <a:pPr marL="0" lvl="0" indent="0" algn="l" rtl="0">
              <a:spcBef>
                <a:spcPts val="0"/>
              </a:spcBef>
              <a:spcAft>
                <a:spcPts val="0"/>
              </a:spcAft>
              <a:buNone/>
            </a:pPr>
            <a:r>
              <a:rPr lang="en-US" sz="2000" dirty="0"/>
              <a:t>You can use the following questions as cues:</a:t>
            </a:r>
          </a:p>
          <a:p>
            <a:pPr marL="0" lvl="0" indent="0" algn="l" rtl="0">
              <a:spcBef>
                <a:spcPts val="0"/>
              </a:spcBef>
              <a:spcAft>
                <a:spcPts val="0"/>
              </a:spcAft>
              <a:buNone/>
            </a:pPr>
            <a:r>
              <a:rPr lang="en-US" sz="2000" dirty="0"/>
              <a:t>•	What are you watching?</a:t>
            </a:r>
          </a:p>
          <a:p>
            <a:pPr marL="0" lvl="0" indent="0" algn="l" rtl="0">
              <a:spcBef>
                <a:spcPts val="0"/>
              </a:spcBef>
              <a:spcAft>
                <a:spcPts val="0"/>
              </a:spcAft>
              <a:buNone/>
            </a:pPr>
            <a:r>
              <a:rPr lang="en-US" sz="2000" dirty="0"/>
              <a:t>•	What </a:t>
            </a:r>
            <a:r>
              <a:rPr lang="en-US" sz="2000" dirty="0" err="1"/>
              <a:t>programme</a:t>
            </a:r>
            <a:r>
              <a:rPr lang="en-US" sz="2000" dirty="0"/>
              <a:t> do you often watch?</a:t>
            </a:r>
          </a:p>
          <a:p>
            <a:pPr marL="0" lvl="0" indent="0" algn="l" rtl="0">
              <a:spcBef>
                <a:spcPts val="0"/>
              </a:spcBef>
              <a:spcAft>
                <a:spcPts val="0"/>
              </a:spcAft>
              <a:buNone/>
            </a:pPr>
            <a:r>
              <a:rPr lang="en-US" sz="2000" dirty="0"/>
              <a:t>•	What do you like the most in (show/film/… name)?</a:t>
            </a:r>
          </a:p>
          <a:p>
            <a:pPr marL="0" lvl="0" indent="0" algn="l" rtl="0">
              <a:spcBef>
                <a:spcPts val="0"/>
              </a:spcBef>
              <a:spcAft>
                <a:spcPts val="0"/>
              </a:spcAft>
              <a:buNone/>
            </a:pPr>
            <a:r>
              <a:rPr lang="en-US" sz="2000" dirty="0"/>
              <a:t>•	How often do you watch television?</a:t>
            </a:r>
          </a:p>
        </p:txBody>
      </p:sp>
      <p:sp>
        <p:nvSpPr>
          <p:cNvPr id="2116" name="Google Shape;2116;p39"/>
          <p:cNvSpPr txBox="1">
            <a:spLocks noGrp="1"/>
          </p:cNvSpPr>
          <p:nvPr>
            <p:ph type="title"/>
          </p:nvPr>
        </p:nvSpPr>
        <p:spPr>
          <a:xfrm>
            <a:off x="3020414" y="774364"/>
            <a:ext cx="3948000" cy="5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a:t>
            </a:r>
            <a:r>
              <a:rPr lang="en" dirty="0"/>
              <a:t>peaking</a:t>
            </a:r>
            <a:endParaRPr dirty="0"/>
          </a:p>
        </p:txBody>
      </p:sp>
      <p:grpSp>
        <p:nvGrpSpPr>
          <p:cNvPr id="2117" name="Google Shape;2117;p39"/>
          <p:cNvGrpSpPr/>
          <p:nvPr/>
        </p:nvGrpSpPr>
        <p:grpSpPr>
          <a:xfrm>
            <a:off x="2457550" y="4446975"/>
            <a:ext cx="948925" cy="310625"/>
            <a:chOff x="2457550" y="4446975"/>
            <a:chExt cx="948925" cy="310625"/>
          </a:xfrm>
        </p:grpSpPr>
        <p:sp>
          <p:nvSpPr>
            <p:cNvPr id="2118" name="Google Shape;2118;p39"/>
            <p:cNvSpPr/>
            <p:nvPr/>
          </p:nvSpPr>
          <p:spPr>
            <a:xfrm>
              <a:off x="2457550" y="47019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9"/>
            <p:cNvSpPr/>
            <p:nvPr/>
          </p:nvSpPr>
          <p:spPr>
            <a:xfrm>
              <a:off x="3345550" y="4446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39"/>
          <p:cNvGrpSpPr/>
          <p:nvPr/>
        </p:nvGrpSpPr>
        <p:grpSpPr>
          <a:xfrm>
            <a:off x="51309" y="1300626"/>
            <a:ext cx="2921486" cy="2557488"/>
            <a:chOff x="2938000" y="768300"/>
            <a:chExt cx="426675" cy="373525"/>
          </a:xfrm>
        </p:grpSpPr>
        <p:sp>
          <p:nvSpPr>
            <p:cNvPr id="2121" name="Google Shape;2121;p39"/>
            <p:cNvSpPr/>
            <p:nvPr/>
          </p:nvSpPr>
          <p:spPr>
            <a:xfrm>
              <a:off x="3014700" y="1099675"/>
              <a:ext cx="41025" cy="39400"/>
            </a:xfrm>
            <a:custGeom>
              <a:avLst/>
              <a:gdLst/>
              <a:ahLst/>
              <a:cxnLst/>
              <a:rect l="l" t="t" r="r" b="b"/>
              <a:pathLst>
                <a:path w="1641" h="1576" extrusionOk="0">
                  <a:moveTo>
                    <a:pt x="818" y="0"/>
                  </a:moveTo>
                  <a:cubicBezTo>
                    <a:pt x="748" y="0"/>
                    <a:pt x="677" y="11"/>
                    <a:pt x="607" y="34"/>
                  </a:cubicBezTo>
                  <a:cubicBezTo>
                    <a:pt x="220" y="154"/>
                    <a:pt x="0" y="594"/>
                    <a:pt x="113" y="1015"/>
                  </a:cubicBezTo>
                  <a:cubicBezTo>
                    <a:pt x="206" y="1353"/>
                    <a:pt x="500" y="1575"/>
                    <a:pt x="816" y="1575"/>
                  </a:cubicBezTo>
                  <a:cubicBezTo>
                    <a:pt x="886" y="1575"/>
                    <a:pt x="957" y="1564"/>
                    <a:pt x="1027" y="1541"/>
                  </a:cubicBezTo>
                  <a:cubicBezTo>
                    <a:pt x="1421" y="1415"/>
                    <a:pt x="1641" y="975"/>
                    <a:pt x="1521" y="561"/>
                  </a:cubicBezTo>
                  <a:cubicBezTo>
                    <a:pt x="1428" y="223"/>
                    <a:pt x="1134"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9"/>
            <p:cNvSpPr/>
            <p:nvPr/>
          </p:nvSpPr>
          <p:spPr>
            <a:xfrm>
              <a:off x="3023350" y="1069175"/>
              <a:ext cx="34550" cy="51700"/>
            </a:xfrm>
            <a:custGeom>
              <a:avLst/>
              <a:gdLst/>
              <a:ahLst/>
              <a:cxnLst/>
              <a:rect l="l" t="t" r="r" b="b"/>
              <a:pathLst>
                <a:path w="1382" h="2068" extrusionOk="0">
                  <a:moveTo>
                    <a:pt x="28" y="1"/>
                  </a:moveTo>
                  <a:cubicBezTo>
                    <a:pt x="8" y="7"/>
                    <a:pt x="1" y="21"/>
                    <a:pt x="1" y="41"/>
                  </a:cubicBezTo>
                  <a:lnTo>
                    <a:pt x="461" y="2048"/>
                  </a:lnTo>
                  <a:cubicBezTo>
                    <a:pt x="461" y="2055"/>
                    <a:pt x="474" y="2068"/>
                    <a:pt x="488" y="2068"/>
                  </a:cubicBezTo>
                  <a:cubicBezTo>
                    <a:pt x="501" y="2068"/>
                    <a:pt x="508" y="2061"/>
                    <a:pt x="514" y="2048"/>
                  </a:cubicBezTo>
                  <a:lnTo>
                    <a:pt x="1375" y="174"/>
                  </a:lnTo>
                  <a:cubicBezTo>
                    <a:pt x="1381" y="161"/>
                    <a:pt x="1375" y="141"/>
                    <a:pt x="1361" y="134"/>
                  </a:cubicBezTo>
                  <a:cubicBezTo>
                    <a:pt x="1358" y="132"/>
                    <a:pt x="1354" y="131"/>
                    <a:pt x="1349" y="131"/>
                  </a:cubicBezTo>
                  <a:cubicBezTo>
                    <a:pt x="1338" y="131"/>
                    <a:pt x="1326" y="138"/>
                    <a:pt x="1321" y="147"/>
                  </a:cubicBezTo>
                  <a:lnTo>
                    <a:pt x="501" y="1948"/>
                  </a:lnTo>
                  <a:lnTo>
                    <a:pt x="61" y="27"/>
                  </a:lnTo>
                  <a:cubicBezTo>
                    <a:pt x="54" y="7"/>
                    <a:pt x="41"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9"/>
            <p:cNvSpPr/>
            <p:nvPr/>
          </p:nvSpPr>
          <p:spPr>
            <a:xfrm>
              <a:off x="3024200" y="1108900"/>
              <a:ext cx="21850" cy="20825"/>
            </a:xfrm>
            <a:custGeom>
              <a:avLst/>
              <a:gdLst/>
              <a:ahLst/>
              <a:cxnLst/>
              <a:rect l="l" t="t" r="r" b="b"/>
              <a:pathLst>
                <a:path w="874" h="833" extrusionOk="0">
                  <a:moveTo>
                    <a:pt x="440" y="59"/>
                  </a:moveTo>
                  <a:cubicBezTo>
                    <a:pt x="487" y="59"/>
                    <a:pt x="540" y="72"/>
                    <a:pt x="587" y="99"/>
                  </a:cubicBezTo>
                  <a:cubicBezTo>
                    <a:pt x="667" y="139"/>
                    <a:pt x="734" y="219"/>
                    <a:pt x="760" y="312"/>
                  </a:cubicBezTo>
                  <a:cubicBezTo>
                    <a:pt x="807" y="506"/>
                    <a:pt x="707" y="706"/>
                    <a:pt x="534" y="759"/>
                  </a:cubicBezTo>
                  <a:cubicBezTo>
                    <a:pt x="502" y="770"/>
                    <a:pt x="468" y="775"/>
                    <a:pt x="433" y="775"/>
                  </a:cubicBezTo>
                  <a:cubicBezTo>
                    <a:pt x="382" y="775"/>
                    <a:pt x="331" y="763"/>
                    <a:pt x="287" y="739"/>
                  </a:cubicBezTo>
                  <a:cubicBezTo>
                    <a:pt x="207" y="692"/>
                    <a:pt x="140" y="619"/>
                    <a:pt x="120" y="519"/>
                  </a:cubicBezTo>
                  <a:cubicBezTo>
                    <a:pt x="67" y="332"/>
                    <a:pt x="167" y="132"/>
                    <a:pt x="340" y="72"/>
                  </a:cubicBezTo>
                  <a:cubicBezTo>
                    <a:pt x="374" y="65"/>
                    <a:pt x="407" y="59"/>
                    <a:pt x="440" y="59"/>
                  </a:cubicBezTo>
                  <a:close/>
                  <a:moveTo>
                    <a:pt x="437" y="0"/>
                  </a:moveTo>
                  <a:cubicBezTo>
                    <a:pt x="399" y="0"/>
                    <a:pt x="362" y="6"/>
                    <a:pt x="327" y="19"/>
                  </a:cubicBezTo>
                  <a:cubicBezTo>
                    <a:pt x="120" y="85"/>
                    <a:pt x="0" y="319"/>
                    <a:pt x="60" y="539"/>
                  </a:cubicBezTo>
                  <a:cubicBezTo>
                    <a:pt x="94" y="646"/>
                    <a:pt x="167" y="739"/>
                    <a:pt x="260" y="786"/>
                  </a:cubicBezTo>
                  <a:cubicBezTo>
                    <a:pt x="314" y="819"/>
                    <a:pt x="374" y="832"/>
                    <a:pt x="440" y="832"/>
                  </a:cubicBezTo>
                  <a:cubicBezTo>
                    <a:pt x="474" y="832"/>
                    <a:pt x="514" y="826"/>
                    <a:pt x="547" y="812"/>
                  </a:cubicBezTo>
                  <a:cubicBezTo>
                    <a:pt x="754" y="752"/>
                    <a:pt x="874" y="519"/>
                    <a:pt x="814" y="299"/>
                  </a:cubicBezTo>
                  <a:cubicBezTo>
                    <a:pt x="780" y="185"/>
                    <a:pt x="714" y="99"/>
                    <a:pt x="614" y="45"/>
                  </a:cubicBezTo>
                  <a:cubicBezTo>
                    <a:pt x="560" y="16"/>
                    <a:pt x="498"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9"/>
            <p:cNvSpPr/>
            <p:nvPr/>
          </p:nvSpPr>
          <p:spPr>
            <a:xfrm>
              <a:off x="3244075" y="1063925"/>
              <a:ext cx="40375" cy="39375"/>
            </a:xfrm>
            <a:custGeom>
              <a:avLst/>
              <a:gdLst/>
              <a:ahLst/>
              <a:cxnLst/>
              <a:rect l="l" t="t" r="r" b="b"/>
              <a:pathLst>
                <a:path w="1615" h="1575" extrusionOk="0">
                  <a:moveTo>
                    <a:pt x="808" y="1"/>
                  </a:moveTo>
                  <a:cubicBezTo>
                    <a:pt x="622" y="1"/>
                    <a:pt x="436" y="76"/>
                    <a:pt x="294" y="224"/>
                  </a:cubicBezTo>
                  <a:cubicBezTo>
                    <a:pt x="1" y="531"/>
                    <a:pt x="1" y="1031"/>
                    <a:pt x="281" y="1338"/>
                  </a:cubicBezTo>
                  <a:cubicBezTo>
                    <a:pt x="426" y="1496"/>
                    <a:pt x="617" y="1574"/>
                    <a:pt x="807" y="1574"/>
                  </a:cubicBezTo>
                  <a:cubicBezTo>
                    <a:pt x="994" y="1574"/>
                    <a:pt x="1179" y="1499"/>
                    <a:pt x="1321" y="1351"/>
                  </a:cubicBezTo>
                  <a:cubicBezTo>
                    <a:pt x="1615" y="1044"/>
                    <a:pt x="1615" y="544"/>
                    <a:pt x="1335" y="237"/>
                  </a:cubicBezTo>
                  <a:cubicBezTo>
                    <a:pt x="1190" y="79"/>
                    <a:pt x="999" y="1"/>
                    <a:pt x="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9"/>
            <p:cNvSpPr/>
            <p:nvPr/>
          </p:nvSpPr>
          <p:spPr>
            <a:xfrm>
              <a:off x="3232250" y="1031175"/>
              <a:ext cx="33525" cy="53700"/>
            </a:xfrm>
            <a:custGeom>
              <a:avLst/>
              <a:gdLst/>
              <a:ahLst/>
              <a:cxnLst/>
              <a:rect l="l" t="t" r="r" b="b"/>
              <a:pathLst>
                <a:path w="1341" h="2148" extrusionOk="0">
                  <a:moveTo>
                    <a:pt x="1247" y="0"/>
                  </a:moveTo>
                  <a:cubicBezTo>
                    <a:pt x="1234" y="0"/>
                    <a:pt x="1221" y="14"/>
                    <a:pt x="1221" y="34"/>
                  </a:cubicBezTo>
                  <a:lnTo>
                    <a:pt x="1281" y="2034"/>
                  </a:lnTo>
                  <a:lnTo>
                    <a:pt x="54" y="554"/>
                  </a:lnTo>
                  <a:cubicBezTo>
                    <a:pt x="46" y="546"/>
                    <a:pt x="38" y="543"/>
                    <a:pt x="30" y="543"/>
                  </a:cubicBezTo>
                  <a:cubicBezTo>
                    <a:pt x="25" y="543"/>
                    <a:pt x="19" y="544"/>
                    <a:pt x="14" y="547"/>
                  </a:cubicBezTo>
                  <a:cubicBezTo>
                    <a:pt x="0" y="560"/>
                    <a:pt x="0" y="574"/>
                    <a:pt x="7" y="587"/>
                  </a:cubicBezTo>
                  <a:lnTo>
                    <a:pt x="1287" y="2134"/>
                  </a:lnTo>
                  <a:cubicBezTo>
                    <a:pt x="1294" y="2141"/>
                    <a:pt x="1301" y="2147"/>
                    <a:pt x="1307" y="2147"/>
                  </a:cubicBezTo>
                  <a:lnTo>
                    <a:pt x="1321" y="2147"/>
                  </a:lnTo>
                  <a:cubicBezTo>
                    <a:pt x="1334" y="2141"/>
                    <a:pt x="1341" y="2127"/>
                    <a:pt x="1341" y="2121"/>
                  </a:cubicBezTo>
                  <a:lnTo>
                    <a:pt x="1281" y="27"/>
                  </a:lnTo>
                  <a:cubicBezTo>
                    <a:pt x="1281" y="14"/>
                    <a:pt x="1267" y="0"/>
                    <a:pt x="1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9"/>
            <p:cNvSpPr/>
            <p:nvPr/>
          </p:nvSpPr>
          <p:spPr>
            <a:xfrm>
              <a:off x="3253425" y="1073175"/>
              <a:ext cx="21525" cy="20875"/>
            </a:xfrm>
            <a:custGeom>
              <a:avLst/>
              <a:gdLst/>
              <a:ahLst/>
              <a:cxnLst/>
              <a:rect l="l" t="t" r="r" b="b"/>
              <a:pathLst>
                <a:path w="861" h="835" extrusionOk="0">
                  <a:moveTo>
                    <a:pt x="434" y="61"/>
                  </a:moveTo>
                  <a:cubicBezTo>
                    <a:pt x="527" y="61"/>
                    <a:pt x="607" y="94"/>
                    <a:pt x="674" y="167"/>
                  </a:cubicBezTo>
                  <a:cubicBezTo>
                    <a:pt x="801" y="307"/>
                    <a:pt x="801" y="534"/>
                    <a:pt x="667" y="674"/>
                  </a:cubicBezTo>
                  <a:cubicBezTo>
                    <a:pt x="601" y="741"/>
                    <a:pt x="521" y="774"/>
                    <a:pt x="434" y="774"/>
                  </a:cubicBezTo>
                  <a:lnTo>
                    <a:pt x="427" y="774"/>
                  </a:lnTo>
                  <a:cubicBezTo>
                    <a:pt x="340" y="774"/>
                    <a:pt x="260" y="741"/>
                    <a:pt x="194" y="668"/>
                  </a:cubicBezTo>
                  <a:cubicBezTo>
                    <a:pt x="67" y="527"/>
                    <a:pt x="67" y="301"/>
                    <a:pt x="200" y="161"/>
                  </a:cubicBezTo>
                  <a:cubicBezTo>
                    <a:pt x="260" y="94"/>
                    <a:pt x="347" y="61"/>
                    <a:pt x="434" y="61"/>
                  </a:cubicBezTo>
                  <a:close/>
                  <a:moveTo>
                    <a:pt x="440" y="1"/>
                  </a:moveTo>
                  <a:cubicBezTo>
                    <a:pt x="334" y="1"/>
                    <a:pt x="234" y="41"/>
                    <a:pt x="160" y="121"/>
                  </a:cubicBezTo>
                  <a:cubicBezTo>
                    <a:pt x="7" y="281"/>
                    <a:pt x="0" y="547"/>
                    <a:pt x="154" y="708"/>
                  </a:cubicBezTo>
                  <a:cubicBezTo>
                    <a:pt x="227" y="788"/>
                    <a:pt x="327" y="834"/>
                    <a:pt x="427" y="834"/>
                  </a:cubicBezTo>
                  <a:lnTo>
                    <a:pt x="434" y="834"/>
                  </a:lnTo>
                  <a:cubicBezTo>
                    <a:pt x="534" y="834"/>
                    <a:pt x="634" y="794"/>
                    <a:pt x="707" y="714"/>
                  </a:cubicBezTo>
                  <a:cubicBezTo>
                    <a:pt x="861" y="554"/>
                    <a:pt x="861" y="287"/>
                    <a:pt x="714" y="127"/>
                  </a:cubicBezTo>
                  <a:cubicBezTo>
                    <a:pt x="641" y="47"/>
                    <a:pt x="541"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9"/>
            <p:cNvSpPr/>
            <p:nvPr/>
          </p:nvSpPr>
          <p:spPr>
            <a:xfrm>
              <a:off x="3271925" y="859900"/>
              <a:ext cx="51675" cy="90450"/>
            </a:xfrm>
            <a:custGeom>
              <a:avLst/>
              <a:gdLst/>
              <a:ahLst/>
              <a:cxnLst/>
              <a:rect l="l" t="t" r="r" b="b"/>
              <a:pathLst>
                <a:path w="2067" h="3618" extrusionOk="0">
                  <a:moveTo>
                    <a:pt x="1075" y="1"/>
                  </a:moveTo>
                  <a:cubicBezTo>
                    <a:pt x="1008" y="1"/>
                    <a:pt x="936" y="25"/>
                    <a:pt x="861" y="76"/>
                  </a:cubicBezTo>
                  <a:cubicBezTo>
                    <a:pt x="1" y="663"/>
                    <a:pt x="1848" y="3617"/>
                    <a:pt x="1848" y="3617"/>
                  </a:cubicBezTo>
                  <a:cubicBezTo>
                    <a:pt x="2067" y="2595"/>
                    <a:pt x="1781" y="1"/>
                    <a:pt x="1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9"/>
            <p:cNvSpPr/>
            <p:nvPr/>
          </p:nvSpPr>
          <p:spPr>
            <a:xfrm>
              <a:off x="3318100" y="950325"/>
              <a:ext cx="46575" cy="100025"/>
            </a:xfrm>
            <a:custGeom>
              <a:avLst/>
              <a:gdLst/>
              <a:ahLst/>
              <a:cxnLst/>
              <a:rect l="l" t="t" r="r" b="b"/>
              <a:pathLst>
                <a:path w="1863" h="4001" extrusionOk="0">
                  <a:moveTo>
                    <a:pt x="1" y="0"/>
                  </a:moveTo>
                  <a:cubicBezTo>
                    <a:pt x="1" y="0"/>
                    <a:pt x="61" y="3748"/>
                    <a:pt x="721" y="3961"/>
                  </a:cubicBezTo>
                  <a:cubicBezTo>
                    <a:pt x="805" y="3988"/>
                    <a:pt x="880" y="4001"/>
                    <a:pt x="947" y="4001"/>
                  </a:cubicBezTo>
                  <a:cubicBezTo>
                    <a:pt x="1862" y="4001"/>
                    <a:pt x="1120" y="154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9"/>
            <p:cNvSpPr/>
            <p:nvPr/>
          </p:nvSpPr>
          <p:spPr>
            <a:xfrm>
              <a:off x="3303425" y="944475"/>
              <a:ext cx="23200" cy="17850"/>
            </a:xfrm>
            <a:custGeom>
              <a:avLst/>
              <a:gdLst/>
              <a:ahLst/>
              <a:cxnLst/>
              <a:rect l="l" t="t" r="r" b="b"/>
              <a:pathLst>
                <a:path w="928" h="714" extrusionOk="0">
                  <a:moveTo>
                    <a:pt x="848" y="1"/>
                  </a:moveTo>
                  <a:lnTo>
                    <a:pt x="68" y="27"/>
                  </a:lnTo>
                  <a:cubicBezTo>
                    <a:pt x="28" y="27"/>
                    <a:pt x="1" y="74"/>
                    <a:pt x="14" y="114"/>
                  </a:cubicBezTo>
                  <a:lnTo>
                    <a:pt x="221" y="674"/>
                  </a:lnTo>
                  <a:cubicBezTo>
                    <a:pt x="229" y="699"/>
                    <a:pt x="252" y="713"/>
                    <a:pt x="275" y="713"/>
                  </a:cubicBezTo>
                  <a:cubicBezTo>
                    <a:pt x="289" y="713"/>
                    <a:pt x="304" y="707"/>
                    <a:pt x="314" y="694"/>
                  </a:cubicBezTo>
                  <a:lnTo>
                    <a:pt x="888" y="107"/>
                  </a:lnTo>
                  <a:cubicBezTo>
                    <a:pt x="928" y="67"/>
                    <a:pt x="901" y="1"/>
                    <a:pt x="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9"/>
            <p:cNvSpPr/>
            <p:nvPr/>
          </p:nvSpPr>
          <p:spPr>
            <a:xfrm>
              <a:off x="3279600" y="930825"/>
              <a:ext cx="38200" cy="56675"/>
            </a:xfrm>
            <a:custGeom>
              <a:avLst/>
              <a:gdLst/>
              <a:ahLst/>
              <a:cxnLst/>
              <a:rect l="l" t="t" r="r" b="b"/>
              <a:pathLst>
                <a:path w="1528" h="2267" extrusionOk="0">
                  <a:moveTo>
                    <a:pt x="686" y="0"/>
                  </a:moveTo>
                  <a:cubicBezTo>
                    <a:pt x="645" y="0"/>
                    <a:pt x="602" y="7"/>
                    <a:pt x="560" y="20"/>
                  </a:cubicBezTo>
                  <a:lnTo>
                    <a:pt x="360" y="87"/>
                  </a:lnTo>
                  <a:cubicBezTo>
                    <a:pt x="127" y="160"/>
                    <a:pt x="0" y="413"/>
                    <a:pt x="67" y="660"/>
                  </a:cubicBezTo>
                  <a:lnTo>
                    <a:pt x="420" y="1934"/>
                  </a:lnTo>
                  <a:cubicBezTo>
                    <a:pt x="481" y="2136"/>
                    <a:pt x="653" y="2267"/>
                    <a:pt x="838" y="2267"/>
                  </a:cubicBezTo>
                  <a:cubicBezTo>
                    <a:pt x="879" y="2267"/>
                    <a:pt x="920" y="2260"/>
                    <a:pt x="961" y="2247"/>
                  </a:cubicBezTo>
                  <a:lnTo>
                    <a:pt x="1167" y="2180"/>
                  </a:lnTo>
                  <a:cubicBezTo>
                    <a:pt x="1394" y="2107"/>
                    <a:pt x="1527" y="1847"/>
                    <a:pt x="1461" y="1600"/>
                  </a:cubicBezTo>
                  <a:lnTo>
                    <a:pt x="1101" y="333"/>
                  </a:lnTo>
                  <a:cubicBezTo>
                    <a:pt x="1046" y="131"/>
                    <a:pt x="875"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9"/>
            <p:cNvSpPr/>
            <p:nvPr/>
          </p:nvSpPr>
          <p:spPr>
            <a:xfrm>
              <a:off x="2938000" y="1006175"/>
              <a:ext cx="77550" cy="75525"/>
            </a:xfrm>
            <a:custGeom>
              <a:avLst/>
              <a:gdLst/>
              <a:ahLst/>
              <a:cxnLst/>
              <a:rect l="l" t="t" r="r" b="b"/>
              <a:pathLst>
                <a:path w="3102" h="3021" extrusionOk="0">
                  <a:moveTo>
                    <a:pt x="1309" y="1"/>
                  </a:moveTo>
                  <a:cubicBezTo>
                    <a:pt x="1145" y="1"/>
                    <a:pt x="989" y="53"/>
                    <a:pt x="848" y="180"/>
                  </a:cubicBezTo>
                  <a:cubicBezTo>
                    <a:pt x="1" y="940"/>
                    <a:pt x="994" y="3021"/>
                    <a:pt x="994" y="3021"/>
                  </a:cubicBezTo>
                  <a:lnTo>
                    <a:pt x="3101" y="1320"/>
                  </a:lnTo>
                  <a:cubicBezTo>
                    <a:pt x="3101" y="1320"/>
                    <a:pt x="2124" y="1"/>
                    <a:pt x="1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9"/>
            <p:cNvSpPr/>
            <p:nvPr/>
          </p:nvSpPr>
          <p:spPr>
            <a:xfrm>
              <a:off x="2953500" y="913750"/>
              <a:ext cx="368300" cy="182475"/>
            </a:xfrm>
            <a:custGeom>
              <a:avLst/>
              <a:gdLst/>
              <a:ahLst/>
              <a:cxnLst/>
              <a:rect l="l" t="t" r="r" b="b"/>
              <a:pathLst>
                <a:path w="14732" h="7299" extrusionOk="0">
                  <a:moveTo>
                    <a:pt x="12030" y="1"/>
                  </a:moveTo>
                  <a:cubicBezTo>
                    <a:pt x="11718" y="1"/>
                    <a:pt x="11365" y="41"/>
                    <a:pt x="10964" y="116"/>
                  </a:cubicBezTo>
                  <a:cubicBezTo>
                    <a:pt x="9077" y="476"/>
                    <a:pt x="1" y="5744"/>
                    <a:pt x="94" y="6858"/>
                  </a:cubicBezTo>
                  <a:cubicBezTo>
                    <a:pt x="120" y="7184"/>
                    <a:pt x="810" y="7299"/>
                    <a:pt x="1770" y="7299"/>
                  </a:cubicBezTo>
                  <a:cubicBezTo>
                    <a:pt x="4074" y="7299"/>
                    <a:pt x="7936" y="6638"/>
                    <a:pt x="7936" y="6638"/>
                  </a:cubicBezTo>
                  <a:lnTo>
                    <a:pt x="7936" y="6644"/>
                  </a:lnTo>
                  <a:cubicBezTo>
                    <a:pt x="14731" y="5204"/>
                    <a:pt x="14638" y="3797"/>
                    <a:pt x="14158" y="1990"/>
                  </a:cubicBezTo>
                  <a:cubicBezTo>
                    <a:pt x="13780" y="560"/>
                    <a:pt x="13190" y="1"/>
                    <a:pt x="12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9"/>
            <p:cNvSpPr/>
            <p:nvPr/>
          </p:nvSpPr>
          <p:spPr>
            <a:xfrm>
              <a:off x="3063025" y="925800"/>
              <a:ext cx="138250" cy="79875"/>
            </a:xfrm>
            <a:custGeom>
              <a:avLst/>
              <a:gdLst/>
              <a:ahLst/>
              <a:cxnLst/>
              <a:rect l="l" t="t" r="r" b="b"/>
              <a:pathLst>
                <a:path w="5530" h="3195" extrusionOk="0">
                  <a:moveTo>
                    <a:pt x="5529" y="1"/>
                  </a:moveTo>
                  <a:lnTo>
                    <a:pt x="5529" y="1"/>
                  </a:lnTo>
                  <a:cubicBezTo>
                    <a:pt x="4142" y="588"/>
                    <a:pt x="1962" y="1761"/>
                    <a:pt x="1" y="2968"/>
                  </a:cubicBezTo>
                  <a:cubicBezTo>
                    <a:pt x="259" y="3128"/>
                    <a:pt x="627" y="3195"/>
                    <a:pt x="1042" y="3195"/>
                  </a:cubicBezTo>
                  <a:cubicBezTo>
                    <a:pt x="2232" y="3195"/>
                    <a:pt x="3806" y="2648"/>
                    <a:pt x="4275" y="2208"/>
                  </a:cubicBezTo>
                  <a:cubicBezTo>
                    <a:pt x="4782" y="1735"/>
                    <a:pt x="5276" y="634"/>
                    <a:pt x="5529" y="1"/>
                  </a:cubicBezTo>
                  <a:close/>
                </a:path>
              </a:pathLst>
            </a:custGeom>
            <a:solidFill>
              <a:srgbClr val="255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9"/>
            <p:cNvSpPr/>
            <p:nvPr/>
          </p:nvSpPr>
          <p:spPr>
            <a:xfrm>
              <a:off x="3258750" y="924150"/>
              <a:ext cx="22700" cy="9850"/>
            </a:xfrm>
            <a:custGeom>
              <a:avLst/>
              <a:gdLst/>
              <a:ahLst/>
              <a:cxnLst/>
              <a:rect l="l" t="t" r="r" b="b"/>
              <a:pathLst>
                <a:path w="908" h="394" extrusionOk="0">
                  <a:moveTo>
                    <a:pt x="34" y="0"/>
                  </a:moveTo>
                  <a:cubicBezTo>
                    <a:pt x="14" y="0"/>
                    <a:pt x="1" y="13"/>
                    <a:pt x="1" y="27"/>
                  </a:cubicBezTo>
                  <a:cubicBezTo>
                    <a:pt x="1" y="40"/>
                    <a:pt x="7" y="60"/>
                    <a:pt x="27" y="60"/>
                  </a:cubicBezTo>
                  <a:cubicBezTo>
                    <a:pt x="354" y="100"/>
                    <a:pt x="621" y="207"/>
                    <a:pt x="854" y="387"/>
                  </a:cubicBezTo>
                  <a:cubicBezTo>
                    <a:pt x="861" y="387"/>
                    <a:pt x="868" y="394"/>
                    <a:pt x="874" y="394"/>
                  </a:cubicBezTo>
                  <a:cubicBezTo>
                    <a:pt x="881" y="394"/>
                    <a:pt x="888" y="387"/>
                    <a:pt x="894" y="380"/>
                  </a:cubicBezTo>
                  <a:cubicBezTo>
                    <a:pt x="908" y="367"/>
                    <a:pt x="901" y="347"/>
                    <a:pt x="888" y="340"/>
                  </a:cubicBezTo>
                  <a:cubicBezTo>
                    <a:pt x="648" y="153"/>
                    <a:pt x="368" y="4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9"/>
            <p:cNvSpPr/>
            <p:nvPr/>
          </p:nvSpPr>
          <p:spPr>
            <a:xfrm>
              <a:off x="3236075" y="923975"/>
              <a:ext cx="12025" cy="2525"/>
            </a:xfrm>
            <a:custGeom>
              <a:avLst/>
              <a:gdLst/>
              <a:ahLst/>
              <a:cxnLst/>
              <a:rect l="l" t="t" r="r" b="b"/>
              <a:pathLst>
                <a:path w="481" h="101" extrusionOk="0">
                  <a:moveTo>
                    <a:pt x="454" y="0"/>
                  </a:moveTo>
                  <a:cubicBezTo>
                    <a:pt x="321" y="7"/>
                    <a:pt x="181" y="20"/>
                    <a:pt x="28" y="47"/>
                  </a:cubicBezTo>
                  <a:cubicBezTo>
                    <a:pt x="14" y="47"/>
                    <a:pt x="1" y="60"/>
                    <a:pt x="8" y="80"/>
                  </a:cubicBezTo>
                  <a:cubicBezTo>
                    <a:pt x="8" y="94"/>
                    <a:pt x="21" y="100"/>
                    <a:pt x="34" y="100"/>
                  </a:cubicBezTo>
                  <a:cubicBezTo>
                    <a:pt x="188" y="80"/>
                    <a:pt x="328" y="60"/>
                    <a:pt x="454" y="54"/>
                  </a:cubicBezTo>
                  <a:cubicBezTo>
                    <a:pt x="474" y="54"/>
                    <a:pt x="481" y="40"/>
                    <a:pt x="481" y="27"/>
                  </a:cubicBezTo>
                  <a:cubicBezTo>
                    <a:pt x="481" y="7"/>
                    <a:pt x="468" y="0"/>
                    <a:pt x="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9"/>
            <p:cNvSpPr/>
            <p:nvPr/>
          </p:nvSpPr>
          <p:spPr>
            <a:xfrm>
              <a:off x="3180575" y="786925"/>
              <a:ext cx="37700" cy="67725"/>
            </a:xfrm>
            <a:custGeom>
              <a:avLst/>
              <a:gdLst/>
              <a:ahLst/>
              <a:cxnLst/>
              <a:rect l="l" t="t" r="r" b="b"/>
              <a:pathLst>
                <a:path w="1508" h="2709" extrusionOk="0">
                  <a:moveTo>
                    <a:pt x="486" y="0"/>
                  </a:moveTo>
                  <a:cubicBezTo>
                    <a:pt x="484" y="0"/>
                    <a:pt x="482" y="1"/>
                    <a:pt x="480" y="1"/>
                  </a:cubicBezTo>
                  <a:cubicBezTo>
                    <a:pt x="354" y="14"/>
                    <a:pt x="347" y="955"/>
                    <a:pt x="347" y="1041"/>
                  </a:cubicBezTo>
                  <a:cubicBezTo>
                    <a:pt x="342" y="981"/>
                    <a:pt x="300" y="547"/>
                    <a:pt x="191" y="547"/>
                  </a:cubicBezTo>
                  <a:cubicBezTo>
                    <a:pt x="166" y="547"/>
                    <a:pt x="139" y="569"/>
                    <a:pt x="107" y="621"/>
                  </a:cubicBezTo>
                  <a:cubicBezTo>
                    <a:pt x="0" y="801"/>
                    <a:pt x="47" y="1655"/>
                    <a:pt x="54" y="1861"/>
                  </a:cubicBezTo>
                  <a:cubicBezTo>
                    <a:pt x="40" y="2335"/>
                    <a:pt x="207" y="2595"/>
                    <a:pt x="380" y="2628"/>
                  </a:cubicBezTo>
                  <a:lnTo>
                    <a:pt x="500" y="2648"/>
                  </a:lnTo>
                  <a:cubicBezTo>
                    <a:pt x="567" y="2662"/>
                    <a:pt x="627" y="2682"/>
                    <a:pt x="687" y="2708"/>
                  </a:cubicBezTo>
                  <a:cubicBezTo>
                    <a:pt x="688" y="2709"/>
                    <a:pt x="689" y="2709"/>
                    <a:pt x="691" y="2709"/>
                  </a:cubicBezTo>
                  <a:cubicBezTo>
                    <a:pt x="759" y="2709"/>
                    <a:pt x="967" y="1999"/>
                    <a:pt x="1028" y="1999"/>
                  </a:cubicBezTo>
                  <a:cubicBezTo>
                    <a:pt x="1030" y="1999"/>
                    <a:pt x="1032" y="2000"/>
                    <a:pt x="1034" y="2001"/>
                  </a:cubicBezTo>
                  <a:lnTo>
                    <a:pt x="1041" y="2001"/>
                  </a:lnTo>
                  <a:cubicBezTo>
                    <a:pt x="1181" y="1721"/>
                    <a:pt x="1194" y="1455"/>
                    <a:pt x="1194" y="1455"/>
                  </a:cubicBezTo>
                  <a:cubicBezTo>
                    <a:pt x="1294" y="1221"/>
                    <a:pt x="1507" y="668"/>
                    <a:pt x="1414" y="648"/>
                  </a:cubicBezTo>
                  <a:cubicBezTo>
                    <a:pt x="1411" y="647"/>
                    <a:pt x="1408" y="647"/>
                    <a:pt x="1405" y="647"/>
                  </a:cubicBezTo>
                  <a:cubicBezTo>
                    <a:pt x="1316" y="647"/>
                    <a:pt x="1153" y="916"/>
                    <a:pt x="1134" y="948"/>
                  </a:cubicBezTo>
                  <a:cubicBezTo>
                    <a:pt x="1134" y="948"/>
                    <a:pt x="1134" y="948"/>
                    <a:pt x="1134" y="941"/>
                  </a:cubicBezTo>
                  <a:cubicBezTo>
                    <a:pt x="1198" y="750"/>
                    <a:pt x="1286" y="184"/>
                    <a:pt x="1176" y="184"/>
                  </a:cubicBezTo>
                  <a:cubicBezTo>
                    <a:pt x="1171" y="184"/>
                    <a:pt x="1166" y="185"/>
                    <a:pt x="1161" y="188"/>
                  </a:cubicBezTo>
                  <a:cubicBezTo>
                    <a:pt x="1041" y="241"/>
                    <a:pt x="934" y="734"/>
                    <a:pt x="920" y="835"/>
                  </a:cubicBezTo>
                  <a:cubicBezTo>
                    <a:pt x="914" y="841"/>
                    <a:pt x="914" y="848"/>
                    <a:pt x="914" y="848"/>
                  </a:cubicBezTo>
                  <a:lnTo>
                    <a:pt x="914" y="835"/>
                  </a:lnTo>
                  <a:cubicBezTo>
                    <a:pt x="920" y="730"/>
                    <a:pt x="933" y="20"/>
                    <a:pt x="790" y="20"/>
                  </a:cubicBezTo>
                  <a:cubicBezTo>
                    <a:pt x="787" y="20"/>
                    <a:pt x="784" y="20"/>
                    <a:pt x="780" y="21"/>
                  </a:cubicBezTo>
                  <a:cubicBezTo>
                    <a:pt x="640" y="48"/>
                    <a:pt x="620" y="594"/>
                    <a:pt x="614" y="734"/>
                  </a:cubicBezTo>
                  <a:cubicBezTo>
                    <a:pt x="614" y="597"/>
                    <a:pt x="594" y="0"/>
                    <a:pt x="486" y="0"/>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9"/>
            <p:cNvSpPr/>
            <p:nvPr/>
          </p:nvSpPr>
          <p:spPr>
            <a:xfrm>
              <a:off x="3195575" y="804950"/>
              <a:ext cx="1525" cy="7250"/>
            </a:xfrm>
            <a:custGeom>
              <a:avLst/>
              <a:gdLst/>
              <a:ahLst/>
              <a:cxnLst/>
              <a:rect l="l" t="t" r="r" b="b"/>
              <a:pathLst>
                <a:path w="61" h="290" extrusionOk="0">
                  <a:moveTo>
                    <a:pt x="34" y="0"/>
                  </a:moveTo>
                  <a:cubicBezTo>
                    <a:pt x="27" y="0"/>
                    <a:pt x="20" y="13"/>
                    <a:pt x="20" y="20"/>
                  </a:cubicBezTo>
                  <a:lnTo>
                    <a:pt x="0" y="267"/>
                  </a:lnTo>
                  <a:cubicBezTo>
                    <a:pt x="0" y="274"/>
                    <a:pt x="0" y="280"/>
                    <a:pt x="0" y="280"/>
                  </a:cubicBezTo>
                  <a:cubicBezTo>
                    <a:pt x="5" y="285"/>
                    <a:pt x="13" y="290"/>
                    <a:pt x="20" y="290"/>
                  </a:cubicBezTo>
                  <a:cubicBezTo>
                    <a:pt x="23" y="290"/>
                    <a:pt x="25" y="289"/>
                    <a:pt x="27" y="287"/>
                  </a:cubicBezTo>
                  <a:cubicBezTo>
                    <a:pt x="34" y="287"/>
                    <a:pt x="40" y="280"/>
                    <a:pt x="40" y="274"/>
                  </a:cubicBezTo>
                  <a:lnTo>
                    <a:pt x="60" y="20"/>
                  </a:lnTo>
                  <a:cubicBezTo>
                    <a:pt x="60" y="20"/>
                    <a:pt x="54" y="7"/>
                    <a:pt x="54" y="7"/>
                  </a:cubicBezTo>
                  <a:cubicBezTo>
                    <a:pt x="54" y="0"/>
                    <a:pt x="40"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9"/>
            <p:cNvSpPr/>
            <p:nvPr/>
          </p:nvSpPr>
          <p:spPr>
            <a:xfrm>
              <a:off x="3202575" y="808100"/>
              <a:ext cx="1850" cy="4700"/>
            </a:xfrm>
            <a:custGeom>
              <a:avLst/>
              <a:gdLst/>
              <a:ahLst/>
              <a:cxnLst/>
              <a:rect l="l" t="t" r="r" b="b"/>
              <a:pathLst>
                <a:path w="74" h="188" extrusionOk="0">
                  <a:moveTo>
                    <a:pt x="47" y="1"/>
                  </a:moveTo>
                  <a:cubicBezTo>
                    <a:pt x="47" y="1"/>
                    <a:pt x="40" y="8"/>
                    <a:pt x="40" y="14"/>
                  </a:cubicBezTo>
                  <a:lnTo>
                    <a:pt x="7" y="161"/>
                  </a:lnTo>
                  <a:cubicBezTo>
                    <a:pt x="0" y="168"/>
                    <a:pt x="7" y="174"/>
                    <a:pt x="7" y="181"/>
                  </a:cubicBezTo>
                  <a:cubicBezTo>
                    <a:pt x="7" y="181"/>
                    <a:pt x="14" y="181"/>
                    <a:pt x="14" y="188"/>
                  </a:cubicBezTo>
                  <a:cubicBezTo>
                    <a:pt x="20" y="188"/>
                    <a:pt x="27" y="188"/>
                    <a:pt x="34" y="181"/>
                  </a:cubicBezTo>
                  <a:cubicBezTo>
                    <a:pt x="34" y="181"/>
                    <a:pt x="40" y="181"/>
                    <a:pt x="40" y="174"/>
                  </a:cubicBezTo>
                  <a:lnTo>
                    <a:pt x="74" y="21"/>
                  </a:lnTo>
                  <a:cubicBezTo>
                    <a:pt x="74" y="14"/>
                    <a:pt x="74" y="14"/>
                    <a:pt x="74" y="8"/>
                  </a:cubicBezTo>
                  <a:cubicBezTo>
                    <a:pt x="74" y="1"/>
                    <a:pt x="67"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9"/>
            <p:cNvSpPr/>
            <p:nvPr/>
          </p:nvSpPr>
          <p:spPr>
            <a:xfrm>
              <a:off x="3205750" y="810950"/>
              <a:ext cx="3525" cy="5850"/>
            </a:xfrm>
            <a:custGeom>
              <a:avLst/>
              <a:gdLst/>
              <a:ahLst/>
              <a:cxnLst/>
              <a:rect l="l" t="t" r="r" b="b"/>
              <a:pathLst>
                <a:path w="141" h="234" extrusionOk="0">
                  <a:moveTo>
                    <a:pt x="114" y="0"/>
                  </a:moveTo>
                  <a:cubicBezTo>
                    <a:pt x="107" y="0"/>
                    <a:pt x="107" y="7"/>
                    <a:pt x="100" y="14"/>
                  </a:cubicBezTo>
                  <a:lnTo>
                    <a:pt x="7" y="207"/>
                  </a:lnTo>
                  <a:cubicBezTo>
                    <a:pt x="0" y="214"/>
                    <a:pt x="0" y="220"/>
                    <a:pt x="7" y="227"/>
                  </a:cubicBezTo>
                  <a:cubicBezTo>
                    <a:pt x="7" y="227"/>
                    <a:pt x="7" y="234"/>
                    <a:pt x="7" y="234"/>
                  </a:cubicBezTo>
                  <a:lnTo>
                    <a:pt x="27" y="234"/>
                  </a:lnTo>
                  <a:cubicBezTo>
                    <a:pt x="34" y="234"/>
                    <a:pt x="34" y="227"/>
                    <a:pt x="34" y="227"/>
                  </a:cubicBezTo>
                  <a:lnTo>
                    <a:pt x="134" y="34"/>
                  </a:lnTo>
                  <a:cubicBezTo>
                    <a:pt x="140" y="27"/>
                    <a:pt x="140" y="14"/>
                    <a:pt x="134" y="7"/>
                  </a:cubicBezTo>
                  <a:lnTo>
                    <a:pt x="127" y="7"/>
                  </a:lnTo>
                  <a:cubicBezTo>
                    <a:pt x="127" y="0"/>
                    <a:pt x="120"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9"/>
            <p:cNvSpPr/>
            <p:nvPr/>
          </p:nvSpPr>
          <p:spPr>
            <a:xfrm>
              <a:off x="3194750" y="811100"/>
              <a:ext cx="10525" cy="3775"/>
            </a:xfrm>
            <a:custGeom>
              <a:avLst/>
              <a:gdLst/>
              <a:ahLst/>
              <a:cxnLst/>
              <a:rect l="l" t="t" r="r" b="b"/>
              <a:pathLst>
                <a:path w="421" h="151" extrusionOk="0">
                  <a:moveTo>
                    <a:pt x="20" y="1"/>
                  </a:moveTo>
                  <a:cubicBezTo>
                    <a:pt x="13" y="1"/>
                    <a:pt x="7" y="1"/>
                    <a:pt x="0" y="8"/>
                  </a:cubicBezTo>
                  <a:cubicBezTo>
                    <a:pt x="0" y="14"/>
                    <a:pt x="0" y="28"/>
                    <a:pt x="0" y="34"/>
                  </a:cubicBezTo>
                  <a:cubicBezTo>
                    <a:pt x="7" y="34"/>
                    <a:pt x="7" y="41"/>
                    <a:pt x="13" y="41"/>
                  </a:cubicBezTo>
                  <a:cubicBezTo>
                    <a:pt x="147" y="54"/>
                    <a:pt x="273" y="88"/>
                    <a:pt x="394" y="148"/>
                  </a:cubicBezTo>
                  <a:cubicBezTo>
                    <a:pt x="397" y="150"/>
                    <a:pt x="401" y="150"/>
                    <a:pt x="404" y="150"/>
                  </a:cubicBezTo>
                  <a:cubicBezTo>
                    <a:pt x="410" y="150"/>
                    <a:pt x="414" y="146"/>
                    <a:pt x="414" y="141"/>
                  </a:cubicBezTo>
                  <a:cubicBezTo>
                    <a:pt x="420" y="134"/>
                    <a:pt x="420" y="128"/>
                    <a:pt x="420" y="121"/>
                  </a:cubicBezTo>
                  <a:cubicBezTo>
                    <a:pt x="414" y="114"/>
                    <a:pt x="414" y="114"/>
                    <a:pt x="407" y="114"/>
                  </a:cubicBezTo>
                  <a:cubicBezTo>
                    <a:pt x="287" y="54"/>
                    <a:pt x="153" y="14"/>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9"/>
            <p:cNvSpPr/>
            <p:nvPr/>
          </p:nvSpPr>
          <p:spPr>
            <a:xfrm>
              <a:off x="3126900" y="825450"/>
              <a:ext cx="85025" cy="95375"/>
            </a:xfrm>
            <a:custGeom>
              <a:avLst/>
              <a:gdLst/>
              <a:ahLst/>
              <a:cxnLst/>
              <a:rect l="l" t="t" r="r" b="b"/>
              <a:pathLst>
                <a:path w="3401" h="3815" extrusionOk="0">
                  <a:moveTo>
                    <a:pt x="2081" y="0"/>
                  </a:moveTo>
                  <a:cubicBezTo>
                    <a:pt x="1600" y="2114"/>
                    <a:pt x="700" y="2494"/>
                    <a:pt x="0" y="3048"/>
                  </a:cubicBezTo>
                  <a:lnTo>
                    <a:pt x="1180" y="3815"/>
                  </a:lnTo>
                  <a:cubicBezTo>
                    <a:pt x="1180" y="3815"/>
                    <a:pt x="2987" y="3088"/>
                    <a:pt x="3401" y="474"/>
                  </a:cubicBezTo>
                  <a:lnTo>
                    <a:pt x="20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9"/>
            <p:cNvSpPr/>
            <p:nvPr/>
          </p:nvSpPr>
          <p:spPr>
            <a:xfrm>
              <a:off x="3175400" y="835375"/>
              <a:ext cx="34375" cy="15775"/>
            </a:xfrm>
            <a:custGeom>
              <a:avLst/>
              <a:gdLst/>
              <a:ahLst/>
              <a:cxnLst/>
              <a:rect l="l" t="t" r="r" b="b"/>
              <a:pathLst>
                <a:path w="1375" h="631" extrusionOk="0">
                  <a:moveTo>
                    <a:pt x="30" y="1"/>
                  </a:moveTo>
                  <a:cubicBezTo>
                    <a:pt x="21" y="1"/>
                    <a:pt x="12" y="7"/>
                    <a:pt x="7" y="17"/>
                  </a:cubicBezTo>
                  <a:cubicBezTo>
                    <a:pt x="1" y="30"/>
                    <a:pt x="7" y="43"/>
                    <a:pt x="21" y="57"/>
                  </a:cubicBezTo>
                  <a:lnTo>
                    <a:pt x="1334" y="624"/>
                  </a:lnTo>
                  <a:cubicBezTo>
                    <a:pt x="1334" y="630"/>
                    <a:pt x="1348" y="630"/>
                    <a:pt x="1348" y="630"/>
                  </a:cubicBezTo>
                  <a:cubicBezTo>
                    <a:pt x="1354" y="630"/>
                    <a:pt x="1368" y="624"/>
                    <a:pt x="1368" y="610"/>
                  </a:cubicBezTo>
                  <a:cubicBezTo>
                    <a:pt x="1374" y="597"/>
                    <a:pt x="1368" y="584"/>
                    <a:pt x="1354" y="577"/>
                  </a:cubicBezTo>
                  <a:lnTo>
                    <a:pt x="41" y="3"/>
                  </a:lnTo>
                  <a:cubicBezTo>
                    <a:pt x="37"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9"/>
            <p:cNvSpPr/>
            <p:nvPr/>
          </p:nvSpPr>
          <p:spPr>
            <a:xfrm>
              <a:off x="3076200" y="901625"/>
              <a:ext cx="131575" cy="108725"/>
            </a:xfrm>
            <a:custGeom>
              <a:avLst/>
              <a:gdLst/>
              <a:ahLst/>
              <a:cxnLst/>
              <a:rect l="l" t="t" r="r" b="b"/>
              <a:pathLst>
                <a:path w="5263" h="4349" extrusionOk="0">
                  <a:moveTo>
                    <a:pt x="2028" y="1"/>
                  </a:moveTo>
                  <a:cubicBezTo>
                    <a:pt x="1588" y="121"/>
                    <a:pt x="514" y="894"/>
                    <a:pt x="248" y="1521"/>
                  </a:cubicBezTo>
                  <a:cubicBezTo>
                    <a:pt x="1" y="2088"/>
                    <a:pt x="648" y="3522"/>
                    <a:pt x="881" y="4349"/>
                  </a:cubicBezTo>
                  <a:cubicBezTo>
                    <a:pt x="1641" y="4182"/>
                    <a:pt x="4135" y="3122"/>
                    <a:pt x="5262" y="1975"/>
                  </a:cubicBezTo>
                  <a:cubicBezTo>
                    <a:pt x="5256" y="1968"/>
                    <a:pt x="4775" y="1628"/>
                    <a:pt x="4229" y="1208"/>
                  </a:cubicBezTo>
                  <a:cubicBezTo>
                    <a:pt x="3415" y="574"/>
                    <a:pt x="2028" y="1"/>
                    <a:pt x="20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9"/>
            <p:cNvSpPr/>
            <p:nvPr/>
          </p:nvSpPr>
          <p:spPr>
            <a:xfrm>
              <a:off x="3114375" y="920075"/>
              <a:ext cx="113400" cy="97125"/>
            </a:xfrm>
            <a:custGeom>
              <a:avLst/>
              <a:gdLst/>
              <a:ahLst/>
              <a:cxnLst/>
              <a:rect l="l" t="t" r="r" b="b"/>
              <a:pathLst>
                <a:path w="4536" h="3885" extrusionOk="0">
                  <a:moveTo>
                    <a:pt x="3744" y="0"/>
                  </a:moveTo>
                  <a:cubicBezTo>
                    <a:pt x="3549" y="0"/>
                    <a:pt x="3067" y="170"/>
                    <a:pt x="2955" y="537"/>
                  </a:cubicBezTo>
                  <a:cubicBezTo>
                    <a:pt x="2828" y="923"/>
                    <a:pt x="2048" y="2590"/>
                    <a:pt x="208" y="3271"/>
                  </a:cubicBezTo>
                  <a:lnTo>
                    <a:pt x="1" y="3877"/>
                  </a:lnTo>
                  <a:lnTo>
                    <a:pt x="1" y="3884"/>
                  </a:lnTo>
                  <a:cubicBezTo>
                    <a:pt x="1" y="3884"/>
                    <a:pt x="2355" y="3497"/>
                    <a:pt x="3448" y="1910"/>
                  </a:cubicBezTo>
                  <a:cubicBezTo>
                    <a:pt x="4535" y="330"/>
                    <a:pt x="3935" y="23"/>
                    <a:pt x="3782" y="3"/>
                  </a:cubicBezTo>
                  <a:cubicBezTo>
                    <a:pt x="3771" y="1"/>
                    <a:pt x="3758" y="0"/>
                    <a:pt x="3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9"/>
            <p:cNvSpPr/>
            <p:nvPr/>
          </p:nvSpPr>
          <p:spPr>
            <a:xfrm>
              <a:off x="3118725" y="926900"/>
              <a:ext cx="73700" cy="75775"/>
            </a:xfrm>
            <a:custGeom>
              <a:avLst/>
              <a:gdLst/>
              <a:ahLst/>
              <a:cxnLst/>
              <a:rect l="l" t="t" r="r" b="b"/>
              <a:pathLst>
                <a:path w="2948" h="3031" extrusionOk="0">
                  <a:moveTo>
                    <a:pt x="2917" y="0"/>
                  </a:moveTo>
                  <a:cubicBezTo>
                    <a:pt x="2909" y="0"/>
                    <a:pt x="2901" y="3"/>
                    <a:pt x="2894" y="10"/>
                  </a:cubicBezTo>
                  <a:cubicBezTo>
                    <a:pt x="2828" y="83"/>
                    <a:pt x="2781" y="163"/>
                    <a:pt x="2748" y="250"/>
                  </a:cubicBezTo>
                  <a:cubicBezTo>
                    <a:pt x="2748" y="270"/>
                    <a:pt x="2074" y="2211"/>
                    <a:pt x="20" y="2971"/>
                  </a:cubicBezTo>
                  <a:cubicBezTo>
                    <a:pt x="7" y="2978"/>
                    <a:pt x="0" y="2998"/>
                    <a:pt x="7" y="3011"/>
                  </a:cubicBezTo>
                  <a:cubicBezTo>
                    <a:pt x="7" y="3023"/>
                    <a:pt x="17" y="3029"/>
                    <a:pt x="29" y="3031"/>
                  </a:cubicBezTo>
                  <a:lnTo>
                    <a:pt x="29" y="3031"/>
                  </a:lnTo>
                  <a:cubicBezTo>
                    <a:pt x="34" y="3029"/>
                    <a:pt x="34" y="3024"/>
                    <a:pt x="40" y="3024"/>
                  </a:cubicBezTo>
                  <a:cubicBezTo>
                    <a:pt x="1794" y="2377"/>
                    <a:pt x="2628" y="817"/>
                    <a:pt x="2801" y="270"/>
                  </a:cubicBezTo>
                  <a:cubicBezTo>
                    <a:pt x="2828" y="190"/>
                    <a:pt x="2874" y="117"/>
                    <a:pt x="2941" y="50"/>
                  </a:cubicBezTo>
                  <a:cubicBezTo>
                    <a:pt x="2948" y="37"/>
                    <a:pt x="2948" y="23"/>
                    <a:pt x="2934" y="10"/>
                  </a:cubicBezTo>
                  <a:cubicBezTo>
                    <a:pt x="2931" y="3"/>
                    <a:pt x="2924" y="0"/>
                    <a:pt x="2917" y="0"/>
                  </a:cubicBezTo>
                  <a:close/>
                  <a:moveTo>
                    <a:pt x="29" y="3031"/>
                  </a:moveTo>
                  <a:cubicBezTo>
                    <a:pt x="28" y="3031"/>
                    <a:pt x="28" y="3031"/>
                    <a:pt x="27" y="3031"/>
                  </a:cubicBezTo>
                  <a:lnTo>
                    <a:pt x="34" y="3031"/>
                  </a:lnTo>
                  <a:cubicBezTo>
                    <a:pt x="32" y="3031"/>
                    <a:pt x="31" y="3031"/>
                    <a:pt x="29" y="30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9"/>
            <p:cNvSpPr/>
            <p:nvPr/>
          </p:nvSpPr>
          <p:spPr>
            <a:xfrm>
              <a:off x="3206900" y="935150"/>
              <a:ext cx="4375" cy="9025"/>
            </a:xfrm>
            <a:custGeom>
              <a:avLst/>
              <a:gdLst/>
              <a:ahLst/>
              <a:cxnLst/>
              <a:rect l="l" t="t" r="r" b="b"/>
              <a:pathLst>
                <a:path w="175" h="361" extrusionOk="0">
                  <a:moveTo>
                    <a:pt x="148" y="0"/>
                  </a:moveTo>
                  <a:cubicBezTo>
                    <a:pt x="134" y="0"/>
                    <a:pt x="121" y="7"/>
                    <a:pt x="114" y="20"/>
                  </a:cubicBezTo>
                  <a:cubicBezTo>
                    <a:pt x="88" y="114"/>
                    <a:pt x="54" y="214"/>
                    <a:pt x="8" y="320"/>
                  </a:cubicBezTo>
                  <a:cubicBezTo>
                    <a:pt x="1" y="340"/>
                    <a:pt x="8" y="354"/>
                    <a:pt x="21" y="360"/>
                  </a:cubicBezTo>
                  <a:lnTo>
                    <a:pt x="34" y="360"/>
                  </a:lnTo>
                  <a:cubicBezTo>
                    <a:pt x="48" y="360"/>
                    <a:pt x="54" y="354"/>
                    <a:pt x="61" y="347"/>
                  </a:cubicBezTo>
                  <a:cubicBezTo>
                    <a:pt x="108" y="234"/>
                    <a:pt x="148" y="134"/>
                    <a:pt x="168" y="34"/>
                  </a:cubicBezTo>
                  <a:cubicBezTo>
                    <a:pt x="174" y="20"/>
                    <a:pt x="168" y="7"/>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p:cNvSpPr/>
            <p:nvPr/>
          </p:nvSpPr>
          <p:spPr>
            <a:xfrm>
              <a:off x="3173575" y="950300"/>
              <a:ext cx="31350" cy="36725"/>
            </a:xfrm>
            <a:custGeom>
              <a:avLst/>
              <a:gdLst/>
              <a:ahLst/>
              <a:cxnLst/>
              <a:rect l="l" t="t" r="r" b="b"/>
              <a:pathLst>
                <a:path w="1254" h="1469" extrusionOk="0">
                  <a:moveTo>
                    <a:pt x="1217" y="0"/>
                  </a:moveTo>
                  <a:cubicBezTo>
                    <a:pt x="1207" y="0"/>
                    <a:pt x="1198" y="6"/>
                    <a:pt x="1194" y="14"/>
                  </a:cubicBezTo>
                  <a:cubicBezTo>
                    <a:pt x="1107" y="181"/>
                    <a:pt x="994" y="361"/>
                    <a:pt x="860" y="555"/>
                  </a:cubicBezTo>
                  <a:cubicBezTo>
                    <a:pt x="647" y="868"/>
                    <a:pt x="360" y="1161"/>
                    <a:pt x="14" y="1415"/>
                  </a:cubicBezTo>
                  <a:cubicBezTo>
                    <a:pt x="0" y="1428"/>
                    <a:pt x="0" y="1448"/>
                    <a:pt x="7" y="1455"/>
                  </a:cubicBezTo>
                  <a:cubicBezTo>
                    <a:pt x="14" y="1461"/>
                    <a:pt x="20" y="1468"/>
                    <a:pt x="34" y="1468"/>
                  </a:cubicBezTo>
                  <a:cubicBezTo>
                    <a:pt x="40" y="1468"/>
                    <a:pt x="47" y="1468"/>
                    <a:pt x="47" y="1461"/>
                  </a:cubicBezTo>
                  <a:cubicBezTo>
                    <a:pt x="400" y="1201"/>
                    <a:pt x="687" y="908"/>
                    <a:pt x="907" y="588"/>
                  </a:cubicBezTo>
                  <a:cubicBezTo>
                    <a:pt x="1040" y="394"/>
                    <a:pt x="1154" y="214"/>
                    <a:pt x="1247" y="48"/>
                  </a:cubicBezTo>
                  <a:cubicBezTo>
                    <a:pt x="1254" y="28"/>
                    <a:pt x="1247" y="14"/>
                    <a:pt x="1234" y="8"/>
                  </a:cubicBezTo>
                  <a:cubicBezTo>
                    <a:pt x="1229" y="3"/>
                    <a:pt x="1223"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p:cNvSpPr/>
            <p:nvPr/>
          </p:nvSpPr>
          <p:spPr>
            <a:xfrm>
              <a:off x="3106725" y="1016925"/>
              <a:ext cx="101700" cy="124900"/>
            </a:xfrm>
            <a:custGeom>
              <a:avLst/>
              <a:gdLst/>
              <a:ahLst/>
              <a:cxnLst/>
              <a:rect l="l" t="t" r="r" b="b"/>
              <a:pathLst>
                <a:path w="4068" h="4996" extrusionOk="0">
                  <a:moveTo>
                    <a:pt x="3019" y="0"/>
                  </a:moveTo>
                  <a:cubicBezTo>
                    <a:pt x="1693" y="0"/>
                    <a:pt x="567" y="957"/>
                    <a:pt x="567" y="957"/>
                  </a:cubicBezTo>
                  <a:cubicBezTo>
                    <a:pt x="567" y="957"/>
                    <a:pt x="0" y="2991"/>
                    <a:pt x="194" y="3931"/>
                  </a:cubicBezTo>
                  <a:cubicBezTo>
                    <a:pt x="316" y="4542"/>
                    <a:pt x="880" y="4996"/>
                    <a:pt x="1523" y="4996"/>
                  </a:cubicBezTo>
                  <a:cubicBezTo>
                    <a:pt x="1863" y="4996"/>
                    <a:pt x="2224" y="4869"/>
                    <a:pt x="2554" y="4571"/>
                  </a:cubicBezTo>
                  <a:cubicBezTo>
                    <a:pt x="3508" y="3711"/>
                    <a:pt x="4068" y="223"/>
                    <a:pt x="4068" y="223"/>
                  </a:cubicBezTo>
                  <a:cubicBezTo>
                    <a:pt x="3715" y="64"/>
                    <a:pt x="3360"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p:cNvSpPr/>
            <p:nvPr/>
          </p:nvSpPr>
          <p:spPr>
            <a:xfrm>
              <a:off x="3176900" y="1053975"/>
              <a:ext cx="17375" cy="48900"/>
            </a:xfrm>
            <a:custGeom>
              <a:avLst/>
              <a:gdLst/>
              <a:ahLst/>
              <a:cxnLst/>
              <a:rect l="l" t="t" r="r" b="b"/>
              <a:pathLst>
                <a:path w="695" h="1956" extrusionOk="0">
                  <a:moveTo>
                    <a:pt x="660" y="0"/>
                  </a:moveTo>
                  <a:cubicBezTo>
                    <a:pt x="649" y="0"/>
                    <a:pt x="639" y="11"/>
                    <a:pt x="634" y="22"/>
                  </a:cubicBezTo>
                  <a:cubicBezTo>
                    <a:pt x="441" y="802"/>
                    <a:pt x="227" y="1436"/>
                    <a:pt x="7" y="1916"/>
                  </a:cubicBezTo>
                  <a:cubicBezTo>
                    <a:pt x="1" y="1929"/>
                    <a:pt x="7" y="1942"/>
                    <a:pt x="21" y="1949"/>
                  </a:cubicBezTo>
                  <a:cubicBezTo>
                    <a:pt x="27" y="1956"/>
                    <a:pt x="34" y="1956"/>
                    <a:pt x="34" y="1956"/>
                  </a:cubicBezTo>
                  <a:cubicBezTo>
                    <a:pt x="47" y="1956"/>
                    <a:pt x="54" y="1949"/>
                    <a:pt x="61" y="1936"/>
                  </a:cubicBezTo>
                  <a:cubicBezTo>
                    <a:pt x="281" y="1456"/>
                    <a:pt x="494" y="815"/>
                    <a:pt x="687" y="35"/>
                  </a:cubicBezTo>
                  <a:cubicBezTo>
                    <a:pt x="694" y="22"/>
                    <a:pt x="687" y="2"/>
                    <a:pt x="667" y="2"/>
                  </a:cubicBezTo>
                  <a:cubicBezTo>
                    <a:pt x="665" y="1"/>
                    <a:pt x="66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p:cNvSpPr/>
            <p:nvPr/>
          </p:nvSpPr>
          <p:spPr>
            <a:xfrm>
              <a:off x="3163225" y="1109950"/>
              <a:ext cx="11025" cy="13600"/>
            </a:xfrm>
            <a:custGeom>
              <a:avLst/>
              <a:gdLst/>
              <a:ahLst/>
              <a:cxnLst/>
              <a:rect l="l" t="t" r="r" b="b"/>
              <a:pathLst>
                <a:path w="441" h="544" extrusionOk="0">
                  <a:moveTo>
                    <a:pt x="409" y="1"/>
                  </a:moveTo>
                  <a:cubicBezTo>
                    <a:pt x="398" y="1"/>
                    <a:pt x="386" y="7"/>
                    <a:pt x="381" y="17"/>
                  </a:cubicBezTo>
                  <a:cubicBezTo>
                    <a:pt x="261" y="223"/>
                    <a:pt x="141" y="383"/>
                    <a:pt x="14" y="497"/>
                  </a:cubicBezTo>
                  <a:cubicBezTo>
                    <a:pt x="7" y="504"/>
                    <a:pt x="1" y="524"/>
                    <a:pt x="14" y="537"/>
                  </a:cubicBezTo>
                  <a:cubicBezTo>
                    <a:pt x="21" y="544"/>
                    <a:pt x="27" y="544"/>
                    <a:pt x="34" y="544"/>
                  </a:cubicBezTo>
                  <a:cubicBezTo>
                    <a:pt x="41" y="544"/>
                    <a:pt x="47" y="544"/>
                    <a:pt x="54" y="537"/>
                  </a:cubicBezTo>
                  <a:cubicBezTo>
                    <a:pt x="181" y="424"/>
                    <a:pt x="307" y="257"/>
                    <a:pt x="434" y="43"/>
                  </a:cubicBezTo>
                  <a:cubicBezTo>
                    <a:pt x="441" y="30"/>
                    <a:pt x="434" y="10"/>
                    <a:pt x="421" y="3"/>
                  </a:cubicBezTo>
                  <a:cubicBezTo>
                    <a:pt x="417" y="2"/>
                    <a:pt x="413"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p:cNvSpPr/>
            <p:nvPr/>
          </p:nvSpPr>
          <p:spPr>
            <a:xfrm>
              <a:off x="3188400" y="812175"/>
              <a:ext cx="11375" cy="16800"/>
            </a:xfrm>
            <a:custGeom>
              <a:avLst/>
              <a:gdLst/>
              <a:ahLst/>
              <a:cxnLst/>
              <a:rect l="l" t="t" r="r" b="b"/>
              <a:pathLst>
                <a:path w="455" h="672" extrusionOk="0">
                  <a:moveTo>
                    <a:pt x="29" y="0"/>
                  </a:moveTo>
                  <a:cubicBezTo>
                    <a:pt x="20" y="0"/>
                    <a:pt x="11" y="3"/>
                    <a:pt x="7" y="11"/>
                  </a:cubicBezTo>
                  <a:cubicBezTo>
                    <a:pt x="1" y="25"/>
                    <a:pt x="7" y="45"/>
                    <a:pt x="21" y="51"/>
                  </a:cubicBezTo>
                  <a:cubicBezTo>
                    <a:pt x="34" y="65"/>
                    <a:pt x="387" y="278"/>
                    <a:pt x="261" y="631"/>
                  </a:cubicBezTo>
                  <a:cubicBezTo>
                    <a:pt x="254" y="651"/>
                    <a:pt x="261" y="665"/>
                    <a:pt x="281" y="671"/>
                  </a:cubicBezTo>
                  <a:lnTo>
                    <a:pt x="287" y="671"/>
                  </a:lnTo>
                  <a:cubicBezTo>
                    <a:pt x="301" y="671"/>
                    <a:pt x="307" y="665"/>
                    <a:pt x="314" y="651"/>
                  </a:cubicBezTo>
                  <a:cubicBezTo>
                    <a:pt x="454" y="251"/>
                    <a:pt x="54" y="5"/>
                    <a:pt x="47" y="5"/>
                  </a:cubicBezTo>
                  <a:cubicBezTo>
                    <a:pt x="42" y="2"/>
                    <a:pt x="3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9"/>
            <p:cNvSpPr/>
            <p:nvPr/>
          </p:nvSpPr>
          <p:spPr>
            <a:xfrm>
              <a:off x="2994175" y="927950"/>
              <a:ext cx="95050" cy="74100"/>
            </a:xfrm>
            <a:custGeom>
              <a:avLst/>
              <a:gdLst/>
              <a:ahLst/>
              <a:cxnLst/>
              <a:rect l="l" t="t" r="r" b="b"/>
              <a:pathLst>
                <a:path w="3802" h="2964" extrusionOk="0">
                  <a:moveTo>
                    <a:pt x="3383" y="0"/>
                  </a:moveTo>
                  <a:cubicBezTo>
                    <a:pt x="3103" y="0"/>
                    <a:pt x="2679" y="173"/>
                    <a:pt x="2362" y="475"/>
                  </a:cubicBezTo>
                  <a:cubicBezTo>
                    <a:pt x="1941" y="868"/>
                    <a:pt x="1361" y="1035"/>
                    <a:pt x="1041" y="1095"/>
                  </a:cubicBezTo>
                  <a:cubicBezTo>
                    <a:pt x="721" y="1155"/>
                    <a:pt x="461" y="1168"/>
                    <a:pt x="228" y="1428"/>
                  </a:cubicBezTo>
                  <a:cubicBezTo>
                    <a:pt x="1" y="1695"/>
                    <a:pt x="228" y="2562"/>
                    <a:pt x="714" y="2896"/>
                  </a:cubicBezTo>
                  <a:cubicBezTo>
                    <a:pt x="785" y="2943"/>
                    <a:pt x="868" y="2963"/>
                    <a:pt x="961" y="2963"/>
                  </a:cubicBezTo>
                  <a:cubicBezTo>
                    <a:pt x="1518" y="2963"/>
                    <a:pt x="2382" y="2222"/>
                    <a:pt x="2382" y="2222"/>
                  </a:cubicBezTo>
                  <a:cubicBezTo>
                    <a:pt x="2882" y="1975"/>
                    <a:pt x="3002" y="1002"/>
                    <a:pt x="3242" y="762"/>
                  </a:cubicBezTo>
                  <a:cubicBezTo>
                    <a:pt x="3475" y="528"/>
                    <a:pt x="3802" y="195"/>
                    <a:pt x="3589" y="48"/>
                  </a:cubicBezTo>
                  <a:cubicBezTo>
                    <a:pt x="3538" y="16"/>
                    <a:pt x="3467" y="0"/>
                    <a:pt x="3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9"/>
            <p:cNvSpPr/>
            <p:nvPr/>
          </p:nvSpPr>
          <p:spPr>
            <a:xfrm>
              <a:off x="3021350" y="954225"/>
              <a:ext cx="16700" cy="41800"/>
            </a:xfrm>
            <a:custGeom>
              <a:avLst/>
              <a:gdLst/>
              <a:ahLst/>
              <a:cxnLst/>
              <a:rect l="l" t="t" r="r" b="b"/>
              <a:pathLst>
                <a:path w="668" h="1672" extrusionOk="0">
                  <a:moveTo>
                    <a:pt x="32" y="1"/>
                  </a:moveTo>
                  <a:cubicBezTo>
                    <a:pt x="24" y="1"/>
                    <a:pt x="18" y="4"/>
                    <a:pt x="14" y="11"/>
                  </a:cubicBezTo>
                  <a:cubicBezTo>
                    <a:pt x="1" y="17"/>
                    <a:pt x="1" y="37"/>
                    <a:pt x="8" y="51"/>
                  </a:cubicBezTo>
                  <a:cubicBezTo>
                    <a:pt x="14" y="57"/>
                    <a:pt x="468" y="551"/>
                    <a:pt x="608" y="1645"/>
                  </a:cubicBezTo>
                  <a:cubicBezTo>
                    <a:pt x="608" y="1658"/>
                    <a:pt x="621" y="1671"/>
                    <a:pt x="634" y="1671"/>
                  </a:cubicBezTo>
                  <a:lnTo>
                    <a:pt x="641" y="1671"/>
                  </a:lnTo>
                  <a:cubicBezTo>
                    <a:pt x="654" y="1665"/>
                    <a:pt x="668" y="1651"/>
                    <a:pt x="668" y="1638"/>
                  </a:cubicBezTo>
                  <a:cubicBezTo>
                    <a:pt x="521" y="524"/>
                    <a:pt x="74" y="31"/>
                    <a:pt x="54" y="11"/>
                  </a:cubicBezTo>
                  <a:cubicBezTo>
                    <a:pt x="48" y="4"/>
                    <a:pt x="39"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9"/>
            <p:cNvSpPr/>
            <p:nvPr/>
          </p:nvSpPr>
          <p:spPr>
            <a:xfrm>
              <a:off x="3038700" y="948200"/>
              <a:ext cx="20025" cy="26475"/>
            </a:xfrm>
            <a:custGeom>
              <a:avLst/>
              <a:gdLst/>
              <a:ahLst/>
              <a:cxnLst/>
              <a:rect l="l" t="t" r="r" b="b"/>
              <a:pathLst>
                <a:path w="801" h="1059" extrusionOk="0">
                  <a:moveTo>
                    <a:pt x="35" y="1"/>
                  </a:moveTo>
                  <a:cubicBezTo>
                    <a:pt x="26" y="1"/>
                    <a:pt x="18" y="4"/>
                    <a:pt x="14" y="12"/>
                  </a:cubicBezTo>
                  <a:cubicBezTo>
                    <a:pt x="0" y="25"/>
                    <a:pt x="7" y="45"/>
                    <a:pt x="20" y="52"/>
                  </a:cubicBezTo>
                  <a:cubicBezTo>
                    <a:pt x="20" y="52"/>
                    <a:pt x="340" y="312"/>
                    <a:pt x="747" y="1039"/>
                  </a:cubicBezTo>
                  <a:cubicBezTo>
                    <a:pt x="747" y="1052"/>
                    <a:pt x="761" y="1059"/>
                    <a:pt x="767" y="1059"/>
                  </a:cubicBezTo>
                  <a:cubicBezTo>
                    <a:pt x="774" y="1059"/>
                    <a:pt x="781" y="1059"/>
                    <a:pt x="781" y="1052"/>
                  </a:cubicBezTo>
                  <a:cubicBezTo>
                    <a:pt x="794" y="1045"/>
                    <a:pt x="801" y="1025"/>
                    <a:pt x="794" y="1012"/>
                  </a:cubicBezTo>
                  <a:cubicBezTo>
                    <a:pt x="387" y="272"/>
                    <a:pt x="67" y="18"/>
                    <a:pt x="54" y="5"/>
                  </a:cubicBezTo>
                  <a:cubicBezTo>
                    <a:pt x="48" y="2"/>
                    <a:pt x="42" y="1"/>
                    <a:pt x="35" y="1"/>
                  </a:cubicBezTo>
                  <a:close/>
                </a:path>
              </a:pathLst>
            </a:custGeom>
            <a:solidFill>
              <a:srgbClr val="030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9"/>
            <p:cNvSpPr/>
            <p:nvPr/>
          </p:nvSpPr>
          <p:spPr>
            <a:xfrm>
              <a:off x="3007700" y="936975"/>
              <a:ext cx="88700" cy="111125"/>
            </a:xfrm>
            <a:custGeom>
              <a:avLst/>
              <a:gdLst/>
              <a:ahLst/>
              <a:cxnLst/>
              <a:rect l="l" t="t" r="r" b="b"/>
              <a:pathLst>
                <a:path w="3548" h="4445" extrusionOk="0">
                  <a:moveTo>
                    <a:pt x="3034" y="1"/>
                  </a:moveTo>
                  <a:cubicBezTo>
                    <a:pt x="3034" y="1"/>
                    <a:pt x="2014" y="287"/>
                    <a:pt x="1600" y="1228"/>
                  </a:cubicBezTo>
                  <a:cubicBezTo>
                    <a:pt x="1187" y="2174"/>
                    <a:pt x="1507" y="2208"/>
                    <a:pt x="1027" y="2688"/>
                  </a:cubicBezTo>
                  <a:cubicBezTo>
                    <a:pt x="547" y="3175"/>
                    <a:pt x="0" y="3421"/>
                    <a:pt x="747" y="4148"/>
                  </a:cubicBezTo>
                  <a:cubicBezTo>
                    <a:pt x="962" y="4360"/>
                    <a:pt x="1173" y="4444"/>
                    <a:pt x="1368" y="4444"/>
                  </a:cubicBezTo>
                  <a:cubicBezTo>
                    <a:pt x="1850" y="4444"/>
                    <a:pt x="2240" y="3931"/>
                    <a:pt x="2387" y="3541"/>
                  </a:cubicBezTo>
                  <a:cubicBezTo>
                    <a:pt x="2601" y="2995"/>
                    <a:pt x="2607" y="2448"/>
                    <a:pt x="2701" y="1821"/>
                  </a:cubicBezTo>
                  <a:cubicBezTo>
                    <a:pt x="2794" y="1188"/>
                    <a:pt x="2814" y="707"/>
                    <a:pt x="3181" y="387"/>
                  </a:cubicBezTo>
                  <a:cubicBezTo>
                    <a:pt x="3548" y="67"/>
                    <a:pt x="3034" y="1"/>
                    <a:pt x="3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9"/>
            <p:cNvSpPr/>
            <p:nvPr/>
          </p:nvSpPr>
          <p:spPr>
            <a:xfrm>
              <a:off x="3016350" y="936275"/>
              <a:ext cx="68050" cy="112600"/>
            </a:xfrm>
            <a:custGeom>
              <a:avLst/>
              <a:gdLst/>
              <a:ahLst/>
              <a:cxnLst/>
              <a:rect l="l" t="t" r="r" b="b"/>
              <a:pathLst>
                <a:path w="2722" h="4504" extrusionOk="0">
                  <a:moveTo>
                    <a:pt x="2689" y="0"/>
                  </a:moveTo>
                  <a:cubicBezTo>
                    <a:pt x="2686" y="0"/>
                    <a:pt x="2684" y="1"/>
                    <a:pt x="2682" y="2"/>
                  </a:cubicBezTo>
                  <a:cubicBezTo>
                    <a:pt x="2668" y="2"/>
                    <a:pt x="1641" y="302"/>
                    <a:pt x="1228" y="1249"/>
                  </a:cubicBezTo>
                  <a:cubicBezTo>
                    <a:pt x="1041" y="1669"/>
                    <a:pt x="1001" y="1916"/>
                    <a:pt x="974" y="2096"/>
                  </a:cubicBezTo>
                  <a:cubicBezTo>
                    <a:pt x="934" y="2316"/>
                    <a:pt x="914" y="2436"/>
                    <a:pt x="661" y="2696"/>
                  </a:cubicBezTo>
                  <a:cubicBezTo>
                    <a:pt x="588" y="2769"/>
                    <a:pt x="514" y="2836"/>
                    <a:pt x="448" y="2903"/>
                  </a:cubicBezTo>
                  <a:cubicBezTo>
                    <a:pt x="214" y="3116"/>
                    <a:pt x="7" y="3303"/>
                    <a:pt x="7" y="3549"/>
                  </a:cubicBezTo>
                  <a:cubicBezTo>
                    <a:pt x="1" y="3736"/>
                    <a:pt x="121" y="3950"/>
                    <a:pt x="381" y="4196"/>
                  </a:cubicBezTo>
                  <a:cubicBezTo>
                    <a:pt x="588" y="4396"/>
                    <a:pt x="801" y="4503"/>
                    <a:pt x="1021" y="4503"/>
                  </a:cubicBezTo>
                  <a:cubicBezTo>
                    <a:pt x="1108" y="4503"/>
                    <a:pt x="1194" y="4483"/>
                    <a:pt x="1281" y="4450"/>
                  </a:cubicBezTo>
                  <a:cubicBezTo>
                    <a:pt x="1301" y="4450"/>
                    <a:pt x="1308" y="4430"/>
                    <a:pt x="1301" y="4416"/>
                  </a:cubicBezTo>
                  <a:cubicBezTo>
                    <a:pt x="1295" y="4403"/>
                    <a:pt x="1281" y="4396"/>
                    <a:pt x="1261" y="4396"/>
                  </a:cubicBezTo>
                  <a:cubicBezTo>
                    <a:pt x="1179" y="4427"/>
                    <a:pt x="1097" y="4442"/>
                    <a:pt x="1016" y="4442"/>
                  </a:cubicBezTo>
                  <a:cubicBezTo>
                    <a:pt x="814" y="4442"/>
                    <a:pt x="616" y="4348"/>
                    <a:pt x="421" y="4163"/>
                  </a:cubicBezTo>
                  <a:cubicBezTo>
                    <a:pt x="181" y="3923"/>
                    <a:pt x="61" y="3723"/>
                    <a:pt x="61" y="3549"/>
                  </a:cubicBezTo>
                  <a:cubicBezTo>
                    <a:pt x="68" y="3329"/>
                    <a:pt x="261" y="3149"/>
                    <a:pt x="481" y="2943"/>
                  </a:cubicBezTo>
                  <a:cubicBezTo>
                    <a:pt x="554" y="2876"/>
                    <a:pt x="628" y="2809"/>
                    <a:pt x="701" y="2736"/>
                  </a:cubicBezTo>
                  <a:cubicBezTo>
                    <a:pt x="974" y="2463"/>
                    <a:pt x="994" y="2329"/>
                    <a:pt x="1028" y="2102"/>
                  </a:cubicBezTo>
                  <a:cubicBezTo>
                    <a:pt x="1061" y="1929"/>
                    <a:pt x="1101" y="1689"/>
                    <a:pt x="1281" y="1269"/>
                  </a:cubicBezTo>
                  <a:cubicBezTo>
                    <a:pt x="1688" y="349"/>
                    <a:pt x="2682" y="55"/>
                    <a:pt x="2695" y="55"/>
                  </a:cubicBezTo>
                  <a:cubicBezTo>
                    <a:pt x="2708" y="55"/>
                    <a:pt x="2722" y="35"/>
                    <a:pt x="2715" y="22"/>
                  </a:cubicBezTo>
                  <a:cubicBezTo>
                    <a:pt x="2709" y="11"/>
                    <a:pt x="2700" y="0"/>
                    <a:pt x="2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9"/>
            <p:cNvSpPr/>
            <p:nvPr/>
          </p:nvSpPr>
          <p:spPr>
            <a:xfrm>
              <a:off x="3029525" y="1006375"/>
              <a:ext cx="32200" cy="31150"/>
            </a:xfrm>
            <a:custGeom>
              <a:avLst/>
              <a:gdLst/>
              <a:ahLst/>
              <a:cxnLst/>
              <a:rect l="l" t="t" r="r" b="b"/>
              <a:pathLst>
                <a:path w="1288" h="1246" extrusionOk="0">
                  <a:moveTo>
                    <a:pt x="29" y="1"/>
                  </a:moveTo>
                  <a:cubicBezTo>
                    <a:pt x="20" y="1"/>
                    <a:pt x="11" y="4"/>
                    <a:pt x="7" y="12"/>
                  </a:cubicBezTo>
                  <a:cubicBezTo>
                    <a:pt x="1" y="25"/>
                    <a:pt x="7" y="45"/>
                    <a:pt x="21" y="52"/>
                  </a:cubicBezTo>
                  <a:cubicBezTo>
                    <a:pt x="27" y="59"/>
                    <a:pt x="801" y="512"/>
                    <a:pt x="1234" y="1226"/>
                  </a:cubicBezTo>
                  <a:cubicBezTo>
                    <a:pt x="1241" y="1239"/>
                    <a:pt x="1248" y="1246"/>
                    <a:pt x="1261" y="1246"/>
                  </a:cubicBezTo>
                  <a:lnTo>
                    <a:pt x="1261" y="1239"/>
                  </a:lnTo>
                  <a:lnTo>
                    <a:pt x="1274" y="1239"/>
                  </a:lnTo>
                  <a:cubicBezTo>
                    <a:pt x="1288" y="1232"/>
                    <a:pt x="1288" y="1212"/>
                    <a:pt x="1281" y="1199"/>
                  </a:cubicBezTo>
                  <a:cubicBezTo>
                    <a:pt x="841" y="465"/>
                    <a:pt x="54" y="5"/>
                    <a:pt x="47" y="5"/>
                  </a:cubicBezTo>
                  <a:cubicBezTo>
                    <a:pt x="42" y="3"/>
                    <a:pt x="35"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9"/>
            <p:cNvSpPr/>
            <p:nvPr/>
          </p:nvSpPr>
          <p:spPr>
            <a:xfrm>
              <a:off x="3040025" y="991100"/>
              <a:ext cx="33550" cy="12575"/>
            </a:xfrm>
            <a:custGeom>
              <a:avLst/>
              <a:gdLst/>
              <a:ahLst/>
              <a:cxnLst/>
              <a:rect l="l" t="t" r="r" b="b"/>
              <a:pathLst>
                <a:path w="1342" h="503" extrusionOk="0">
                  <a:moveTo>
                    <a:pt x="107" y="1"/>
                  </a:moveTo>
                  <a:cubicBezTo>
                    <a:pt x="62" y="1"/>
                    <a:pt x="35" y="3"/>
                    <a:pt x="34" y="3"/>
                  </a:cubicBezTo>
                  <a:cubicBezTo>
                    <a:pt x="14" y="3"/>
                    <a:pt x="1" y="16"/>
                    <a:pt x="7" y="36"/>
                  </a:cubicBezTo>
                  <a:cubicBezTo>
                    <a:pt x="7" y="49"/>
                    <a:pt x="21" y="63"/>
                    <a:pt x="34" y="63"/>
                  </a:cubicBezTo>
                  <a:cubicBezTo>
                    <a:pt x="35" y="63"/>
                    <a:pt x="62" y="61"/>
                    <a:pt x="109" y="61"/>
                  </a:cubicBezTo>
                  <a:cubicBezTo>
                    <a:pt x="303" y="61"/>
                    <a:pt x="832" y="99"/>
                    <a:pt x="1288" y="496"/>
                  </a:cubicBezTo>
                  <a:cubicBezTo>
                    <a:pt x="1294" y="503"/>
                    <a:pt x="1301" y="503"/>
                    <a:pt x="1308" y="503"/>
                  </a:cubicBezTo>
                  <a:cubicBezTo>
                    <a:pt x="1314" y="503"/>
                    <a:pt x="1321" y="503"/>
                    <a:pt x="1328" y="496"/>
                  </a:cubicBezTo>
                  <a:cubicBezTo>
                    <a:pt x="1341" y="483"/>
                    <a:pt x="1334" y="463"/>
                    <a:pt x="1328" y="456"/>
                  </a:cubicBezTo>
                  <a:cubicBezTo>
                    <a:pt x="852" y="40"/>
                    <a:pt x="302"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p:cNvSpPr/>
            <p:nvPr/>
          </p:nvSpPr>
          <p:spPr>
            <a:xfrm>
              <a:off x="3047700" y="965600"/>
              <a:ext cx="29025" cy="13400"/>
            </a:xfrm>
            <a:custGeom>
              <a:avLst/>
              <a:gdLst/>
              <a:ahLst/>
              <a:cxnLst/>
              <a:rect l="l" t="t" r="r" b="b"/>
              <a:pathLst>
                <a:path w="1161" h="536" extrusionOk="0">
                  <a:moveTo>
                    <a:pt x="24" y="1"/>
                  </a:moveTo>
                  <a:cubicBezTo>
                    <a:pt x="10" y="1"/>
                    <a:pt x="0" y="13"/>
                    <a:pt x="0" y="29"/>
                  </a:cubicBezTo>
                  <a:cubicBezTo>
                    <a:pt x="0" y="43"/>
                    <a:pt x="7" y="56"/>
                    <a:pt x="27" y="56"/>
                  </a:cubicBezTo>
                  <a:cubicBezTo>
                    <a:pt x="34" y="63"/>
                    <a:pt x="681" y="149"/>
                    <a:pt x="1107" y="529"/>
                  </a:cubicBezTo>
                  <a:cubicBezTo>
                    <a:pt x="1114" y="536"/>
                    <a:pt x="1121" y="536"/>
                    <a:pt x="1127" y="536"/>
                  </a:cubicBezTo>
                  <a:cubicBezTo>
                    <a:pt x="1134" y="536"/>
                    <a:pt x="1141" y="536"/>
                    <a:pt x="1147" y="529"/>
                  </a:cubicBezTo>
                  <a:cubicBezTo>
                    <a:pt x="1161" y="516"/>
                    <a:pt x="1161" y="503"/>
                    <a:pt x="1147" y="489"/>
                  </a:cubicBezTo>
                  <a:cubicBezTo>
                    <a:pt x="701" y="96"/>
                    <a:pt x="61" y="3"/>
                    <a:pt x="34" y="3"/>
                  </a:cubicBezTo>
                  <a:cubicBezTo>
                    <a:pt x="30"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p:cNvSpPr/>
            <p:nvPr/>
          </p:nvSpPr>
          <p:spPr>
            <a:xfrm>
              <a:off x="3125725" y="962550"/>
              <a:ext cx="55375" cy="59025"/>
            </a:xfrm>
            <a:custGeom>
              <a:avLst/>
              <a:gdLst/>
              <a:ahLst/>
              <a:cxnLst/>
              <a:rect l="l" t="t" r="r" b="b"/>
              <a:pathLst>
                <a:path w="2215" h="2361" extrusionOk="0">
                  <a:moveTo>
                    <a:pt x="1605" y="0"/>
                  </a:moveTo>
                  <a:cubicBezTo>
                    <a:pt x="1466" y="0"/>
                    <a:pt x="992" y="707"/>
                    <a:pt x="954" y="771"/>
                  </a:cubicBezTo>
                  <a:cubicBezTo>
                    <a:pt x="978" y="718"/>
                    <a:pt x="1215" y="264"/>
                    <a:pt x="1055" y="264"/>
                  </a:cubicBezTo>
                  <a:cubicBezTo>
                    <a:pt x="1036" y="264"/>
                    <a:pt x="1012" y="270"/>
                    <a:pt x="981" y="285"/>
                  </a:cubicBezTo>
                  <a:cubicBezTo>
                    <a:pt x="801" y="365"/>
                    <a:pt x="374" y="1085"/>
                    <a:pt x="267" y="1265"/>
                  </a:cubicBezTo>
                  <a:cubicBezTo>
                    <a:pt x="7" y="1645"/>
                    <a:pt x="0" y="1958"/>
                    <a:pt x="127" y="2085"/>
                  </a:cubicBezTo>
                  <a:lnTo>
                    <a:pt x="214" y="2185"/>
                  </a:lnTo>
                  <a:cubicBezTo>
                    <a:pt x="260" y="2232"/>
                    <a:pt x="300" y="2285"/>
                    <a:pt x="334" y="2345"/>
                  </a:cubicBezTo>
                  <a:cubicBezTo>
                    <a:pt x="340" y="2355"/>
                    <a:pt x="349" y="2360"/>
                    <a:pt x="361" y="2360"/>
                  </a:cubicBezTo>
                  <a:cubicBezTo>
                    <a:pt x="430" y="2360"/>
                    <a:pt x="605" y="2211"/>
                    <a:pt x="1001" y="1985"/>
                  </a:cubicBezTo>
                  <a:lnTo>
                    <a:pt x="1421" y="1632"/>
                  </a:lnTo>
                  <a:cubicBezTo>
                    <a:pt x="1627" y="1498"/>
                    <a:pt x="2094" y="1185"/>
                    <a:pt x="2034" y="1111"/>
                  </a:cubicBezTo>
                  <a:cubicBezTo>
                    <a:pt x="2021" y="1095"/>
                    <a:pt x="1996" y="1089"/>
                    <a:pt x="1966" y="1089"/>
                  </a:cubicBezTo>
                  <a:cubicBezTo>
                    <a:pt x="1857" y="1089"/>
                    <a:pt x="1673" y="1169"/>
                    <a:pt x="1647" y="1185"/>
                  </a:cubicBezTo>
                  <a:cubicBezTo>
                    <a:pt x="1647" y="1185"/>
                    <a:pt x="1647" y="1185"/>
                    <a:pt x="1647" y="1178"/>
                  </a:cubicBezTo>
                  <a:cubicBezTo>
                    <a:pt x="1814" y="1058"/>
                    <a:pt x="2214" y="618"/>
                    <a:pt x="2074" y="578"/>
                  </a:cubicBezTo>
                  <a:cubicBezTo>
                    <a:pt x="2068" y="576"/>
                    <a:pt x="2062" y="576"/>
                    <a:pt x="2055" y="576"/>
                  </a:cubicBezTo>
                  <a:cubicBezTo>
                    <a:pt x="1915" y="576"/>
                    <a:pt x="1591" y="888"/>
                    <a:pt x="1534" y="958"/>
                  </a:cubicBezTo>
                  <a:cubicBezTo>
                    <a:pt x="1527" y="965"/>
                    <a:pt x="1521" y="965"/>
                    <a:pt x="1521" y="965"/>
                  </a:cubicBezTo>
                  <a:cubicBezTo>
                    <a:pt x="1521" y="965"/>
                    <a:pt x="1521" y="958"/>
                    <a:pt x="1527" y="951"/>
                  </a:cubicBezTo>
                  <a:cubicBezTo>
                    <a:pt x="1587" y="871"/>
                    <a:pt x="2001" y="278"/>
                    <a:pt x="1854" y="211"/>
                  </a:cubicBezTo>
                  <a:cubicBezTo>
                    <a:pt x="1845" y="206"/>
                    <a:pt x="1834" y="204"/>
                    <a:pt x="1823" y="204"/>
                  </a:cubicBezTo>
                  <a:cubicBezTo>
                    <a:pt x="1678" y="204"/>
                    <a:pt x="1402" y="586"/>
                    <a:pt x="1334" y="691"/>
                  </a:cubicBezTo>
                  <a:cubicBezTo>
                    <a:pt x="1334" y="691"/>
                    <a:pt x="1334" y="691"/>
                    <a:pt x="1327" y="698"/>
                  </a:cubicBezTo>
                  <a:cubicBezTo>
                    <a:pt x="1327" y="691"/>
                    <a:pt x="1327" y="691"/>
                    <a:pt x="1334" y="691"/>
                  </a:cubicBezTo>
                  <a:cubicBezTo>
                    <a:pt x="1407" y="571"/>
                    <a:pt x="1727" y="58"/>
                    <a:pt x="1621" y="4"/>
                  </a:cubicBezTo>
                  <a:cubicBezTo>
                    <a:pt x="1616" y="2"/>
                    <a:pt x="1611" y="0"/>
                    <a:pt x="1605" y="0"/>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p:cNvSpPr/>
            <p:nvPr/>
          </p:nvSpPr>
          <p:spPr>
            <a:xfrm>
              <a:off x="3052375" y="932300"/>
              <a:ext cx="98375" cy="98650"/>
            </a:xfrm>
            <a:custGeom>
              <a:avLst/>
              <a:gdLst/>
              <a:ahLst/>
              <a:cxnLst/>
              <a:rect l="l" t="t" r="r" b="b"/>
              <a:pathLst>
                <a:path w="3935" h="3946" extrusionOk="0">
                  <a:moveTo>
                    <a:pt x="1361" y="1"/>
                  </a:moveTo>
                  <a:lnTo>
                    <a:pt x="747" y="94"/>
                  </a:lnTo>
                  <a:cubicBezTo>
                    <a:pt x="747" y="94"/>
                    <a:pt x="0" y="1488"/>
                    <a:pt x="307" y="2582"/>
                  </a:cubicBezTo>
                  <a:cubicBezTo>
                    <a:pt x="578" y="3555"/>
                    <a:pt x="1432" y="3946"/>
                    <a:pt x="2231" y="3946"/>
                  </a:cubicBezTo>
                  <a:cubicBezTo>
                    <a:pt x="2652" y="3946"/>
                    <a:pt x="3058" y="3837"/>
                    <a:pt x="3354" y="3648"/>
                  </a:cubicBezTo>
                  <a:cubicBezTo>
                    <a:pt x="3534" y="3535"/>
                    <a:pt x="3788" y="3362"/>
                    <a:pt x="3935" y="3195"/>
                  </a:cubicBezTo>
                  <a:cubicBezTo>
                    <a:pt x="3068" y="2802"/>
                    <a:pt x="3281" y="2481"/>
                    <a:pt x="3254" y="2321"/>
                  </a:cubicBezTo>
                  <a:lnTo>
                    <a:pt x="3254" y="2321"/>
                  </a:lnTo>
                  <a:cubicBezTo>
                    <a:pt x="2905" y="2470"/>
                    <a:pt x="2616" y="2533"/>
                    <a:pt x="2377" y="2533"/>
                  </a:cubicBezTo>
                  <a:cubicBezTo>
                    <a:pt x="874" y="2533"/>
                    <a:pt x="1361"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p:cNvSpPr/>
            <p:nvPr/>
          </p:nvSpPr>
          <p:spPr>
            <a:xfrm>
              <a:off x="3079050" y="931650"/>
              <a:ext cx="72375" cy="81200"/>
            </a:xfrm>
            <a:custGeom>
              <a:avLst/>
              <a:gdLst/>
              <a:ahLst/>
              <a:cxnLst/>
              <a:rect l="l" t="t" r="r" b="b"/>
              <a:pathLst>
                <a:path w="2895" h="3248" extrusionOk="0">
                  <a:moveTo>
                    <a:pt x="300" y="0"/>
                  </a:moveTo>
                  <a:cubicBezTo>
                    <a:pt x="287" y="0"/>
                    <a:pt x="274" y="7"/>
                    <a:pt x="267" y="27"/>
                  </a:cubicBezTo>
                  <a:cubicBezTo>
                    <a:pt x="267" y="27"/>
                    <a:pt x="187" y="467"/>
                    <a:pt x="194" y="974"/>
                  </a:cubicBezTo>
                  <a:cubicBezTo>
                    <a:pt x="200" y="1654"/>
                    <a:pt x="367" y="2127"/>
                    <a:pt x="680" y="2381"/>
                  </a:cubicBezTo>
                  <a:cubicBezTo>
                    <a:pt x="848" y="2518"/>
                    <a:pt x="1058" y="2587"/>
                    <a:pt x="1308" y="2587"/>
                  </a:cubicBezTo>
                  <a:cubicBezTo>
                    <a:pt x="1554" y="2587"/>
                    <a:pt x="1839" y="2520"/>
                    <a:pt x="2161" y="2387"/>
                  </a:cubicBezTo>
                  <a:lnTo>
                    <a:pt x="2161" y="2387"/>
                  </a:lnTo>
                  <a:cubicBezTo>
                    <a:pt x="2161" y="2407"/>
                    <a:pt x="2161" y="2421"/>
                    <a:pt x="2154" y="2441"/>
                  </a:cubicBezTo>
                  <a:cubicBezTo>
                    <a:pt x="2141" y="2621"/>
                    <a:pt x="2121" y="2914"/>
                    <a:pt x="2854" y="3248"/>
                  </a:cubicBezTo>
                  <a:lnTo>
                    <a:pt x="2861" y="3248"/>
                  </a:lnTo>
                  <a:cubicBezTo>
                    <a:pt x="2874" y="3248"/>
                    <a:pt x="2888" y="3241"/>
                    <a:pt x="2888" y="3228"/>
                  </a:cubicBezTo>
                  <a:cubicBezTo>
                    <a:pt x="2894" y="3214"/>
                    <a:pt x="2888" y="3201"/>
                    <a:pt x="2874" y="3194"/>
                  </a:cubicBezTo>
                  <a:cubicBezTo>
                    <a:pt x="2181" y="2881"/>
                    <a:pt x="2201" y="2621"/>
                    <a:pt x="2214" y="2447"/>
                  </a:cubicBezTo>
                  <a:cubicBezTo>
                    <a:pt x="2214" y="2407"/>
                    <a:pt x="2221" y="2374"/>
                    <a:pt x="2214" y="2347"/>
                  </a:cubicBezTo>
                  <a:cubicBezTo>
                    <a:pt x="2214" y="2334"/>
                    <a:pt x="2207" y="2327"/>
                    <a:pt x="2201" y="2327"/>
                  </a:cubicBezTo>
                  <a:cubicBezTo>
                    <a:pt x="2194" y="2321"/>
                    <a:pt x="2181" y="2321"/>
                    <a:pt x="2174" y="2321"/>
                  </a:cubicBezTo>
                  <a:cubicBezTo>
                    <a:pt x="1843" y="2461"/>
                    <a:pt x="1553" y="2531"/>
                    <a:pt x="1306" y="2531"/>
                  </a:cubicBezTo>
                  <a:cubicBezTo>
                    <a:pt x="1070" y="2531"/>
                    <a:pt x="873" y="2468"/>
                    <a:pt x="714" y="2341"/>
                  </a:cubicBezTo>
                  <a:cubicBezTo>
                    <a:pt x="0" y="1761"/>
                    <a:pt x="320" y="54"/>
                    <a:pt x="327" y="34"/>
                  </a:cubicBezTo>
                  <a:cubicBezTo>
                    <a:pt x="327" y="20"/>
                    <a:pt x="320" y="7"/>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p:cNvSpPr/>
            <p:nvPr/>
          </p:nvSpPr>
          <p:spPr>
            <a:xfrm>
              <a:off x="3120875" y="993450"/>
              <a:ext cx="19700" cy="28400"/>
            </a:xfrm>
            <a:custGeom>
              <a:avLst/>
              <a:gdLst/>
              <a:ahLst/>
              <a:cxnLst/>
              <a:rect l="l" t="t" r="r" b="b"/>
              <a:pathLst>
                <a:path w="788" h="1136" extrusionOk="0">
                  <a:moveTo>
                    <a:pt x="64" y="0"/>
                  </a:moveTo>
                  <a:cubicBezTo>
                    <a:pt x="50" y="0"/>
                    <a:pt x="41" y="12"/>
                    <a:pt x="41" y="29"/>
                  </a:cubicBezTo>
                  <a:cubicBezTo>
                    <a:pt x="1" y="1009"/>
                    <a:pt x="748" y="1136"/>
                    <a:pt x="754" y="1136"/>
                  </a:cubicBezTo>
                  <a:lnTo>
                    <a:pt x="761" y="1136"/>
                  </a:lnTo>
                  <a:cubicBezTo>
                    <a:pt x="774" y="1136"/>
                    <a:pt x="781" y="1129"/>
                    <a:pt x="788" y="1116"/>
                  </a:cubicBezTo>
                  <a:cubicBezTo>
                    <a:pt x="788" y="1096"/>
                    <a:pt x="781" y="1082"/>
                    <a:pt x="761" y="1082"/>
                  </a:cubicBezTo>
                  <a:cubicBezTo>
                    <a:pt x="754" y="1082"/>
                    <a:pt x="61" y="962"/>
                    <a:pt x="101" y="29"/>
                  </a:cubicBezTo>
                  <a:cubicBezTo>
                    <a:pt x="101" y="15"/>
                    <a:pt x="88" y="2"/>
                    <a:pt x="74" y="2"/>
                  </a:cubicBezTo>
                  <a:cubicBezTo>
                    <a:pt x="71" y="1"/>
                    <a:pt x="67"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3064200" y="898525"/>
              <a:ext cx="73550" cy="53350"/>
            </a:xfrm>
            <a:custGeom>
              <a:avLst/>
              <a:gdLst/>
              <a:ahLst/>
              <a:cxnLst/>
              <a:rect l="l" t="t" r="r" b="b"/>
              <a:pathLst>
                <a:path w="2942" h="2134" extrusionOk="0">
                  <a:moveTo>
                    <a:pt x="2102" y="1"/>
                  </a:moveTo>
                  <a:cubicBezTo>
                    <a:pt x="1431" y="1"/>
                    <a:pt x="300" y="785"/>
                    <a:pt x="227" y="1025"/>
                  </a:cubicBezTo>
                  <a:cubicBezTo>
                    <a:pt x="227" y="1025"/>
                    <a:pt x="1" y="1639"/>
                    <a:pt x="561" y="2039"/>
                  </a:cubicBezTo>
                  <a:cubicBezTo>
                    <a:pt x="655" y="2105"/>
                    <a:pt x="766" y="2133"/>
                    <a:pt x="886" y="2133"/>
                  </a:cubicBezTo>
                  <a:cubicBezTo>
                    <a:pt x="1491" y="2133"/>
                    <a:pt x="2338" y="1418"/>
                    <a:pt x="2521" y="1212"/>
                  </a:cubicBezTo>
                  <a:cubicBezTo>
                    <a:pt x="2748" y="972"/>
                    <a:pt x="2941" y="518"/>
                    <a:pt x="2428" y="98"/>
                  </a:cubicBezTo>
                  <a:cubicBezTo>
                    <a:pt x="2344" y="30"/>
                    <a:pt x="2232" y="1"/>
                    <a:pt x="2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p:cNvSpPr/>
            <p:nvPr/>
          </p:nvSpPr>
          <p:spPr>
            <a:xfrm>
              <a:off x="3079375" y="920300"/>
              <a:ext cx="9350" cy="32050"/>
            </a:xfrm>
            <a:custGeom>
              <a:avLst/>
              <a:gdLst/>
              <a:ahLst/>
              <a:cxnLst/>
              <a:rect l="l" t="t" r="r" b="b"/>
              <a:pathLst>
                <a:path w="374" h="1282" extrusionOk="0">
                  <a:moveTo>
                    <a:pt x="41" y="1"/>
                  </a:moveTo>
                  <a:cubicBezTo>
                    <a:pt x="27" y="1"/>
                    <a:pt x="14" y="14"/>
                    <a:pt x="14" y="27"/>
                  </a:cubicBezTo>
                  <a:cubicBezTo>
                    <a:pt x="0" y="748"/>
                    <a:pt x="314" y="1268"/>
                    <a:pt x="314" y="1268"/>
                  </a:cubicBezTo>
                  <a:cubicBezTo>
                    <a:pt x="321" y="1281"/>
                    <a:pt x="327" y="1281"/>
                    <a:pt x="341" y="1281"/>
                  </a:cubicBezTo>
                  <a:lnTo>
                    <a:pt x="354" y="1281"/>
                  </a:lnTo>
                  <a:cubicBezTo>
                    <a:pt x="367" y="1274"/>
                    <a:pt x="374" y="1254"/>
                    <a:pt x="361" y="1241"/>
                  </a:cubicBezTo>
                  <a:cubicBezTo>
                    <a:pt x="361" y="1234"/>
                    <a:pt x="54" y="728"/>
                    <a:pt x="67" y="27"/>
                  </a:cubicBezTo>
                  <a:cubicBezTo>
                    <a:pt x="67" y="14"/>
                    <a:pt x="54"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p:cNvSpPr/>
            <p:nvPr/>
          </p:nvSpPr>
          <p:spPr>
            <a:xfrm>
              <a:off x="3093200" y="919475"/>
              <a:ext cx="13550" cy="26525"/>
            </a:xfrm>
            <a:custGeom>
              <a:avLst/>
              <a:gdLst/>
              <a:ahLst/>
              <a:cxnLst/>
              <a:rect l="l" t="t" r="r" b="b"/>
              <a:pathLst>
                <a:path w="542" h="1061" extrusionOk="0">
                  <a:moveTo>
                    <a:pt x="28" y="0"/>
                  </a:moveTo>
                  <a:cubicBezTo>
                    <a:pt x="8" y="7"/>
                    <a:pt x="1" y="20"/>
                    <a:pt x="1" y="34"/>
                  </a:cubicBezTo>
                  <a:cubicBezTo>
                    <a:pt x="74" y="367"/>
                    <a:pt x="468" y="1021"/>
                    <a:pt x="481" y="1047"/>
                  </a:cubicBezTo>
                  <a:cubicBezTo>
                    <a:pt x="488" y="1054"/>
                    <a:pt x="494" y="1061"/>
                    <a:pt x="508" y="1061"/>
                  </a:cubicBezTo>
                  <a:cubicBezTo>
                    <a:pt x="514" y="1061"/>
                    <a:pt x="514" y="1061"/>
                    <a:pt x="521" y="1054"/>
                  </a:cubicBezTo>
                  <a:cubicBezTo>
                    <a:pt x="534" y="1047"/>
                    <a:pt x="541" y="1027"/>
                    <a:pt x="534" y="1014"/>
                  </a:cubicBezTo>
                  <a:cubicBezTo>
                    <a:pt x="528" y="1007"/>
                    <a:pt x="134" y="340"/>
                    <a:pt x="61" y="20"/>
                  </a:cubicBezTo>
                  <a:cubicBezTo>
                    <a:pt x="54" y="7"/>
                    <a:pt x="4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p:cNvSpPr/>
            <p:nvPr/>
          </p:nvSpPr>
          <p:spPr>
            <a:xfrm>
              <a:off x="3101550" y="913550"/>
              <a:ext cx="18200" cy="23450"/>
            </a:xfrm>
            <a:custGeom>
              <a:avLst/>
              <a:gdLst/>
              <a:ahLst/>
              <a:cxnLst/>
              <a:rect l="l" t="t" r="r" b="b"/>
              <a:pathLst>
                <a:path w="728" h="938" extrusionOk="0">
                  <a:moveTo>
                    <a:pt x="30" y="1"/>
                  </a:moveTo>
                  <a:cubicBezTo>
                    <a:pt x="22" y="1"/>
                    <a:pt x="14" y="4"/>
                    <a:pt x="7" y="11"/>
                  </a:cubicBezTo>
                  <a:cubicBezTo>
                    <a:pt x="0" y="24"/>
                    <a:pt x="0" y="44"/>
                    <a:pt x="7" y="51"/>
                  </a:cubicBezTo>
                  <a:cubicBezTo>
                    <a:pt x="287" y="311"/>
                    <a:pt x="667" y="924"/>
                    <a:pt x="667" y="924"/>
                  </a:cubicBezTo>
                  <a:cubicBezTo>
                    <a:pt x="674" y="938"/>
                    <a:pt x="687" y="938"/>
                    <a:pt x="694" y="938"/>
                  </a:cubicBezTo>
                  <a:lnTo>
                    <a:pt x="707" y="938"/>
                  </a:lnTo>
                  <a:cubicBezTo>
                    <a:pt x="721" y="931"/>
                    <a:pt x="727" y="911"/>
                    <a:pt x="721" y="898"/>
                  </a:cubicBezTo>
                  <a:cubicBezTo>
                    <a:pt x="701" y="871"/>
                    <a:pt x="327" y="271"/>
                    <a:pt x="47" y="11"/>
                  </a:cubicBezTo>
                  <a:cubicBezTo>
                    <a:pt x="44" y="4"/>
                    <a:pt x="37"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p:cNvSpPr/>
            <p:nvPr/>
          </p:nvSpPr>
          <p:spPr>
            <a:xfrm>
              <a:off x="3112875" y="902900"/>
              <a:ext cx="20550" cy="16925"/>
            </a:xfrm>
            <a:custGeom>
              <a:avLst/>
              <a:gdLst/>
              <a:ahLst/>
              <a:cxnLst/>
              <a:rect l="l" t="t" r="r" b="b"/>
              <a:pathLst>
                <a:path w="822" h="677" extrusionOk="0">
                  <a:moveTo>
                    <a:pt x="36" y="1"/>
                  </a:moveTo>
                  <a:cubicBezTo>
                    <a:pt x="24" y="1"/>
                    <a:pt x="12" y="7"/>
                    <a:pt x="8" y="17"/>
                  </a:cubicBezTo>
                  <a:cubicBezTo>
                    <a:pt x="1" y="30"/>
                    <a:pt x="8" y="50"/>
                    <a:pt x="28" y="57"/>
                  </a:cubicBezTo>
                  <a:cubicBezTo>
                    <a:pt x="434" y="250"/>
                    <a:pt x="768" y="657"/>
                    <a:pt x="768" y="663"/>
                  </a:cubicBezTo>
                  <a:cubicBezTo>
                    <a:pt x="774" y="670"/>
                    <a:pt x="781" y="677"/>
                    <a:pt x="788" y="677"/>
                  </a:cubicBezTo>
                  <a:cubicBezTo>
                    <a:pt x="794" y="677"/>
                    <a:pt x="801" y="670"/>
                    <a:pt x="808" y="670"/>
                  </a:cubicBezTo>
                  <a:cubicBezTo>
                    <a:pt x="821" y="657"/>
                    <a:pt x="821" y="643"/>
                    <a:pt x="814" y="630"/>
                  </a:cubicBezTo>
                  <a:cubicBezTo>
                    <a:pt x="801" y="610"/>
                    <a:pt x="474" y="203"/>
                    <a:pt x="48" y="3"/>
                  </a:cubicBezTo>
                  <a:cubicBezTo>
                    <a:pt x="44" y="1"/>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9"/>
            <p:cNvSpPr/>
            <p:nvPr/>
          </p:nvSpPr>
          <p:spPr>
            <a:xfrm>
              <a:off x="3063525" y="915600"/>
              <a:ext cx="70225" cy="37075"/>
            </a:xfrm>
            <a:custGeom>
              <a:avLst/>
              <a:gdLst/>
              <a:ahLst/>
              <a:cxnLst/>
              <a:rect l="l" t="t" r="r" b="b"/>
              <a:pathLst>
                <a:path w="2809" h="1483" extrusionOk="0">
                  <a:moveTo>
                    <a:pt x="2772" y="0"/>
                  </a:moveTo>
                  <a:cubicBezTo>
                    <a:pt x="2757" y="0"/>
                    <a:pt x="2748" y="12"/>
                    <a:pt x="2748" y="29"/>
                  </a:cubicBezTo>
                  <a:cubicBezTo>
                    <a:pt x="2742" y="249"/>
                    <a:pt x="2608" y="429"/>
                    <a:pt x="2528" y="509"/>
                  </a:cubicBezTo>
                  <a:cubicBezTo>
                    <a:pt x="2312" y="742"/>
                    <a:pt x="1489" y="1420"/>
                    <a:pt x="916" y="1420"/>
                  </a:cubicBezTo>
                  <a:cubicBezTo>
                    <a:pt x="801" y="1420"/>
                    <a:pt x="696" y="1392"/>
                    <a:pt x="608" y="1329"/>
                  </a:cubicBezTo>
                  <a:cubicBezTo>
                    <a:pt x="68" y="949"/>
                    <a:pt x="274" y="375"/>
                    <a:pt x="281" y="349"/>
                  </a:cubicBezTo>
                  <a:cubicBezTo>
                    <a:pt x="288" y="335"/>
                    <a:pt x="281" y="315"/>
                    <a:pt x="268" y="315"/>
                  </a:cubicBezTo>
                  <a:cubicBezTo>
                    <a:pt x="264" y="314"/>
                    <a:pt x="260" y="313"/>
                    <a:pt x="256" y="313"/>
                  </a:cubicBezTo>
                  <a:cubicBezTo>
                    <a:pt x="245" y="313"/>
                    <a:pt x="233" y="319"/>
                    <a:pt x="228" y="329"/>
                  </a:cubicBezTo>
                  <a:cubicBezTo>
                    <a:pt x="228" y="335"/>
                    <a:pt x="1" y="969"/>
                    <a:pt x="574" y="1376"/>
                  </a:cubicBezTo>
                  <a:cubicBezTo>
                    <a:pt x="675" y="1449"/>
                    <a:pt x="788" y="1482"/>
                    <a:pt x="915" y="1482"/>
                  </a:cubicBezTo>
                  <a:cubicBezTo>
                    <a:pt x="1555" y="1482"/>
                    <a:pt x="2435" y="702"/>
                    <a:pt x="2575" y="549"/>
                  </a:cubicBezTo>
                  <a:cubicBezTo>
                    <a:pt x="2655" y="455"/>
                    <a:pt x="2795" y="269"/>
                    <a:pt x="2808" y="29"/>
                  </a:cubicBezTo>
                  <a:cubicBezTo>
                    <a:pt x="2808" y="15"/>
                    <a:pt x="2795" y="2"/>
                    <a:pt x="2782" y="2"/>
                  </a:cubicBezTo>
                  <a:cubicBezTo>
                    <a:pt x="2778" y="1"/>
                    <a:pt x="2775" y="0"/>
                    <a:pt x="2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9"/>
            <p:cNvSpPr/>
            <p:nvPr/>
          </p:nvSpPr>
          <p:spPr>
            <a:xfrm>
              <a:off x="3031350" y="808450"/>
              <a:ext cx="128400" cy="143525"/>
            </a:xfrm>
            <a:custGeom>
              <a:avLst/>
              <a:gdLst/>
              <a:ahLst/>
              <a:cxnLst/>
              <a:rect l="l" t="t" r="r" b="b"/>
              <a:pathLst>
                <a:path w="5136" h="5741" extrusionOk="0">
                  <a:moveTo>
                    <a:pt x="2855" y="0"/>
                  </a:moveTo>
                  <a:cubicBezTo>
                    <a:pt x="2202" y="0"/>
                    <a:pt x="1208" y="1100"/>
                    <a:pt x="608" y="2214"/>
                  </a:cubicBezTo>
                  <a:cubicBezTo>
                    <a:pt x="1" y="3321"/>
                    <a:pt x="468" y="4041"/>
                    <a:pt x="528" y="4781"/>
                  </a:cubicBezTo>
                  <a:cubicBezTo>
                    <a:pt x="571" y="5313"/>
                    <a:pt x="1232" y="5741"/>
                    <a:pt x="1422" y="5741"/>
                  </a:cubicBezTo>
                  <a:cubicBezTo>
                    <a:pt x="1497" y="5741"/>
                    <a:pt x="1499" y="5674"/>
                    <a:pt x="1361" y="5522"/>
                  </a:cubicBezTo>
                  <a:lnTo>
                    <a:pt x="1361" y="5515"/>
                  </a:lnTo>
                  <a:cubicBezTo>
                    <a:pt x="801" y="4895"/>
                    <a:pt x="1101" y="4315"/>
                    <a:pt x="1355" y="4228"/>
                  </a:cubicBezTo>
                  <a:cubicBezTo>
                    <a:pt x="1578" y="4151"/>
                    <a:pt x="2898" y="3348"/>
                    <a:pt x="3287" y="3348"/>
                  </a:cubicBezTo>
                  <a:cubicBezTo>
                    <a:pt x="3339" y="3348"/>
                    <a:pt x="3374" y="3362"/>
                    <a:pt x="3389" y="3394"/>
                  </a:cubicBezTo>
                  <a:cubicBezTo>
                    <a:pt x="3422" y="3461"/>
                    <a:pt x="3495" y="3541"/>
                    <a:pt x="3589" y="3634"/>
                  </a:cubicBezTo>
                  <a:lnTo>
                    <a:pt x="3602" y="3634"/>
                  </a:lnTo>
                  <a:cubicBezTo>
                    <a:pt x="3602" y="3634"/>
                    <a:pt x="4149" y="3755"/>
                    <a:pt x="4829" y="4135"/>
                  </a:cubicBezTo>
                  <a:cubicBezTo>
                    <a:pt x="5136" y="3901"/>
                    <a:pt x="4736" y="3561"/>
                    <a:pt x="4562" y="3188"/>
                  </a:cubicBezTo>
                  <a:cubicBezTo>
                    <a:pt x="4382" y="2808"/>
                    <a:pt x="4442" y="2334"/>
                    <a:pt x="4422" y="2221"/>
                  </a:cubicBezTo>
                  <a:cubicBezTo>
                    <a:pt x="4409" y="2101"/>
                    <a:pt x="3862" y="1020"/>
                    <a:pt x="3729" y="740"/>
                  </a:cubicBezTo>
                  <a:cubicBezTo>
                    <a:pt x="3595" y="454"/>
                    <a:pt x="3515" y="0"/>
                    <a:pt x="2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p:cNvSpPr/>
            <p:nvPr/>
          </p:nvSpPr>
          <p:spPr>
            <a:xfrm>
              <a:off x="2982175" y="788250"/>
              <a:ext cx="144575" cy="143450"/>
            </a:xfrm>
            <a:custGeom>
              <a:avLst/>
              <a:gdLst/>
              <a:ahLst/>
              <a:cxnLst/>
              <a:rect l="l" t="t" r="r" b="b"/>
              <a:pathLst>
                <a:path w="5783" h="5738" extrusionOk="0">
                  <a:moveTo>
                    <a:pt x="3325" y="1"/>
                  </a:moveTo>
                  <a:cubicBezTo>
                    <a:pt x="2196" y="1"/>
                    <a:pt x="1099" y="924"/>
                    <a:pt x="921" y="1635"/>
                  </a:cubicBezTo>
                  <a:lnTo>
                    <a:pt x="894" y="1668"/>
                  </a:lnTo>
                  <a:cubicBezTo>
                    <a:pt x="894" y="1668"/>
                    <a:pt x="341" y="1915"/>
                    <a:pt x="154" y="2615"/>
                  </a:cubicBezTo>
                  <a:cubicBezTo>
                    <a:pt x="1" y="3195"/>
                    <a:pt x="181" y="4096"/>
                    <a:pt x="988" y="4896"/>
                  </a:cubicBezTo>
                  <a:cubicBezTo>
                    <a:pt x="1128" y="5036"/>
                    <a:pt x="1381" y="5256"/>
                    <a:pt x="1501" y="5356"/>
                  </a:cubicBezTo>
                  <a:cubicBezTo>
                    <a:pt x="1835" y="5629"/>
                    <a:pt x="2137" y="5738"/>
                    <a:pt x="2435" y="5738"/>
                  </a:cubicBezTo>
                  <a:cubicBezTo>
                    <a:pt x="2959" y="5738"/>
                    <a:pt x="3468" y="5402"/>
                    <a:pt x="4102" y="5036"/>
                  </a:cubicBezTo>
                  <a:cubicBezTo>
                    <a:pt x="5055" y="4489"/>
                    <a:pt x="5489" y="3796"/>
                    <a:pt x="5489" y="3796"/>
                  </a:cubicBezTo>
                  <a:cubicBezTo>
                    <a:pt x="5489" y="3796"/>
                    <a:pt x="5782" y="3189"/>
                    <a:pt x="5642" y="2429"/>
                  </a:cubicBezTo>
                  <a:cubicBezTo>
                    <a:pt x="5502" y="1662"/>
                    <a:pt x="4682" y="108"/>
                    <a:pt x="3495" y="8"/>
                  </a:cubicBezTo>
                  <a:cubicBezTo>
                    <a:pt x="3438" y="3"/>
                    <a:pt x="3382" y="1"/>
                    <a:pt x="3325" y="1"/>
                  </a:cubicBezTo>
                  <a:close/>
                </a:path>
              </a:pathLst>
            </a:custGeom>
            <a:solidFill>
              <a:srgbClr val="502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9"/>
            <p:cNvSpPr/>
            <p:nvPr/>
          </p:nvSpPr>
          <p:spPr>
            <a:xfrm>
              <a:off x="3005350" y="817425"/>
              <a:ext cx="134400" cy="117650"/>
            </a:xfrm>
            <a:custGeom>
              <a:avLst/>
              <a:gdLst/>
              <a:ahLst/>
              <a:cxnLst/>
              <a:rect l="l" t="t" r="r" b="b"/>
              <a:pathLst>
                <a:path w="5376" h="4706" extrusionOk="0">
                  <a:moveTo>
                    <a:pt x="2857" y="0"/>
                  </a:moveTo>
                  <a:cubicBezTo>
                    <a:pt x="2437" y="0"/>
                    <a:pt x="2011" y="121"/>
                    <a:pt x="1628" y="375"/>
                  </a:cubicBezTo>
                  <a:cubicBezTo>
                    <a:pt x="848" y="895"/>
                    <a:pt x="454" y="1815"/>
                    <a:pt x="528" y="2729"/>
                  </a:cubicBezTo>
                  <a:cubicBezTo>
                    <a:pt x="534" y="2809"/>
                    <a:pt x="548" y="2889"/>
                    <a:pt x="561" y="2969"/>
                  </a:cubicBezTo>
                  <a:cubicBezTo>
                    <a:pt x="501" y="2969"/>
                    <a:pt x="447" y="2982"/>
                    <a:pt x="394" y="3002"/>
                  </a:cubicBezTo>
                  <a:cubicBezTo>
                    <a:pt x="374" y="3015"/>
                    <a:pt x="347" y="3029"/>
                    <a:pt x="327" y="3042"/>
                  </a:cubicBezTo>
                  <a:cubicBezTo>
                    <a:pt x="107" y="3182"/>
                    <a:pt x="1" y="3496"/>
                    <a:pt x="61" y="3762"/>
                  </a:cubicBezTo>
                  <a:cubicBezTo>
                    <a:pt x="127" y="4036"/>
                    <a:pt x="341" y="4249"/>
                    <a:pt x="594" y="4316"/>
                  </a:cubicBezTo>
                  <a:cubicBezTo>
                    <a:pt x="659" y="4333"/>
                    <a:pt x="724" y="4341"/>
                    <a:pt x="790" y="4341"/>
                  </a:cubicBezTo>
                  <a:cubicBezTo>
                    <a:pt x="926" y="4341"/>
                    <a:pt x="1061" y="4306"/>
                    <a:pt x="1188" y="4242"/>
                  </a:cubicBezTo>
                  <a:cubicBezTo>
                    <a:pt x="1348" y="4409"/>
                    <a:pt x="1534" y="4529"/>
                    <a:pt x="1728" y="4603"/>
                  </a:cubicBezTo>
                  <a:cubicBezTo>
                    <a:pt x="1735" y="4609"/>
                    <a:pt x="1741" y="4609"/>
                    <a:pt x="1748" y="4609"/>
                  </a:cubicBezTo>
                  <a:cubicBezTo>
                    <a:pt x="1914" y="4675"/>
                    <a:pt x="2087" y="4706"/>
                    <a:pt x="2265" y="4706"/>
                  </a:cubicBezTo>
                  <a:cubicBezTo>
                    <a:pt x="2324" y="4706"/>
                    <a:pt x="2382" y="4702"/>
                    <a:pt x="2441" y="4696"/>
                  </a:cubicBezTo>
                  <a:lnTo>
                    <a:pt x="2495" y="4696"/>
                  </a:lnTo>
                  <a:cubicBezTo>
                    <a:pt x="2921" y="4643"/>
                    <a:pt x="3382" y="4449"/>
                    <a:pt x="3822" y="4156"/>
                  </a:cubicBezTo>
                  <a:cubicBezTo>
                    <a:pt x="4795" y="3516"/>
                    <a:pt x="5375" y="2609"/>
                    <a:pt x="5035" y="1595"/>
                  </a:cubicBezTo>
                  <a:cubicBezTo>
                    <a:pt x="4789" y="1122"/>
                    <a:pt x="4182" y="441"/>
                    <a:pt x="4168" y="428"/>
                  </a:cubicBezTo>
                  <a:cubicBezTo>
                    <a:pt x="3780" y="148"/>
                    <a:pt x="3322" y="0"/>
                    <a:pt x="2857" y="0"/>
                  </a:cubicBezTo>
                  <a:close/>
                </a:path>
              </a:pathLst>
            </a:custGeom>
            <a:solidFill>
              <a:srgbClr val="F7C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9"/>
            <p:cNvSpPr/>
            <p:nvPr/>
          </p:nvSpPr>
          <p:spPr>
            <a:xfrm>
              <a:off x="3027350" y="909475"/>
              <a:ext cx="8200" cy="13825"/>
            </a:xfrm>
            <a:custGeom>
              <a:avLst/>
              <a:gdLst/>
              <a:ahLst/>
              <a:cxnLst/>
              <a:rect l="l" t="t" r="r" b="b"/>
              <a:pathLst>
                <a:path w="328" h="553" extrusionOk="0">
                  <a:moveTo>
                    <a:pt x="28" y="0"/>
                  </a:moveTo>
                  <a:cubicBezTo>
                    <a:pt x="21" y="0"/>
                    <a:pt x="14" y="0"/>
                    <a:pt x="8" y="7"/>
                  </a:cubicBezTo>
                  <a:cubicBezTo>
                    <a:pt x="8" y="7"/>
                    <a:pt x="1" y="20"/>
                    <a:pt x="8" y="27"/>
                  </a:cubicBezTo>
                  <a:cubicBezTo>
                    <a:pt x="61" y="220"/>
                    <a:pt x="168" y="400"/>
                    <a:pt x="301" y="547"/>
                  </a:cubicBezTo>
                  <a:cubicBezTo>
                    <a:pt x="304" y="550"/>
                    <a:pt x="308" y="552"/>
                    <a:pt x="311" y="552"/>
                  </a:cubicBezTo>
                  <a:cubicBezTo>
                    <a:pt x="314" y="552"/>
                    <a:pt x="318" y="550"/>
                    <a:pt x="321" y="547"/>
                  </a:cubicBezTo>
                  <a:cubicBezTo>
                    <a:pt x="321" y="540"/>
                    <a:pt x="328" y="540"/>
                    <a:pt x="328" y="534"/>
                  </a:cubicBezTo>
                  <a:cubicBezTo>
                    <a:pt x="328" y="527"/>
                    <a:pt x="328" y="520"/>
                    <a:pt x="321" y="520"/>
                  </a:cubicBezTo>
                  <a:cubicBezTo>
                    <a:pt x="194" y="374"/>
                    <a:pt x="94" y="200"/>
                    <a:pt x="34" y="14"/>
                  </a:cubicBezTo>
                  <a:cubicBezTo>
                    <a:pt x="34" y="7"/>
                    <a:pt x="34" y="7"/>
                    <a:pt x="28" y="0"/>
                  </a:cubicBezTo>
                  <a:close/>
                </a:path>
              </a:pathLst>
            </a:custGeom>
            <a:solidFill>
              <a:srgbClr val="33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9"/>
            <p:cNvSpPr/>
            <p:nvPr/>
          </p:nvSpPr>
          <p:spPr>
            <a:xfrm>
              <a:off x="3012525" y="905675"/>
              <a:ext cx="12850" cy="12150"/>
            </a:xfrm>
            <a:custGeom>
              <a:avLst/>
              <a:gdLst/>
              <a:ahLst/>
              <a:cxnLst/>
              <a:rect l="l" t="t" r="r" b="b"/>
              <a:pathLst>
                <a:path w="514" h="486" extrusionOk="0">
                  <a:moveTo>
                    <a:pt x="17" y="1"/>
                  </a:moveTo>
                  <a:cubicBezTo>
                    <a:pt x="14" y="1"/>
                    <a:pt x="10" y="2"/>
                    <a:pt x="7" y="6"/>
                  </a:cubicBezTo>
                  <a:cubicBezTo>
                    <a:pt x="0" y="6"/>
                    <a:pt x="0" y="12"/>
                    <a:pt x="0" y="19"/>
                  </a:cubicBezTo>
                  <a:cubicBezTo>
                    <a:pt x="0" y="26"/>
                    <a:pt x="7" y="32"/>
                    <a:pt x="7" y="32"/>
                  </a:cubicBezTo>
                  <a:cubicBezTo>
                    <a:pt x="200" y="139"/>
                    <a:pt x="367" y="292"/>
                    <a:pt x="487" y="479"/>
                  </a:cubicBezTo>
                  <a:cubicBezTo>
                    <a:pt x="494" y="486"/>
                    <a:pt x="501" y="486"/>
                    <a:pt x="507" y="486"/>
                  </a:cubicBezTo>
                  <a:cubicBezTo>
                    <a:pt x="507" y="486"/>
                    <a:pt x="514" y="479"/>
                    <a:pt x="514" y="472"/>
                  </a:cubicBezTo>
                  <a:cubicBezTo>
                    <a:pt x="514" y="472"/>
                    <a:pt x="514" y="466"/>
                    <a:pt x="514" y="459"/>
                  </a:cubicBezTo>
                  <a:cubicBezTo>
                    <a:pt x="387" y="266"/>
                    <a:pt x="221" y="106"/>
                    <a:pt x="27" y="6"/>
                  </a:cubicBezTo>
                  <a:cubicBezTo>
                    <a:pt x="24" y="2"/>
                    <a:pt x="20" y="1"/>
                    <a:pt x="17" y="1"/>
                  </a:cubicBezTo>
                  <a:close/>
                </a:path>
              </a:pathLst>
            </a:custGeom>
            <a:solidFill>
              <a:srgbClr val="33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9"/>
            <p:cNvSpPr/>
            <p:nvPr/>
          </p:nvSpPr>
          <p:spPr>
            <a:xfrm>
              <a:off x="3105725" y="852300"/>
              <a:ext cx="25525" cy="24025"/>
            </a:xfrm>
            <a:custGeom>
              <a:avLst/>
              <a:gdLst/>
              <a:ahLst/>
              <a:cxnLst/>
              <a:rect l="l" t="t" r="r" b="b"/>
              <a:pathLst>
                <a:path w="1021" h="961" extrusionOk="0">
                  <a:moveTo>
                    <a:pt x="514" y="0"/>
                  </a:moveTo>
                  <a:cubicBezTo>
                    <a:pt x="429" y="0"/>
                    <a:pt x="343" y="26"/>
                    <a:pt x="267" y="80"/>
                  </a:cubicBezTo>
                  <a:cubicBezTo>
                    <a:pt x="60" y="220"/>
                    <a:pt x="0" y="520"/>
                    <a:pt x="133" y="740"/>
                  </a:cubicBezTo>
                  <a:cubicBezTo>
                    <a:pt x="218" y="883"/>
                    <a:pt x="361" y="960"/>
                    <a:pt x="507" y="960"/>
                  </a:cubicBezTo>
                  <a:cubicBezTo>
                    <a:pt x="592" y="960"/>
                    <a:pt x="678" y="934"/>
                    <a:pt x="754" y="880"/>
                  </a:cubicBezTo>
                  <a:cubicBezTo>
                    <a:pt x="967" y="740"/>
                    <a:pt x="1020" y="440"/>
                    <a:pt x="887" y="220"/>
                  </a:cubicBezTo>
                  <a:cubicBezTo>
                    <a:pt x="803" y="77"/>
                    <a:pt x="660"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9"/>
            <p:cNvSpPr/>
            <p:nvPr/>
          </p:nvSpPr>
          <p:spPr>
            <a:xfrm>
              <a:off x="3083875" y="837975"/>
              <a:ext cx="36375" cy="34275"/>
            </a:xfrm>
            <a:custGeom>
              <a:avLst/>
              <a:gdLst/>
              <a:ahLst/>
              <a:cxnLst/>
              <a:rect l="l" t="t" r="r" b="b"/>
              <a:pathLst>
                <a:path w="1455" h="1371" extrusionOk="0">
                  <a:moveTo>
                    <a:pt x="728" y="1"/>
                  </a:moveTo>
                  <a:cubicBezTo>
                    <a:pt x="609" y="1"/>
                    <a:pt x="488" y="37"/>
                    <a:pt x="381" y="113"/>
                  </a:cubicBezTo>
                  <a:cubicBezTo>
                    <a:pt x="81" y="320"/>
                    <a:pt x="1" y="740"/>
                    <a:pt x="187" y="1060"/>
                  </a:cubicBezTo>
                  <a:cubicBezTo>
                    <a:pt x="311" y="1260"/>
                    <a:pt x="516" y="1370"/>
                    <a:pt x="726" y="1370"/>
                  </a:cubicBezTo>
                  <a:cubicBezTo>
                    <a:pt x="845" y="1370"/>
                    <a:pt x="966" y="1335"/>
                    <a:pt x="1074" y="1260"/>
                  </a:cubicBezTo>
                  <a:cubicBezTo>
                    <a:pt x="1368" y="1053"/>
                    <a:pt x="1454" y="633"/>
                    <a:pt x="1261" y="313"/>
                  </a:cubicBezTo>
                  <a:cubicBezTo>
                    <a:pt x="1138" y="110"/>
                    <a:pt x="935" y="1"/>
                    <a:pt x="728" y="1"/>
                  </a:cubicBezTo>
                  <a:close/>
                </a:path>
              </a:pathLst>
            </a:custGeom>
            <a:solidFill>
              <a:srgbClr val="F2E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9"/>
            <p:cNvSpPr/>
            <p:nvPr/>
          </p:nvSpPr>
          <p:spPr>
            <a:xfrm>
              <a:off x="3084700" y="841550"/>
              <a:ext cx="30875" cy="29675"/>
            </a:xfrm>
            <a:custGeom>
              <a:avLst/>
              <a:gdLst/>
              <a:ahLst/>
              <a:cxnLst/>
              <a:rect l="l" t="t" r="r" b="b"/>
              <a:pathLst>
                <a:path w="1235" h="1187" extrusionOk="0">
                  <a:moveTo>
                    <a:pt x="617" y="0"/>
                  </a:moveTo>
                  <a:cubicBezTo>
                    <a:pt x="483" y="0"/>
                    <a:pt x="349" y="52"/>
                    <a:pt x="241" y="157"/>
                  </a:cubicBezTo>
                  <a:cubicBezTo>
                    <a:pt x="14" y="377"/>
                    <a:pt x="1" y="750"/>
                    <a:pt x="208" y="997"/>
                  </a:cubicBezTo>
                  <a:cubicBezTo>
                    <a:pt x="316" y="1123"/>
                    <a:pt x="465" y="1186"/>
                    <a:pt x="615" y="1186"/>
                  </a:cubicBezTo>
                  <a:cubicBezTo>
                    <a:pt x="751" y="1186"/>
                    <a:pt x="887" y="1135"/>
                    <a:pt x="994" y="1030"/>
                  </a:cubicBezTo>
                  <a:cubicBezTo>
                    <a:pt x="1215" y="810"/>
                    <a:pt x="1235" y="430"/>
                    <a:pt x="1021" y="190"/>
                  </a:cubicBezTo>
                  <a:cubicBezTo>
                    <a:pt x="913" y="64"/>
                    <a:pt x="765"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9"/>
            <p:cNvSpPr/>
            <p:nvPr/>
          </p:nvSpPr>
          <p:spPr>
            <a:xfrm>
              <a:off x="3084875" y="837425"/>
              <a:ext cx="29050" cy="17700"/>
            </a:xfrm>
            <a:custGeom>
              <a:avLst/>
              <a:gdLst/>
              <a:ahLst/>
              <a:cxnLst/>
              <a:rect l="l" t="t" r="r" b="b"/>
              <a:pathLst>
                <a:path w="1162" h="708" extrusionOk="0">
                  <a:moveTo>
                    <a:pt x="677" y="1"/>
                  </a:moveTo>
                  <a:cubicBezTo>
                    <a:pt x="524" y="1"/>
                    <a:pt x="370" y="51"/>
                    <a:pt x="247" y="148"/>
                  </a:cubicBezTo>
                  <a:cubicBezTo>
                    <a:pt x="94" y="275"/>
                    <a:pt x="1" y="462"/>
                    <a:pt x="7" y="668"/>
                  </a:cubicBezTo>
                  <a:lnTo>
                    <a:pt x="1" y="668"/>
                  </a:lnTo>
                  <a:cubicBezTo>
                    <a:pt x="4" y="694"/>
                    <a:pt x="23" y="708"/>
                    <a:pt x="41" y="708"/>
                  </a:cubicBezTo>
                  <a:cubicBezTo>
                    <a:pt x="61" y="708"/>
                    <a:pt x="81" y="693"/>
                    <a:pt x="81" y="662"/>
                  </a:cubicBezTo>
                  <a:cubicBezTo>
                    <a:pt x="81" y="422"/>
                    <a:pt x="234" y="215"/>
                    <a:pt x="441" y="135"/>
                  </a:cubicBezTo>
                  <a:cubicBezTo>
                    <a:pt x="518" y="101"/>
                    <a:pt x="597" y="86"/>
                    <a:pt x="677" y="86"/>
                  </a:cubicBezTo>
                  <a:cubicBezTo>
                    <a:pt x="818" y="86"/>
                    <a:pt x="960" y="134"/>
                    <a:pt x="1088" y="215"/>
                  </a:cubicBezTo>
                  <a:cubicBezTo>
                    <a:pt x="1093" y="219"/>
                    <a:pt x="1099" y="220"/>
                    <a:pt x="1104" y="220"/>
                  </a:cubicBezTo>
                  <a:cubicBezTo>
                    <a:pt x="1137" y="220"/>
                    <a:pt x="1161" y="158"/>
                    <a:pt x="1121" y="135"/>
                  </a:cubicBezTo>
                  <a:cubicBezTo>
                    <a:pt x="1027" y="75"/>
                    <a:pt x="921" y="35"/>
                    <a:pt x="814" y="15"/>
                  </a:cubicBezTo>
                  <a:cubicBezTo>
                    <a:pt x="769" y="6"/>
                    <a:pt x="723"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p:cNvSpPr/>
            <p:nvPr/>
          </p:nvSpPr>
          <p:spPr>
            <a:xfrm>
              <a:off x="3041375" y="897075"/>
              <a:ext cx="25525" cy="24050"/>
            </a:xfrm>
            <a:custGeom>
              <a:avLst/>
              <a:gdLst/>
              <a:ahLst/>
              <a:cxnLst/>
              <a:rect l="l" t="t" r="r" b="b"/>
              <a:pathLst>
                <a:path w="1021" h="962" extrusionOk="0">
                  <a:moveTo>
                    <a:pt x="511" y="1"/>
                  </a:moveTo>
                  <a:cubicBezTo>
                    <a:pt x="427" y="1"/>
                    <a:pt x="342" y="25"/>
                    <a:pt x="267" y="76"/>
                  </a:cubicBezTo>
                  <a:cubicBezTo>
                    <a:pt x="60" y="223"/>
                    <a:pt x="0" y="523"/>
                    <a:pt x="133" y="743"/>
                  </a:cubicBezTo>
                  <a:cubicBezTo>
                    <a:pt x="219" y="883"/>
                    <a:pt x="363" y="961"/>
                    <a:pt x="511" y="961"/>
                  </a:cubicBezTo>
                  <a:cubicBezTo>
                    <a:pt x="594" y="961"/>
                    <a:pt x="679" y="936"/>
                    <a:pt x="754" y="883"/>
                  </a:cubicBezTo>
                  <a:cubicBezTo>
                    <a:pt x="967" y="736"/>
                    <a:pt x="1020" y="443"/>
                    <a:pt x="887" y="216"/>
                  </a:cubicBezTo>
                  <a:cubicBezTo>
                    <a:pt x="802" y="76"/>
                    <a:pt x="658" y="1"/>
                    <a:pt x="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9"/>
            <p:cNvSpPr/>
            <p:nvPr/>
          </p:nvSpPr>
          <p:spPr>
            <a:xfrm>
              <a:off x="3041200" y="867525"/>
              <a:ext cx="36375" cy="34225"/>
            </a:xfrm>
            <a:custGeom>
              <a:avLst/>
              <a:gdLst/>
              <a:ahLst/>
              <a:cxnLst/>
              <a:rect l="l" t="t" r="r" b="b"/>
              <a:pathLst>
                <a:path w="1455" h="1369" extrusionOk="0">
                  <a:moveTo>
                    <a:pt x="726" y="1"/>
                  </a:moveTo>
                  <a:cubicBezTo>
                    <a:pt x="607" y="1"/>
                    <a:pt x="487" y="36"/>
                    <a:pt x="381" y="111"/>
                  </a:cubicBezTo>
                  <a:cubicBezTo>
                    <a:pt x="87" y="318"/>
                    <a:pt x="0" y="738"/>
                    <a:pt x="194" y="1058"/>
                  </a:cubicBezTo>
                  <a:cubicBezTo>
                    <a:pt x="317" y="1258"/>
                    <a:pt x="522" y="1368"/>
                    <a:pt x="730" y="1368"/>
                  </a:cubicBezTo>
                  <a:cubicBezTo>
                    <a:pt x="849" y="1368"/>
                    <a:pt x="968" y="1333"/>
                    <a:pt x="1074" y="1258"/>
                  </a:cubicBezTo>
                  <a:cubicBezTo>
                    <a:pt x="1374" y="1051"/>
                    <a:pt x="1454" y="631"/>
                    <a:pt x="1267" y="311"/>
                  </a:cubicBezTo>
                  <a:cubicBezTo>
                    <a:pt x="1144" y="111"/>
                    <a:pt x="936" y="1"/>
                    <a:pt x="726" y="1"/>
                  </a:cubicBezTo>
                  <a:close/>
                </a:path>
              </a:pathLst>
            </a:custGeom>
            <a:solidFill>
              <a:srgbClr val="F2E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9"/>
            <p:cNvSpPr/>
            <p:nvPr/>
          </p:nvSpPr>
          <p:spPr>
            <a:xfrm>
              <a:off x="3042200" y="870850"/>
              <a:ext cx="31525" cy="29650"/>
            </a:xfrm>
            <a:custGeom>
              <a:avLst/>
              <a:gdLst/>
              <a:ahLst/>
              <a:cxnLst/>
              <a:rect l="l" t="t" r="r" b="b"/>
              <a:pathLst>
                <a:path w="1261" h="1186" extrusionOk="0">
                  <a:moveTo>
                    <a:pt x="629" y="1"/>
                  </a:moveTo>
                  <a:cubicBezTo>
                    <a:pt x="555" y="1"/>
                    <a:pt x="479" y="17"/>
                    <a:pt x="407" y="52"/>
                  </a:cubicBezTo>
                  <a:cubicBezTo>
                    <a:pt x="127" y="178"/>
                    <a:pt x="0" y="525"/>
                    <a:pt x="120" y="825"/>
                  </a:cubicBezTo>
                  <a:cubicBezTo>
                    <a:pt x="210" y="1050"/>
                    <a:pt x="417" y="1185"/>
                    <a:pt x="632" y="1185"/>
                  </a:cubicBezTo>
                  <a:cubicBezTo>
                    <a:pt x="704" y="1185"/>
                    <a:pt x="777" y="1170"/>
                    <a:pt x="847" y="1138"/>
                  </a:cubicBezTo>
                  <a:cubicBezTo>
                    <a:pt x="1127" y="1005"/>
                    <a:pt x="1261" y="658"/>
                    <a:pt x="1134" y="358"/>
                  </a:cubicBezTo>
                  <a:cubicBezTo>
                    <a:pt x="1045" y="136"/>
                    <a:pt x="842"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9"/>
            <p:cNvSpPr/>
            <p:nvPr/>
          </p:nvSpPr>
          <p:spPr>
            <a:xfrm>
              <a:off x="3042375" y="866175"/>
              <a:ext cx="24200" cy="24300"/>
            </a:xfrm>
            <a:custGeom>
              <a:avLst/>
              <a:gdLst/>
              <a:ahLst/>
              <a:cxnLst/>
              <a:rect l="l" t="t" r="r" b="b"/>
              <a:pathLst>
                <a:path w="968" h="972" extrusionOk="0">
                  <a:moveTo>
                    <a:pt x="680" y="0"/>
                  </a:moveTo>
                  <a:cubicBezTo>
                    <a:pt x="579" y="0"/>
                    <a:pt x="478" y="28"/>
                    <a:pt x="387" y="78"/>
                  </a:cubicBezTo>
                  <a:cubicBezTo>
                    <a:pt x="207" y="185"/>
                    <a:pt x="87" y="379"/>
                    <a:pt x="33" y="585"/>
                  </a:cubicBezTo>
                  <a:cubicBezTo>
                    <a:pt x="7" y="699"/>
                    <a:pt x="0" y="819"/>
                    <a:pt x="13" y="932"/>
                  </a:cubicBezTo>
                  <a:cubicBezTo>
                    <a:pt x="17" y="958"/>
                    <a:pt x="37" y="971"/>
                    <a:pt x="57" y="971"/>
                  </a:cubicBezTo>
                  <a:cubicBezTo>
                    <a:pt x="77" y="971"/>
                    <a:pt x="97" y="956"/>
                    <a:pt x="93" y="925"/>
                  </a:cubicBezTo>
                  <a:cubicBezTo>
                    <a:pt x="73" y="685"/>
                    <a:pt x="127" y="439"/>
                    <a:pt x="294" y="265"/>
                  </a:cubicBezTo>
                  <a:cubicBezTo>
                    <a:pt x="398" y="152"/>
                    <a:pt x="542" y="85"/>
                    <a:pt x="686" y="85"/>
                  </a:cubicBezTo>
                  <a:cubicBezTo>
                    <a:pt x="755" y="85"/>
                    <a:pt x="823" y="100"/>
                    <a:pt x="887" y="132"/>
                  </a:cubicBezTo>
                  <a:cubicBezTo>
                    <a:pt x="894" y="136"/>
                    <a:pt x="900" y="137"/>
                    <a:pt x="906" y="137"/>
                  </a:cubicBezTo>
                  <a:cubicBezTo>
                    <a:pt x="943" y="137"/>
                    <a:pt x="967" y="76"/>
                    <a:pt x="927" y="58"/>
                  </a:cubicBezTo>
                  <a:cubicBezTo>
                    <a:pt x="848" y="19"/>
                    <a:pt x="764"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9"/>
            <p:cNvSpPr/>
            <p:nvPr/>
          </p:nvSpPr>
          <p:spPr>
            <a:xfrm>
              <a:off x="3081600" y="828275"/>
              <a:ext cx="20050" cy="11075"/>
            </a:xfrm>
            <a:custGeom>
              <a:avLst/>
              <a:gdLst/>
              <a:ahLst/>
              <a:cxnLst/>
              <a:rect l="l" t="t" r="r" b="b"/>
              <a:pathLst>
                <a:path w="802" h="443" extrusionOk="0">
                  <a:moveTo>
                    <a:pt x="644" y="0"/>
                  </a:moveTo>
                  <a:cubicBezTo>
                    <a:pt x="640" y="0"/>
                    <a:pt x="636" y="0"/>
                    <a:pt x="632" y="1"/>
                  </a:cubicBezTo>
                  <a:cubicBezTo>
                    <a:pt x="445" y="21"/>
                    <a:pt x="272" y="87"/>
                    <a:pt x="112" y="194"/>
                  </a:cubicBezTo>
                  <a:cubicBezTo>
                    <a:pt x="0" y="272"/>
                    <a:pt x="79" y="443"/>
                    <a:pt x="186" y="443"/>
                  </a:cubicBezTo>
                  <a:cubicBezTo>
                    <a:pt x="207" y="443"/>
                    <a:pt x="230" y="436"/>
                    <a:pt x="252" y="421"/>
                  </a:cubicBezTo>
                  <a:cubicBezTo>
                    <a:pt x="378" y="334"/>
                    <a:pt x="505" y="287"/>
                    <a:pt x="645" y="267"/>
                  </a:cubicBezTo>
                  <a:cubicBezTo>
                    <a:pt x="801" y="254"/>
                    <a:pt x="799" y="0"/>
                    <a:pt x="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9"/>
            <p:cNvSpPr/>
            <p:nvPr/>
          </p:nvSpPr>
          <p:spPr>
            <a:xfrm>
              <a:off x="3035175" y="860250"/>
              <a:ext cx="16125" cy="15850"/>
            </a:xfrm>
            <a:custGeom>
              <a:avLst/>
              <a:gdLst/>
              <a:ahLst/>
              <a:cxnLst/>
              <a:rect l="l" t="t" r="r" b="b"/>
              <a:pathLst>
                <a:path w="645" h="634" extrusionOk="0">
                  <a:moveTo>
                    <a:pt x="471" y="1"/>
                  </a:moveTo>
                  <a:cubicBezTo>
                    <a:pt x="448" y="1"/>
                    <a:pt x="425" y="9"/>
                    <a:pt x="401" y="29"/>
                  </a:cubicBezTo>
                  <a:lnTo>
                    <a:pt x="401" y="22"/>
                  </a:lnTo>
                  <a:cubicBezTo>
                    <a:pt x="255" y="135"/>
                    <a:pt x="141" y="275"/>
                    <a:pt x="55" y="442"/>
                  </a:cubicBezTo>
                  <a:cubicBezTo>
                    <a:pt x="1" y="545"/>
                    <a:pt x="83" y="633"/>
                    <a:pt x="167" y="633"/>
                  </a:cubicBezTo>
                  <a:cubicBezTo>
                    <a:pt x="207" y="633"/>
                    <a:pt x="249" y="612"/>
                    <a:pt x="275" y="562"/>
                  </a:cubicBezTo>
                  <a:cubicBezTo>
                    <a:pt x="341" y="442"/>
                    <a:pt x="435" y="335"/>
                    <a:pt x="542" y="249"/>
                  </a:cubicBezTo>
                  <a:cubicBezTo>
                    <a:pt x="645" y="167"/>
                    <a:pt x="571"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3005525" y="904675"/>
              <a:ext cx="29975" cy="21525"/>
            </a:xfrm>
            <a:custGeom>
              <a:avLst/>
              <a:gdLst/>
              <a:ahLst/>
              <a:cxnLst/>
              <a:rect l="l" t="t" r="r" b="b"/>
              <a:pathLst>
                <a:path w="1199" h="861" extrusionOk="0">
                  <a:moveTo>
                    <a:pt x="29" y="0"/>
                  </a:moveTo>
                  <a:cubicBezTo>
                    <a:pt x="23" y="0"/>
                    <a:pt x="17" y="4"/>
                    <a:pt x="14" y="12"/>
                  </a:cubicBezTo>
                  <a:cubicBezTo>
                    <a:pt x="0" y="132"/>
                    <a:pt x="20" y="246"/>
                    <a:pt x="60" y="352"/>
                  </a:cubicBezTo>
                  <a:cubicBezTo>
                    <a:pt x="100" y="466"/>
                    <a:pt x="160" y="566"/>
                    <a:pt x="234" y="646"/>
                  </a:cubicBezTo>
                  <a:cubicBezTo>
                    <a:pt x="314" y="732"/>
                    <a:pt x="414" y="779"/>
                    <a:pt x="521" y="812"/>
                  </a:cubicBezTo>
                  <a:cubicBezTo>
                    <a:pt x="608" y="841"/>
                    <a:pt x="700" y="860"/>
                    <a:pt x="788" y="860"/>
                  </a:cubicBezTo>
                  <a:cubicBezTo>
                    <a:pt x="801" y="860"/>
                    <a:pt x="814" y="860"/>
                    <a:pt x="827" y="859"/>
                  </a:cubicBezTo>
                  <a:cubicBezTo>
                    <a:pt x="947" y="859"/>
                    <a:pt x="1067" y="832"/>
                    <a:pt x="1181" y="786"/>
                  </a:cubicBezTo>
                  <a:cubicBezTo>
                    <a:pt x="1199" y="780"/>
                    <a:pt x="1189" y="752"/>
                    <a:pt x="1173" y="752"/>
                  </a:cubicBezTo>
                  <a:cubicBezTo>
                    <a:pt x="1171" y="752"/>
                    <a:pt x="1169" y="752"/>
                    <a:pt x="1167" y="752"/>
                  </a:cubicBezTo>
                  <a:lnTo>
                    <a:pt x="1167" y="759"/>
                  </a:lnTo>
                  <a:cubicBezTo>
                    <a:pt x="1055" y="807"/>
                    <a:pt x="934" y="831"/>
                    <a:pt x="813" y="831"/>
                  </a:cubicBezTo>
                  <a:cubicBezTo>
                    <a:pt x="732" y="831"/>
                    <a:pt x="651" y="820"/>
                    <a:pt x="574" y="799"/>
                  </a:cubicBezTo>
                  <a:cubicBezTo>
                    <a:pt x="474" y="772"/>
                    <a:pt x="374" y="726"/>
                    <a:pt x="294" y="652"/>
                  </a:cubicBezTo>
                  <a:cubicBezTo>
                    <a:pt x="207" y="586"/>
                    <a:pt x="147" y="486"/>
                    <a:pt x="100" y="379"/>
                  </a:cubicBezTo>
                  <a:cubicBezTo>
                    <a:pt x="54" y="266"/>
                    <a:pt x="27" y="146"/>
                    <a:pt x="47" y="19"/>
                  </a:cubicBezTo>
                  <a:cubicBezTo>
                    <a:pt x="47" y="7"/>
                    <a:pt x="38" y="0"/>
                    <a:pt x="29" y="0"/>
                  </a:cubicBezTo>
                  <a:close/>
                </a:path>
              </a:pathLst>
            </a:custGeom>
            <a:solidFill>
              <a:srgbClr val="33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9"/>
            <p:cNvSpPr/>
            <p:nvPr/>
          </p:nvSpPr>
          <p:spPr>
            <a:xfrm>
              <a:off x="3080875" y="870725"/>
              <a:ext cx="8350" cy="11750"/>
            </a:xfrm>
            <a:custGeom>
              <a:avLst/>
              <a:gdLst/>
              <a:ahLst/>
              <a:cxnLst/>
              <a:rect l="l" t="t" r="r" b="b"/>
              <a:pathLst>
                <a:path w="334" h="470" extrusionOk="0">
                  <a:moveTo>
                    <a:pt x="35" y="1"/>
                  </a:moveTo>
                  <a:cubicBezTo>
                    <a:pt x="31" y="1"/>
                    <a:pt x="26" y="1"/>
                    <a:pt x="21" y="3"/>
                  </a:cubicBezTo>
                  <a:cubicBezTo>
                    <a:pt x="7" y="3"/>
                    <a:pt x="1" y="23"/>
                    <a:pt x="7" y="37"/>
                  </a:cubicBezTo>
                  <a:lnTo>
                    <a:pt x="67" y="183"/>
                  </a:lnTo>
                  <a:cubicBezTo>
                    <a:pt x="72" y="193"/>
                    <a:pt x="81" y="199"/>
                    <a:pt x="90" y="199"/>
                  </a:cubicBezTo>
                  <a:cubicBezTo>
                    <a:pt x="93" y="199"/>
                    <a:pt x="97" y="198"/>
                    <a:pt x="101" y="197"/>
                  </a:cubicBezTo>
                  <a:cubicBezTo>
                    <a:pt x="116" y="193"/>
                    <a:pt x="132" y="191"/>
                    <a:pt x="147" y="191"/>
                  </a:cubicBezTo>
                  <a:cubicBezTo>
                    <a:pt x="207" y="191"/>
                    <a:pt x="257" y="222"/>
                    <a:pt x="267" y="270"/>
                  </a:cubicBezTo>
                  <a:cubicBezTo>
                    <a:pt x="274" y="297"/>
                    <a:pt x="267" y="323"/>
                    <a:pt x="254" y="350"/>
                  </a:cubicBezTo>
                  <a:cubicBezTo>
                    <a:pt x="234" y="383"/>
                    <a:pt x="201" y="403"/>
                    <a:pt x="161" y="417"/>
                  </a:cubicBezTo>
                  <a:cubicBezTo>
                    <a:pt x="147" y="423"/>
                    <a:pt x="134" y="437"/>
                    <a:pt x="141" y="450"/>
                  </a:cubicBezTo>
                  <a:cubicBezTo>
                    <a:pt x="141" y="463"/>
                    <a:pt x="154" y="470"/>
                    <a:pt x="167" y="470"/>
                  </a:cubicBezTo>
                  <a:lnTo>
                    <a:pt x="174" y="470"/>
                  </a:lnTo>
                  <a:cubicBezTo>
                    <a:pt x="234" y="457"/>
                    <a:pt x="281" y="423"/>
                    <a:pt x="307" y="377"/>
                  </a:cubicBezTo>
                  <a:cubicBezTo>
                    <a:pt x="327" y="343"/>
                    <a:pt x="334" y="297"/>
                    <a:pt x="321" y="257"/>
                  </a:cubicBezTo>
                  <a:cubicBezTo>
                    <a:pt x="303" y="185"/>
                    <a:pt x="226" y="135"/>
                    <a:pt x="143" y="135"/>
                  </a:cubicBezTo>
                  <a:cubicBezTo>
                    <a:pt x="133" y="135"/>
                    <a:pt x="124" y="135"/>
                    <a:pt x="114" y="137"/>
                  </a:cubicBezTo>
                  <a:lnTo>
                    <a:pt x="61" y="17"/>
                  </a:lnTo>
                  <a:cubicBezTo>
                    <a:pt x="56" y="7"/>
                    <a:pt x="47"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9"/>
            <p:cNvSpPr/>
            <p:nvPr/>
          </p:nvSpPr>
          <p:spPr>
            <a:xfrm>
              <a:off x="3000025" y="791225"/>
              <a:ext cx="118275" cy="108250"/>
            </a:xfrm>
            <a:custGeom>
              <a:avLst/>
              <a:gdLst/>
              <a:ahLst/>
              <a:cxnLst/>
              <a:rect l="l" t="t" r="r" b="b"/>
              <a:pathLst>
                <a:path w="4731" h="4330" extrusionOk="0">
                  <a:moveTo>
                    <a:pt x="2840" y="1"/>
                  </a:moveTo>
                  <a:cubicBezTo>
                    <a:pt x="2748" y="1"/>
                    <a:pt x="2653" y="8"/>
                    <a:pt x="2554" y="22"/>
                  </a:cubicBezTo>
                  <a:cubicBezTo>
                    <a:pt x="1861" y="122"/>
                    <a:pt x="234" y="1423"/>
                    <a:pt x="94" y="1970"/>
                  </a:cubicBezTo>
                  <a:cubicBezTo>
                    <a:pt x="20" y="2250"/>
                    <a:pt x="0" y="2530"/>
                    <a:pt x="74" y="2970"/>
                  </a:cubicBezTo>
                  <a:cubicBezTo>
                    <a:pt x="156" y="3485"/>
                    <a:pt x="744" y="4329"/>
                    <a:pt x="843" y="4329"/>
                  </a:cubicBezTo>
                  <a:cubicBezTo>
                    <a:pt x="848" y="4329"/>
                    <a:pt x="851" y="4327"/>
                    <a:pt x="854" y="4323"/>
                  </a:cubicBezTo>
                  <a:cubicBezTo>
                    <a:pt x="947" y="4170"/>
                    <a:pt x="801" y="3603"/>
                    <a:pt x="801" y="3603"/>
                  </a:cubicBezTo>
                  <a:cubicBezTo>
                    <a:pt x="1087" y="3130"/>
                    <a:pt x="781" y="2536"/>
                    <a:pt x="781" y="2536"/>
                  </a:cubicBezTo>
                  <a:lnTo>
                    <a:pt x="781" y="2536"/>
                  </a:lnTo>
                  <a:cubicBezTo>
                    <a:pt x="781" y="2536"/>
                    <a:pt x="1326" y="2913"/>
                    <a:pt x="1674" y="2913"/>
                  </a:cubicBezTo>
                  <a:cubicBezTo>
                    <a:pt x="1758" y="2913"/>
                    <a:pt x="1830" y="2891"/>
                    <a:pt x="1881" y="2836"/>
                  </a:cubicBezTo>
                  <a:cubicBezTo>
                    <a:pt x="2134" y="2570"/>
                    <a:pt x="1408" y="2030"/>
                    <a:pt x="1407" y="2030"/>
                  </a:cubicBezTo>
                  <a:lnTo>
                    <a:pt x="1407" y="2030"/>
                  </a:lnTo>
                  <a:cubicBezTo>
                    <a:pt x="1408" y="2030"/>
                    <a:pt x="2047" y="2462"/>
                    <a:pt x="2374" y="2462"/>
                  </a:cubicBezTo>
                  <a:cubicBezTo>
                    <a:pt x="2433" y="2462"/>
                    <a:pt x="2481" y="2449"/>
                    <a:pt x="2514" y="2416"/>
                  </a:cubicBezTo>
                  <a:cubicBezTo>
                    <a:pt x="2728" y="2210"/>
                    <a:pt x="2068" y="1490"/>
                    <a:pt x="2068" y="1489"/>
                  </a:cubicBezTo>
                  <a:lnTo>
                    <a:pt x="2068" y="1489"/>
                  </a:lnTo>
                  <a:cubicBezTo>
                    <a:pt x="2068" y="1490"/>
                    <a:pt x="2712" y="2023"/>
                    <a:pt x="3039" y="2023"/>
                  </a:cubicBezTo>
                  <a:cubicBezTo>
                    <a:pt x="3095" y="2023"/>
                    <a:pt x="3142" y="2007"/>
                    <a:pt x="3174" y="1970"/>
                  </a:cubicBezTo>
                  <a:cubicBezTo>
                    <a:pt x="3348" y="1776"/>
                    <a:pt x="3034" y="1296"/>
                    <a:pt x="2881" y="1076"/>
                  </a:cubicBezTo>
                  <a:lnTo>
                    <a:pt x="2881" y="1076"/>
                  </a:lnTo>
                  <a:cubicBezTo>
                    <a:pt x="3008" y="1231"/>
                    <a:pt x="3280" y="1502"/>
                    <a:pt x="3630" y="1502"/>
                  </a:cubicBezTo>
                  <a:cubicBezTo>
                    <a:pt x="3777" y="1502"/>
                    <a:pt x="3938" y="1454"/>
                    <a:pt x="4108" y="1329"/>
                  </a:cubicBezTo>
                  <a:cubicBezTo>
                    <a:pt x="4268" y="1523"/>
                    <a:pt x="4475" y="1843"/>
                    <a:pt x="4622" y="1943"/>
                  </a:cubicBezTo>
                  <a:cubicBezTo>
                    <a:pt x="4633" y="1951"/>
                    <a:pt x="4650" y="1957"/>
                    <a:pt x="4665" y="1957"/>
                  </a:cubicBezTo>
                  <a:cubicBezTo>
                    <a:pt x="4700" y="1957"/>
                    <a:pt x="4730" y="1923"/>
                    <a:pt x="4688" y="1796"/>
                  </a:cubicBezTo>
                  <a:cubicBezTo>
                    <a:pt x="4622" y="1603"/>
                    <a:pt x="4475" y="1196"/>
                    <a:pt x="4168" y="809"/>
                  </a:cubicBezTo>
                  <a:lnTo>
                    <a:pt x="4161" y="809"/>
                  </a:lnTo>
                  <a:cubicBezTo>
                    <a:pt x="4155" y="803"/>
                    <a:pt x="4148" y="796"/>
                    <a:pt x="4141" y="789"/>
                  </a:cubicBezTo>
                  <a:cubicBezTo>
                    <a:pt x="4055" y="683"/>
                    <a:pt x="3955" y="576"/>
                    <a:pt x="3841" y="482"/>
                  </a:cubicBezTo>
                  <a:cubicBezTo>
                    <a:pt x="3768" y="416"/>
                    <a:pt x="3641" y="242"/>
                    <a:pt x="3555" y="202"/>
                  </a:cubicBezTo>
                  <a:cubicBezTo>
                    <a:pt x="3334" y="60"/>
                    <a:pt x="309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3081200" y="891925"/>
              <a:ext cx="11200" cy="7725"/>
            </a:xfrm>
            <a:custGeom>
              <a:avLst/>
              <a:gdLst/>
              <a:ahLst/>
              <a:cxnLst/>
              <a:rect l="l" t="t" r="r" b="b"/>
              <a:pathLst>
                <a:path w="448" h="309" extrusionOk="0">
                  <a:moveTo>
                    <a:pt x="395" y="0"/>
                  </a:moveTo>
                  <a:cubicBezTo>
                    <a:pt x="393" y="0"/>
                    <a:pt x="390" y="1"/>
                    <a:pt x="388" y="2"/>
                  </a:cubicBezTo>
                  <a:cubicBezTo>
                    <a:pt x="368" y="2"/>
                    <a:pt x="361" y="15"/>
                    <a:pt x="361" y="35"/>
                  </a:cubicBezTo>
                  <a:cubicBezTo>
                    <a:pt x="381" y="129"/>
                    <a:pt x="334" y="229"/>
                    <a:pt x="248" y="242"/>
                  </a:cubicBezTo>
                  <a:cubicBezTo>
                    <a:pt x="236" y="247"/>
                    <a:pt x="223" y="249"/>
                    <a:pt x="210" y="249"/>
                  </a:cubicBezTo>
                  <a:cubicBezTo>
                    <a:pt x="187" y="249"/>
                    <a:pt x="162" y="242"/>
                    <a:pt x="141" y="229"/>
                  </a:cubicBezTo>
                  <a:cubicBezTo>
                    <a:pt x="101" y="202"/>
                    <a:pt x="74" y="155"/>
                    <a:pt x="61" y="109"/>
                  </a:cubicBezTo>
                  <a:cubicBezTo>
                    <a:pt x="61" y="89"/>
                    <a:pt x="48" y="82"/>
                    <a:pt x="28" y="82"/>
                  </a:cubicBezTo>
                  <a:cubicBezTo>
                    <a:pt x="14" y="89"/>
                    <a:pt x="1" y="102"/>
                    <a:pt x="8" y="115"/>
                  </a:cubicBezTo>
                  <a:cubicBezTo>
                    <a:pt x="21" y="182"/>
                    <a:pt x="61" y="242"/>
                    <a:pt x="114" y="275"/>
                  </a:cubicBezTo>
                  <a:cubicBezTo>
                    <a:pt x="148" y="295"/>
                    <a:pt x="181" y="302"/>
                    <a:pt x="221" y="302"/>
                  </a:cubicBezTo>
                  <a:lnTo>
                    <a:pt x="221" y="309"/>
                  </a:lnTo>
                  <a:cubicBezTo>
                    <a:pt x="234" y="309"/>
                    <a:pt x="248" y="302"/>
                    <a:pt x="261" y="302"/>
                  </a:cubicBezTo>
                  <a:cubicBezTo>
                    <a:pt x="374" y="275"/>
                    <a:pt x="448" y="149"/>
                    <a:pt x="421" y="22"/>
                  </a:cubicBezTo>
                  <a:cubicBezTo>
                    <a:pt x="416" y="11"/>
                    <a:pt x="406"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2953500" y="769625"/>
              <a:ext cx="166250" cy="200675"/>
            </a:xfrm>
            <a:custGeom>
              <a:avLst/>
              <a:gdLst/>
              <a:ahLst/>
              <a:cxnLst/>
              <a:rect l="l" t="t" r="r" b="b"/>
              <a:pathLst>
                <a:path w="6650" h="8027" extrusionOk="0">
                  <a:moveTo>
                    <a:pt x="4348" y="0"/>
                  </a:moveTo>
                  <a:cubicBezTo>
                    <a:pt x="3441" y="0"/>
                    <a:pt x="2215" y="313"/>
                    <a:pt x="1341" y="1353"/>
                  </a:cubicBezTo>
                  <a:cubicBezTo>
                    <a:pt x="1" y="2947"/>
                    <a:pt x="541" y="4494"/>
                    <a:pt x="1028" y="5074"/>
                  </a:cubicBezTo>
                  <a:cubicBezTo>
                    <a:pt x="1521" y="5661"/>
                    <a:pt x="2121" y="5968"/>
                    <a:pt x="2388" y="6201"/>
                  </a:cubicBezTo>
                  <a:cubicBezTo>
                    <a:pt x="2648" y="6428"/>
                    <a:pt x="3128" y="7408"/>
                    <a:pt x="3869" y="7835"/>
                  </a:cubicBezTo>
                  <a:cubicBezTo>
                    <a:pt x="4109" y="7972"/>
                    <a:pt x="4323" y="8027"/>
                    <a:pt x="4501" y="8027"/>
                  </a:cubicBezTo>
                  <a:cubicBezTo>
                    <a:pt x="4832" y="8027"/>
                    <a:pt x="5038" y="7839"/>
                    <a:pt x="5056" y="7648"/>
                  </a:cubicBezTo>
                  <a:lnTo>
                    <a:pt x="5062" y="7648"/>
                  </a:lnTo>
                  <a:cubicBezTo>
                    <a:pt x="5122" y="7108"/>
                    <a:pt x="4109" y="7228"/>
                    <a:pt x="3762" y="6921"/>
                  </a:cubicBezTo>
                  <a:cubicBezTo>
                    <a:pt x="3415" y="6608"/>
                    <a:pt x="3268" y="5408"/>
                    <a:pt x="3242" y="5001"/>
                  </a:cubicBezTo>
                  <a:cubicBezTo>
                    <a:pt x="3215" y="4587"/>
                    <a:pt x="3328" y="3660"/>
                    <a:pt x="4502" y="2347"/>
                  </a:cubicBezTo>
                  <a:cubicBezTo>
                    <a:pt x="5175" y="1598"/>
                    <a:pt x="5782" y="1438"/>
                    <a:pt x="6177" y="1438"/>
                  </a:cubicBezTo>
                  <a:cubicBezTo>
                    <a:pt x="6472" y="1438"/>
                    <a:pt x="6649" y="1527"/>
                    <a:pt x="6649" y="1527"/>
                  </a:cubicBezTo>
                  <a:cubicBezTo>
                    <a:pt x="6589" y="1140"/>
                    <a:pt x="6002" y="526"/>
                    <a:pt x="5416" y="199"/>
                  </a:cubicBezTo>
                  <a:cubicBezTo>
                    <a:pt x="5213" y="87"/>
                    <a:pt x="4825" y="0"/>
                    <a:pt x="43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9"/>
            <p:cNvSpPr/>
            <p:nvPr/>
          </p:nvSpPr>
          <p:spPr>
            <a:xfrm>
              <a:off x="2969500" y="824450"/>
              <a:ext cx="43050" cy="69550"/>
            </a:xfrm>
            <a:custGeom>
              <a:avLst/>
              <a:gdLst/>
              <a:ahLst/>
              <a:cxnLst/>
              <a:rect l="l" t="t" r="r" b="b"/>
              <a:pathLst>
                <a:path w="1722" h="2782" extrusionOk="0">
                  <a:moveTo>
                    <a:pt x="1295" y="0"/>
                  </a:moveTo>
                  <a:cubicBezTo>
                    <a:pt x="554" y="714"/>
                    <a:pt x="181" y="1561"/>
                    <a:pt x="1" y="2168"/>
                  </a:cubicBezTo>
                  <a:cubicBezTo>
                    <a:pt x="88" y="2414"/>
                    <a:pt x="194" y="2621"/>
                    <a:pt x="308" y="2781"/>
                  </a:cubicBezTo>
                  <a:cubicBezTo>
                    <a:pt x="681" y="1434"/>
                    <a:pt x="1721" y="374"/>
                    <a:pt x="1721" y="374"/>
                  </a:cubicBezTo>
                  <a:lnTo>
                    <a:pt x="12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9"/>
            <p:cNvSpPr/>
            <p:nvPr/>
          </p:nvSpPr>
          <p:spPr>
            <a:xfrm>
              <a:off x="3048200" y="777025"/>
              <a:ext cx="18275" cy="11425"/>
            </a:xfrm>
            <a:custGeom>
              <a:avLst/>
              <a:gdLst/>
              <a:ahLst/>
              <a:cxnLst/>
              <a:rect l="l" t="t" r="r" b="b"/>
              <a:pathLst>
                <a:path w="731" h="457" extrusionOk="0">
                  <a:moveTo>
                    <a:pt x="582" y="0"/>
                  </a:moveTo>
                  <a:cubicBezTo>
                    <a:pt x="572" y="0"/>
                    <a:pt x="560" y="1"/>
                    <a:pt x="547" y="4"/>
                  </a:cubicBezTo>
                  <a:cubicBezTo>
                    <a:pt x="354" y="30"/>
                    <a:pt x="34" y="277"/>
                    <a:pt x="0" y="290"/>
                  </a:cubicBezTo>
                  <a:cubicBezTo>
                    <a:pt x="0" y="290"/>
                    <a:pt x="111" y="456"/>
                    <a:pt x="223" y="456"/>
                  </a:cubicBezTo>
                  <a:cubicBezTo>
                    <a:pt x="240" y="456"/>
                    <a:pt x="257" y="452"/>
                    <a:pt x="274" y="444"/>
                  </a:cubicBezTo>
                  <a:cubicBezTo>
                    <a:pt x="407" y="384"/>
                    <a:pt x="661" y="204"/>
                    <a:pt x="661" y="204"/>
                  </a:cubicBezTo>
                  <a:cubicBezTo>
                    <a:pt x="661" y="204"/>
                    <a:pt x="730"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9"/>
            <p:cNvSpPr/>
            <p:nvPr/>
          </p:nvSpPr>
          <p:spPr>
            <a:xfrm>
              <a:off x="2993525" y="780650"/>
              <a:ext cx="76375" cy="61875"/>
            </a:xfrm>
            <a:custGeom>
              <a:avLst/>
              <a:gdLst/>
              <a:ahLst/>
              <a:cxnLst/>
              <a:rect l="l" t="t" r="r" b="b"/>
              <a:pathLst>
                <a:path w="3055" h="2475" extrusionOk="0">
                  <a:moveTo>
                    <a:pt x="1989" y="1"/>
                  </a:moveTo>
                  <a:cubicBezTo>
                    <a:pt x="1645" y="1"/>
                    <a:pt x="1251" y="140"/>
                    <a:pt x="900" y="412"/>
                  </a:cubicBezTo>
                  <a:cubicBezTo>
                    <a:pt x="247" y="919"/>
                    <a:pt x="0" y="1699"/>
                    <a:pt x="347" y="2159"/>
                  </a:cubicBezTo>
                  <a:cubicBezTo>
                    <a:pt x="508" y="2370"/>
                    <a:pt x="769" y="2474"/>
                    <a:pt x="1068" y="2474"/>
                  </a:cubicBezTo>
                  <a:cubicBezTo>
                    <a:pt x="1411" y="2474"/>
                    <a:pt x="1805" y="2337"/>
                    <a:pt x="2154" y="2066"/>
                  </a:cubicBezTo>
                  <a:cubicBezTo>
                    <a:pt x="2808" y="1559"/>
                    <a:pt x="3054" y="779"/>
                    <a:pt x="2708" y="319"/>
                  </a:cubicBezTo>
                  <a:cubicBezTo>
                    <a:pt x="2547" y="105"/>
                    <a:pt x="2287" y="1"/>
                    <a:pt x="1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2997175" y="819225"/>
              <a:ext cx="17875" cy="23425"/>
            </a:xfrm>
            <a:custGeom>
              <a:avLst/>
              <a:gdLst/>
              <a:ahLst/>
              <a:cxnLst/>
              <a:rect l="l" t="t" r="r" b="b"/>
              <a:pathLst>
                <a:path w="715" h="937" extrusionOk="0">
                  <a:moveTo>
                    <a:pt x="44" y="1"/>
                  </a:moveTo>
                  <a:cubicBezTo>
                    <a:pt x="30" y="1"/>
                    <a:pt x="21" y="12"/>
                    <a:pt x="21" y="23"/>
                  </a:cubicBezTo>
                  <a:cubicBezTo>
                    <a:pt x="1" y="256"/>
                    <a:pt x="54" y="469"/>
                    <a:pt x="181" y="629"/>
                  </a:cubicBezTo>
                  <a:cubicBezTo>
                    <a:pt x="294" y="790"/>
                    <a:pt x="468" y="890"/>
                    <a:pt x="674" y="936"/>
                  </a:cubicBezTo>
                  <a:lnTo>
                    <a:pt x="681" y="936"/>
                  </a:lnTo>
                  <a:cubicBezTo>
                    <a:pt x="694" y="936"/>
                    <a:pt x="708" y="930"/>
                    <a:pt x="708" y="916"/>
                  </a:cubicBezTo>
                  <a:cubicBezTo>
                    <a:pt x="714" y="896"/>
                    <a:pt x="701" y="883"/>
                    <a:pt x="688" y="883"/>
                  </a:cubicBezTo>
                  <a:cubicBezTo>
                    <a:pt x="494" y="836"/>
                    <a:pt x="334" y="743"/>
                    <a:pt x="221" y="596"/>
                  </a:cubicBezTo>
                  <a:cubicBezTo>
                    <a:pt x="108" y="443"/>
                    <a:pt x="61" y="249"/>
                    <a:pt x="74" y="29"/>
                  </a:cubicBezTo>
                  <a:cubicBezTo>
                    <a:pt x="81" y="16"/>
                    <a:pt x="68" y="3"/>
                    <a:pt x="54" y="3"/>
                  </a:cubicBezTo>
                  <a:cubicBezTo>
                    <a:pt x="51"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9"/>
            <p:cNvSpPr/>
            <p:nvPr/>
          </p:nvSpPr>
          <p:spPr>
            <a:xfrm>
              <a:off x="3046200" y="780225"/>
              <a:ext cx="19700" cy="20575"/>
            </a:xfrm>
            <a:custGeom>
              <a:avLst/>
              <a:gdLst/>
              <a:ahLst/>
              <a:cxnLst/>
              <a:rect l="l" t="t" r="r" b="b"/>
              <a:pathLst>
                <a:path w="788" h="823" extrusionOk="0">
                  <a:moveTo>
                    <a:pt x="27" y="0"/>
                  </a:moveTo>
                  <a:cubicBezTo>
                    <a:pt x="16" y="0"/>
                    <a:pt x="7" y="11"/>
                    <a:pt x="7" y="22"/>
                  </a:cubicBezTo>
                  <a:cubicBezTo>
                    <a:pt x="0" y="42"/>
                    <a:pt x="14" y="56"/>
                    <a:pt x="27" y="56"/>
                  </a:cubicBezTo>
                  <a:cubicBezTo>
                    <a:pt x="267" y="89"/>
                    <a:pt x="454" y="189"/>
                    <a:pt x="581" y="356"/>
                  </a:cubicBezTo>
                  <a:cubicBezTo>
                    <a:pt x="667" y="476"/>
                    <a:pt x="721" y="622"/>
                    <a:pt x="727" y="789"/>
                  </a:cubicBezTo>
                  <a:cubicBezTo>
                    <a:pt x="727" y="809"/>
                    <a:pt x="741" y="822"/>
                    <a:pt x="754" y="822"/>
                  </a:cubicBezTo>
                  <a:cubicBezTo>
                    <a:pt x="774" y="822"/>
                    <a:pt x="787" y="809"/>
                    <a:pt x="787" y="789"/>
                  </a:cubicBezTo>
                  <a:cubicBezTo>
                    <a:pt x="774" y="609"/>
                    <a:pt x="721" y="449"/>
                    <a:pt x="621" y="316"/>
                  </a:cubicBezTo>
                  <a:cubicBezTo>
                    <a:pt x="487" y="142"/>
                    <a:pt x="287" y="29"/>
                    <a:pt x="34" y="2"/>
                  </a:cubicBezTo>
                  <a:cubicBezTo>
                    <a:pt x="31" y="1"/>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9"/>
            <p:cNvSpPr/>
            <p:nvPr/>
          </p:nvSpPr>
          <p:spPr>
            <a:xfrm>
              <a:off x="3025200" y="800775"/>
              <a:ext cx="36200" cy="35375"/>
            </a:xfrm>
            <a:custGeom>
              <a:avLst/>
              <a:gdLst/>
              <a:ahLst/>
              <a:cxnLst/>
              <a:rect l="l" t="t" r="r" b="b"/>
              <a:pathLst>
                <a:path w="1448" h="1415" extrusionOk="0">
                  <a:moveTo>
                    <a:pt x="1421" y="0"/>
                  </a:moveTo>
                  <a:cubicBezTo>
                    <a:pt x="1407" y="0"/>
                    <a:pt x="1394" y="7"/>
                    <a:pt x="1387" y="27"/>
                  </a:cubicBezTo>
                  <a:cubicBezTo>
                    <a:pt x="1321" y="367"/>
                    <a:pt x="1081" y="727"/>
                    <a:pt x="740" y="987"/>
                  </a:cubicBezTo>
                  <a:cubicBezTo>
                    <a:pt x="514" y="1167"/>
                    <a:pt x="260" y="1294"/>
                    <a:pt x="20" y="1361"/>
                  </a:cubicBezTo>
                  <a:cubicBezTo>
                    <a:pt x="7" y="1361"/>
                    <a:pt x="0" y="1381"/>
                    <a:pt x="0" y="1394"/>
                  </a:cubicBezTo>
                  <a:cubicBezTo>
                    <a:pt x="7" y="1407"/>
                    <a:pt x="20" y="1414"/>
                    <a:pt x="27" y="1414"/>
                  </a:cubicBezTo>
                  <a:lnTo>
                    <a:pt x="34" y="1414"/>
                  </a:lnTo>
                  <a:cubicBezTo>
                    <a:pt x="287" y="1347"/>
                    <a:pt x="540" y="1214"/>
                    <a:pt x="774" y="1034"/>
                  </a:cubicBezTo>
                  <a:cubicBezTo>
                    <a:pt x="1127" y="761"/>
                    <a:pt x="1374" y="387"/>
                    <a:pt x="1447" y="34"/>
                  </a:cubicBezTo>
                  <a:cubicBezTo>
                    <a:pt x="1447" y="20"/>
                    <a:pt x="1441" y="7"/>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3004200" y="788250"/>
              <a:ext cx="50700" cy="39425"/>
            </a:xfrm>
            <a:custGeom>
              <a:avLst/>
              <a:gdLst/>
              <a:ahLst/>
              <a:cxnLst/>
              <a:rect l="l" t="t" r="r" b="b"/>
              <a:pathLst>
                <a:path w="2028" h="1577" extrusionOk="0">
                  <a:moveTo>
                    <a:pt x="1477" y="0"/>
                  </a:moveTo>
                  <a:cubicBezTo>
                    <a:pt x="1241" y="0"/>
                    <a:pt x="942" y="114"/>
                    <a:pt x="667" y="328"/>
                  </a:cubicBezTo>
                  <a:cubicBezTo>
                    <a:pt x="213" y="681"/>
                    <a:pt x="0" y="1175"/>
                    <a:pt x="193" y="1428"/>
                  </a:cubicBezTo>
                  <a:cubicBezTo>
                    <a:pt x="270" y="1528"/>
                    <a:pt x="396" y="1576"/>
                    <a:pt x="550" y="1576"/>
                  </a:cubicBezTo>
                  <a:cubicBezTo>
                    <a:pt x="786" y="1576"/>
                    <a:pt x="1086" y="1462"/>
                    <a:pt x="1360" y="1248"/>
                  </a:cubicBezTo>
                  <a:cubicBezTo>
                    <a:pt x="1814" y="895"/>
                    <a:pt x="2027" y="401"/>
                    <a:pt x="1834" y="148"/>
                  </a:cubicBezTo>
                  <a:cubicBezTo>
                    <a:pt x="1758" y="48"/>
                    <a:pt x="1631" y="0"/>
                    <a:pt x="1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3015525" y="795700"/>
              <a:ext cx="12525" cy="24925"/>
            </a:xfrm>
            <a:custGeom>
              <a:avLst/>
              <a:gdLst/>
              <a:ahLst/>
              <a:cxnLst/>
              <a:rect l="l" t="t" r="r" b="b"/>
              <a:pathLst>
                <a:path w="501" h="997" extrusionOk="0">
                  <a:moveTo>
                    <a:pt x="480" y="1"/>
                  </a:moveTo>
                  <a:cubicBezTo>
                    <a:pt x="474" y="1"/>
                    <a:pt x="467" y="5"/>
                    <a:pt x="467" y="10"/>
                  </a:cubicBezTo>
                  <a:lnTo>
                    <a:pt x="7" y="970"/>
                  </a:lnTo>
                  <a:cubicBezTo>
                    <a:pt x="0" y="984"/>
                    <a:pt x="7" y="990"/>
                    <a:pt x="14" y="997"/>
                  </a:cubicBezTo>
                  <a:lnTo>
                    <a:pt x="20" y="997"/>
                  </a:lnTo>
                  <a:cubicBezTo>
                    <a:pt x="27" y="997"/>
                    <a:pt x="34" y="997"/>
                    <a:pt x="40" y="990"/>
                  </a:cubicBezTo>
                  <a:lnTo>
                    <a:pt x="501" y="30"/>
                  </a:lnTo>
                  <a:cubicBezTo>
                    <a:pt x="501" y="17"/>
                    <a:pt x="501" y="10"/>
                    <a:pt x="487" y="3"/>
                  </a:cubicBezTo>
                  <a:cubicBezTo>
                    <a:pt x="485" y="1"/>
                    <a:pt x="483"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9"/>
            <p:cNvSpPr/>
            <p:nvPr/>
          </p:nvSpPr>
          <p:spPr>
            <a:xfrm>
              <a:off x="3021700" y="794600"/>
              <a:ext cx="12350" cy="25525"/>
            </a:xfrm>
            <a:custGeom>
              <a:avLst/>
              <a:gdLst/>
              <a:ahLst/>
              <a:cxnLst/>
              <a:rect l="l" t="t" r="r" b="b"/>
              <a:pathLst>
                <a:path w="494" h="1021" extrusionOk="0">
                  <a:moveTo>
                    <a:pt x="480" y="1"/>
                  </a:moveTo>
                  <a:cubicBezTo>
                    <a:pt x="467" y="1"/>
                    <a:pt x="460" y="1"/>
                    <a:pt x="454" y="14"/>
                  </a:cubicBezTo>
                  <a:lnTo>
                    <a:pt x="7" y="994"/>
                  </a:lnTo>
                  <a:cubicBezTo>
                    <a:pt x="0" y="1001"/>
                    <a:pt x="7" y="1014"/>
                    <a:pt x="14" y="1014"/>
                  </a:cubicBezTo>
                  <a:cubicBezTo>
                    <a:pt x="20" y="1021"/>
                    <a:pt x="20" y="1021"/>
                    <a:pt x="20" y="1021"/>
                  </a:cubicBezTo>
                  <a:cubicBezTo>
                    <a:pt x="27" y="1021"/>
                    <a:pt x="34" y="1014"/>
                    <a:pt x="40" y="1008"/>
                  </a:cubicBezTo>
                  <a:lnTo>
                    <a:pt x="487" y="27"/>
                  </a:lnTo>
                  <a:cubicBezTo>
                    <a:pt x="494" y="21"/>
                    <a:pt x="487" y="7"/>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9"/>
            <p:cNvSpPr/>
            <p:nvPr/>
          </p:nvSpPr>
          <p:spPr>
            <a:xfrm>
              <a:off x="3054875" y="768300"/>
              <a:ext cx="62525" cy="26625"/>
            </a:xfrm>
            <a:custGeom>
              <a:avLst/>
              <a:gdLst/>
              <a:ahLst/>
              <a:cxnLst/>
              <a:rect l="l" t="t" r="r" b="b"/>
              <a:pathLst>
                <a:path w="2501" h="1065" extrusionOk="0">
                  <a:moveTo>
                    <a:pt x="883" y="0"/>
                  </a:moveTo>
                  <a:cubicBezTo>
                    <a:pt x="465" y="0"/>
                    <a:pt x="143" y="112"/>
                    <a:pt x="80" y="299"/>
                  </a:cubicBezTo>
                  <a:cubicBezTo>
                    <a:pt x="0" y="566"/>
                    <a:pt x="454" y="886"/>
                    <a:pt x="1101" y="1013"/>
                  </a:cubicBezTo>
                  <a:cubicBezTo>
                    <a:pt x="1280" y="1048"/>
                    <a:pt x="1455" y="1065"/>
                    <a:pt x="1616" y="1065"/>
                  </a:cubicBezTo>
                  <a:cubicBezTo>
                    <a:pt x="2035" y="1065"/>
                    <a:pt x="2358" y="952"/>
                    <a:pt x="2421" y="759"/>
                  </a:cubicBezTo>
                  <a:cubicBezTo>
                    <a:pt x="2501" y="493"/>
                    <a:pt x="2047" y="179"/>
                    <a:pt x="1401" y="52"/>
                  </a:cubicBezTo>
                  <a:cubicBezTo>
                    <a:pt x="1220" y="17"/>
                    <a:pt x="1044"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3055700" y="775100"/>
              <a:ext cx="60550" cy="20525"/>
            </a:xfrm>
            <a:custGeom>
              <a:avLst/>
              <a:gdLst/>
              <a:ahLst/>
              <a:cxnLst/>
              <a:rect l="l" t="t" r="r" b="b"/>
              <a:pathLst>
                <a:path w="2422" h="821" extrusionOk="0">
                  <a:moveTo>
                    <a:pt x="61" y="0"/>
                  </a:moveTo>
                  <a:cubicBezTo>
                    <a:pt x="41" y="0"/>
                    <a:pt x="27" y="7"/>
                    <a:pt x="21" y="20"/>
                  </a:cubicBezTo>
                  <a:cubicBezTo>
                    <a:pt x="1" y="94"/>
                    <a:pt x="7" y="174"/>
                    <a:pt x="54" y="247"/>
                  </a:cubicBezTo>
                  <a:cubicBezTo>
                    <a:pt x="187" y="474"/>
                    <a:pt x="581" y="674"/>
                    <a:pt x="1061" y="767"/>
                  </a:cubicBezTo>
                  <a:cubicBezTo>
                    <a:pt x="1248" y="801"/>
                    <a:pt x="1421" y="821"/>
                    <a:pt x="1588" y="821"/>
                  </a:cubicBezTo>
                  <a:cubicBezTo>
                    <a:pt x="2021" y="821"/>
                    <a:pt x="2348" y="701"/>
                    <a:pt x="2415" y="501"/>
                  </a:cubicBezTo>
                  <a:cubicBezTo>
                    <a:pt x="2421" y="481"/>
                    <a:pt x="2408" y="467"/>
                    <a:pt x="2395" y="461"/>
                  </a:cubicBezTo>
                  <a:cubicBezTo>
                    <a:pt x="2392" y="459"/>
                    <a:pt x="2389" y="459"/>
                    <a:pt x="2387" y="459"/>
                  </a:cubicBezTo>
                  <a:cubicBezTo>
                    <a:pt x="2375" y="459"/>
                    <a:pt x="2361" y="470"/>
                    <a:pt x="2361" y="481"/>
                  </a:cubicBezTo>
                  <a:cubicBezTo>
                    <a:pt x="2304" y="658"/>
                    <a:pt x="1983" y="763"/>
                    <a:pt x="1574" y="763"/>
                  </a:cubicBezTo>
                  <a:cubicBezTo>
                    <a:pt x="1415" y="763"/>
                    <a:pt x="1243" y="748"/>
                    <a:pt x="1068" y="714"/>
                  </a:cubicBezTo>
                  <a:cubicBezTo>
                    <a:pt x="607" y="621"/>
                    <a:pt x="227" y="427"/>
                    <a:pt x="107" y="221"/>
                  </a:cubicBezTo>
                  <a:cubicBezTo>
                    <a:pt x="67" y="154"/>
                    <a:pt x="61" y="94"/>
                    <a:pt x="74" y="41"/>
                  </a:cubicBezTo>
                  <a:cubicBezTo>
                    <a:pt x="81" y="20"/>
                    <a:pt x="74" y="7"/>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9"/>
            <p:cNvSpPr/>
            <p:nvPr/>
          </p:nvSpPr>
          <p:spPr>
            <a:xfrm>
              <a:off x="3066200" y="779350"/>
              <a:ext cx="36550" cy="10600"/>
            </a:xfrm>
            <a:custGeom>
              <a:avLst/>
              <a:gdLst/>
              <a:ahLst/>
              <a:cxnLst/>
              <a:rect l="l" t="t" r="r" b="b"/>
              <a:pathLst>
                <a:path w="1462" h="424" extrusionOk="0">
                  <a:moveTo>
                    <a:pt x="32" y="1"/>
                  </a:moveTo>
                  <a:cubicBezTo>
                    <a:pt x="24" y="1"/>
                    <a:pt x="17" y="4"/>
                    <a:pt x="14" y="11"/>
                  </a:cubicBezTo>
                  <a:cubicBezTo>
                    <a:pt x="1" y="24"/>
                    <a:pt x="1" y="44"/>
                    <a:pt x="14" y="51"/>
                  </a:cubicBezTo>
                  <a:cubicBezTo>
                    <a:pt x="34" y="71"/>
                    <a:pt x="434" y="424"/>
                    <a:pt x="1241" y="424"/>
                  </a:cubicBezTo>
                  <a:cubicBezTo>
                    <a:pt x="1301" y="424"/>
                    <a:pt x="1368" y="424"/>
                    <a:pt x="1434" y="417"/>
                  </a:cubicBezTo>
                  <a:cubicBezTo>
                    <a:pt x="1448" y="417"/>
                    <a:pt x="1461" y="404"/>
                    <a:pt x="1461" y="391"/>
                  </a:cubicBezTo>
                  <a:cubicBezTo>
                    <a:pt x="1454" y="371"/>
                    <a:pt x="1441" y="364"/>
                    <a:pt x="1428" y="364"/>
                  </a:cubicBezTo>
                  <a:cubicBezTo>
                    <a:pt x="1365" y="368"/>
                    <a:pt x="1305" y="370"/>
                    <a:pt x="1247" y="370"/>
                  </a:cubicBezTo>
                  <a:cubicBezTo>
                    <a:pt x="460" y="370"/>
                    <a:pt x="60" y="17"/>
                    <a:pt x="54" y="11"/>
                  </a:cubicBezTo>
                  <a:cubicBezTo>
                    <a:pt x="47" y="4"/>
                    <a:pt x="39"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9"/>
            <p:cNvSpPr/>
            <p:nvPr/>
          </p:nvSpPr>
          <p:spPr>
            <a:xfrm>
              <a:off x="3069200" y="769050"/>
              <a:ext cx="40375" cy="16300"/>
            </a:xfrm>
            <a:custGeom>
              <a:avLst/>
              <a:gdLst/>
              <a:ahLst/>
              <a:cxnLst/>
              <a:rect l="l" t="t" r="r" b="b"/>
              <a:pathLst>
                <a:path w="1615" h="652" extrusionOk="0">
                  <a:moveTo>
                    <a:pt x="543" y="0"/>
                  </a:moveTo>
                  <a:cubicBezTo>
                    <a:pt x="284" y="0"/>
                    <a:pt x="87" y="64"/>
                    <a:pt x="54" y="176"/>
                  </a:cubicBezTo>
                  <a:cubicBezTo>
                    <a:pt x="1" y="336"/>
                    <a:pt x="301" y="536"/>
                    <a:pt x="714" y="616"/>
                  </a:cubicBezTo>
                  <a:cubicBezTo>
                    <a:pt x="840" y="640"/>
                    <a:pt x="961" y="651"/>
                    <a:pt x="1072" y="651"/>
                  </a:cubicBezTo>
                  <a:cubicBezTo>
                    <a:pt x="1332" y="651"/>
                    <a:pt x="1528" y="588"/>
                    <a:pt x="1561" y="476"/>
                  </a:cubicBezTo>
                  <a:cubicBezTo>
                    <a:pt x="1614" y="316"/>
                    <a:pt x="1314" y="116"/>
                    <a:pt x="901" y="36"/>
                  </a:cubicBezTo>
                  <a:cubicBezTo>
                    <a:pt x="776" y="12"/>
                    <a:pt x="654" y="0"/>
                    <a:pt x="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9"/>
            <p:cNvSpPr/>
            <p:nvPr/>
          </p:nvSpPr>
          <p:spPr>
            <a:xfrm>
              <a:off x="3081200" y="770100"/>
              <a:ext cx="4200" cy="10850"/>
            </a:xfrm>
            <a:custGeom>
              <a:avLst/>
              <a:gdLst/>
              <a:ahLst/>
              <a:cxnLst/>
              <a:rect l="l" t="t" r="r" b="b"/>
              <a:pathLst>
                <a:path w="168" h="434" extrusionOk="0">
                  <a:moveTo>
                    <a:pt x="154" y="0"/>
                  </a:moveTo>
                  <a:cubicBezTo>
                    <a:pt x="148" y="0"/>
                    <a:pt x="134" y="0"/>
                    <a:pt x="128" y="14"/>
                  </a:cubicBezTo>
                  <a:lnTo>
                    <a:pt x="1" y="407"/>
                  </a:lnTo>
                  <a:cubicBezTo>
                    <a:pt x="1" y="414"/>
                    <a:pt x="8" y="427"/>
                    <a:pt x="14" y="434"/>
                  </a:cubicBezTo>
                  <a:lnTo>
                    <a:pt x="21" y="434"/>
                  </a:lnTo>
                  <a:cubicBezTo>
                    <a:pt x="28" y="434"/>
                    <a:pt x="34" y="427"/>
                    <a:pt x="41" y="421"/>
                  </a:cubicBezTo>
                  <a:lnTo>
                    <a:pt x="168" y="27"/>
                  </a:lnTo>
                  <a:cubicBezTo>
                    <a:pt x="168" y="14"/>
                    <a:pt x="161" y="7"/>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9"/>
            <p:cNvSpPr/>
            <p:nvPr/>
          </p:nvSpPr>
          <p:spPr>
            <a:xfrm>
              <a:off x="2982175" y="876625"/>
              <a:ext cx="47200" cy="51375"/>
            </a:xfrm>
            <a:custGeom>
              <a:avLst/>
              <a:gdLst/>
              <a:ahLst/>
              <a:cxnLst/>
              <a:rect l="l" t="t" r="r" b="b"/>
              <a:pathLst>
                <a:path w="1888" h="2055" extrusionOk="0">
                  <a:moveTo>
                    <a:pt x="764" y="0"/>
                  </a:moveTo>
                  <a:cubicBezTo>
                    <a:pt x="693" y="0"/>
                    <a:pt x="302" y="522"/>
                    <a:pt x="1" y="934"/>
                  </a:cubicBezTo>
                  <a:cubicBezTo>
                    <a:pt x="468" y="1434"/>
                    <a:pt x="1001" y="1708"/>
                    <a:pt x="1241" y="1921"/>
                  </a:cubicBezTo>
                  <a:cubicBezTo>
                    <a:pt x="1274" y="1954"/>
                    <a:pt x="1314" y="1994"/>
                    <a:pt x="1354" y="2054"/>
                  </a:cubicBezTo>
                  <a:cubicBezTo>
                    <a:pt x="1615" y="1894"/>
                    <a:pt x="1848" y="1681"/>
                    <a:pt x="1861" y="1414"/>
                  </a:cubicBezTo>
                  <a:cubicBezTo>
                    <a:pt x="1888" y="801"/>
                    <a:pt x="874" y="27"/>
                    <a:pt x="768" y="1"/>
                  </a:cubicBezTo>
                  <a:cubicBezTo>
                    <a:pt x="767" y="0"/>
                    <a:pt x="765"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9"/>
            <p:cNvSpPr/>
            <p:nvPr/>
          </p:nvSpPr>
          <p:spPr>
            <a:xfrm>
              <a:off x="2980475" y="876450"/>
              <a:ext cx="28750" cy="40550"/>
            </a:xfrm>
            <a:custGeom>
              <a:avLst/>
              <a:gdLst/>
              <a:ahLst/>
              <a:cxnLst/>
              <a:rect l="l" t="t" r="r" b="b"/>
              <a:pathLst>
                <a:path w="1150" h="1622" extrusionOk="0">
                  <a:moveTo>
                    <a:pt x="832" y="0"/>
                  </a:moveTo>
                  <a:cubicBezTo>
                    <a:pt x="733" y="0"/>
                    <a:pt x="161" y="691"/>
                    <a:pt x="75" y="914"/>
                  </a:cubicBezTo>
                  <a:cubicBezTo>
                    <a:pt x="0" y="1133"/>
                    <a:pt x="207" y="1621"/>
                    <a:pt x="414" y="1621"/>
                  </a:cubicBezTo>
                  <a:cubicBezTo>
                    <a:pt x="428" y="1621"/>
                    <a:pt x="442" y="1619"/>
                    <a:pt x="456" y="1615"/>
                  </a:cubicBezTo>
                  <a:cubicBezTo>
                    <a:pt x="669" y="1541"/>
                    <a:pt x="909" y="1168"/>
                    <a:pt x="1029" y="868"/>
                  </a:cubicBezTo>
                  <a:cubicBezTo>
                    <a:pt x="1149" y="574"/>
                    <a:pt x="836" y="1"/>
                    <a:pt x="836" y="1"/>
                  </a:cubicBezTo>
                  <a:cubicBezTo>
                    <a:pt x="834" y="1"/>
                    <a:pt x="833"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9"/>
            <p:cNvSpPr/>
            <p:nvPr/>
          </p:nvSpPr>
          <p:spPr>
            <a:xfrm>
              <a:off x="2990850" y="898000"/>
              <a:ext cx="7850" cy="8150"/>
            </a:xfrm>
            <a:custGeom>
              <a:avLst/>
              <a:gdLst/>
              <a:ahLst/>
              <a:cxnLst/>
              <a:rect l="l" t="t" r="r" b="b"/>
              <a:pathLst>
                <a:path w="314" h="326" extrusionOk="0">
                  <a:moveTo>
                    <a:pt x="207" y="59"/>
                  </a:moveTo>
                  <a:cubicBezTo>
                    <a:pt x="221" y="59"/>
                    <a:pt x="227" y="59"/>
                    <a:pt x="234" y="66"/>
                  </a:cubicBezTo>
                  <a:cubicBezTo>
                    <a:pt x="247" y="72"/>
                    <a:pt x="254" y="86"/>
                    <a:pt x="254" y="99"/>
                  </a:cubicBezTo>
                  <a:cubicBezTo>
                    <a:pt x="261" y="133"/>
                    <a:pt x="241" y="173"/>
                    <a:pt x="214" y="206"/>
                  </a:cubicBezTo>
                  <a:cubicBezTo>
                    <a:pt x="179" y="246"/>
                    <a:pt x="137" y="267"/>
                    <a:pt x="104" y="267"/>
                  </a:cubicBezTo>
                  <a:cubicBezTo>
                    <a:pt x="93" y="267"/>
                    <a:pt x="82" y="264"/>
                    <a:pt x="74" y="259"/>
                  </a:cubicBezTo>
                  <a:cubicBezTo>
                    <a:pt x="67" y="253"/>
                    <a:pt x="61" y="239"/>
                    <a:pt x="61" y="226"/>
                  </a:cubicBezTo>
                  <a:cubicBezTo>
                    <a:pt x="54" y="193"/>
                    <a:pt x="74" y="153"/>
                    <a:pt x="101" y="119"/>
                  </a:cubicBezTo>
                  <a:cubicBezTo>
                    <a:pt x="134" y="79"/>
                    <a:pt x="174" y="59"/>
                    <a:pt x="207" y="59"/>
                  </a:cubicBezTo>
                  <a:close/>
                  <a:moveTo>
                    <a:pt x="208" y="1"/>
                  </a:moveTo>
                  <a:cubicBezTo>
                    <a:pt x="159" y="1"/>
                    <a:pt x="100" y="31"/>
                    <a:pt x="54" y="86"/>
                  </a:cubicBezTo>
                  <a:cubicBezTo>
                    <a:pt x="14" y="133"/>
                    <a:pt x="1" y="186"/>
                    <a:pt x="1" y="233"/>
                  </a:cubicBezTo>
                  <a:cubicBezTo>
                    <a:pt x="7" y="266"/>
                    <a:pt x="21" y="286"/>
                    <a:pt x="41" y="306"/>
                  </a:cubicBezTo>
                  <a:cubicBezTo>
                    <a:pt x="61" y="319"/>
                    <a:pt x="81" y="326"/>
                    <a:pt x="107" y="326"/>
                  </a:cubicBezTo>
                  <a:cubicBezTo>
                    <a:pt x="154" y="326"/>
                    <a:pt x="214" y="293"/>
                    <a:pt x="261" y="239"/>
                  </a:cubicBezTo>
                  <a:cubicBezTo>
                    <a:pt x="294" y="193"/>
                    <a:pt x="314" y="139"/>
                    <a:pt x="307" y="92"/>
                  </a:cubicBezTo>
                  <a:cubicBezTo>
                    <a:pt x="307" y="59"/>
                    <a:pt x="294" y="39"/>
                    <a:pt x="267" y="19"/>
                  </a:cubicBezTo>
                  <a:cubicBezTo>
                    <a:pt x="251" y="7"/>
                    <a:pt x="230"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9"/>
            <p:cNvSpPr/>
            <p:nvPr/>
          </p:nvSpPr>
          <p:spPr>
            <a:xfrm>
              <a:off x="2991025" y="875850"/>
              <a:ext cx="19025" cy="41650"/>
            </a:xfrm>
            <a:custGeom>
              <a:avLst/>
              <a:gdLst/>
              <a:ahLst/>
              <a:cxnLst/>
              <a:rect l="l" t="t" r="r" b="b"/>
              <a:pathLst>
                <a:path w="761" h="1666" extrusionOk="0">
                  <a:moveTo>
                    <a:pt x="419" y="1"/>
                  </a:moveTo>
                  <a:cubicBezTo>
                    <a:pt x="413" y="1"/>
                    <a:pt x="406" y="2"/>
                    <a:pt x="400" y="5"/>
                  </a:cubicBezTo>
                  <a:cubicBezTo>
                    <a:pt x="387" y="12"/>
                    <a:pt x="380" y="25"/>
                    <a:pt x="394" y="45"/>
                  </a:cubicBezTo>
                  <a:cubicBezTo>
                    <a:pt x="394" y="45"/>
                    <a:pt x="694" y="605"/>
                    <a:pt x="580" y="885"/>
                  </a:cubicBezTo>
                  <a:cubicBezTo>
                    <a:pt x="460" y="1185"/>
                    <a:pt x="220" y="1545"/>
                    <a:pt x="20" y="1612"/>
                  </a:cubicBezTo>
                  <a:cubicBezTo>
                    <a:pt x="7" y="1619"/>
                    <a:pt x="0" y="1632"/>
                    <a:pt x="7" y="1645"/>
                  </a:cubicBezTo>
                  <a:cubicBezTo>
                    <a:pt x="7" y="1659"/>
                    <a:pt x="20" y="1665"/>
                    <a:pt x="34" y="1665"/>
                  </a:cubicBezTo>
                  <a:lnTo>
                    <a:pt x="40" y="1665"/>
                  </a:lnTo>
                  <a:cubicBezTo>
                    <a:pt x="280" y="1585"/>
                    <a:pt x="527" y="1165"/>
                    <a:pt x="634" y="905"/>
                  </a:cubicBezTo>
                  <a:cubicBezTo>
                    <a:pt x="760" y="598"/>
                    <a:pt x="454" y="38"/>
                    <a:pt x="440" y="12"/>
                  </a:cubicBezTo>
                  <a:cubicBezTo>
                    <a:pt x="436" y="4"/>
                    <a:pt x="428"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9"/>
            <p:cNvSpPr/>
            <p:nvPr/>
          </p:nvSpPr>
          <p:spPr>
            <a:xfrm>
              <a:off x="3027025" y="800525"/>
              <a:ext cx="132075" cy="160100"/>
            </a:xfrm>
            <a:custGeom>
              <a:avLst/>
              <a:gdLst/>
              <a:ahLst/>
              <a:cxnLst/>
              <a:rect l="l" t="t" r="r" b="b"/>
              <a:pathLst>
                <a:path w="5283" h="6404" extrusionOk="0">
                  <a:moveTo>
                    <a:pt x="3124" y="1"/>
                  </a:moveTo>
                  <a:cubicBezTo>
                    <a:pt x="2683" y="1"/>
                    <a:pt x="2236" y="271"/>
                    <a:pt x="1581" y="857"/>
                  </a:cubicBezTo>
                  <a:cubicBezTo>
                    <a:pt x="881" y="1477"/>
                    <a:pt x="294" y="2538"/>
                    <a:pt x="147" y="3038"/>
                  </a:cubicBezTo>
                  <a:cubicBezTo>
                    <a:pt x="1" y="3538"/>
                    <a:pt x="287" y="4132"/>
                    <a:pt x="321" y="4585"/>
                  </a:cubicBezTo>
                  <a:cubicBezTo>
                    <a:pt x="354" y="5032"/>
                    <a:pt x="521" y="5579"/>
                    <a:pt x="981" y="5992"/>
                  </a:cubicBezTo>
                  <a:cubicBezTo>
                    <a:pt x="1196" y="6192"/>
                    <a:pt x="1635" y="6403"/>
                    <a:pt x="1891" y="6403"/>
                  </a:cubicBezTo>
                  <a:cubicBezTo>
                    <a:pt x="1968" y="6403"/>
                    <a:pt x="2029" y="6384"/>
                    <a:pt x="2061" y="6339"/>
                  </a:cubicBezTo>
                  <a:cubicBezTo>
                    <a:pt x="2121" y="6252"/>
                    <a:pt x="2115" y="6132"/>
                    <a:pt x="1948" y="6025"/>
                  </a:cubicBezTo>
                  <a:cubicBezTo>
                    <a:pt x="1781" y="5919"/>
                    <a:pt x="1321" y="5712"/>
                    <a:pt x="1074" y="5605"/>
                  </a:cubicBezTo>
                  <a:cubicBezTo>
                    <a:pt x="827" y="5505"/>
                    <a:pt x="827" y="5105"/>
                    <a:pt x="807" y="4872"/>
                  </a:cubicBezTo>
                  <a:cubicBezTo>
                    <a:pt x="794" y="4632"/>
                    <a:pt x="667" y="3845"/>
                    <a:pt x="667" y="3845"/>
                  </a:cubicBezTo>
                  <a:cubicBezTo>
                    <a:pt x="501" y="3011"/>
                    <a:pt x="814" y="2671"/>
                    <a:pt x="1134" y="2078"/>
                  </a:cubicBezTo>
                  <a:cubicBezTo>
                    <a:pt x="1454" y="1484"/>
                    <a:pt x="2361" y="644"/>
                    <a:pt x="2695" y="451"/>
                  </a:cubicBezTo>
                  <a:cubicBezTo>
                    <a:pt x="2829" y="370"/>
                    <a:pt x="2961" y="334"/>
                    <a:pt x="3081" y="334"/>
                  </a:cubicBezTo>
                  <a:cubicBezTo>
                    <a:pt x="3363" y="334"/>
                    <a:pt x="3584" y="533"/>
                    <a:pt x="3635" y="851"/>
                  </a:cubicBezTo>
                  <a:cubicBezTo>
                    <a:pt x="3708" y="1297"/>
                    <a:pt x="3955" y="1651"/>
                    <a:pt x="4148" y="1931"/>
                  </a:cubicBezTo>
                  <a:cubicBezTo>
                    <a:pt x="4342" y="2218"/>
                    <a:pt x="4428" y="2711"/>
                    <a:pt x="4468" y="3118"/>
                  </a:cubicBezTo>
                  <a:cubicBezTo>
                    <a:pt x="4508" y="3531"/>
                    <a:pt x="4749" y="3705"/>
                    <a:pt x="4902" y="4038"/>
                  </a:cubicBezTo>
                  <a:cubicBezTo>
                    <a:pt x="4969" y="4192"/>
                    <a:pt x="4922" y="4292"/>
                    <a:pt x="4849" y="4358"/>
                  </a:cubicBezTo>
                  <a:cubicBezTo>
                    <a:pt x="4895" y="4378"/>
                    <a:pt x="4949" y="4412"/>
                    <a:pt x="4995" y="4438"/>
                  </a:cubicBezTo>
                  <a:cubicBezTo>
                    <a:pt x="5089" y="4405"/>
                    <a:pt x="5162" y="4338"/>
                    <a:pt x="5202" y="4245"/>
                  </a:cubicBezTo>
                  <a:cubicBezTo>
                    <a:pt x="5282" y="4052"/>
                    <a:pt x="5195" y="3878"/>
                    <a:pt x="5022" y="3678"/>
                  </a:cubicBezTo>
                  <a:cubicBezTo>
                    <a:pt x="4842" y="3478"/>
                    <a:pt x="4782" y="3298"/>
                    <a:pt x="4749" y="2951"/>
                  </a:cubicBezTo>
                  <a:cubicBezTo>
                    <a:pt x="4715" y="2604"/>
                    <a:pt x="4622" y="2251"/>
                    <a:pt x="4362" y="1918"/>
                  </a:cubicBezTo>
                  <a:cubicBezTo>
                    <a:pt x="4095" y="1591"/>
                    <a:pt x="3995" y="1004"/>
                    <a:pt x="3902" y="671"/>
                  </a:cubicBezTo>
                  <a:cubicBezTo>
                    <a:pt x="3808" y="337"/>
                    <a:pt x="3668" y="44"/>
                    <a:pt x="3201" y="4"/>
                  </a:cubicBezTo>
                  <a:cubicBezTo>
                    <a:pt x="3176" y="2"/>
                    <a:pt x="3150" y="1"/>
                    <a:pt x="3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9"/>
            <p:cNvSpPr/>
            <p:nvPr/>
          </p:nvSpPr>
          <p:spPr>
            <a:xfrm>
              <a:off x="3132900" y="901725"/>
              <a:ext cx="21850" cy="11600"/>
            </a:xfrm>
            <a:custGeom>
              <a:avLst/>
              <a:gdLst/>
              <a:ahLst/>
              <a:cxnLst/>
              <a:rect l="l" t="t" r="r" b="b"/>
              <a:pathLst>
                <a:path w="874" h="464" extrusionOk="0">
                  <a:moveTo>
                    <a:pt x="29" y="1"/>
                  </a:moveTo>
                  <a:cubicBezTo>
                    <a:pt x="20" y="1"/>
                    <a:pt x="12" y="7"/>
                    <a:pt x="7" y="17"/>
                  </a:cubicBezTo>
                  <a:cubicBezTo>
                    <a:pt x="0" y="30"/>
                    <a:pt x="7" y="50"/>
                    <a:pt x="20" y="57"/>
                  </a:cubicBezTo>
                  <a:cubicBezTo>
                    <a:pt x="300" y="170"/>
                    <a:pt x="567" y="304"/>
                    <a:pt x="820" y="464"/>
                  </a:cubicBezTo>
                  <a:lnTo>
                    <a:pt x="840" y="464"/>
                  </a:lnTo>
                  <a:cubicBezTo>
                    <a:pt x="847" y="464"/>
                    <a:pt x="854" y="457"/>
                    <a:pt x="860" y="450"/>
                  </a:cubicBezTo>
                  <a:cubicBezTo>
                    <a:pt x="874" y="437"/>
                    <a:pt x="867" y="424"/>
                    <a:pt x="854" y="410"/>
                  </a:cubicBezTo>
                  <a:cubicBezTo>
                    <a:pt x="594" y="250"/>
                    <a:pt x="320" y="117"/>
                    <a:pt x="40" y="4"/>
                  </a:cubicBezTo>
                  <a:cubicBezTo>
                    <a:pt x="37" y="2"/>
                    <a:pt x="33"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50000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7" name="Google Shape;2217;p40"/>
          <p:cNvSpPr txBox="1">
            <a:spLocks noGrp="1"/>
          </p:cNvSpPr>
          <p:nvPr>
            <p:ph type="title" idx="9"/>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Useful languages:</a:t>
            </a:r>
            <a:endParaRPr dirty="0"/>
          </a:p>
        </p:txBody>
      </p:sp>
      <p:graphicFrame>
        <p:nvGraphicFramePr>
          <p:cNvPr id="22" name="Table 21">
            <a:extLst>
              <a:ext uri="{FF2B5EF4-FFF2-40B4-BE49-F238E27FC236}">
                <a16:creationId xmlns:a16="http://schemas.microsoft.com/office/drawing/2014/main" id="{8E470A58-28B4-3916-4C1A-95888C6E7F06}"/>
              </a:ext>
            </a:extLst>
          </p:cNvPr>
          <p:cNvGraphicFramePr>
            <a:graphicFrameLocks noGrp="1"/>
          </p:cNvGraphicFramePr>
          <p:nvPr>
            <p:extLst>
              <p:ext uri="{D42A27DB-BD31-4B8C-83A1-F6EECF244321}">
                <p14:modId xmlns:p14="http://schemas.microsoft.com/office/powerpoint/2010/main" val="1800645712"/>
              </p:ext>
            </p:extLst>
          </p:nvPr>
        </p:nvGraphicFramePr>
        <p:xfrm>
          <a:off x="655320" y="1395254"/>
          <a:ext cx="7833360" cy="2743200"/>
        </p:xfrm>
        <a:graphic>
          <a:graphicData uri="http://schemas.openxmlformats.org/drawingml/2006/table">
            <a:tbl>
              <a:tblPr firstRow="1" firstCol="1" bandRow="1">
                <a:tableStyleId>{36E9FAF0-E4B7-43E5-A47D-ED8F50433A47}</a:tableStyleId>
              </a:tblPr>
              <a:tblGrid>
                <a:gridCol w="3916680">
                  <a:extLst>
                    <a:ext uri="{9D8B030D-6E8A-4147-A177-3AD203B41FA5}">
                      <a16:colId xmlns:a16="http://schemas.microsoft.com/office/drawing/2014/main" val="123215513"/>
                    </a:ext>
                  </a:extLst>
                </a:gridCol>
                <a:gridCol w="3916680">
                  <a:extLst>
                    <a:ext uri="{9D8B030D-6E8A-4147-A177-3AD203B41FA5}">
                      <a16:colId xmlns:a16="http://schemas.microsoft.com/office/drawing/2014/main" val="196275118"/>
                    </a:ext>
                  </a:extLst>
                </a:gridCol>
              </a:tblGrid>
              <a:tr h="0">
                <a:tc>
                  <a:txBody>
                    <a:bodyPr/>
                    <a:lstStyle/>
                    <a:p>
                      <a:pPr algn="ctr">
                        <a:tabLst>
                          <a:tab pos="964565" algn="l"/>
                        </a:tabLst>
                      </a:pPr>
                      <a:r>
                        <a:rPr lang="en-US" sz="1800" b="1">
                          <a:effectLst/>
                          <a:latin typeface="Mulish" panose="020B0604020202020204" charset="0"/>
                        </a:rPr>
                        <a:t>Useful vocabulary</a:t>
                      </a:r>
                      <a:endParaRPr lang="en-US" sz="1800" b="1">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tabLst>
                          <a:tab pos="964565" algn="l"/>
                        </a:tabLst>
                      </a:pPr>
                      <a:r>
                        <a:rPr lang="en-US" sz="1800" b="1" dirty="0">
                          <a:effectLst/>
                          <a:latin typeface="Mulish" panose="020B0604020202020204" charset="0"/>
                        </a:rPr>
                        <a:t>Useful structures</a:t>
                      </a:r>
                      <a:endParaRPr lang="en-US" sz="1800" b="1" dirty="0">
                        <a:effectLst/>
                        <a:latin typeface="Mulish" panose="020B0604020202020204" charset="0"/>
                        <a:ea typeface="Malgun Gothic" panose="020B0503020000020004" pitchFamily="34" charset="-127"/>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47561563"/>
                  </a:ext>
                </a:extLst>
              </a:tr>
              <a:tr h="0">
                <a:tc>
                  <a:txBody>
                    <a:bodyPr/>
                    <a:lstStyle/>
                    <a:p>
                      <a:pPr marL="342900" lvl="0" indent="-342900" algn="just">
                        <a:buFont typeface="Symbol" panose="05050102010706020507" pitchFamily="18" charset="2"/>
                        <a:buChar char=""/>
                        <a:tabLst>
                          <a:tab pos="964565" algn="l"/>
                        </a:tabLst>
                      </a:pPr>
                      <a:r>
                        <a:rPr lang="en-US" sz="1800">
                          <a:effectLst/>
                          <a:latin typeface="Mulish" panose="020B0604020202020204" charset="0"/>
                        </a:rPr>
                        <a:t>game show, comedy, news programme, cartoon, film, weather forecast, national television, animal programme, local television, …</a:t>
                      </a:r>
                    </a:p>
                    <a:p>
                      <a:pPr marL="342900" lvl="0" indent="-342900" algn="just">
                        <a:buFont typeface="Symbol" panose="05050102010706020507" pitchFamily="18" charset="2"/>
                        <a:buChar char=""/>
                        <a:tabLst>
                          <a:tab pos="964565" algn="l"/>
                        </a:tabLst>
                      </a:pPr>
                      <a:r>
                        <a:rPr lang="en-US" sz="1800">
                          <a:effectLst/>
                          <a:latin typeface="Mulish" panose="020B0604020202020204" charset="0"/>
                        </a:rPr>
                        <a:t>MC, weatherman, newsreader, viewer, …</a:t>
                      </a:r>
                    </a:p>
                    <a:p>
                      <a:pPr marL="342900" lvl="0" indent="-342900" algn="just">
                        <a:buFont typeface="Symbol" panose="05050102010706020507" pitchFamily="18" charset="2"/>
                        <a:buChar char=""/>
                        <a:tabLst>
                          <a:tab pos="964565" algn="l"/>
                        </a:tabLst>
                      </a:pPr>
                      <a:r>
                        <a:rPr lang="en-US" sz="1800">
                          <a:effectLst/>
                          <a:latin typeface="Mulish" panose="020B0604020202020204" charset="0"/>
                        </a:rPr>
                        <a:t>remote control, television, volume button, TV schedule, …</a:t>
                      </a:r>
                      <a:endParaRPr lang="en-US" sz="1800">
                        <a:effectLst/>
                        <a:latin typeface="Mulish" panose="020B0604020202020204" charset="0"/>
                        <a:ea typeface="Malgun Gothic" panose="020B0503020000020004" pitchFamily="34" charset="-127"/>
                        <a:cs typeface="Calibri" panose="020F0502020204030204" pitchFamily="34" charset="0"/>
                      </a:endParaRPr>
                    </a:p>
                  </a:txBody>
                  <a:tcPr marL="68580" marR="68580" marT="0" marB="0">
                    <a:solidFill>
                      <a:schemeClr val="accent1">
                        <a:lumMod val="40000"/>
                        <a:lumOff val="60000"/>
                      </a:schemeClr>
                    </a:solidFill>
                  </a:tcPr>
                </a:tc>
                <a:tc>
                  <a:txBody>
                    <a:bodyPr/>
                    <a:lstStyle/>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My </a:t>
                      </a:r>
                      <a:r>
                        <a:rPr lang="en-US" sz="1800" dirty="0" err="1">
                          <a:effectLst/>
                          <a:latin typeface="Mulish" panose="020B0604020202020204" charset="0"/>
                        </a:rPr>
                        <a:t>favourite</a:t>
                      </a:r>
                      <a:r>
                        <a:rPr lang="en-US" sz="1800" dirty="0">
                          <a:effectLst/>
                          <a:latin typeface="Mulish" panose="020B0604020202020204" charset="0"/>
                        </a:rPr>
                        <a:t> </a:t>
                      </a:r>
                      <a:r>
                        <a:rPr lang="en-US" sz="1800" dirty="0" err="1">
                          <a:effectLst/>
                          <a:latin typeface="Mulish" panose="020B0604020202020204" charset="0"/>
                        </a:rPr>
                        <a:t>programme</a:t>
                      </a:r>
                      <a:r>
                        <a:rPr lang="en-US" sz="1800" dirty="0">
                          <a:effectLst/>
                          <a:latin typeface="Mulish" panose="020B0604020202020204" charset="0"/>
                        </a:rPr>
                        <a:t> is …</a:t>
                      </a:r>
                    </a:p>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It’s on … channel</a:t>
                      </a:r>
                    </a:p>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It’s about …</a:t>
                      </a:r>
                    </a:p>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I like it because …</a:t>
                      </a:r>
                    </a:p>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I usually watch TV at/on/in …</a:t>
                      </a:r>
                    </a:p>
                    <a:p>
                      <a:pPr marL="342900" lvl="0" indent="-342900" algn="just">
                        <a:buFont typeface="Symbol" panose="05050102010706020507" pitchFamily="18" charset="2"/>
                        <a:buChar char=""/>
                        <a:tabLst>
                          <a:tab pos="964565" algn="l"/>
                        </a:tabLst>
                      </a:pPr>
                      <a:r>
                        <a:rPr lang="en-US" sz="1800" dirty="0">
                          <a:effectLst/>
                          <a:latin typeface="Mulish" panose="020B0604020202020204" charset="0"/>
                        </a:rPr>
                        <a:t>This character is …</a:t>
                      </a:r>
                      <a:endParaRPr lang="en-US" sz="1800" dirty="0">
                        <a:effectLst/>
                        <a:latin typeface="Mulish" panose="020B0604020202020204" charset="0"/>
                        <a:ea typeface="Malgun Gothic" panose="020B0503020000020004" pitchFamily="34" charset="-127"/>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31341174"/>
                  </a:ext>
                </a:extLst>
              </a:tr>
            </a:tbl>
          </a:graphicData>
        </a:graphic>
      </p:graphicFrame>
    </p:spTree>
  </p:cSld>
  <p:clrMapOvr>
    <a:masterClrMapping/>
  </p:clrMapOvr>
  <p:transition spd="med">
    <p:pull/>
  </p:transition>
</p:sld>
</file>

<file path=ppt/theme/theme1.xml><?xml version="1.0" encoding="utf-8"?>
<a:theme xmlns:a="http://schemas.openxmlformats.org/drawingml/2006/main" name="Children's Day in Brazil by Slidesgo">
  <a:themeElements>
    <a:clrScheme name="Simple Light">
      <a:dk1>
        <a:srgbClr val="030401"/>
      </a:dk1>
      <a:lt1>
        <a:srgbClr val="F8F5E9"/>
      </a:lt1>
      <a:dk2>
        <a:srgbClr val="F4A142"/>
      </a:dk2>
      <a:lt2>
        <a:srgbClr val="FCDB8E"/>
      </a:lt2>
      <a:accent1>
        <a:srgbClr val="ABCFD5"/>
      </a:accent1>
      <a:accent2>
        <a:srgbClr val="255B72"/>
      </a:accent2>
      <a:accent3>
        <a:srgbClr val="D06973"/>
      </a:accent3>
      <a:accent4>
        <a:srgbClr val="EAA98F"/>
      </a:accent4>
      <a:accent5>
        <a:srgbClr val="769B89"/>
      </a:accent5>
      <a:accent6>
        <a:srgbClr val="D9E8B8"/>
      </a:accent6>
      <a:hlink>
        <a:srgbClr val="0304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1376</Words>
  <Application>Microsoft Office PowerPoint</Application>
  <PresentationFormat>On-screen Show (16:9)</PresentationFormat>
  <Paragraphs>121</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Palanquin Dark</vt:lpstr>
      <vt:lpstr>Titan One</vt:lpstr>
      <vt:lpstr>Fredoka One</vt:lpstr>
      <vt:lpstr>Mulish</vt:lpstr>
      <vt:lpstr>Arial</vt:lpstr>
      <vt:lpstr>Calibri</vt:lpstr>
      <vt:lpstr>Symbol</vt:lpstr>
      <vt:lpstr>Children's Day in Brazil by Slidesgo</vt:lpstr>
      <vt:lpstr>Unit 7: TELEVISION</vt:lpstr>
      <vt:lpstr>Read the following passage and decide if the statements are true (T) or false (F).</vt:lpstr>
      <vt:lpstr>Choose the correct answer.</vt:lpstr>
      <vt:lpstr>Read the following passage and choose the best option A, B, C, or D to indicate the correct answer to each of the questions.</vt:lpstr>
      <vt:lpstr>PowerPoint Presentation</vt:lpstr>
      <vt:lpstr>PowerPoint Presentation</vt:lpstr>
      <vt:lpstr>PowerPoint Presentation</vt:lpstr>
      <vt:lpstr>Speaking</vt:lpstr>
      <vt:lpstr>Useful languages:</vt:lpstr>
      <vt:lpstr>Complete the notes: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TELEVISION</dc:title>
  <dc:creator>nhi tran</dc:creator>
  <cp:lastModifiedBy>nhi</cp:lastModifiedBy>
  <cp:revision>4</cp:revision>
  <dcterms:modified xsi:type="dcterms:W3CDTF">2022-12-30T19:46:04Z</dcterms:modified>
</cp:coreProperties>
</file>