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57" r:id="rId3"/>
    <p:sldId id="327" r:id="rId4"/>
    <p:sldId id="328" r:id="rId5"/>
    <p:sldId id="325" r:id="rId6"/>
    <p:sldId id="323" r:id="rId7"/>
    <p:sldId id="265" r:id="rId8"/>
    <p:sldId id="324" r:id="rId9"/>
    <p:sldId id="314" r:id="rId10"/>
    <p:sldId id="316" r:id="rId11"/>
    <p:sldId id="318" r:id="rId12"/>
    <p:sldId id="320" r:id="rId13"/>
    <p:sldId id="321" r:id="rId14"/>
    <p:sldId id="261" r:id="rId15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17"/>
    </p:embeddedFont>
    <p:embeddedFont>
      <p:font typeface="Mulish" panose="020B0604020202020204" charset="0"/>
      <p:regular r:id="rId18"/>
      <p:bold r:id="rId19"/>
      <p:italic r:id="rId20"/>
      <p:boldItalic r:id="rId21"/>
    </p:embeddedFont>
    <p:embeddedFont>
      <p:font typeface="Nunito" pitchFamily="2" charset="0"/>
      <p:regular r:id="rId22"/>
      <p:bold r:id="rId23"/>
      <p:italic r:id="rId24"/>
    </p:embeddedFont>
    <p:embeddedFont>
      <p:font typeface="Titan On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9FAF0-E4B7-43E5-A47D-ED8F50433A47}">
  <a:tblStyle styleId="{36E9FAF0-E4B7-43E5-A47D-ED8F50433A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51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68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13725df0672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13725df0672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59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13725df0672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13725df0672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41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13725df0672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13725df0672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13725df0672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13725df0672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22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c6ac5e878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c6ac5e878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18200" y="1177400"/>
            <a:ext cx="5307900" cy="23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18200" y="3532150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655868" y="221050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69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2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0" y="221050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8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647200" y="2193825"/>
            <a:ext cx="38496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idx="2" hasCustomPrompt="1"/>
          </p:nvPr>
        </p:nvSpPr>
        <p:spPr>
          <a:xfrm>
            <a:off x="3915450" y="732705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2885250" y="3845250"/>
            <a:ext cx="33735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8017325" y="2189707"/>
            <a:ext cx="808608" cy="2351285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4459" y="3845247"/>
            <a:ext cx="466028" cy="941118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708" y="4358322"/>
            <a:ext cx="2626087" cy="786634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0320" y="4445079"/>
            <a:ext cx="2950388" cy="699877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1562770" y="4664985"/>
            <a:ext cx="2019647" cy="47997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1150" y="3943931"/>
            <a:ext cx="527104" cy="1024806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5925" y="1270275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 flipH="1">
            <a:off x="3479967" y="-218037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6152821" y="-21805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3894" y="296150"/>
            <a:ext cx="8176213" cy="3236325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813" y="193075"/>
            <a:ext cx="7771375" cy="265362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04" name="Google Shape;304;p6"/>
          <p:cNvGrpSpPr/>
          <p:nvPr/>
        </p:nvGrpSpPr>
        <p:grpSpPr>
          <a:xfrm>
            <a:off x="7756813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200" y="314550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5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0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"/>
          <p:cNvSpPr txBox="1">
            <a:spLocks noGrp="1"/>
          </p:cNvSpPr>
          <p:nvPr>
            <p:ph type="title"/>
          </p:nvPr>
        </p:nvSpPr>
        <p:spPr>
          <a:xfrm>
            <a:off x="957914" y="387600"/>
            <a:ext cx="2736600" cy="216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8"/>
          <p:cNvSpPr txBox="1">
            <a:spLocks noGrp="1"/>
          </p:cNvSpPr>
          <p:nvPr>
            <p:ph type="subTitle" idx="1"/>
          </p:nvPr>
        </p:nvSpPr>
        <p:spPr>
          <a:xfrm>
            <a:off x="827300" y="2515775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967" name="Google Shape;967;p18"/>
          <p:cNvSpPr txBox="1">
            <a:spLocks noGrp="1"/>
          </p:cNvSpPr>
          <p:nvPr>
            <p:ph type="subTitle" idx="2"/>
          </p:nvPr>
        </p:nvSpPr>
        <p:spPr>
          <a:xfrm>
            <a:off x="827300" y="2943672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8"/>
          <p:cNvSpPr txBox="1">
            <a:spLocks noGrp="1"/>
          </p:cNvSpPr>
          <p:nvPr>
            <p:ph type="subTitle" idx="3"/>
          </p:nvPr>
        </p:nvSpPr>
        <p:spPr>
          <a:xfrm>
            <a:off x="3443100" y="2515775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969" name="Google Shape;969;p18"/>
          <p:cNvSpPr txBox="1">
            <a:spLocks noGrp="1"/>
          </p:cNvSpPr>
          <p:nvPr>
            <p:ph type="subTitle" idx="4"/>
          </p:nvPr>
        </p:nvSpPr>
        <p:spPr>
          <a:xfrm>
            <a:off x="3443100" y="2943672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18"/>
          <p:cNvSpPr txBox="1">
            <a:spLocks noGrp="1"/>
          </p:cNvSpPr>
          <p:nvPr>
            <p:ph type="subTitle" idx="5"/>
          </p:nvPr>
        </p:nvSpPr>
        <p:spPr>
          <a:xfrm>
            <a:off x="6058900" y="2515775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971" name="Google Shape;971;p18"/>
          <p:cNvSpPr txBox="1">
            <a:spLocks noGrp="1"/>
          </p:cNvSpPr>
          <p:nvPr>
            <p:ph type="subTitle" idx="6"/>
          </p:nvPr>
        </p:nvSpPr>
        <p:spPr>
          <a:xfrm>
            <a:off x="6058900" y="2943672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73" name="Google Shape;973;p18"/>
          <p:cNvSpPr/>
          <p:nvPr/>
        </p:nvSpPr>
        <p:spPr>
          <a:xfrm>
            <a:off x="8691513" y="1176925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8"/>
          <p:cNvSpPr/>
          <p:nvPr/>
        </p:nvSpPr>
        <p:spPr>
          <a:xfrm>
            <a:off x="124943" y="1401575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18"/>
          <p:cNvGrpSpPr/>
          <p:nvPr/>
        </p:nvGrpSpPr>
        <p:grpSpPr>
          <a:xfrm>
            <a:off x="254513" y="510025"/>
            <a:ext cx="8634975" cy="3267275"/>
            <a:chOff x="-910925" y="510025"/>
            <a:chExt cx="8634975" cy="3267275"/>
          </a:xfrm>
        </p:grpSpPr>
        <p:sp>
          <p:nvSpPr>
            <p:cNvPr id="976" name="Google Shape;976;p18"/>
            <p:cNvSpPr/>
            <p:nvPr/>
          </p:nvSpPr>
          <p:spPr>
            <a:xfrm>
              <a:off x="7665100" y="510025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7562950" y="30255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-910925" y="312520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7412775" y="2353663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-910925" y="785363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-907650" y="37282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8"/>
          <p:cNvGrpSpPr/>
          <p:nvPr/>
        </p:nvGrpSpPr>
        <p:grpSpPr>
          <a:xfrm>
            <a:off x="261113" y="940700"/>
            <a:ext cx="8621775" cy="2836600"/>
            <a:chOff x="-848725" y="940700"/>
            <a:chExt cx="8621775" cy="2836600"/>
          </a:xfrm>
        </p:grpSpPr>
        <p:sp>
          <p:nvSpPr>
            <p:cNvPr id="983" name="Google Shape;983;p18"/>
            <p:cNvSpPr/>
            <p:nvPr/>
          </p:nvSpPr>
          <p:spPr>
            <a:xfrm>
              <a:off x="7579900" y="3601725"/>
              <a:ext cx="193150" cy="175575"/>
            </a:xfrm>
            <a:custGeom>
              <a:avLst/>
              <a:gdLst/>
              <a:ahLst/>
              <a:cxnLst/>
              <a:rect l="l" t="t" r="r" b="b"/>
              <a:pathLst>
                <a:path w="7726" h="7023" extrusionOk="0">
                  <a:moveTo>
                    <a:pt x="3882" y="0"/>
                  </a:moveTo>
                  <a:cubicBezTo>
                    <a:pt x="2286" y="0"/>
                    <a:pt x="827" y="1097"/>
                    <a:pt x="446" y="2713"/>
                  </a:cubicBezTo>
                  <a:cubicBezTo>
                    <a:pt x="1" y="4598"/>
                    <a:pt x="1179" y="6483"/>
                    <a:pt x="3064" y="6928"/>
                  </a:cubicBezTo>
                  <a:cubicBezTo>
                    <a:pt x="3334" y="6992"/>
                    <a:pt x="3603" y="7022"/>
                    <a:pt x="3868" y="7022"/>
                  </a:cubicBezTo>
                  <a:cubicBezTo>
                    <a:pt x="5459" y="7022"/>
                    <a:pt x="6898" y="5926"/>
                    <a:pt x="7280" y="4310"/>
                  </a:cubicBezTo>
                  <a:cubicBezTo>
                    <a:pt x="7725" y="2425"/>
                    <a:pt x="6573" y="539"/>
                    <a:pt x="4688" y="94"/>
                  </a:cubicBezTo>
                  <a:cubicBezTo>
                    <a:pt x="4418" y="31"/>
                    <a:pt x="4149" y="0"/>
                    <a:pt x="3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7585950" y="18058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7287925" y="9407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-848725" y="2370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-7446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18"/>
          <p:cNvSpPr/>
          <p:nvPr/>
        </p:nvSpPr>
        <p:spPr>
          <a:xfrm>
            <a:off x="7241350" y="4516431"/>
            <a:ext cx="2653399" cy="629426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18"/>
          <p:cNvGrpSpPr/>
          <p:nvPr/>
        </p:nvGrpSpPr>
        <p:grpSpPr>
          <a:xfrm>
            <a:off x="637727" y="4049198"/>
            <a:ext cx="491113" cy="991855"/>
            <a:chOff x="5768250" y="3827525"/>
            <a:chExt cx="389525" cy="786625"/>
          </a:xfrm>
        </p:grpSpPr>
        <p:sp>
          <p:nvSpPr>
            <p:cNvPr id="990" name="Google Shape;990;p18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6" name="Google Shape;1006;p18"/>
          <p:cNvSpPr/>
          <p:nvPr/>
        </p:nvSpPr>
        <p:spPr>
          <a:xfrm flipH="1">
            <a:off x="-146475" y="4817150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7" name="Google Shape;1007;p18"/>
          <p:cNvGrpSpPr/>
          <p:nvPr/>
        </p:nvGrpSpPr>
        <p:grpSpPr>
          <a:xfrm>
            <a:off x="8061097" y="4049198"/>
            <a:ext cx="445176" cy="629424"/>
            <a:chOff x="4720775" y="983425"/>
            <a:chExt cx="257625" cy="364250"/>
          </a:xfrm>
        </p:grpSpPr>
        <p:sp>
          <p:nvSpPr>
            <p:cNvPr id="1008" name="Google Shape;1008;p18"/>
            <p:cNvSpPr/>
            <p:nvPr/>
          </p:nvSpPr>
          <p:spPr>
            <a:xfrm>
              <a:off x="4856950" y="1185800"/>
              <a:ext cx="119625" cy="161875"/>
            </a:xfrm>
            <a:custGeom>
              <a:avLst/>
              <a:gdLst/>
              <a:ahLst/>
              <a:cxnLst/>
              <a:rect l="l" t="t" r="r" b="b"/>
              <a:pathLst>
                <a:path w="4785" h="6475" extrusionOk="0">
                  <a:moveTo>
                    <a:pt x="1203" y="0"/>
                  </a:moveTo>
                  <a:cubicBezTo>
                    <a:pt x="1094" y="0"/>
                    <a:pt x="985" y="26"/>
                    <a:pt x="883" y="79"/>
                  </a:cubicBezTo>
                  <a:lnTo>
                    <a:pt x="842" y="95"/>
                  </a:lnTo>
                  <a:lnTo>
                    <a:pt x="511" y="265"/>
                  </a:lnTo>
                  <a:lnTo>
                    <a:pt x="470" y="289"/>
                  </a:lnTo>
                  <a:cubicBezTo>
                    <a:pt x="146" y="451"/>
                    <a:pt x="1" y="848"/>
                    <a:pt x="138" y="1188"/>
                  </a:cubicBezTo>
                  <a:lnTo>
                    <a:pt x="2097" y="6020"/>
                  </a:lnTo>
                  <a:cubicBezTo>
                    <a:pt x="2215" y="6303"/>
                    <a:pt x="2488" y="6475"/>
                    <a:pt x="2768" y="6475"/>
                  </a:cubicBezTo>
                  <a:cubicBezTo>
                    <a:pt x="2872" y="6475"/>
                    <a:pt x="2978" y="6451"/>
                    <a:pt x="3076" y="6400"/>
                  </a:cubicBezTo>
                  <a:lnTo>
                    <a:pt x="4299" y="5777"/>
                  </a:lnTo>
                  <a:cubicBezTo>
                    <a:pt x="4663" y="5591"/>
                    <a:pt x="4784" y="5122"/>
                    <a:pt x="4566" y="4757"/>
                  </a:cubicBezTo>
                  <a:lnTo>
                    <a:pt x="1806" y="338"/>
                  </a:lnTo>
                  <a:cubicBezTo>
                    <a:pt x="1672" y="121"/>
                    <a:pt x="1440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4720775" y="983425"/>
              <a:ext cx="257625" cy="275425"/>
            </a:xfrm>
            <a:custGeom>
              <a:avLst/>
              <a:gdLst/>
              <a:ahLst/>
              <a:cxnLst/>
              <a:rect l="l" t="t" r="r" b="b"/>
              <a:pathLst>
                <a:path w="10305" h="11017" extrusionOk="0">
                  <a:moveTo>
                    <a:pt x="2913" y="1"/>
                  </a:moveTo>
                  <a:cubicBezTo>
                    <a:pt x="2587" y="1"/>
                    <a:pt x="2283" y="68"/>
                    <a:pt x="2008" y="209"/>
                  </a:cubicBezTo>
                  <a:cubicBezTo>
                    <a:pt x="0" y="1229"/>
                    <a:pt x="243" y="5770"/>
                    <a:pt x="2493" y="10546"/>
                  </a:cubicBezTo>
                  <a:cubicBezTo>
                    <a:pt x="2628" y="10839"/>
                    <a:pt x="2905" y="11017"/>
                    <a:pt x="3169" y="11017"/>
                  </a:cubicBezTo>
                  <a:cubicBezTo>
                    <a:pt x="3254" y="11017"/>
                    <a:pt x="3339" y="10998"/>
                    <a:pt x="3416" y="10958"/>
                  </a:cubicBezTo>
                  <a:lnTo>
                    <a:pt x="9883" y="7664"/>
                  </a:lnTo>
                  <a:cubicBezTo>
                    <a:pt x="10207" y="7502"/>
                    <a:pt x="10304" y="7049"/>
                    <a:pt x="10094" y="6668"/>
                  </a:cubicBezTo>
                  <a:cubicBezTo>
                    <a:pt x="7894" y="2681"/>
                    <a:pt x="4965" y="1"/>
                    <a:pt x="2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4803725" y="1172825"/>
              <a:ext cx="166575" cy="86800"/>
            </a:xfrm>
            <a:custGeom>
              <a:avLst/>
              <a:gdLst/>
              <a:ahLst/>
              <a:cxnLst/>
              <a:rect l="l" t="t" r="r" b="b"/>
              <a:pathLst>
                <a:path w="6663" h="3472" extrusionOk="0">
                  <a:moveTo>
                    <a:pt x="6565" y="1"/>
                  </a:moveTo>
                  <a:cubicBezTo>
                    <a:pt x="6554" y="1"/>
                    <a:pt x="6543" y="3"/>
                    <a:pt x="6533" y="7"/>
                  </a:cubicBezTo>
                  <a:lnTo>
                    <a:pt x="58" y="3309"/>
                  </a:lnTo>
                  <a:cubicBezTo>
                    <a:pt x="17" y="3334"/>
                    <a:pt x="1" y="3382"/>
                    <a:pt x="25" y="3423"/>
                  </a:cubicBezTo>
                  <a:cubicBezTo>
                    <a:pt x="41" y="3455"/>
                    <a:pt x="66" y="3471"/>
                    <a:pt x="98" y="3471"/>
                  </a:cubicBezTo>
                  <a:cubicBezTo>
                    <a:pt x="114" y="3471"/>
                    <a:pt x="122" y="3463"/>
                    <a:pt x="139" y="3463"/>
                  </a:cubicBezTo>
                  <a:lnTo>
                    <a:pt x="6606" y="161"/>
                  </a:lnTo>
                  <a:cubicBezTo>
                    <a:pt x="6646" y="137"/>
                    <a:pt x="6662" y="88"/>
                    <a:pt x="6638" y="48"/>
                  </a:cubicBezTo>
                  <a:cubicBezTo>
                    <a:pt x="6626" y="18"/>
                    <a:pt x="6596" y="1"/>
                    <a:pt x="6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4752550" y="1070000"/>
              <a:ext cx="31575" cy="125275"/>
            </a:xfrm>
            <a:custGeom>
              <a:avLst/>
              <a:gdLst/>
              <a:ahLst/>
              <a:cxnLst/>
              <a:rect l="l" t="t" r="r" b="b"/>
              <a:pathLst>
                <a:path w="1263" h="5011" extrusionOk="0">
                  <a:moveTo>
                    <a:pt x="130" y="0"/>
                  </a:moveTo>
                  <a:cubicBezTo>
                    <a:pt x="81" y="0"/>
                    <a:pt x="49" y="33"/>
                    <a:pt x="41" y="81"/>
                  </a:cubicBezTo>
                  <a:cubicBezTo>
                    <a:pt x="0" y="1441"/>
                    <a:pt x="372" y="3173"/>
                    <a:pt x="1093" y="4954"/>
                  </a:cubicBezTo>
                  <a:cubicBezTo>
                    <a:pt x="1101" y="4986"/>
                    <a:pt x="1133" y="5010"/>
                    <a:pt x="1166" y="5010"/>
                  </a:cubicBezTo>
                  <a:cubicBezTo>
                    <a:pt x="1174" y="5010"/>
                    <a:pt x="1190" y="5010"/>
                    <a:pt x="1198" y="5002"/>
                  </a:cubicBezTo>
                  <a:cubicBezTo>
                    <a:pt x="1239" y="4986"/>
                    <a:pt x="1263" y="4938"/>
                    <a:pt x="1247" y="4897"/>
                  </a:cubicBezTo>
                  <a:cubicBezTo>
                    <a:pt x="534" y="3133"/>
                    <a:pt x="170" y="1425"/>
                    <a:pt x="211" y="81"/>
                  </a:cubicBezTo>
                  <a:cubicBezTo>
                    <a:pt x="211" y="33"/>
                    <a:pt x="178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4755375" y="1030850"/>
              <a:ext cx="10750" cy="24000"/>
            </a:xfrm>
            <a:custGeom>
              <a:avLst/>
              <a:gdLst/>
              <a:ahLst/>
              <a:cxnLst/>
              <a:rect l="l" t="t" r="r" b="b"/>
              <a:pathLst>
                <a:path w="430" h="960" extrusionOk="0">
                  <a:moveTo>
                    <a:pt x="326" y="1"/>
                  </a:moveTo>
                  <a:cubicBezTo>
                    <a:pt x="296" y="1"/>
                    <a:pt x="268" y="19"/>
                    <a:pt x="251" y="53"/>
                  </a:cubicBezTo>
                  <a:cubicBezTo>
                    <a:pt x="146" y="287"/>
                    <a:pt x="65" y="554"/>
                    <a:pt x="9" y="862"/>
                  </a:cubicBezTo>
                  <a:cubicBezTo>
                    <a:pt x="0" y="911"/>
                    <a:pt x="33" y="951"/>
                    <a:pt x="73" y="959"/>
                  </a:cubicBezTo>
                  <a:lnTo>
                    <a:pt x="89" y="959"/>
                  </a:lnTo>
                  <a:cubicBezTo>
                    <a:pt x="130" y="959"/>
                    <a:pt x="162" y="935"/>
                    <a:pt x="170" y="894"/>
                  </a:cubicBezTo>
                  <a:cubicBezTo>
                    <a:pt x="227" y="603"/>
                    <a:pt x="308" y="344"/>
                    <a:pt x="405" y="117"/>
                  </a:cubicBezTo>
                  <a:cubicBezTo>
                    <a:pt x="429" y="77"/>
                    <a:pt x="405" y="28"/>
                    <a:pt x="365" y="12"/>
                  </a:cubicBezTo>
                  <a:cubicBezTo>
                    <a:pt x="352" y="5"/>
                    <a:pt x="339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18"/>
          <p:cNvGrpSpPr/>
          <p:nvPr/>
        </p:nvGrpSpPr>
        <p:grpSpPr>
          <a:xfrm>
            <a:off x="1788981" y="4192000"/>
            <a:ext cx="5566038" cy="652100"/>
            <a:chOff x="1875650" y="4192000"/>
            <a:chExt cx="5566038" cy="652100"/>
          </a:xfrm>
        </p:grpSpPr>
        <p:sp>
          <p:nvSpPr>
            <p:cNvPr id="1014" name="Google Shape;1014;p18"/>
            <p:cNvSpPr/>
            <p:nvPr/>
          </p:nvSpPr>
          <p:spPr>
            <a:xfrm>
              <a:off x="7382738" y="4453715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6325200" y="471715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3038613" y="419200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5147188" y="453483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1875650" y="426982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4096175" y="47950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1"/>
          <p:cNvSpPr txBox="1">
            <a:spLocks noGrp="1"/>
          </p:cNvSpPr>
          <p:nvPr>
            <p:ph type="subTitle" idx="1"/>
          </p:nvPr>
        </p:nvSpPr>
        <p:spPr>
          <a:xfrm>
            <a:off x="5668750" y="2350798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38" name="Google Shape;1138;p21"/>
          <p:cNvSpPr txBox="1">
            <a:spLocks noGrp="1"/>
          </p:cNvSpPr>
          <p:nvPr>
            <p:ph type="subTitle" idx="2"/>
          </p:nvPr>
        </p:nvSpPr>
        <p:spPr>
          <a:xfrm>
            <a:off x="5668750" y="2828327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21"/>
          <p:cNvSpPr txBox="1">
            <a:spLocks noGrp="1"/>
          </p:cNvSpPr>
          <p:nvPr>
            <p:ph type="subTitle" idx="3"/>
          </p:nvPr>
        </p:nvSpPr>
        <p:spPr>
          <a:xfrm>
            <a:off x="5668750" y="1226986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0" name="Google Shape;1140;p21"/>
          <p:cNvSpPr txBox="1">
            <a:spLocks noGrp="1"/>
          </p:cNvSpPr>
          <p:nvPr>
            <p:ph type="subTitle" idx="4"/>
          </p:nvPr>
        </p:nvSpPr>
        <p:spPr>
          <a:xfrm>
            <a:off x="5668750" y="1704515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1"/>
          <p:cNvSpPr txBox="1">
            <a:spLocks noGrp="1"/>
          </p:cNvSpPr>
          <p:nvPr>
            <p:ph type="subTitle" idx="5"/>
          </p:nvPr>
        </p:nvSpPr>
        <p:spPr>
          <a:xfrm>
            <a:off x="5668750" y="3474610"/>
            <a:ext cx="26415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2" name="Google Shape;1142;p21"/>
          <p:cNvSpPr txBox="1">
            <a:spLocks noGrp="1"/>
          </p:cNvSpPr>
          <p:nvPr>
            <p:ph type="subTitle" idx="6"/>
          </p:nvPr>
        </p:nvSpPr>
        <p:spPr>
          <a:xfrm>
            <a:off x="5668750" y="3952139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44" name="Google Shape;1144;p21"/>
          <p:cNvSpPr txBox="1">
            <a:spLocks noGrp="1"/>
          </p:cNvSpPr>
          <p:nvPr>
            <p:ph type="subTitle" idx="7"/>
          </p:nvPr>
        </p:nvSpPr>
        <p:spPr>
          <a:xfrm>
            <a:off x="1739500" y="1226986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5" name="Google Shape;1145;p21"/>
          <p:cNvSpPr txBox="1">
            <a:spLocks noGrp="1"/>
          </p:cNvSpPr>
          <p:nvPr>
            <p:ph type="subTitle" idx="8"/>
          </p:nvPr>
        </p:nvSpPr>
        <p:spPr>
          <a:xfrm>
            <a:off x="1739500" y="1704515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21"/>
          <p:cNvSpPr txBox="1">
            <a:spLocks noGrp="1"/>
          </p:cNvSpPr>
          <p:nvPr>
            <p:ph type="subTitle" idx="9"/>
          </p:nvPr>
        </p:nvSpPr>
        <p:spPr>
          <a:xfrm>
            <a:off x="1739500" y="2350798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7" name="Google Shape;1147;p21"/>
          <p:cNvSpPr txBox="1">
            <a:spLocks noGrp="1"/>
          </p:cNvSpPr>
          <p:nvPr>
            <p:ph type="subTitle" idx="13"/>
          </p:nvPr>
        </p:nvSpPr>
        <p:spPr>
          <a:xfrm>
            <a:off x="1739500" y="2828327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21"/>
          <p:cNvSpPr txBox="1">
            <a:spLocks noGrp="1"/>
          </p:cNvSpPr>
          <p:nvPr>
            <p:ph type="subTitle" idx="14"/>
          </p:nvPr>
        </p:nvSpPr>
        <p:spPr>
          <a:xfrm>
            <a:off x="1739500" y="3474610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9" name="Google Shape;1149;p21"/>
          <p:cNvSpPr txBox="1">
            <a:spLocks noGrp="1"/>
          </p:cNvSpPr>
          <p:nvPr>
            <p:ph type="subTitle" idx="15"/>
          </p:nvPr>
        </p:nvSpPr>
        <p:spPr>
          <a:xfrm>
            <a:off x="1739500" y="3952139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21"/>
          <p:cNvSpPr txBox="1">
            <a:spLocks noGrp="1"/>
          </p:cNvSpPr>
          <p:nvPr>
            <p:ph type="title" idx="16" hasCustomPrompt="1"/>
          </p:nvPr>
        </p:nvSpPr>
        <p:spPr>
          <a:xfrm>
            <a:off x="4784972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1" name="Google Shape;1151;p21"/>
          <p:cNvSpPr txBox="1">
            <a:spLocks noGrp="1"/>
          </p:cNvSpPr>
          <p:nvPr>
            <p:ph type="title" idx="17" hasCustomPrompt="1"/>
          </p:nvPr>
        </p:nvSpPr>
        <p:spPr>
          <a:xfrm>
            <a:off x="4784972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2" name="Google Shape;1152;p21"/>
          <p:cNvSpPr txBox="1">
            <a:spLocks noGrp="1"/>
          </p:cNvSpPr>
          <p:nvPr>
            <p:ph type="title" idx="18" hasCustomPrompt="1"/>
          </p:nvPr>
        </p:nvSpPr>
        <p:spPr>
          <a:xfrm>
            <a:off x="844722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3" name="Google Shape;1153;p21"/>
          <p:cNvSpPr txBox="1">
            <a:spLocks noGrp="1"/>
          </p:cNvSpPr>
          <p:nvPr>
            <p:ph type="title" idx="19" hasCustomPrompt="1"/>
          </p:nvPr>
        </p:nvSpPr>
        <p:spPr>
          <a:xfrm>
            <a:off x="844722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4" name="Google Shape;1154;p21"/>
          <p:cNvSpPr txBox="1">
            <a:spLocks noGrp="1"/>
          </p:cNvSpPr>
          <p:nvPr>
            <p:ph type="title" idx="20" hasCustomPrompt="1"/>
          </p:nvPr>
        </p:nvSpPr>
        <p:spPr>
          <a:xfrm>
            <a:off x="844722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5" name="Google Shape;1155;p21"/>
          <p:cNvSpPr txBox="1">
            <a:spLocks noGrp="1"/>
          </p:cNvSpPr>
          <p:nvPr>
            <p:ph type="title" idx="21" hasCustomPrompt="1"/>
          </p:nvPr>
        </p:nvSpPr>
        <p:spPr>
          <a:xfrm>
            <a:off x="4784972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6" name="Google Shape;1156;p21"/>
          <p:cNvSpPr/>
          <p:nvPr/>
        </p:nvSpPr>
        <p:spPr>
          <a:xfrm>
            <a:off x="-400800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1"/>
          <p:cNvSpPr/>
          <p:nvPr/>
        </p:nvSpPr>
        <p:spPr>
          <a:xfrm flipH="1">
            <a:off x="884655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1"/>
          <p:cNvGrpSpPr/>
          <p:nvPr/>
        </p:nvGrpSpPr>
        <p:grpSpPr>
          <a:xfrm>
            <a:off x="187723" y="849011"/>
            <a:ext cx="429900" cy="3082975"/>
            <a:chOff x="187723" y="995742"/>
            <a:chExt cx="429900" cy="3082975"/>
          </a:xfrm>
        </p:grpSpPr>
        <p:sp>
          <p:nvSpPr>
            <p:cNvPr id="1159" name="Google Shape;1159;p21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21"/>
          <p:cNvGrpSpPr/>
          <p:nvPr/>
        </p:nvGrpSpPr>
        <p:grpSpPr>
          <a:xfrm>
            <a:off x="8405029" y="324450"/>
            <a:ext cx="551248" cy="3935150"/>
            <a:chOff x="8376994" y="324450"/>
            <a:chExt cx="551248" cy="3935150"/>
          </a:xfrm>
        </p:grpSpPr>
        <p:sp>
          <p:nvSpPr>
            <p:cNvPr id="1164" name="Google Shape;1164;p21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21"/>
          <p:cNvGrpSpPr/>
          <p:nvPr/>
        </p:nvGrpSpPr>
        <p:grpSpPr>
          <a:xfrm>
            <a:off x="-861534" y="4551285"/>
            <a:ext cx="10867067" cy="592207"/>
            <a:chOff x="-1648218" y="4551285"/>
            <a:chExt cx="10867067" cy="592207"/>
          </a:xfrm>
        </p:grpSpPr>
        <p:sp>
          <p:nvSpPr>
            <p:cNvPr id="1170" name="Google Shape;1170;p21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7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5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5" y="1733438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32"/>
          <p:cNvSpPr/>
          <p:nvPr/>
        </p:nvSpPr>
        <p:spPr>
          <a:xfrm>
            <a:off x="7034747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32"/>
          <p:cNvSpPr/>
          <p:nvPr/>
        </p:nvSpPr>
        <p:spPr>
          <a:xfrm>
            <a:off x="-329452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0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8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5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00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3" y="4819728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8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8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89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8" y="2151945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2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8" r:id="rId5"/>
    <p:sldLayoutId id="2147483664" r:id="rId6"/>
    <p:sldLayoutId id="214748366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37"/>
          <p:cNvSpPr txBox="1">
            <a:spLocks noGrp="1"/>
          </p:cNvSpPr>
          <p:nvPr>
            <p:ph type="ctrTitle"/>
          </p:nvPr>
        </p:nvSpPr>
        <p:spPr>
          <a:xfrm>
            <a:off x="1918200" y="957665"/>
            <a:ext cx="5307900" cy="23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2"/>
                </a:solidFill>
              </a:rPr>
              <a:t>Unit 7:</a:t>
            </a:r>
            <a:br>
              <a:rPr lang="en" sz="6600" dirty="0">
                <a:solidFill>
                  <a:schemeClr val="dk2"/>
                </a:solidFill>
              </a:rPr>
            </a:br>
            <a:r>
              <a:rPr lang="en" sz="6600" dirty="0">
                <a:solidFill>
                  <a:schemeClr val="dk2"/>
                </a:solidFill>
              </a:rPr>
              <a:t>TELEVISION</a:t>
            </a:r>
            <a:endParaRPr sz="6600" dirty="0">
              <a:solidFill>
                <a:schemeClr val="dk2"/>
              </a:solidFill>
            </a:endParaRPr>
          </a:p>
        </p:txBody>
      </p:sp>
      <p:grpSp>
        <p:nvGrpSpPr>
          <p:cNvPr id="1948" name="Google Shape;1948;p37"/>
          <p:cNvGrpSpPr/>
          <p:nvPr/>
        </p:nvGrpSpPr>
        <p:grpSpPr>
          <a:xfrm>
            <a:off x="7071439" y="797101"/>
            <a:ext cx="682176" cy="922740"/>
            <a:chOff x="1963650" y="2700700"/>
            <a:chExt cx="486400" cy="657925"/>
          </a:xfrm>
        </p:grpSpPr>
        <p:sp>
          <p:nvSpPr>
            <p:cNvPr id="1949" name="Google Shape;1949;p37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37"/>
          <p:cNvGrpSpPr/>
          <p:nvPr/>
        </p:nvGrpSpPr>
        <p:grpSpPr>
          <a:xfrm>
            <a:off x="333108" y="490021"/>
            <a:ext cx="1670935" cy="2734087"/>
            <a:chOff x="372926" y="-991936"/>
            <a:chExt cx="2315598" cy="3788924"/>
          </a:xfrm>
        </p:grpSpPr>
        <p:grpSp>
          <p:nvGrpSpPr>
            <p:cNvPr id="1964" name="Google Shape;1964;p37"/>
            <p:cNvGrpSpPr/>
            <p:nvPr/>
          </p:nvGrpSpPr>
          <p:grpSpPr>
            <a:xfrm>
              <a:off x="804581" y="-991936"/>
              <a:ext cx="970460" cy="2590873"/>
              <a:chOff x="1120525" y="753900"/>
              <a:chExt cx="691950" cy="1847325"/>
            </a:xfrm>
          </p:grpSpPr>
          <p:sp>
            <p:nvSpPr>
              <p:cNvPr id="1965" name="Google Shape;1965;p37"/>
              <p:cNvSpPr/>
              <p:nvPr/>
            </p:nvSpPr>
            <p:spPr>
              <a:xfrm>
                <a:off x="1120525" y="753900"/>
                <a:ext cx="691950" cy="758075"/>
              </a:xfrm>
              <a:custGeom>
                <a:avLst/>
                <a:gdLst/>
                <a:ahLst/>
                <a:cxnLst/>
                <a:rect l="l" t="t" r="r" b="b"/>
                <a:pathLst>
                  <a:path w="27678" h="30323" extrusionOk="0">
                    <a:moveTo>
                      <a:pt x="13826" y="1"/>
                    </a:moveTo>
                    <a:cubicBezTo>
                      <a:pt x="6206" y="1"/>
                      <a:pt x="1" y="6809"/>
                      <a:pt x="1" y="15162"/>
                    </a:cubicBezTo>
                    <a:cubicBezTo>
                      <a:pt x="1" y="23541"/>
                      <a:pt x="6206" y="30322"/>
                      <a:pt x="13826" y="30322"/>
                    </a:cubicBezTo>
                    <a:cubicBezTo>
                      <a:pt x="21472" y="30322"/>
                      <a:pt x="27677" y="23541"/>
                      <a:pt x="27677" y="15162"/>
                    </a:cubicBezTo>
                    <a:cubicBezTo>
                      <a:pt x="27677" y="6809"/>
                      <a:pt x="21472" y="1"/>
                      <a:pt x="138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1410525" y="1017050"/>
                <a:ext cx="1172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2489" extrusionOk="0">
                    <a:moveTo>
                      <a:pt x="0" y="1"/>
                    </a:moveTo>
                    <a:cubicBezTo>
                      <a:pt x="0" y="1363"/>
                      <a:pt x="1048" y="2488"/>
                      <a:pt x="2357" y="2488"/>
                    </a:cubicBezTo>
                    <a:cubicBezTo>
                      <a:pt x="3640" y="2488"/>
                      <a:pt x="4687" y="1363"/>
                      <a:pt x="4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1570900" y="955525"/>
                <a:ext cx="13750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4138" fill="none" extrusionOk="0">
                    <a:moveTo>
                      <a:pt x="5447" y="4138"/>
                    </a:moveTo>
                    <a:cubicBezTo>
                      <a:pt x="5499" y="1912"/>
                      <a:pt x="4321" y="53"/>
                      <a:pt x="2828" y="27"/>
                    </a:cubicBezTo>
                    <a:cubicBezTo>
                      <a:pt x="1336" y="1"/>
                      <a:pt x="53" y="1781"/>
                      <a:pt x="0" y="4007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1231800" y="947025"/>
                <a:ext cx="136850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4164" fill="none" extrusionOk="0">
                    <a:moveTo>
                      <a:pt x="5421" y="4164"/>
                    </a:moveTo>
                    <a:cubicBezTo>
                      <a:pt x="5473" y="1912"/>
                      <a:pt x="4295" y="53"/>
                      <a:pt x="2803" y="26"/>
                    </a:cubicBezTo>
                    <a:cubicBezTo>
                      <a:pt x="1310" y="0"/>
                      <a:pt x="53" y="1781"/>
                      <a:pt x="1" y="4006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114737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26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26" y="4426"/>
                    </a:cubicBezTo>
                    <a:cubicBezTo>
                      <a:pt x="3456" y="4426"/>
                      <a:pt x="4425" y="3431"/>
                      <a:pt x="4425" y="2226"/>
                    </a:cubicBezTo>
                    <a:cubicBezTo>
                      <a:pt x="4425" y="996"/>
                      <a:pt x="3456" y="1"/>
                      <a:pt x="2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168022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00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00" y="4426"/>
                    </a:cubicBezTo>
                    <a:cubicBezTo>
                      <a:pt x="3430" y="4426"/>
                      <a:pt x="4425" y="3431"/>
                      <a:pt x="4425" y="2226"/>
                    </a:cubicBezTo>
                    <a:cubicBezTo>
                      <a:pt x="4425" y="996"/>
                      <a:pt x="3430" y="1"/>
                      <a:pt x="2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1221325" y="792525"/>
                <a:ext cx="2455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821" h="5212" fill="none" extrusionOk="0">
                    <a:moveTo>
                      <a:pt x="1" y="5211"/>
                    </a:moveTo>
                    <a:cubicBezTo>
                      <a:pt x="2279" y="2043"/>
                      <a:pt x="5840" y="1"/>
                      <a:pt x="9820" y="1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1187300" y="947675"/>
                <a:ext cx="183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41" fill="none" extrusionOk="0">
                    <a:moveTo>
                      <a:pt x="0" y="1441"/>
                    </a:moveTo>
                    <a:cubicBezTo>
                      <a:pt x="210" y="943"/>
                      <a:pt x="472" y="446"/>
                      <a:pt x="733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1466150" y="1390175"/>
                <a:ext cx="204275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353" fill="none" extrusionOk="0">
                    <a:moveTo>
                      <a:pt x="8170" y="1"/>
                    </a:moveTo>
                    <a:cubicBezTo>
                      <a:pt x="6809" y="1310"/>
                      <a:pt x="5159" y="2305"/>
                      <a:pt x="3352" y="2855"/>
                    </a:cubicBezTo>
                    <a:cubicBezTo>
                      <a:pt x="2305" y="3169"/>
                      <a:pt x="1179" y="3353"/>
                      <a:pt x="1" y="3353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1392850" y="1551875"/>
                <a:ext cx="161700" cy="104935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1974" fill="none" extrusionOk="0">
                    <a:moveTo>
                      <a:pt x="3483" y="0"/>
                    </a:moveTo>
                    <a:cubicBezTo>
                      <a:pt x="3483" y="0"/>
                      <a:pt x="0" y="3274"/>
                      <a:pt x="995" y="12569"/>
                    </a:cubicBezTo>
                    <a:cubicBezTo>
                      <a:pt x="1624" y="18460"/>
                      <a:pt x="6468" y="22519"/>
                      <a:pt x="4844" y="28751"/>
                    </a:cubicBezTo>
                    <a:cubicBezTo>
                      <a:pt x="3221" y="34983"/>
                      <a:pt x="4033" y="41555"/>
                      <a:pt x="5316" y="41974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1403975" y="1506700"/>
                <a:ext cx="12505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138" extrusionOk="0">
                    <a:moveTo>
                      <a:pt x="1231" y="1"/>
                    </a:moveTo>
                    <a:lnTo>
                      <a:pt x="262" y="2645"/>
                    </a:lnTo>
                    <a:cubicBezTo>
                      <a:pt x="0" y="3326"/>
                      <a:pt x="367" y="4138"/>
                      <a:pt x="943" y="4138"/>
                    </a:cubicBezTo>
                    <a:lnTo>
                      <a:pt x="4059" y="4138"/>
                    </a:lnTo>
                    <a:cubicBezTo>
                      <a:pt x="4635" y="4138"/>
                      <a:pt x="5002" y="3326"/>
                      <a:pt x="4740" y="2645"/>
                    </a:cubicBezTo>
                    <a:lnTo>
                      <a:pt x="3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1417725" y="1507350"/>
                <a:ext cx="96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525" fill="none" extrusionOk="0">
                    <a:moveTo>
                      <a:pt x="0" y="27"/>
                    </a:moveTo>
                    <a:cubicBezTo>
                      <a:pt x="0" y="27"/>
                      <a:pt x="1283" y="525"/>
                      <a:pt x="3849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1411825" y="1520450"/>
                <a:ext cx="1008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891" fill="none" extrusionOk="0">
                    <a:moveTo>
                      <a:pt x="1" y="524"/>
                    </a:moveTo>
                    <a:cubicBezTo>
                      <a:pt x="1" y="524"/>
                      <a:pt x="1205" y="891"/>
                      <a:pt x="4033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8" name="Google Shape;1978;p37"/>
            <p:cNvSpPr/>
            <p:nvPr/>
          </p:nvSpPr>
          <p:spPr>
            <a:xfrm>
              <a:off x="1219549" y="705620"/>
              <a:ext cx="642696" cy="1360635"/>
            </a:xfrm>
            <a:custGeom>
              <a:avLst/>
              <a:gdLst/>
              <a:ahLst/>
              <a:cxnLst/>
              <a:rect l="l" t="t" r="r" b="b"/>
              <a:pathLst>
                <a:path w="18330" h="38806" fill="none" extrusionOk="0">
                  <a:moveTo>
                    <a:pt x="18330" y="1"/>
                  </a:moveTo>
                  <a:cubicBezTo>
                    <a:pt x="18330" y="1"/>
                    <a:pt x="13721" y="1257"/>
                    <a:pt x="10213" y="9924"/>
                  </a:cubicBezTo>
                  <a:cubicBezTo>
                    <a:pt x="7987" y="15423"/>
                    <a:pt x="8746" y="20739"/>
                    <a:pt x="4374" y="25478"/>
                  </a:cubicBezTo>
                  <a:cubicBezTo>
                    <a:pt x="1" y="30191"/>
                    <a:pt x="5264" y="37837"/>
                    <a:pt x="6180" y="38806"/>
                  </a:cubicBez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37"/>
            <p:cNvGrpSpPr/>
            <p:nvPr/>
          </p:nvGrpSpPr>
          <p:grpSpPr>
            <a:xfrm>
              <a:off x="1555585" y="-343105"/>
              <a:ext cx="1132940" cy="1140197"/>
              <a:chOff x="1656000" y="1216525"/>
              <a:chExt cx="807800" cy="812975"/>
            </a:xfrm>
          </p:grpSpPr>
          <p:sp>
            <p:nvSpPr>
              <p:cNvPr id="1980" name="Google Shape;1980;p37"/>
              <p:cNvSpPr/>
              <p:nvPr/>
            </p:nvSpPr>
            <p:spPr>
              <a:xfrm>
                <a:off x="1656000" y="1216525"/>
                <a:ext cx="807800" cy="744050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29762" extrusionOk="0">
                    <a:moveTo>
                      <a:pt x="17243" y="0"/>
                    </a:moveTo>
                    <a:cubicBezTo>
                      <a:pt x="12011" y="0"/>
                      <a:pt x="6767" y="3073"/>
                      <a:pt x="3954" y="8361"/>
                    </a:cubicBezTo>
                    <a:cubicBezTo>
                      <a:pt x="0" y="15745"/>
                      <a:pt x="2278" y="24648"/>
                      <a:pt x="9008" y="28261"/>
                    </a:cubicBezTo>
                    <a:cubicBezTo>
                      <a:pt x="10925" y="29279"/>
                      <a:pt x="12994" y="29761"/>
                      <a:pt x="15065" y="29761"/>
                    </a:cubicBezTo>
                    <a:cubicBezTo>
                      <a:pt x="20290" y="29761"/>
                      <a:pt x="25526" y="26689"/>
                      <a:pt x="28358" y="21401"/>
                    </a:cubicBezTo>
                    <a:cubicBezTo>
                      <a:pt x="32312" y="14017"/>
                      <a:pt x="30034" y="5114"/>
                      <a:pt x="23304" y="1501"/>
                    </a:cubicBezTo>
                    <a:cubicBezTo>
                      <a:pt x="21387" y="483"/>
                      <a:pt x="19316" y="0"/>
                      <a:pt x="17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2049425" y="1459575"/>
                <a:ext cx="11915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3573" extrusionOk="0">
                    <a:moveTo>
                      <a:pt x="629" y="1"/>
                    </a:moveTo>
                    <a:lnTo>
                      <a:pt x="629" y="1"/>
                    </a:lnTo>
                    <a:cubicBezTo>
                      <a:pt x="0" y="1231"/>
                      <a:pt x="393" y="2697"/>
                      <a:pt x="1519" y="3300"/>
                    </a:cubicBezTo>
                    <a:cubicBezTo>
                      <a:pt x="1858" y="3485"/>
                      <a:pt x="2222" y="3572"/>
                      <a:pt x="2583" y="3572"/>
                    </a:cubicBezTo>
                    <a:cubicBezTo>
                      <a:pt x="3450" y="3572"/>
                      <a:pt x="4304" y="3069"/>
                      <a:pt x="4766" y="2200"/>
                    </a:cubicBezTo>
                    <a:lnTo>
                      <a:pt x="6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2188850" y="1496225"/>
                <a:ext cx="145350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05" fill="none" extrusionOk="0">
                    <a:moveTo>
                      <a:pt x="4714" y="5604"/>
                    </a:moveTo>
                    <a:cubicBezTo>
                      <a:pt x="5813" y="3667"/>
                      <a:pt x="5656" y="1467"/>
                      <a:pt x="4347" y="734"/>
                    </a:cubicBezTo>
                    <a:cubicBezTo>
                      <a:pt x="3038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1892975" y="1328650"/>
                <a:ext cx="145350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31" fill="none" extrusionOk="0">
                    <a:moveTo>
                      <a:pt x="4713" y="5630"/>
                    </a:moveTo>
                    <a:cubicBezTo>
                      <a:pt x="5813" y="3666"/>
                      <a:pt x="5656" y="1493"/>
                      <a:pt x="4347" y="760"/>
                    </a:cubicBezTo>
                    <a:cubicBezTo>
                      <a:pt x="3037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1774475" y="1389600"/>
                <a:ext cx="126375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4426" extrusionOk="0">
                    <a:moveTo>
                      <a:pt x="2534" y="1"/>
                    </a:moveTo>
                    <a:cubicBezTo>
                      <a:pt x="1743" y="1"/>
                      <a:pt x="977" y="430"/>
                      <a:pt x="577" y="1176"/>
                    </a:cubicBezTo>
                    <a:cubicBezTo>
                      <a:pt x="1" y="2250"/>
                      <a:pt x="420" y="3585"/>
                      <a:pt x="1493" y="4161"/>
                    </a:cubicBezTo>
                    <a:cubicBezTo>
                      <a:pt x="1826" y="4340"/>
                      <a:pt x="2185" y="4425"/>
                      <a:pt x="2538" y="4425"/>
                    </a:cubicBezTo>
                    <a:cubicBezTo>
                      <a:pt x="3322" y="4425"/>
                      <a:pt x="4081" y="4003"/>
                      <a:pt x="4478" y="3245"/>
                    </a:cubicBezTo>
                    <a:cubicBezTo>
                      <a:pt x="5054" y="2171"/>
                      <a:pt x="4662" y="836"/>
                      <a:pt x="3562" y="260"/>
                    </a:cubicBezTo>
                    <a:cubicBezTo>
                      <a:pt x="3234" y="84"/>
                      <a:pt x="2882" y="1"/>
                      <a:pt x="2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2244500" y="1640325"/>
                <a:ext cx="126350" cy="110625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4425" extrusionOk="0">
                    <a:moveTo>
                      <a:pt x="2528" y="0"/>
                    </a:moveTo>
                    <a:cubicBezTo>
                      <a:pt x="1732" y="0"/>
                      <a:pt x="958" y="430"/>
                      <a:pt x="576" y="1176"/>
                    </a:cubicBezTo>
                    <a:cubicBezTo>
                      <a:pt x="0" y="2249"/>
                      <a:pt x="393" y="3585"/>
                      <a:pt x="1466" y="4161"/>
                    </a:cubicBezTo>
                    <a:cubicBezTo>
                      <a:pt x="1800" y="4339"/>
                      <a:pt x="2160" y="4425"/>
                      <a:pt x="2516" y="4425"/>
                    </a:cubicBezTo>
                    <a:cubicBezTo>
                      <a:pt x="3307" y="4425"/>
                      <a:pt x="4072" y="4003"/>
                      <a:pt x="4451" y="3244"/>
                    </a:cubicBezTo>
                    <a:cubicBezTo>
                      <a:pt x="5054" y="2171"/>
                      <a:pt x="4635" y="835"/>
                      <a:pt x="3561" y="259"/>
                    </a:cubicBezTo>
                    <a:cubicBezTo>
                      <a:pt x="3233" y="83"/>
                      <a:pt x="2878" y="0"/>
                      <a:pt x="2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1942725" y="1240925"/>
                <a:ext cx="2775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887" fill="none" extrusionOk="0">
                    <a:moveTo>
                      <a:pt x="0" y="1886"/>
                    </a:moveTo>
                    <a:cubicBezTo>
                      <a:pt x="3509" y="132"/>
                      <a:pt x="7594" y="1"/>
                      <a:pt x="11102" y="1886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>
                <a:off x="1883800" y="1301825"/>
                <a:ext cx="334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917" fill="none" extrusionOk="0">
                    <a:moveTo>
                      <a:pt x="1" y="917"/>
                    </a:moveTo>
                    <a:cubicBezTo>
                      <a:pt x="419" y="576"/>
                      <a:pt x="865" y="288"/>
                      <a:pt x="1336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1899500" y="1889000"/>
                <a:ext cx="21932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520" fill="none" extrusionOk="0">
                    <a:moveTo>
                      <a:pt x="8773" y="917"/>
                    </a:moveTo>
                    <a:cubicBezTo>
                      <a:pt x="6940" y="1414"/>
                      <a:pt x="5028" y="1519"/>
                      <a:pt x="3195" y="1152"/>
                    </a:cubicBezTo>
                    <a:cubicBezTo>
                      <a:pt x="2096" y="943"/>
                      <a:pt x="1022" y="55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1788225" y="1902750"/>
                <a:ext cx="1237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070" extrusionOk="0">
                    <a:moveTo>
                      <a:pt x="2724" y="0"/>
                    </a:moveTo>
                    <a:lnTo>
                      <a:pt x="603" y="1886"/>
                    </a:lnTo>
                    <a:cubicBezTo>
                      <a:pt x="53" y="2383"/>
                      <a:pt x="1" y="3273"/>
                      <a:pt x="498" y="3535"/>
                    </a:cubicBezTo>
                    <a:lnTo>
                      <a:pt x="1703" y="4190"/>
                    </a:lnTo>
                    <a:lnTo>
                      <a:pt x="2043" y="4373"/>
                    </a:lnTo>
                    <a:lnTo>
                      <a:pt x="3247" y="5001"/>
                    </a:lnTo>
                    <a:cubicBezTo>
                      <a:pt x="3336" y="5048"/>
                      <a:pt x="3432" y="5070"/>
                      <a:pt x="3529" y="5070"/>
                    </a:cubicBezTo>
                    <a:cubicBezTo>
                      <a:pt x="3978" y="5070"/>
                      <a:pt x="4471" y="4609"/>
                      <a:pt x="4557" y="4006"/>
                    </a:cubicBezTo>
                    <a:lnTo>
                      <a:pt x="4949" y="1205"/>
                    </a:lnTo>
                    <a:lnTo>
                      <a:pt x="27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1840600" y="1896200"/>
                <a:ext cx="8512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808" fill="none" extrusionOk="0">
                    <a:moveTo>
                      <a:pt x="0" y="0"/>
                    </a:moveTo>
                    <a:cubicBezTo>
                      <a:pt x="0" y="0"/>
                      <a:pt x="864" y="1048"/>
                      <a:pt x="3404" y="1807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1822925" y="1915825"/>
                <a:ext cx="949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1415" fill="none" extrusionOk="0">
                    <a:moveTo>
                      <a:pt x="0" y="1"/>
                    </a:moveTo>
                    <a:cubicBezTo>
                      <a:pt x="0" y="1"/>
                      <a:pt x="891" y="865"/>
                      <a:pt x="3797" y="1415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37"/>
            <p:cNvGrpSpPr/>
            <p:nvPr/>
          </p:nvGrpSpPr>
          <p:grpSpPr>
            <a:xfrm>
              <a:off x="372926" y="1160060"/>
              <a:ext cx="1174418" cy="1636928"/>
              <a:chOff x="812750" y="2288300"/>
              <a:chExt cx="837375" cy="1167150"/>
            </a:xfrm>
          </p:grpSpPr>
          <p:sp>
            <p:nvSpPr>
              <p:cNvPr id="1993" name="Google Shape;1993;p37"/>
              <p:cNvSpPr/>
              <p:nvPr/>
            </p:nvSpPr>
            <p:spPr>
              <a:xfrm>
                <a:off x="1333925" y="3045675"/>
                <a:ext cx="316200" cy="345525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13821" extrusionOk="0">
                    <a:moveTo>
                      <a:pt x="2776" y="1"/>
                    </a:moveTo>
                    <a:lnTo>
                      <a:pt x="1" y="1939"/>
                    </a:lnTo>
                    <a:cubicBezTo>
                      <a:pt x="1" y="1939"/>
                      <a:pt x="2279" y="9218"/>
                      <a:pt x="3928" y="11732"/>
                    </a:cubicBezTo>
                    <a:cubicBezTo>
                      <a:pt x="4725" y="12978"/>
                      <a:pt x="6234" y="13821"/>
                      <a:pt x="7713" y="13821"/>
                    </a:cubicBezTo>
                    <a:cubicBezTo>
                      <a:pt x="9248" y="13821"/>
                      <a:pt x="10751" y="12913"/>
                      <a:pt x="11391" y="10606"/>
                    </a:cubicBezTo>
                    <a:cubicBezTo>
                      <a:pt x="12648" y="6102"/>
                      <a:pt x="2776" y="1"/>
                      <a:pt x="2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>
                <a:off x="1441950" y="3243375"/>
                <a:ext cx="157775" cy="929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3719" fill="none" extrusionOk="0">
                    <a:moveTo>
                      <a:pt x="6310" y="1"/>
                    </a:moveTo>
                    <a:lnTo>
                      <a:pt x="0" y="3719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>
                <a:off x="990925" y="3083000"/>
                <a:ext cx="269700" cy="3724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14898" extrusionOk="0">
                    <a:moveTo>
                      <a:pt x="7148" y="0"/>
                    </a:moveTo>
                    <a:cubicBezTo>
                      <a:pt x="7148" y="0"/>
                      <a:pt x="0" y="9139"/>
                      <a:pt x="2723" y="12936"/>
                    </a:cubicBezTo>
                    <a:cubicBezTo>
                      <a:pt x="3739" y="14338"/>
                      <a:pt x="4922" y="14897"/>
                      <a:pt x="6045" y="14897"/>
                    </a:cubicBezTo>
                    <a:cubicBezTo>
                      <a:pt x="7962" y="14897"/>
                      <a:pt x="9704" y="13266"/>
                      <a:pt x="10133" y="11417"/>
                    </a:cubicBezTo>
                    <a:cubicBezTo>
                      <a:pt x="10788" y="8484"/>
                      <a:pt x="10421" y="865"/>
                      <a:pt x="10421" y="865"/>
                    </a:cubicBezTo>
                    <a:lnTo>
                      <a:pt x="7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1053100" y="3336325"/>
                <a:ext cx="18070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10" fill="none" extrusionOk="0">
                    <a:moveTo>
                      <a:pt x="1" y="1"/>
                    </a:moveTo>
                    <a:lnTo>
                      <a:pt x="7227" y="1310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1251450" y="2541850"/>
                <a:ext cx="389000" cy="283150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11326" extrusionOk="0">
                    <a:moveTo>
                      <a:pt x="11176" y="0"/>
                    </a:moveTo>
                    <a:cubicBezTo>
                      <a:pt x="10286" y="0"/>
                      <a:pt x="9364" y="488"/>
                      <a:pt x="8641" y="1642"/>
                    </a:cubicBezTo>
                    <a:cubicBezTo>
                      <a:pt x="6049" y="5779"/>
                      <a:pt x="315" y="5962"/>
                      <a:pt x="315" y="5962"/>
                    </a:cubicBezTo>
                    <a:cubicBezTo>
                      <a:pt x="0" y="7350"/>
                      <a:pt x="1310" y="11094"/>
                      <a:pt x="4111" y="11278"/>
                    </a:cubicBezTo>
                    <a:cubicBezTo>
                      <a:pt x="4569" y="11303"/>
                      <a:pt x="5042" y="11326"/>
                      <a:pt x="5528" y="11326"/>
                    </a:cubicBezTo>
                    <a:cubicBezTo>
                      <a:pt x="8045" y="11326"/>
                      <a:pt x="10883" y="10716"/>
                      <a:pt x="13407" y="6721"/>
                    </a:cubicBezTo>
                    <a:cubicBezTo>
                      <a:pt x="15560" y="3266"/>
                      <a:pt x="13477" y="0"/>
                      <a:pt x="11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1447825" y="2566525"/>
                <a:ext cx="83825" cy="10605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4242" fill="none" extrusionOk="0">
                    <a:moveTo>
                      <a:pt x="1258" y="0"/>
                    </a:moveTo>
                    <a:cubicBezTo>
                      <a:pt x="1258" y="0"/>
                      <a:pt x="1" y="3037"/>
                      <a:pt x="3352" y="4242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1490375" y="2665350"/>
                <a:ext cx="24900" cy="20950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8380" fill="none" extrusionOk="0">
                    <a:moveTo>
                      <a:pt x="996" y="1"/>
                    </a:moveTo>
                    <a:cubicBezTo>
                      <a:pt x="577" y="1546"/>
                      <a:pt x="1" y="5238"/>
                      <a:pt x="786" y="838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812750" y="2761600"/>
                <a:ext cx="388325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2873" extrusionOk="0">
                    <a:moveTo>
                      <a:pt x="10950" y="0"/>
                    </a:moveTo>
                    <a:cubicBezTo>
                      <a:pt x="10950" y="0"/>
                      <a:pt x="9012" y="5394"/>
                      <a:pt x="4273" y="6598"/>
                    </a:cubicBezTo>
                    <a:cubicBezTo>
                      <a:pt x="1" y="7661"/>
                      <a:pt x="1729" y="12872"/>
                      <a:pt x="6120" y="12872"/>
                    </a:cubicBezTo>
                    <a:cubicBezTo>
                      <a:pt x="6600" y="12872"/>
                      <a:pt x="7112" y="12810"/>
                      <a:pt x="7651" y="12673"/>
                    </a:cubicBezTo>
                    <a:cubicBezTo>
                      <a:pt x="13123" y="11285"/>
                      <a:pt x="14118" y="7986"/>
                      <a:pt x="14825" y="5237"/>
                    </a:cubicBezTo>
                    <a:cubicBezTo>
                      <a:pt x="15532" y="2514"/>
                      <a:pt x="12390" y="105"/>
                      <a:pt x="10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>
                <a:off x="874400" y="2959975"/>
                <a:ext cx="1145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3637" extrusionOk="0">
                    <a:moveTo>
                      <a:pt x="1918" y="0"/>
                    </a:moveTo>
                    <a:cubicBezTo>
                      <a:pt x="1325" y="0"/>
                      <a:pt x="792" y="251"/>
                      <a:pt x="498" y="732"/>
                    </a:cubicBezTo>
                    <a:cubicBezTo>
                      <a:pt x="0" y="1518"/>
                      <a:pt x="419" y="2670"/>
                      <a:pt x="1414" y="3272"/>
                    </a:cubicBezTo>
                    <a:cubicBezTo>
                      <a:pt x="1820" y="3518"/>
                      <a:pt x="2257" y="3637"/>
                      <a:pt x="2665" y="3637"/>
                    </a:cubicBezTo>
                    <a:cubicBezTo>
                      <a:pt x="3257" y="3637"/>
                      <a:pt x="3790" y="3386"/>
                      <a:pt x="4085" y="2905"/>
                    </a:cubicBezTo>
                    <a:cubicBezTo>
                      <a:pt x="4582" y="2120"/>
                      <a:pt x="4164" y="968"/>
                      <a:pt x="3169" y="365"/>
                    </a:cubicBezTo>
                    <a:cubicBezTo>
                      <a:pt x="2763" y="120"/>
                      <a:pt x="2326" y="0"/>
                      <a:pt x="19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>
                <a:off x="1010550" y="2681450"/>
                <a:ext cx="484425" cy="522950"/>
              </a:xfrm>
              <a:custGeom>
                <a:avLst/>
                <a:gdLst/>
                <a:ahLst/>
                <a:cxnLst/>
                <a:rect l="l" t="t" r="r" b="b"/>
                <a:pathLst>
                  <a:path w="19377" h="20918" extrusionOk="0">
                    <a:moveTo>
                      <a:pt x="10400" y="0"/>
                    </a:moveTo>
                    <a:cubicBezTo>
                      <a:pt x="7773" y="0"/>
                      <a:pt x="2978" y="1754"/>
                      <a:pt x="1676" y="9831"/>
                    </a:cubicBezTo>
                    <a:cubicBezTo>
                      <a:pt x="1" y="20252"/>
                      <a:pt x="7856" y="20802"/>
                      <a:pt x="9453" y="20907"/>
                    </a:cubicBezTo>
                    <a:cubicBezTo>
                      <a:pt x="9554" y="20913"/>
                      <a:pt x="9681" y="20917"/>
                      <a:pt x="9829" y="20917"/>
                    </a:cubicBezTo>
                    <a:cubicBezTo>
                      <a:pt x="12069" y="20917"/>
                      <a:pt x="19302" y="19990"/>
                      <a:pt x="19351" y="12501"/>
                    </a:cubicBezTo>
                    <a:cubicBezTo>
                      <a:pt x="19377" y="4515"/>
                      <a:pt x="11993" y="326"/>
                      <a:pt x="11993" y="326"/>
                    </a:cubicBezTo>
                    <a:cubicBezTo>
                      <a:pt x="11730" y="145"/>
                      <a:pt x="11155" y="0"/>
                      <a:pt x="10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>
                <a:off x="1046550" y="2667325"/>
                <a:ext cx="415050" cy="313575"/>
              </a:xfrm>
              <a:custGeom>
                <a:avLst/>
                <a:gdLst/>
                <a:ahLst/>
                <a:cxnLst/>
                <a:rect l="l" t="t" r="r" b="b"/>
                <a:pathLst>
                  <a:path w="16602" h="12543" fill="none" extrusionOk="0">
                    <a:moveTo>
                      <a:pt x="1" y="12543"/>
                    </a:moveTo>
                    <a:cubicBezTo>
                      <a:pt x="27" y="11888"/>
                      <a:pt x="105" y="11155"/>
                      <a:pt x="236" y="10396"/>
                    </a:cubicBezTo>
                    <a:cubicBezTo>
                      <a:pt x="1912" y="0"/>
                      <a:pt x="9375" y="79"/>
                      <a:pt x="10553" y="891"/>
                    </a:cubicBezTo>
                    <a:cubicBezTo>
                      <a:pt x="10553" y="891"/>
                      <a:pt x="14507" y="3116"/>
                      <a:pt x="16602" y="7437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>
                <a:off x="1098925" y="3081700"/>
                <a:ext cx="378400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4976" fill="none" extrusionOk="0">
                    <a:moveTo>
                      <a:pt x="15135" y="0"/>
                    </a:moveTo>
                    <a:cubicBezTo>
                      <a:pt x="13119" y="4635"/>
                      <a:pt x="7280" y="4975"/>
                      <a:pt x="5918" y="4897"/>
                    </a:cubicBezTo>
                    <a:cubicBezTo>
                      <a:pt x="5002" y="4844"/>
                      <a:pt x="2043" y="4635"/>
                      <a:pt x="0" y="254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7"/>
              <p:cNvSpPr/>
              <p:nvPr/>
            </p:nvSpPr>
            <p:spPr>
              <a:xfrm>
                <a:off x="901225" y="2353125"/>
                <a:ext cx="143400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82" extrusionOk="0">
                    <a:moveTo>
                      <a:pt x="2870" y="1"/>
                    </a:moveTo>
                    <a:cubicBezTo>
                      <a:pt x="2701" y="1"/>
                      <a:pt x="2529" y="17"/>
                      <a:pt x="2357" y="52"/>
                    </a:cubicBezTo>
                    <a:cubicBezTo>
                      <a:pt x="917" y="340"/>
                      <a:pt x="1" y="1728"/>
                      <a:pt x="263" y="3142"/>
                    </a:cubicBezTo>
                    <a:cubicBezTo>
                      <a:pt x="518" y="4417"/>
                      <a:pt x="1634" y="5281"/>
                      <a:pt x="2886" y="5281"/>
                    </a:cubicBezTo>
                    <a:cubicBezTo>
                      <a:pt x="3049" y="5281"/>
                      <a:pt x="3213" y="5267"/>
                      <a:pt x="3379" y="5237"/>
                    </a:cubicBezTo>
                    <a:cubicBezTo>
                      <a:pt x="4793" y="4949"/>
                      <a:pt x="5735" y="3561"/>
                      <a:pt x="5447" y="2121"/>
                    </a:cubicBezTo>
                    <a:cubicBezTo>
                      <a:pt x="5194" y="879"/>
                      <a:pt x="4093" y="1"/>
                      <a:pt x="2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7"/>
              <p:cNvSpPr/>
              <p:nvPr/>
            </p:nvSpPr>
            <p:spPr>
              <a:xfrm>
                <a:off x="929375" y="2379100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9" y="1"/>
                    </a:moveTo>
                    <a:cubicBezTo>
                      <a:pt x="1632" y="1"/>
                      <a:pt x="1523" y="12"/>
                      <a:pt x="1415" y="35"/>
                    </a:cubicBezTo>
                    <a:cubicBezTo>
                      <a:pt x="551" y="218"/>
                      <a:pt x="1" y="1056"/>
                      <a:pt x="158" y="1920"/>
                    </a:cubicBezTo>
                    <a:cubicBezTo>
                      <a:pt x="320" y="2685"/>
                      <a:pt x="995" y="3203"/>
                      <a:pt x="1748" y="3203"/>
                    </a:cubicBezTo>
                    <a:cubicBezTo>
                      <a:pt x="1845" y="3203"/>
                      <a:pt x="1944" y="3195"/>
                      <a:pt x="2043" y="3177"/>
                    </a:cubicBezTo>
                    <a:cubicBezTo>
                      <a:pt x="2907" y="2993"/>
                      <a:pt x="3483" y="2156"/>
                      <a:pt x="3300" y="1291"/>
                    </a:cubicBezTo>
                    <a:cubicBezTo>
                      <a:pt x="3163" y="536"/>
                      <a:pt x="2485" y="1"/>
                      <a:pt x="17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7"/>
              <p:cNvSpPr/>
              <p:nvPr/>
            </p:nvSpPr>
            <p:spPr>
              <a:xfrm>
                <a:off x="1231800" y="2288300"/>
                <a:ext cx="143400" cy="13160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64" extrusionOk="0">
                    <a:moveTo>
                      <a:pt x="2888" y="0"/>
                    </a:moveTo>
                    <a:cubicBezTo>
                      <a:pt x="2714" y="0"/>
                      <a:pt x="2536" y="17"/>
                      <a:pt x="2357" y="53"/>
                    </a:cubicBezTo>
                    <a:cubicBezTo>
                      <a:pt x="944" y="315"/>
                      <a:pt x="1" y="1703"/>
                      <a:pt x="289" y="3143"/>
                    </a:cubicBezTo>
                    <a:cubicBezTo>
                      <a:pt x="542" y="4385"/>
                      <a:pt x="1644" y="5263"/>
                      <a:pt x="2866" y="5263"/>
                    </a:cubicBezTo>
                    <a:cubicBezTo>
                      <a:pt x="3035" y="5263"/>
                      <a:pt x="3207" y="5246"/>
                      <a:pt x="3379" y="5211"/>
                    </a:cubicBezTo>
                    <a:cubicBezTo>
                      <a:pt x="4819" y="4923"/>
                      <a:pt x="5735" y="3536"/>
                      <a:pt x="5447" y="2122"/>
                    </a:cubicBezTo>
                    <a:cubicBezTo>
                      <a:pt x="5218" y="860"/>
                      <a:pt x="4124" y="0"/>
                      <a:pt x="2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7"/>
              <p:cNvSpPr/>
              <p:nvPr/>
            </p:nvSpPr>
            <p:spPr>
              <a:xfrm>
                <a:off x="1259950" y="2313825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6" y="0"/>
                    </a:moveTo>
                    <a:cubicBezTo>
                      <a:pt x="1639" y="0"/>
                      <a:pt x="1540" y="9"/>
                      <a:pt x="1441" y="27"/>
                    </a:cubicBezTo>
                    <a:cubicBezTo>
                      <a:pt x="577" y="210"/>
                      <a:pt x="1" y="1048"/>
                      <a:pt x="184" y="1912"/>
                    </a:cubicBezTo>
                    <a:cubicBezTo>
                      <a:pt x="321" y="2668"/>
                      <a:pt x="979" y="3203"/>
                      <a:pt x="1738" y="3203"/>
                    </a:cubicBezTo>
                    <a:cubicBezTo>
                      <a:pt x="1847" y="3203"/>
                      <a:pt x="1958" y="3192"/>
                      <a:pt x="2069" y="3169"/>
                    </a:cubicBezTo>
                    <a:cubicBezTo>
                      <a:pt x="2933" y="3012"/>
                      <a:pt x="3483" y="2174"/>
                      <a:pt x="3326" y="1284"/>
                    </a:cubicBezTo>
                    <a:cubicBezTo>
                      <a:pt x="3164" y="519"/>
                      <a:pt x="2489" y="0"/>
                      <a:pt x="1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916950" y="2316800"/>
                <a:ext cx="498175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19927" h="16967" extrusionOk="0">
                    <a:moveTo>
                      <a:pt x="10296" y="1"/>
                    </a:moveTo>
                    <a:cubicBezTo>
                      <a:pt x="9649" y="1"/>
                      <a:pt x="8990" y="64"/>
                      <a:pt x="8327" y="196"/>
                    </a:cubicBezTo>
                    <a:cubicBezTo>
                      <a:pt x="3326" y="1165"/>
                      <a:pt x="0" y="5695"/>
                      <a:pt x="917" y="10277"/>
                    </a:cubicBezTo>
                    <a:cubicBezTo>
                      <a:pt x="1689" y="14252"/>
                      <a:pt x="5397" y="16966"/>
                      <a:pt x="9631" y="16966"/>
                    </a:cubicBezTo>
                    <a:cubicBezTo>
                      <a:pt x="10278" y="16966"/>
                      <a:pt x="10937" y="16903"/>
                      <a:pt x="11600" y="16771"/>
                    </a:cubicBezTo>
                    <a:cubicBezTo>
                      <a:pt x="16601" y="15802"/>
                      <a:pt x="19926" y="11272"/>
                      <a:pt x="19010" y="6690"/>
                    </a:cubicBezTo>
                    <a:cubicBezTo>
                      <a:pt x="18238" y="2715"/>
                      <a:pt x="14530" y="1"/>
                      <a:pt x="10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>
                <a:off x="1119225" y="2489275"/>
                <a:ext cx="89050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279" fill="none" extrusionOk="0">
                    <a:moveTo>
                      <a:pt x="0" y="838"/>
                    </a:moveTo>
                    <a:cubicBezTo>
                      <a:pt x="393" y="1729"/>
                      <a:pt x="1283" y="2278"/>
                      <a:pt x="2147" y="2069"/>
                    </a:cubicBezTo>
                    <a:cubicBezTo>
                      <a:pt x="3011" y="1859"/>
                      <a:pt x="3561" y="995"/>
                      <a:pt x="3535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>
                <a:off x="1159150" y="2482075"/>
                <a:ext cx="1377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357" fill="none" extrusionOk="0">
                    <a:moveTo>
                      <a:pt x="550" y="2357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1128375" y="2470575"/>
                <a:ext cx="641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1297" extrusionOk="0">
                    <a:moveTo>
                      <a:pt x="1684" y="1"/>
                    </a:moveTo>
                    <a:cubicBezTo>
                      <a:pt x="1512" y="1"/>
                      <a:pt x="1323" y="22"/>
                      <a:pt x="1127" y="68"/>
                    </a:cubicBezTo>
                    <a:cubicBezTo>
                      <a:pt x="472" y="198"/>
                      <a:pt x="1" y="591"/>
                      <a:pt x="79" y="932"/>
                    </a:cubicBezTo>
                    <a:cubicBezTo>
                      <a:pt x="137" y="1164"/>
                      <a:pt x="482" y="1296"/>
                      <a:pt x="923" y="1296"/>
                    </a:cubicBezTo>
                    <a:cubicBezTo>
                      <a:pt x="1078" y="1296"/>
                      <a:pt x="1244" y="1280"/>
                      <a:pt x="1415" y="1246"/>
                    </a:cubicBezTo>
                    <a:cubicBezTo>
                      <a:pt x="2069" y="1089"/>
                      <a:pt x="2567" y="696"/>
                      <a:pt x="2488" y="356"/>
                    </a:cubicBezTo>
                    <a:cubicBezTo>
                      <a:pt x="2432" y="132"/>
                      <a:pt x="211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955575" y="2554700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3" y="0"/>
                    </a:moveTo>
                    <a:cubicBezTo>
                      <a:pt x="1471" y="0"/>
                      <a:pt x="1377" y="9"/>
                      <a:pt x="1283" y="28"/>
                    </a:cubicBezTo>
                    <a:cubicBezTo>
                      <a:pt x="498" y="185"/>
                      <a:pt x="0" y="944"/>
                      <a:pt x="157" y="1704"/>
                    </a:cubicBezTo>
                    <a:cubicBezTo>
                      <a:pt x="272" y="2395"/>
                      <a:pt x="875" y="2884"/>
                      <a:pt x="1553" y="2884"/>
                    </a:cubicBezTo>
                    <a:cubicBezTo>
                      <a:pt x="1645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21" y="486"/>
                      <a:pt x="2236" y="0"/>
                      <a:pt x="15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1312325" y="2480075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4" y="0"/>
                    </a:moveTo>
                    <a:cubicBezTo>
                      <a:pt x="1472" y="0"/>
                      <a:pt x="1378" y="9"/>
                      <a:pt x="1284" y="28"/>
                    </a:cubicBezTo>
                    <a:cubicBezTo>
                      <a:pt x="498" y="185"/>
                      <a:pt x="1" y="944"/>
                      <a:pt x="158" y="1730"/>
                    </a:cubicBezTo>
                    <a:cubicBezTo>
                      <a:pt x="296" y="2398"/>
                      <a:pt x="880" y="2884"/>
                      <a:pt x="1554" y="2884"/>
                    </a:cubicBezTo>
                    <a:cubicBezTo>
                      <a:pt x="1646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44" y="486"/>
                      <a:pt x="2242" y="0"/>
                      <a:pt x="1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>
                <a:off x="1218725" y="2400250"/>
                <a:ext cx="77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798" extrusionOk="0">
                    <a:moveTo>
                      <a:pt x="1565" y="1"/>
                    </a:moveTo>
                    <a:cubicBezTo>
                      <a:pt x="1174" y="1"/>
                      <a:pt x="782" y="159"/>
                      <a:pt x="498" y="472"/>
                    </a:cubicBezTo>
                    <a:cubicBezTo>
                      <a:pt x="0" y="1048"/>
                      <a:pt x="53" y="1912"/>
                      <a:pt x="629" y="2435"/>
                    </a:cubicBezTo>
                    <a:cubicBezTo>
                      <a:pt x="896" y="2679"/>
                      <a:pt x="1226" y="2798"/>
                      <a:pt x="1554" y="2798"/>
                    </a:cubicBezTo>
                    <a:cubicBezTo>
                      <a:pt x="1934" y="2798"/>
                      <a:pt x="2312" y="2639"/>
                      <a:pt x="2592" y="2331"/>
                    </a:cubicBezTo>
                    <a:cubicBezTo>
                      <a:pt x="3116" y="1755"/>
                      <a:pt x="3064" y="864"/>
                      <a:pt x="2488" y="341"/>
                    </a:cubicBezTo>
                    <a:cubicBezTo>
                      <a:pt x="2224" y="113"/>
                      <a:pt x="1895" y="1"/>
                      <a:pt x="1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>
                <a:off x="1223950" y="2401675"/>
                <a:ext cx="687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426" extrusionOk="0">
                    <a:moveTo>
                      <a:pt x="1373" y="1"/>
                    </a:moveTo>
                    <a:cubicBezTo>
                      <a:pt x="970" y="1"/>
                      <a:pt x="579" y="198"/>
                      <a:pt x="341" y="572"/>
                    </a:cubicBezTo>
                    <a:cubicBezTo>
                      <a:pt x="1" y="1148"/>
                      <a:pt x="158" y="1881"/>
                      <a:pt x="734" y="2248"/>
                    </a:cubicBezTo>
                    <a:cubicBezTo>
                      <a:pt x="927" y="2367"/>
                      <a:pt x="1147" y="2425"/>
                      <a:pt x="1365" y="2425"/>
                    </a:cubicBezTo>
                    <a:cubicBezTo>
                      <a:pt x="1766" y="2425"/>
                      <a:pt x="2163" y="2228"/>
                      <a:pt x="2383" y="1855"/>
                    </a:cubicBezTo>
                    <a:cubicBezTo>
                      <a:pt x="2750" y="1279"/>
                      <a:pt x="2567" y="546"/>
                      <a:pt x="2017" y="179"/>
                    </a:cubicBezTo>
                    <a:cubicBezTo>
                      <a:pt x="1814" y="59"/>
                      <a:pt x="1592" y="1"/>
                      <a:pt x="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7"/>
              <p:cNvSpPr/>
              <p:nvPr/>
            </p:nvSpPr>
            <p:spPr>
              <a:xfrm>
                <a:off x="1218050" y="2398925"/>
                <a:ext cx="568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839" extrusionOk="0">
                    <a:moveTo>
                      <a:pt x="1467" y="1"/>
                    </a:moveTo>
                    <a:cubicBezTo>
                      <a:pt x="1048" y="53"/>
                      <a:pt x="603" y="263"/>
                      <a:pt x="341" y="603"/>
                    </a:cubicBezTo>
                    <a:cubicBezTo>
                      <a:pt x="106" y="944"/>
                      <a:pt x="1" y="1363"/>
                      <a:pt x="106" y="1755"/>
                    </a:cubicBezTo>
                    <a:lnTo>
                      <a:pt x="106" y="1781"/>
                    </a:lnTo>
                    <a:cubicBezTo>
                      <a:pt x="126" y="1821"/>
                      <a:pt x="161" y="1839"/>
                      <a:pt x="196" y="1839"/>
                    </a:cubicBezTo>
                    <a:cubicBezTo>
                      <a:pt x="251" y="1839"/>
                      <a:pt x="305" y="1794"/>
                      <a:pt x="289" y="1729"/>
                    </a:cubicBezTo>
                    <a:cubicBezTo>
                      <a:pt x="132" y="1258"/>
                      <a:pt x="341" y="734"/>
                      <a:pt x="734" y="472"/>
                    </a:cubicBezTo>
                    <a:cubicBezTo>
                      <a:pt x="1013" y="263"/>
                      <a:pt x="1339" y="181"/>
                      <a:pt x="1665" y="181"/>
                    </a:cubicBezTo>
                    <a:cubicBezTo>
                      <a:pt x="1828" y="181"/>
                      <a:pt x="1991" y="202"/>
                      <a:pt x="2148" y="237"/>
                    </a:cubicBezTo>
                    <a:cubicBezTo>
                      <a:pt x="2156" y="239"/>
                      <a:pt x="2164" y="240"/>
                      <a:pt x="2171" y="240"/>
                    </a:cubicBezTo>
                    <a:cubicBezTo>
                      <a:pt x="2256" y="240"/>
                      <a:pt x="2271" y="104"/>
                      <a:pt x="2174" y="79"/>
                    </a:cubicBezTo>
                    <a:cubicBezTo>
                      <a:pt x="1939" y="1"/>
                      <a:pt x="1703" y="1"/>
                      <a:pt x="1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7"/>
              <p:cNvSpPr/>
              <p:nvPr/>
            </p:nvSpPr>
            <p:spPr>
              <a:xfrm>
                <a:off x="1002700" y="2455875"/>
                <a:ext cx="707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04" extrusionOk="0">
                    <a:moveTo>
                      <a:pt x="1440" y="1"/>
                    </a:moveTo>
                    <a:cubicBezTo>
                      <a:pt x="681" y="1"/>
                      <a:pt x="53" y="603"/>
                      <a:pt x="27" y="1389"/>
                    </a:cubicBezTo>
                    <a:cubicBezTo>
                      <a:pt x="0" y="2148"/>
                      <a:pt x="629" y="2776"/>
                      <a:pt x="1388" y="2803"/>
                    </a:cubicBezTo>
                    <a:cubicBezTo>
                      <a:pt x="1404" y="2803"/>
                      <a:pt x="1420" y="2803"/>
                      <a:pt x="1435" y="2803"/>
                    </a:cubicBezTo>
                    <a:cubicBezTo>
                      <a:pt x="2199" y="2803"/>
                      <a:pt x="2803" y="2185"/>
                      <a:pt x="2828" y="1441"/>
                    </a:cubicBezTo>
                    <a:cubicBezTo>
                      <a:pt x="2828" y="656"/>
                      <a:pt x="2226" y="27"/>
                      <a:pt x="14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>
                <a:off x="1002700" y="2459250"/>
                <a:ext cx="6547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2422" extrusionOk="0">
                    <a:moveTo>
                      <a:pt x="1289" y="0"/>
                    </a:moveTo>
                    <a:cubicBezTo>
                      <a:pt x="723" y="0"/>
                      <a:pt x="224" y="415"/>
                      <a:pt x="131" y="992"/>
                    </a:cubicBezTo>
                    <a:cubicBezTo>
                      <a:pt x="0" y="1646"/>
                      <a:pt x="419" y="2275"/>
                      <a:pt x="1074" y="2406"/>
                    </a:cubicBezTo>
                    <a:cubicBezTo>
                      <a:pt x="1141" y="2417"/>
                      <a:pt x="1208" y="2422"/>
                      <a:pt x="1275" y="2422"/>
                    </a:cubicBezTo>
                    <a:cubicBezTo>
                      <a:pt x="1853" y="2422"/>
                      <a:pt x="2370" y="2024"/>
                      <a:pt x="2488" y="1437"/>
                    </a:cubicBezTo>
                    <a:cubicBezTo>
                      <a:pt x="2619" y="782"/>
                      <a:pt x="2174" y="154"/>
                      <a:pt x="1519" y="23"/>
                    </a:cubicBezTo>
                    <a:cubicBezTo>
                      <a:pt x="1442" y="8"/>
                      <a:pt x="1365" y="0"/>
                      <a:pt x="1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>
                <a:off x="1001750" y="2453850"/>
                <a:ext cx="679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136" extrusionOk="0">
                    <a:moveTo>
                      <a:pt x="1571" y="1"/>
                    </a:moveTo>
                    <a:cubicBezTo>
                      <a:pt x="1179" y="1"/>
                      <a:pt x="773" y="157"/>
                      <a:pt x="457" y="449"/>
                    </a:cubicBezTo>
                    <a:cubicBezTo>
                      <a:pt x="300" y="606"/>
                      <a:pt x="143" y="789"/>
                      <a:pt x="38" y="998"/>
                    </a:cubicBezTo>
                    <a:cubicBezTo>
                      <a:pt x="1" y="1073"/>
                      <a:pt x="57" y="1135"/>
                      <a:pt x="112" y="1135"/>
                    </a:cubicBezTo>
                    <a:cubicBezTo>
                      <a:pt x="133" y="1135"/>
                      <a:pt x="154" y="1125"/>
                      <a:pt x="169" y="1103"/>
                    </a:cubicBezTo>
                    <a:cubicBezTo>
                      <a:pt x="405" y="658"/>
                      <a:pt x="798" y="291"/>
                      <a:pt x="1295" y="213"/>
                    </a:cubicBezTo>
                    <a:cubicBezTo>
                      <a:pt x="1382" y="194"/>
                      <a:pt x="1470" y="184"/>
                      <a:pt x="1558" y="184"/>
                    </a:cubicBezTo>
                    <a:cubicBezTo>
                      <a:pt x="1942" y="184"/>
                      <a:pt x="2312" y="369"/>
                      <a:pt x="2526" y="710"/>
                    </a:cubicBezTo>
                    <a:cubicBezTo>
                      <a:pt x="2543" y="745"/>
                      <a:pt x="2572" y="760"/>
                      <a:pt x="2602" y="760"/>
                    </a:cubicBezTo>
                    <a:cubicBezTo>
                      <a:pt x="2660" y="760"/>
                      <a:pt x="2718" y="702"/>
                      <a:pt x="2683" y="632"/>
                    </a:cubicBezTo>
                    <a:cubicBezTo>
                      <a:pt x="2473" y="265"/>
                      <a:pt x="2081" y="56"/>
                      <a:pt x="1662" y="3"/>
                    </a:cubicBezTo>
                    <a:cubicBezTo>
                      <a:pt x="1632" y="2"/>
                      <a:pt x="1601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>
                <a:off x="1047200" y="2332825"/>
                <a:ext cx="1951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3798" fill="none" extrusionOk="0">
                    <a:moveTo>
                      <a:pt x="1" y="1257"/>
                    </a:moveTo>
                    <a:cubicBezTo>
                      <a:pt x="1" y="1257"/>
                      <a:pt x="1441" y="3797"/>
                      <a:pt x="2855" y="3483"/>
                    </a:cubicBezTo>
                    <a:cubicBezTo>
                      <a:pt x="4295" y="3142"/>
                      <a:pt x="3536" y="838"/>
                      <a:pt x="3536" y="838"/>
                    </a:cubicBezTo>
                    <a:cubicBezTo>
                      <a:pt x="3536" y="838"/>
                      <a:pt x="4897" y="3142"/>
                      <a:pt x="6364" y="2723"/>
                    </a:cubicBezTo>
                    <a:cubicBezTo>
                      <a:pt x="7804" y="2278"/>
                      <a:pt x="6521" y="341"/>
                      <a:pt x="6207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>
                <a:off x="1227875" y="2619925"/>
                <a:ext cx="16302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4994" extrusionOk="0">
                    <a:moveTo>
                      <a:pt x="4120" y="1"/>
                    </a:moveTo>
                    <a:cubicBezTo>
                      <a:pt x="2317" y="1"/>
                      <a:pt x="1" y="4279"/>
                      <a:pt x="1" y="4279"/>
                    </a:cubicBezTo>
                    <a:lnTo>
                      <a:pt x="629" y="4986"/>
                    </a:lnTo>
                    <a:cubicBezTo>
                      <a:pt x="629" y="4986"/>
                      <a:pt x="835" y="4994"/>
                      <a:pt x="1165" y="4994"/>
                    </a:cubicBezTo>
                    <a:cubicBezTo>
                      <a:pt x="2346" y="4994"/>
                      <a:pt x="5121" y="4898"/>
                      <a:pt x="5735" y="4017"/>
                    </a:cubicBezTo>
                    <a:cubicBezTo>
                      <a:pt x="6521" y="2918"/>
                      <a:pt x="6233" y="509"/>
                      <a:pt x="4400" y="37"/>
                    </a:cubicBezTo>
                    <a:cubicBezTo>
                      <a:pt x="4308" y="13"/>
                      <a:pt x="4215" y="1"/>
                      <a:pt x="4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7"/>
              <p:cNvSpPr/>
              <p:nvPr/>
            </p:nvSpPr>
            <p:spPr>
              <a:xfrm>
                <a:off x="1239000" y="2667325"/>
                <a:ext cx="65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488" fill="none" extrusionOk="0">
                    <a:moveTo>
                      <a:pt x="1" y="2488"/>
                    </a:moveTo>
                    <a:lnTo>
                      <a:pt x="2619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7"/>
              <p:cNvSpPr/>
              <p:nvPr/>
            </p:nvSpPr>
            <p:spPr>
              <a:xfrm>
                <a:off x="1246875" y="2713150"/>
                <a:ext cx="759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865" fill="none" extrusionOk="0">
                    <a:moveTo>
                      <a:pt x="0" y="864"/>
                    </a:moveTo>
                    <a:lnTo>
                      <a:pt x="3037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7"/>
              <p:cNvSpPr/>
              <p:nvPr/>
            </p:nvSpPr>
            <p:spPr>
              <a:xfrm>
                <a:off x="1049175" y="2698025"/>
                <a:ext cx="178075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4549" extrusionOk="0">
                    <a:moveTo>
                      <a:pt x="2913" y="0"/>
                    </a:moveTo>
                    <a:cubicBezTo>
                      <a:pt x="2053" y="0"/>
                      <a:pt x="1313" y="174"/>
                      <a:pt x="995" y="684"/>
                    </a:cubicBezTo>
                    <a:cubicBezTo>
                      <a:pt x="0" y="2307"/>
                      <a:pt x="1414" y="4245"/>
                      <a:pt x="2750" y="4533"/>
                    </a:cubicBezTo>
                    <a:cubicBezTo>
                      <a:pt x="2805" y="4544"/>
                      <a:pt x="2862" y="4549"/>
                      <a:pt x="2922" y="4549"/>
                    </a:cubicBezTo>
                    <a:cubicBezTo>
                      <a:pt x="4329" y="4549"/>
                      <a:pt x="7123" y="1731"/>
                      <a:pt x="7123" y="1731"/>
                    </a:cubicBezTo>
                    <a:lnTo>
                      <a:pt x="7123" y="789"/>
                    </a:lnTo>
                    <a:cubicBezTo>
                      <a:pt x="7123" y="789"/>
                      <a:pt x="4745" y="0"/>
                      <a:pt x="2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7"/>
              <p:cNvSpPr/>
              <p:nvPr/>
            </p:nvSpPr>
            <p:spPr>
              <a:xfrm>
                <a:off x="1130350" y="2726900"/>
                <a:ext cx="897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" fill="none" extrusionOk="0">
                    <a:moveTo>
                      <a:pt x="3588" y="26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7"/>
              <p:cNvSpPr/>
              <p:nvPr/>
            </p:nvSpPr>
            <p:spPr>
              <a:xfrm>
                <a:off x="1148025" y="2736725"/>
                <a:ext cx="707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41" fill="none" extrusionOk="0">
                    <a:moveTo>
                      <a:pt x="2828" y="0"/>
                    </a:moveTo>
                    <a:lnTo>
                      <a:pt x="0" y="144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7"/>
              <p:cNvSpPr/>
              <p:nvPr/>
            </p:nvSpPr>
            <p:spPr>
              <a:xfrm>
                <a:off x="1184025" y="2687625"/>
                <a:ext cx="8840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3247" extrusionOk="0">
                    <a:moveTo>
                      <a:pt x="1776" y="1"/>
                    </a:moveTo>
                    <a:cubicBezTo>
                      <a:pt x="1001" y="1"/>
                      <a:pt x="323" y="541"/>
                      <a:pt x="184" y="1309"/>
                    </a:cubicBezTo>
                    <a:cubicBezTo>
                      <a:pt x="0" y="2200"/>
                      <a:pt x="576" y="3038"/>
                      <a:pt x="1467" y="3221"/>
                    </a:cubicBezTo>
                    <a:cubicBezTo>
                      <a:pt x="1565" y="3238"/>
                      <a:pt x="1663" y="3247"/>
                      <a:pt x="1759" y="3247"/>
                    </a:cubicBezTo>
                    <a:cubicBezTo>
                      <a:pt x="2534" y="3247"/>
                      <a:pt x="3212" y="2703"/>
                      <a:pt x="3352" y="1912"/>
                    </a:cubicBezTo>
                    <a:cubicBezTo>
                      <a:pt x="3535" y="1048"/>
                      <a:pt x="2959" y="183"/>
                      <a:pt x="2069" y="26"/>
                    </a:cubicBezTo>
                    <a:cubicBezTo>
                      <a:pt x="1970" y="9"/>
                      <a:pt x="1872" y="1"/>
                      <a:pt x="1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9" name="Google Shape;2029;p37"/>
          <p:cNvGrpSpPr/>
          <p:nvPr/>
        </p:nvGrpSpPr>
        <p:grpSpPr>
          <a:xfrm>
            <a:off x="6672334" y="2352990"/>
            <a:ext cx="2138558" cy="2681987"/>
            <a:chOff x="4336625" y="2265400"/>
            <a:chExt cx="1911475" cy="2397200"/>
          </a:xfrm>
        </p:grpSpPr>
        <p:sp>
          <p:nvSpPr>
            <p:cNvPr id="2030" name="Google Shape;2030;p37"/>
            <p:cNvSpPr/>
            <p:nvPr/>
          </p:nvSpPr>
          <p:spPr>
            <a:xfrm>
              <a:off x="6027875" y="2446325"/>
              <a:ext cx="180950" cy="308600"/>
            </a:xfrm>
            <a:custGeom>
              <a:avLst/>
              <a:gdLst/>
              <a:ahLst/>
              <a:cxnLst/>
              <a:rect l="l" t="t" r="r" b="b"/>
              <a:pathLst>
                <a:path w="7238" h="12344" extrusionOk="0">
                  <a:moveTo>
                    <a:pt x="307" y="1"/>
                  </a:moveTo>
                  <a:cubicBezTo>
                    <a:pt x="151" y="1"/>
                    <a:pt x="1" y="154"/>
                    <a:pt x="89" y="331"/>
                  </a:cubicBezTo>
                  <a:cubicBezTo>
                    <a:pt x="901" y="1902"/>
                    <a:pt x="1713" y="3473"/>
                    <a:pt x="2577" y="5044"/>
                  </a:cubicBezTo>
                  <a:cubicBezTo>
                    <a:pt x="3441" y="6589"/>
                    <a:pt x="4305" y="8134"/>
                    <a:pt x="5221" y="9652"/>
                  </a:cubicBezTo>
                  <a:cubicBezTo>
                    <a:pt x="5745" y="10516"/>
                    <a:pt x="6243" y="11380"/>
                    <a:pt x="6792" y="12218"/>
                  </a:cubicBezTo>
                  <a:cubicBezTo>
                    <a:pt x="6831" y="12295"/>
                    <a:pt x="6911" y="12344"/>
                    <a:pt x="6993" y="12344"/>
                  </a:cubicBezTo>
                  <a:cubicBezTo>
                    <a:pt x="7023" y="12344"/>
                    <a:pt x="7052" y="12337"/>
                    <a:pt x="7081" y="12323"/>
                  </a:cubicBezTo>
                  <a:cubicBezTo>
                    <a:pt x="7185" y="12271"/>
                    <a:pt x="7238" y="12114"/>
                    <a:pt x="7185" y="12009"/>
                  </a:cubicBezTo>
                  <a:cubicBezTo>
                    <a:pt x="6243" y="10490"/>
                    <a:pt x="5326" y="8971"/>
                    <a:pt x="4462" y="7427"/>
                  </a:cubicBezTo>
                  <a:cubicBezTo>
                    <a:pt x="3572" y="5908"/>
                    <a:pt x="2708" y="4337"/>
                    <a:pt x="1870" y="2766"/>
                  </a:cubicBezTo>
                  <a:cubicBezTo>
                    <a:pt x="1399" y="1902"/>
                    <a:pt x="953" y="1011"/>
                    <a:pt x="508" y="121"/>
                  </a:cubicBezTo>
                  <a:cubicBezTo>
                    <a:pt x="457" y="36"/>
                    <a:pt x="3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5996700" y="2423800"/>
              <a:ext cx="89725" cy="151375"/>
            </a:xfrm>
            <a:custGeom>
              <a:avLst/>
              <a:gdLst/>
              <a:ahLst/>
              <a:cxnLst/>
              <a:rect l="l" t="t" r="r" b="b"/>
              <a:pathLst>
                <a:path w="3589" h="605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655" y="446"/>
                    <a:pt x="551" y="891"/>
                    <a:pt x="420" y="1310"/>
                  </a:cubicBezTo>
                  <a:cubicBezTo>
                    <a:pt x="315" y="1729"/>
                    <a:pt x="132" y="2174"/>
                    <a:pt x="53" y="2619"/>
                  </a:cubicBezTo>
                  <a:cubicBezTo>
                    <a:pt x="27" y="2829"/>
                    <a:pt x="1" y="3038"/>
                    <a:pt x="53" y="3248"/>
                  </a:cubicBezTo>
                  <a:cubicBezTo>
                    <a:pt x="106" y="3405"/>
                    <a:pt x="184" y="3562"/>
                    <a:pt x="263" y="3719"/>
                  </a:cubicBezTo>
                  <a:cubicBezTo>
                    <a:pt x="394" y="3902"/>
                    <a:pt x="551" y="4059"/>
                    <a:pt x="734" y="4190"/>
                  </a:cubicBezTo>
                  <a:cubicBezTo>
                    <a:pt x="944" y="4321"/>
                    <a:pt x="1153" y="4426"/>
                    <a:pt x="1362" y="4583"/>
                  </a:cubicBezTo>
                  <a:cubicBezTo>
                    <a:pt x="1493" y="4714"/>
                    <a:pt x="1624" y="4871"/>
                    <a:pt x="1703" y="5054"/>
                  </a:cubicBezTo>
                  <a:cubicBezTo>
                    <a:pt x="1781" y="5238"/>
                    <a:pt x="1808" y="5447"/>
                    <a:pt x="1886" y="5657"/>
                  </a:cubicBezTo>
                  <a:cubicBezTo>
                    <a:pt x="1991" y="5840"/>
                    <a:pt x="2148" y="6023"/>
                    <a:pt x="2357" y="6049"/>
                  </a:cubicBezTo>
                  <a:cubicBezTo>
                    <a:pt x="2378" y="6053"/>
                    <a:pt x="2399" y="6055"/>
                    <a:pt x="2419" y="6055"/>
                  </a:cubicBezTo>
                  <a:cubicBezTo>
                    <a:pt x="2556" y="6055"/>
                    <a:pt x="2692" y="5983"/>
                    <a:pt x="2829" y="5892"/>
                  </a:cubicBezTo>
                  <a:cubicBezTo>
                    <a:pt x="3300" y="5552"/>
                    <a:pt x="3483" y="4897"/>
                    <a:pt x="3510" y="4321"/>
                  </a:cubicBezTo>
                  <a:cubicBezTo>
                    <a:pt x="3588" y="3274"/>
                    <a:pt x="3300" y="2227"/>
                    <a:pt x="2646" y="1415"/>
                  </a:cubicBezTo>
                  <a:cubicBezTo>
                    <a:pt x="2096" y="786"/>
                    <a:pt x="1362" y="34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5945650" y="2423800"/>
              <a:ext cx="82500" cy="149325"/>
            </a:xfrm>
            <a:custGeom>
              <a:avLst/>
              <a:gdLst/>
              <a:ahLst/>
              <a:cxnLst/>
              <a:rect l="l" t="t" r="r" b="b"/>
              <a:pathLst>
                <a:path w="3300" h="5973" extrusionOk="0">
                  <a:moveTo>
                    <a:pt x="2593" y="1"/>
                  </a:moveTo>
                  <a:cubicBezTo>
                    <a:pt x="2383" y="368"/>
                    <a:pt x="2017" y="656"/>
                    <a:pt x="1676" y="917"/>
                  </a:cubicBezTo>
                  <a:cubicBezTo>
                    <a:pt x="1284" y="1153"/>
                    <a:pt x="891" y="1389"/>
                    <a:pt x="550" y="1677"/>
                  </a:cubicBezTo>
                  <a:cubicBezTo>
                    <a:pt x="393" y="1834"/>
                    <a:pt x="236" y="1991"/>
                    <a:pt x="158" y="2174"/>
                  </a:cubicBezTo>
                  <a:cubicBezTo>
                    <a:pt x="79" y="2331"/>
                    <a:pt x="27" y="2488"/>
                    <a:pt x="27" y="2672"/>
                  </a:cubicBezTo>
                  <a:cubicBezTo>
                    <a:pt x="1" y="2881"/>
                    <a:pt x="27" y="3117"/>
                    <a:pt x="79" y="3326"/>
                  </a:cubicBezTo>
                  <a:cubicBezTo>
                    <a:pt x="158" y="3562"/>
                    <a:pt x="262" y="3798"/>
                    <a:pt x="315" y="4033"/>
                  </a:cubicBezTo>
                  <a:cubicBezTo>
                    <a:pt x="341" y="4217"/>
                    <a:pt x="341" y="4426"/>
                    <a:pt x="289" y="4609"/>
                  </a:cubicBezTo>
                  <a:cubicBezTo>
                    <a:pt x="210" y="4819"/>
                    <a:pt x="105" y="5002"/>
                    <a:pt x="53" y="5185"/>
                  </a:cubicBezTo>
                  <a:cubicBezTo>
                    <a:pt x="1" y="5395"/>
                    <a:pt x="1" y="5631"/>
                    <a:pt x="158" y="5788"/>
                  </a:cubicBezTo>
                  <a:cubicBezTo>
                    <a:pt x="262" y="5919"/>
                    <a:pt x="446" y="5971"/>
                    <a:pt x="603" y="5971"/>
                  </a:cubicBezTo>
                  <a:cubicBezTo>
                    <a:pt x="623" y="5972"/>
                    <a:pt x="643" y="5972"/>
                    <a:pt x="664" y="5972"/>
                  </a:cubicBezTo>
                  <a:cubicBezTo>
                    <a:pt x="1242" y="5972"/>
                    <a:pt x="1768" y="5616"/>
                    <a:pt x="2148" y="5185"/>
                  </a:cubicBezTo>
                  <a:cubicBezTo>
                    <a:pt x="2855" y="4426"/>
                    <a:pt x="3300" y="3431"/>
                    <a:pt x="3300" y="2410"/>
                  </a:cubicBezTo>
                  <a:cubicBezTo>
                    <a:pt x="3300" y="1572"/>
                    <a:pt x="2986" y="760"/>
                    <a:pt x="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5857275" y="2409150"/>
              <a:ext cx="153200" cy="86600"/>
            </a:xfrm>
            <a:custGeom>
              <a:avLst/>
              <a:gdLst/>
              <a:ahLst/>
              <a:cxnLst/>
              <a:rect l="l" t="t" r="r" b="b"/>
              <a:pathLst>
                <a:path w="6128" h="3464" extrusionOk="0">
                  <a:moveTo>
                    <a:pt x="3091" y="0"/>
                  </a:moveTo>
                  <a:cubicBezTo>
                    <a:pt x="3030" y="0"/>
                    <a:pt x="2968" y="3"/>
                    <a:pt x="2907" y="11"/>
                  </a:cubicBezTo>
                  <a:cubicBezTo>
                    <a:pt x="2724" y="63"/>
                    <a:pt x="2567" y="116"/>
                    <a:pt x="2436" y="220"/>
                  </a:cubicBezTo>
                  <a:cubicBezTo>
                    <a:pt x="2252" y="351"/>
                    <a:pt x="2069" y="508"/>
                    <a:pt x="1938" y="665"/>
                  </a:cubicBezTo>
                  <a:cubicBezTo>
                    <a:pt x="1807" y="875"/>
                    <a:pt x="1703" y="1111"/>
                    <a:pt x="1519" y="1294"/>
                  </a:cubicBezTo>
                  <a:cubicBezTo>
                    <a:pt x="1388" y="1425"/>
                    <a:pt x="1231" y="1530"/>
                    <a:pt x="1048" y="1608"/>
                  </a:cubicBezTo>
                  <a:cubicBezTo>
                    <a:pt x="865" y="1687"/>
                    <a:pt x="655" y="1713"/>
                    <a:pt x="446" y="1818"/>
                  </a:cubicBezTo>
                  <a:cubicBezTo>
                    <a:pt x="262" y="1896"/>
                    <a:pt x="79" y="2027"/>
                    <a:pt x="53" y="2237"/>
                  </a:cubicBezTo>
                  <a:cubicBezTo>
                    <a:pt x="1" y="2420"/>
                    <a:pt x="79" y="2577"/>
                    <a:pt x="184" y="2708"/>
                  </a:cubicBezTo>
                  <a:cubicBezTo>
                    <a:pt x="524" y="3205"/>
                    <a:pt x="1153" y="3389"/>
                    <a:pt x="1755" y="3441"/>
                  </a:cubicBezTo>
                  <a:cubicBezTo>
                    <a:pt x="1901" y="3456"/>
                    <a:pt x="2048" y="3463"/>
                    <a:pt x="2195" y="3463"/>
                  </a:cubicBezTo>
                  <a:cubicBezTo>
                    <a:pt x="3078" y="3463"/>
                    <a:pt x="3966" y="3194"/>
                    <a:pt x="4661" y="2655"/>
                  </a:cubicBezTo>
                  <a:cubicBezTo>
                    <a:pt x="5316" y="2132"/>
                    <a:pt x="5761" y="1399"/>
                    <a:pt x="6128" y="613"/>
                  </a:cubicBezTo>
                  <a:lnTo>
                    <a:pt x="6128" y="613"/>
                  </a:lnTo>
                  <a:cubicBezTo>
                    <a:pt x="6035" y="624"/>
                    <a:pt x="5943" y="629"/>
                    <a:pt x="5852" y="629"/>
                  </a:cubicBezTo>
                  <a:cubicBezTo>
                    <a:pt x="5508" y="629"/>
                    <a:pt x="5176" y="554"/>
                    <a:pt x="4845" y="430"/>
                  </a:cubicBezTo>
                  <a:cubicBezTo>
                    <a:pt x="4400" y="299"/>
                    <a:pt x="3981" y="116"/>
                    <a:pt x="3536" y="37"/>
                  </a:cubicBezTo>
                  <a:cubicBezTo>
                    <a:pt x="3387" y="19"/>
                    <a:pt x="3239" y="0"/>
                    <a:pt x="3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5861200" y="2356875"/>
              <a:ext cx="149275" cy="83375"/>
            </a:xfrm>
            <a:custGeom>
              <a:avLst/>
              <a:gdLst/>
              <a:ahLst/>
              <a:cxnLst/>
              <a:rect l="l" t="t" r="r" b="b"/>
              <a:pathLst>
                <a:path w="5971" h="3335" extrusionOk="0">
                  <a:moveTo>
                    <a:pt x="589" y="1"/>
                  </a:moveTo>
                  <a:cubicBezTo>
                    <a:pt x="458" y="1"/>
                    <a:pt x="333" y="32"/>
                    <a:pt x="236" y="112"/>
                  </a:cubicBezTo>
                  <a:cubicBezTo>
                    <a:pt x="105" y="217"/>
                    <a:pt x="53" y="400"/>
                    <a:pt x="53" y="557"/>
                  </a:cubicBezTo>
                  <a:cubicBezTo>
                    <a:pt x="1" y="1159"/>
                    <a:pt x="367" y="1709"/>
                    <a:pt x="812" y="2128"/>
                  </a:cubicBezTo>
                  <a:cubicBezTo>
                    <a:pt x="1546" y="2835"/>
                    <a:pt x="2541" y="3333"/>
                    <a:pt x="3562" y="3333"/>
                  </a:cubicBezTo>
                  <a:cubicBezTo>
                    <a:pt x="3597" y="3334"/>
                    <a:pt x="3633" y="3334"/>
                    <a:pt x="3668" y="3334"/>
                  </a:cubicBezTo>
                  <a:cubicBezTo>
                    <a:pt x="4468" y="3334"/>
                    <a:pt x="5244" y="3055"/>
                    <a:pt x="5971" y="2704"/>
                  </a:cubicBezTo>
                  <a:cubicBezTo>
                    <a:pt x="5604" y="2468"/>
                    <a:pt x="5316" y="2102"/>
                    <a:pt x="5080" y="1735"/>
                  </a:cubicBezTo>
                  <a:cubicBezTo>
                    <a:pt x="4845" y="1343"/>
                    <a:pt x="4609" y="950"/>
                    <a:pt x="4321" y="609"/>
                  </a:cubicBezTo>
                  <a:cubicBezTo>
                    <a:pt x="4190" y="426"/>
                    <a:pt x="4033" y="295"/>
                    <a:pt x="3850" y="190"/>
                  </a:cubicBezTo>
                  <a:cubicBezTo>
                    <a:pt x="3693" y="112"/>
                    <a:pt x="3536" y="60"/>
                    <a:pt x="3352" y="60"/>
                  </a:cubicBezTo>
                  <a:cubicBezTo>
                    <a:pt x="3266" y="49"/>
                    <a:pt x="3174" y="42"/>
                    <a:pt x="3082" y="42"/>
                  </a:cubicBezTo>
                  <a:cubicBezTo>
                    <a:pt x="2952" y="42"/>
                    <a:pt x="2820" y="55"/>
                    <a:pt x="2698" y="86"/>
                  </a:cubicBezTo>
                  <a:cubicBezTo>
                    <a:pt x="2462" y="164"/>
                    <a:pt x="2226" y="269"/>
                    <a:pt x="1991" y="295"/>
                  </a:cubicBezTo>
                  <a:cubicBezTo>
                    <a:pt x="1915" y="306"/>
                    <a:pt x="1834" y="312"/>
                    <a:pt x="1753" y="312"/>
                  </a:cubicBezTo>
                  <a:cubicBezTo>
                    <a:pt x="1638" y="312"/>
                    <a:pt x="1522" y="300"/>
                    <a:pt x="1415" y="269"/>
                  </a:cubicBezTo>
                  <a:cubicBezTo>
                    <a:pt x="1205" y="190"/>
                    <a:pt x="1022" y="86"/>
                    <a:pt x="839" y="33"/>
                  </a:cubicBezTo>
                  <a:cubicBezTo>
                    <a:pt x="757" y="13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5934525" y="2274425"/>
              <a:ext cx="89700" cy="151375"/>
            </a:xfrm>
            <a:custGeom>
              <a:avLst/>
              <a:gdLst/>
              <a:ahLst/>
              <a:cxnLst/>
              <a:rect l="l" t="t" r="r" b="b"/>
              <a:pathLst>
                <a:path w="3588" h="6055" extrusionOk="0">
                  <a:moveTo>
                    <a:pt x="1169" y="1"/>
                  </a:moveTo>
                  <a:cubicBezTo>
                    <a:pt x="1033" y="1"/>
                    <a:pt x="896" y="72"/>
                    <a:pt x="760" y="163"/>
                  </a:cubicBezTo>
                  <a:cubicBezTo>
                    <a:pt x="288" y="503"/>
                    <a:pt x="105" y="1158"/>
                    <a:pt x="79" y="1734"/>
                  </a:cubicBezTo>
                  <a:cubicBezTo>
                    <a:pt x="0" y="2781"/>
                    <a:pt x="288" y="3829"/>
                    <a:pt x="943" y="4641"/>
                  </a:cubicBezTo>
                  <a:cubicBezTo>
                    <a:pt x="1493" y="5269"/>
                    <a:pt x="2226" y="5714"/>
                    <a:pt x="3012" y="6054"/>
                  </a:cubicBezTo>
                  <a:cubicBezTo>
                    <a:pt x="2933" y="5609"/>
                    <a:pt x="3038" y="5164"/>
                    <a:pt x="3169" y="4745"/>
                  </a:cubicBezTo>
                  <a:cubicBezTo>
                    <a:pt x="3273" y="4326"/>
                    <a:pt x="3457" y="3881"/>
                    <a:pt x="3535" y="3436"/>
                  </a:cubicBezTo>
                  <a:cubicBezTo>
                    <a:pt x="3561" y="3227"/>
                    <a:pt x="3588" y="3017"/>
                    <a:pt x="3535" y="2808"/>
                  </a:cubicBezTo>
                  <a:cubicBezTo>
                    <a:pt x="3483" y="2651"/>
                    <a:pt x="3404" y="2493"/>
                    <a:pt x="3326" y="2336"/>
                  </a:cubicBezTo>
                  <a:cubicBezTo>
                    <a:pt x="3195" y="2153"/>
                    <a:pt x="3038" y="1996"/>
                    <a:pt x="2854" y="1865"/>
                  </a:cubicBezTo>
                  <a:cubicBezTo>
                    <a:pt x="2645" y="1734"/>
                    <a:pt x="2436" y="1629"/>
                    <a:pt x="2226" y="1472"/>
                  </a:cubicBezTo>
                  <a:cubicBezTo>
                    <a:pt x="2095" y="1341"/>
                    <a:pt x="1964" y="1184"/>
                    <a:pt x="1886" y="1001"/>
                  </a:cubicBezTo>
                  <a:cubicBezTo>
                    <a:pt x="1807" y="818"/>
                    <a:pt x="1781" y="608"/>
                    <a:pt x="1702" y="399"/>
                  </a:cubicBezTo>
                  <a:cubicBezTo>
                    <a:pt x="1598" y="215"/>
                    <a:pt x="1441" y="32"/>
                    <a:pt x="1231" y="6"/>
                  </a:cubicBezTo>
                  <a:cubicBezTo>
                    <a:pt x="1210" y="2"/>
                    <a:pt x="1190" y="1"/>
                    <a:pt x="1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5992775" y="2276500"/>
              <a:ext cx="82500" cy="149300"/>
            </a:xfrm>
            <a:custGeom>
              <a:avLst/>
              <a:gdLst/>
              <a:ahLst/>
              <a:cxnLst/>
              <a:rect l="l" t="t" r="r" b="b"/>
              <a:pathLst>
                <a:path w="3300" h="5972" extrusionOk="0">
                  <a:moveTo>
                    <a:pt x="2637" y="0"/>
                  </a:moveTo>
                  <a:cubicBezTo>
                    <a:pt x="2059" y="0"/>
                    <a:pt x="1532" y="357"/>
                    <a:pt x="1153" y="787"/>
                  </a:cubicBezTo>
                  <a:cubicBezTo>
                    <a:pt x="446" y="1546"/>
                    <a:pt x="1" y="2541"/>
                    <a:pt x="1" y="3563"/>
                  </a:cubicBezTo>
                  <a:cubicBezTo>
                    <a:pt x="1" y="4400"/>
                    <a:pt x="315" y="5212"/>
                    <a:pt x="682" y="5971"/>
                  </a:cubicBezTo>
                  <a:lnTo>
                    <a:pt x="708" y="5971"/>
                  </a:lnTo>
                  <a:cubicBezTo>
                    <a:pt x="917" y="5605"/>
                    <a:pt x="1284" y="5317"/>
                    <a:pt x="1624" y="5055"/>
                  </a:cubicBezTo>
                  <a:cubicBezTo>
                    <a:pt x="2017" y="4819"/>
                    <a:pt x="2410" y="4584"/>
                    <a:pt x="2750" y="4296"/>
                  </a:cubicBezTo>
                  <a:cubicBezTo>
                    <a:pt x="2907" y="4139"/>
                    <a:pt x="3064" y="3981"/>
                    <a:pt x="3143" y="3798"/>
                  </a:cubicBezTo>
                  <a:cubicBezTo>
                    <a:pt x="3221" y="3641"/>
                    <a:pt x="3274" y="3484"/>
                    <a:pt x="3274" y="3301"/>
                  </a:cubicBezTo>
                  <a:cubicBezTo>
                    <a:pt x="3300" y="3091"/>
                    <a:pt x="3274" y="2856"/>
                    <a:pt x="3221" y="2646"/>
                  </a:cubicBezTo>
                  <a:cubicBezTo>
                    <a:pt x="3143" y="2410"/>
                    <a:pt x="3038" y="2175"/>
                    <a:pt x="2986" y="1939"/>
                  </a:cubicBezTo>
                  <a:cubicBezTo>
                    <a:pt x="2960" y="1756"/>
                    <a:pt x="2960" y="1546"/>
                    <a:pt x="3012" y="1363"/>
                  </a:cubicBezTo>
                  <a:cubicBezTo>
                    <a:pt x="3091" y="1154"/>
                    <a:pt x="3195" y="970"/>
                    <a:pt x="3248" y="761"/>
                  </a:cubicBezTo>
                  <a:cubicBezTo>
                    <a:pt x="3300" y="578"/>
                    <a:pt x="3300" y="342"/>
                    <a:pt x="3143" y="185"/>
                  </a:cubicBezTo>
                  <a:cubicBezTo>
                    <a:pt x="3038" y="54"/>
                    <a:pt x="2855" y="1"/>
                    <a:pt x="2698" y="1"/>
                  </a:cubicBezTo>
                  <a:cubicBezTo>
                    <a:pt x="2677" y="1"/>
                    <a:pt x="2657" y="0"/>
                    <a:pt x="2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6010450" y="2353850"/>
              <a:ext cx="152550" cy="86625"/>
            </a:xfrm>
            <a:custGeom>
              <a:avLst/>
              <a:gdLst/>
              <a:ahLst/>
              <a:cxnLst/>
              <a:rect l="l" t="t" r="r" b="b"/>
              <a:pathLst>
                <a:path w="6102" h="3465" extrusionOk="0">
                  <a:moveTo>
                    <a:pt x="3934" y="1"/>
                  </a:moveTo>
                  <a:cubicBezTo>
                    <a:pt x="3051" y="1"/>
                    <a:pt x="2163" y="270"/>
                    <a:pt x="1467" y="809"/>
                  </a:cubicBezTo>
                  <a:cubicBezTo>
                    <a:pt x="812" y="1333"/>
                    <a:pt x="367" y="2066"/>
                    <a:pt x="1" y="2851"/>
                  </a:cubicBezTo>
                  <a:cubicBezTo>
                    <a:pt x="88" y="2840"/>
                    <a:pt x="177" y="2835"/>
                    <a:pt x="266" y="2835"/>
                  </a:cubicBezTo>
                  <a:cubicBezTo>
                    <a:pt x="604" y="2835"/>
                    <a:pt x="952" y="2910"/>
                    <a:pt x="1284" y="3035"/>
                  </a:cubicBezTo>
                  <a:cubicBezTo>
                    <a:pt x="1729" y="3166"/>
                    <a:pt x="2148" y="3349"/>
                    <a:pt x="2593" y="3427"/>
                  </a:cubicBezTo>
                  <a:cubicBezTo>
                    <a:pt x="2741" y="3446"/>
                    <a:pt x="2889" y="3464"/>
                    <a:pt x="3037" y="3464"/>
                  </a:cubicBezTo>
                  <a:cubicBezTo>
                    <a:pt x="3099" y="3464"/>
                    <a:pt x="3160" y="3461"/>
                    <a:pt x="3221" y="3454"/>
                  </a:cubicBezTo>
                  <a:cubicBezTo>
                    <a:pt x="3405" y="3401"/>
                    <a:pt x="3562" y="3349"/>
                    <a:pt x="3693" y="3244"/>
                  </a:cubicBezTo>
                  <a:cubicBezTo>
                    <a:pt x="3876" y="3113"/>
                    <a:pt x="4059" y="2956"/>
                    <a:pt x="4190" y="2799"/>
                  </a:cubicBezTo>
                  <a:cubicBezTo>
                    <a:pt x="4321" y="2589"/>
                    <a:pt x="4426" y="2354"/>
                    <a:pt x="4609" y="2171"/>
                  </a:cubicBezTo>
                  <a:cubicBezTo>
                    <a:pt x="4740" y="2040"/>
                    <a:pt x="4897" y="1935"/>
                    <a:pt x="5054" y="1856"/>
                  </a:cubicBezTo>
                  <a:cubicBezTo>
                    <a:pt x="5264" y="1778"/>
                    <a:pt x="5473" y="1752"/>
                    <a:pt x="5657" y="1647"/>
                  </a:cubicBezTo>
                  <a:cubicBezTo>
                    <a:pt x="5866" y="1568"/>
                    <a:pt x="6049" y="1437"/>
                    <a:pt x="6076" y="1228"/>
                  </a:cubicBezTo>
                  <a:cubicBezTo>
                    <a:pt x="6102" y="1045"/>
                    <a:pt x="6049" y="887"/>
                    <a:pt x="5945" y="757"/>
                  </a:cubicBezTo>
                  <a:cubicBezTo>
                    <a:pt x="5604" y="259"/>
                    <a:pt x="4976" y="76"/>
                    <a:pt x="4374" y="23"/>
                  </a:cubicBezTo>
                  <a:cubicBezTo>
                    <a:pt x="4228" y="8"/>
                    <a:pt x="4081" y="1"/>
                    <a:pt x="3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6010450" y="2409375"/>
              <a:ext cx="149275" cy="83350"/>
            </a:xfrm>
            <a:custGeom>
              <a:avLst/>
              <a:gdLst/>
              <a:ahLst/>
              <a:cxnLst/>
              <a:rect l="l" t="t" r="r" b="b"/>
              <a:pathLst>
                <a:path w="5971" h="3334" extrusionOk="0">
                  <a:moveTo>
                    <a:pt x="2303" y="0"/>
                  </a:moveTo>
                  <a:cubicBezTo>
                    <a:pt x="1503" y="0"/>
                    <a:pt x="728" y="279"/>
                    <a:pt x="1" y="630"/>
                  </a:cubicBezTo>
                  <a:cubicBezTo>
                    <a:pt x="367" y="866"/>
                    <a:pt x="655" y="1233"/>
                    <a:pt x="891" y="1599"/>
                  </a:cubicBezTo>
                  <a:cubicBezTo>
                    <a:pt x="1127" y="1966"/>
                    <a:pt x="1336" y="2385"/>
                    <a:pt x="1650" y="2725"/>
                  </a:cubicBezTo>
                  <a:cubicBezTo>
                    <a:pt x="1781" y="2908"/>
                    <a:pt x="1938" y="3039"/>
                    <a:pt x="2122" y="3144"/>
                  </a:cubicBezTo>
                  <a:cubicBezTo>
                    <a:pt x="2279" y="3223"/>
                    <a:pt x="2436" y="3275"/>
                    <a:pt x="2619" y="3275"/>
                  </a:cubicBezTo>
                  <a:cubicBezTo>
                    <a:pt x="2706" y="3286"/>
                    <a:pt x="2797" y="3292"/>
                    <a:pt x="2889" y="3292"/>
                  </a:cubicBezTo>
                  <a:cubicBezTo>
                    <a:pt x="3019" y="3292"/>
                    <a:pt x="3151" y="3279"/>
                    <a:pt x="3274" y="3249"/>
                  </a:cubicBezTo>
                  <a:cubicBezTo>
                    <a:pt x="3509" y="3170"/>
                    <a:pt x="3745" y="3065"/>
                    <a:pt x="3981" y="3039"/>
                  </a:cubicBezTo>
                  <a:cubicBezTo>
                    <a:pt x="4057" y="3028"/>
                    <a:pt x="4137" y="3022"/>
                    <a:pt x="4218" y="3022"/>
                  </a:cubicBezTo>
                  <a:cubicBezTo>
                    <a:pt x="4333" y="3022"/>
                    <a:pt x="4449" y="3035"/>
                    <a:pt x="4557" y="3065"/>
                  </a:cubicBezTo>
                  <a:cubicBezTo>
                    <a:pt x="4740" y="3144"/>
                    <a:pt x="4923" y="3249"/>
                    <a:pt x="5133" y="3301"/>
                  </a:cubicBezTo>
                  <a:cubicBezTo>
                    <a:pt x="5214" y="3321"/>
                    <a:pt x="5299" y="3334"/>
                    <a:pt x="5382" y="3334"/>
                  </a:cubicBezTo>
                  <a:cubicBezTo>
                    <a:pt x="5513" y="3334"/>
                    <a:pt x="5639" y="3303"/>
                    <a:pt x="5735" y="3223"/>
                  </a:cubicBezTo>
                  <a:cubicBezTo>
                    <a:pt x="5866" y="3118"/>
                    <a:pt x="5918" y="2935"/>
                    <a:pt x="5918" y="2777"/>
                  </a:cubicBezTo>
                  <a:cubicBezTo>
                    <a:pt x="5971" y="2175"/>
                    <a:pt x="5604" y="1625"/>
                    <a:pt x="5159" y="1206"/>
                  </a:cubicBezTo>
                  <a:cubicBezTo>
                    <a:pt x="4426" y="499"/>
                    <a:pt x="3431" y="2"/>
                    <a:pt x="2410" y="2"/>
                  </a:cubicBezTo>
                  <a:cubicBezTo>
                    <a:pt x="2374" y="1"/>
                    <a:pt x="2339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5988850" y="2406350"/>
              <a:ext cx="42575" cy="38775"/>
            </a:xfrm>
            <a:custGeom>
              <a:avLst/>
              <a:gdLst/>
              <a:ahLst/>
              <a:cxnLst/>
              <a:rect l="l" t="t" r="r" b="b"/>
              <a:pathLst>
                <a:path w="1703" h="1551" extrusionOk="0">
                  <a:moveTo>
                    <a:pt x="836" y="1"/>
                  </a:moveTo>
                  <a:cubicBezTo>
                    <a:pt x="649" y="1"/>
                    <a:pt x="462" y="67"/>
                    <a:pt x="315" y="201"/>
                  </a:cubicBezTo>
                  <a:cubicBezTo>
                    <a:pt x="1" y="516"/>
                    <a:pt x="1" y="987"/>
                    <a:pt x="289" y="1301"/>
                  </a:cubicBezTo>
                  <a:cubicBezTo>
                    <a:pt x="439" y="1465"/>
                    <a:pt x="638" y="1550"/>
                    <a:pt x="840" y="1550"/>
                  </a:cubicBezTo>
                  <a:cubicBezTo>
                    <a:pt x="1025" y="1550"/>
                    <a:pt x="1212" y="1478"/>
                    <a:pt x="1362" y="1327"/>
                  </a:cubicBezTo>
                  <a:cubicBezTo>
                    <a:pt x="1676" y="1039"/>
                    <a:pt x="1703" y="568"/>
                    <a:pt x="1415" y="254"/>
                  </a:cubicBezTo>
                  <a:cubicBezTo>
                    <a:pt x="1261" y="86"/>
                    <a:pt x="1048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6029450" y="2412675"/>
              <a:ext cx="128975" cy="70725"/>
            </a:xfrm>
            <a:custGeom>
              <a:avLst/>
              <a:gdLst/>
              <a:ahLst/>
              <a:cxnLst/>
              <a:rect l="l" t="t" r="r" b="b"/>
              <a:pathLst>
                <a:path w="5159" h="2829" extrusionOk="0">
                  <a:moveTo>
                    <a:pt x="1336" y="1"/>
                  </a:moveTo>
                  <a:cubicBezTo>
                    <a:pt x="890" y="27"/>
                    <a:pt x="445" y="132"/>
                    <a:pt x="52" y="315"/>
                  </a:cubicBezTo>
                  <a:cubicBezTo>
                    <a:pt x="26" y="315"/>
                    <a:pt x="0" y="341"/>
                    <a:pt x="26" y="367"/>
                  </a:cubicBezTo>
                  <a:cubicBezTo>
                    <a:pt x="26" y="420"/>
                    <a:pt x="52" y="446"/>
                    <a:pt x="79" y="446"/>
                  </a:cubicBezTo>
                  <a:cubicBezTo>
                    <a:pt x="79" y="446"/>
                    <a:pt x="105" y="446"/>
                    <a:pt x="105" y="420"/>
                  </a:cubicBezTo>
                  <a:cubicBezTo>
                    <a:pt x="552" y="231"/>
                    <a:pt x="1042" y="128"/>
                    <a:pt x="1535" y="128"/>
                  </a:cubicBezTo>
                  <a:cubicBezTo>
                    <a:pt x="1591" y="128"/>
                    <a:pt x="1647" y="129"/>
                    <a:pt x="1702" y="132"/>
                  </a:cubicBezTo>
                  <a:cubicBezTo>
                    <a:pt x="1912" y="158"/>
                    <a:pt x="2121" y="184"/>
                    <a:pt x="2331" y="210"/>
                  </a:cubicBezTo>
                  <a:cubicBezTo>
                    <a:pt x="3142" y="394"/>
                    <a:pt x="3849" y="839"/>
                    <a:pt x="4373" y="1493"/>
                  </a:cubicBezTo>
                  <a:cubicBezTo>
                    <a:pt x="4687" y="1886"/>
                    <a:pt x="4923" y="2305"/>
                    <a:pt x="5054" y="2776"/>
                  </a:cubicBezTo>
                  <a:cubicBezTo>
                    <a:pt x="5054" y="2803"/>
                    <a:pt x="5080" y="2829"/>
                    <a:pt x="5106" y="2829"/>
                  </a:cubicBezTo>
                  <a:cubicBezTo>
                    <a:pt x="5106" y="2829"/>
                    <a:pt x="5132" y="2803"/>
                    <a:pt x="5158" y="2803"/>
                  </a:cubicBezTo>
                  <a:cubicBezTo>
                    <a:pt x="5158" y="2776"/>
                    <a:pt x="5158" y="2750"/>
                    <a:pt x="5158" y="2750"/>
                  </a:cubicBezTo>
                  <a:cubicBezTo>
                    <a:pt x="4923" y="1886"/>
                    <a:pt x="4373" y="1127"/>
                    <a:pt x="3640" y="629"/>
                  </a:cubicBezTo>
                  <a:cubicBezTo>
                    <a:pt x="3064" y="263"/>
                    <a:pt x="2409" y="53"/>
                    <a:pt x="1702" y="1"/>
                  </a:cubicBezTo>
                  <a:close/>
                </a:path>
              </a:pathLst>
            </a:custGeom>
            <a:solidFill>
              <a:srgbClr val="502C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6058250" y="2493850"/>
              <a:ext cx="22275" cy="74650"/>
            </a:xfrm>
            <a:custGeom>
              <a:avLst/>
              <a:gdLst/>
              <a:ahLst/>
              <a:cxnLst/>
              <a:rect l="l" t="t" r="r" b="b"/>
              <a:pathLst>
                <a:path w="891" h="2986" extrusionOk="0">
                  <a:moveTo>
                    <a:pt x="786" y="1"/>
                  </a:moveTo>
                  <a:cubicBezTo>
                    <a:pt x="760" y="1"/>
                    <a:pt x="733" y="1"/>
                    <a:pt x="733" y="27"/>
                  </a:cubicBezTo>
                  <a:cubicBezTo>
                    <a:pt x="707" y="53"/>
                    <a:pt x="707" y="53"/>
                    <a:pt x="707" y="79"/>
                  </a:cubicBezTo>
                  <a:cubicBezTo>
                    <a:pt x="812" y="839"/>
                    <a:pt x="681" y="1650"/>
                    <a:pt x="341" y="2331"/>
                  </a:cubicBezTo>
                  <a:cubicBezTo>
                    <a:pt x="236" y="2541"/>
                    <a:pt x="131" y="2724"/>
                    <a:pt x="0" y="2881"/>
                  </a:cubicBezTo>
                  <a:cubicBezTo>
                    <a:pt x="0" y="2907"/>
                    <a:pt x="0" y="2933"/>
                    <a:pt x="0" y="2959"/>
                  </a:cubicBezTo>
                  <a:cubicBezTo>
                    <a:pt x="0" y="2986"/>
                    <a:pt x="26" y="2986"/>
                    <a:pt x="53" y="2986"/>
                  </a:cubicBezTo>
                  <a:cubicBezTo>
                    <a:pt x="79" y="2986"/>
                    <a:pt x="105" y="2986"/>
                    <a:pt x="105" y="2959"/>
                  </a:cubicBezTo>
                  <a:cubicBezTo>
                    <a:pt x="576" y="2331"/>
                    <a:pt x="838" y="1519"/>
                    <a:pt x="864" y="734"/>
                  </a:cubicBezTo>
                  <a:cubicBezTo>
                    <a:pt x="890" y="498"/>
                    <a:pt x="864" y="289"/>
                    <a:pt x="838" y="53"/>
                  </a:cubicBezTo>
                  <a:cubicBezTo>
                    <a:pt x="838" y="27"/>
                    <a:pt x="812" y="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5976425" y="2448025"/>
              <a:ext cx="47150" cy="119825"/>
            </a:xfrm>
            <a:custGeom>
              <a:avLst/>
              <a:gdLst/>
              <a:ahLst/>
              <a:cxnLst/>
              <a:rect l="l" t="t" r="r" b="b"/>
              <a:pathLst>
                <a:path w="1886" h="4793" extrusionOk="0">
                  <a:moveTo>
                    <a:pt x="1545" y="1"/>
                  </a:moveTo>
                  <a:cubicBezTo>
                    <a:pt x="1519" y="1"/>
                    <a:pt x="1493" y="1"/>
                    <a:pt x="1493" y="27"/>
                  </a:cubicBezTo>
                  <a:cubicBezTo>
                    <a:pt x="1466" y="27"/>
                    <a:pt x="1466" y="53"/>
                    <a:pt x="1466" y="79"/>
                  </a:cubicBezTo>
                  <a:cubicBezTo>
                    <a:pt x="1702" y="682"/>
                    <a:pt x="1755" y="1336"/>
                    <a:pt x="1676" y="1965"/>
                  </a:cubicBezTo>
                  <a:cubicBezTo>
                    <a:pt x="1571" y="2645"/>
                    <a:pt x="1309" y="3300"/>
                    <a:pt x="890" y="3850"/>
                  </a:cubicBezTo>
                  <a:cubicBezTo>
                    <a:pt x="655" y="4164"/>
                    <a:pt x="341" y="4452"/>
                    <a:pt x="26" y="4688"/>
                  </a:cubicBezTo>
                  <a:cubicBezTo>
                    <a:pt x="0" y="4714"/>
                    <a:pt x="0" y="4740"/>
                    <a:pt x="0" y="4740"/>
                  </a:cubicBezTo>
                  <a:cubicBezTo>
                    <a:pt x="0" y="4766"/>
                    <a:pt x="26" y="4792"/>
                    <a:pt x="53" y="4792"/>
                  </a:cubicBezTo>
                  <a:lnTo>
                    <a:pt x="105" y="4792"/>
                  </a:lnTo>
                  <a:cubicBezTo>
                    <a:pt x="707" y="4347"/>
                    <a:pt x="1178" y="3771"/>
                    <a:pt x="1493" y="3090"/>
                  </a:cubicBezTo>
                  <a:cubicBezTo>
                    <a:pt x="1755" y="2488"/>
                    <a:pt x="1885" y="1807"/>
                    <a:pt x="1833" y="1127"/>
                  </a:cubicBezTo>
                  <a:cubicBezTo>
                    <a:pt x="1807" y="760"/>
                    <a:pt x="1728" y="394"/>
                    <a:pt x="1597" y="27"/>
                  </a:cubicBezTo>
                  <a:cubicBezTo>
                    <a:pt x="1597" y="1"/>
                    <a:pt x="1571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5884125" y="2439525"/>
              <a:ext cx="114575" cy="52625"/>
            </a:xfrm>
            <a:custGeom>
              <a:avLst/>
              <a:gdLst/>
              <a:ahLst/>
              <a:cxnLst/>
              <a:rect l="l" t="t" r="r" b="b"/>
              <a:pathLst>
                <a:path w="4583" h="2105" extrusionOk="0">
                  <a:moveTo>
                    <a:pt x="4530" y="0"/>
                  </a:moveTo>
                  <a:cubicBezTo>
                    <a:pt x="4504" y="0"/>
                    <a:pt x="4478" y="27"/>
                    <a:pt x="4478" y="27"/>
                  </a:cubicBezTo>
                  <a:cubicBezTo>
                    <a:pt x="4111" y="655"/>
                    <a:pt x="3614" y="1179"/>
                    <a:pt x="2985" y="1519"/>
                  </a:cubicBezTo>
                  <a:cubicBezTo>
                    <a:pt x="2450" y="1811"/>
                    <a:pt x="1871" y="1967"/>
                    <a:pt x="1267" y="1967"/>
                  </a:cubicBezTo>
                  <a:cubicBezTo>
                    <a:pt x="1220" y="1967"/>
                    <a:pt x="1173" y="1966"/>
                    <a:pt x="1126" y="1964"/>
                  </a:cubicBezTo>
                  <a:lnTo>
                    <a:pt x="1021" y="1964"/>
                  </a:lnTo>
                  <a:cubicBezTo>
                    <a:pt x="707" y="1964"/>
                    <a:pt x="393" y="1912"/>
                    <a:pt x="105" y="1807"/>
                  </a:cubicBezTo>
                  <a:lnTo>
                    <a:pt x="79" y="1807"/>
                  </a:lnTo>
                  <a:cubicBezTo>
                    <a:pt x="53" y="1807"/>
                    <a:pt x="26" y="1833"/>
                    <a:pt x="26" y="1859"/>
                  </a:cubicBezTo>
                  <a:cubicBezTo>
                    <a:pt x="0" y="1886"/>
                    <a:pt x="26" y="1938"/>
                    <a:pt x="53" y="1938"/>
                  </a:cubicBezTo>
                  <a:cubicBezTo>
                    <a:pt x="367" y="2043"/>
                    <a:pt x="707" y="2095"/>
                    <a:pt x="1021" y="2095"/>
                  </a:cubicBezTo>
                  <a:cubicBezTo>
                    <a:pt x="1100" y="2102"/>
                    <a:pt x="1178" y="2105"/>
                    <a:pt x="1257" y="2105"/>
                  </a:cubicBezTo>
                  <a:cubicBezTo>
                    <a:pt x="1493" y="2105"/>
                    <a:pt x="1728" y="2075"/>
                    <a:pt x="1964" y="2017"/>
                  </a:cubicBezTo>
                  <a:cubicBezTo>
                    <a:pt x="2645" y="1886"/>
                    <a:pt x="3273" y="1545"/>
                    <a:pt x="3797" y="1074"/>
                  </a:cubicBezTo>
                  <a:cubicBezTo>
                    <a:pt x="4111" y="786"/>
                    <a:pt x="4373" y="472"/>
                    <a:pt x="4582" y="105"/>
                  </a:cubicBezTo>
                  <a:cubicBezTo>
                    <a:pt x="4582" y="79"/>
                    <a:pt x="4582" y="53"/>
                    <a:pt x="4582" y="53"/>
                  </a:cubicBezTo>
                  <a:cubicBezTo>
                    <a:pt x="4556" y="27"/>
                    <a:pt x="4556" y="0"/>
                    <a:pt x="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5879525" y="2400900"/>
              <a:ext cx="106725" cy="34725"/>
            </a:xfrm>
            <a:custGeom>
              <a:avLst/>
              <a:gdLst/>
              <a:ahLst/>
              <a:cxnLst/>
              <a:rect l="l" t="t" r="r" b="b"/>
              <a:pathLst>
                <a:path w="4269" h="1389" extrusionOk="0">
                  <a:moveTo>
                    <a:pt x="79" y="0"/>
                  </a:moveTo>
                  <a:cubicBezTo>
                    <a:pt x="53" y="0"/>
                    <a:pt x="27" y="27"/>
                    <a:pt x="1" y="53"/>
                  </a:cubicBezTo>
                  <a:cubicBezTo>
                    <a:pt x="1" y="79"/>
                    <a:pt x="1" y="105"/>
                    <a:pt x="27" y="131"/>
                  </a:cubicBezTo>
                  <a:cubicBezTo>
                    <a:pt x="786" y="865"/>
                    <a:pt x="1834" y="1336"/>
                    <a:pt x="2907" y="1388"/>
                  </a:cubicBezTo>
                  <a:lnTo>
                    <a:pt x="3274" y="1388"/>
                  </a:lnTo>
                  <a:cubicBezTo>
                    <a:pt x="3588" y="1362"/>
                    <a:pt x="3902" y="1310"/>
                    <a:pt x="4217" y="1231"/>
                  </a:cubicBezTo>
                  <a:cubicBezTo>
                    <a:pt x="4269" y="1205"/>
                    <a:pt x="4269" y="1179"/>
                    <a:pt x="4269" y="1153"/>
                  </a:cubicBezTo>
                  <a:cubicBezTo>
                    <a:pt x="4269" y="1126"/>
                    <a:pt x="4243" y="1100"/>
                    <a:pt x="4217" y="1100"/>
                  </a:cubicBezTo>
                  <a:lnTo>
                    <a:pt x="4190" y="1100"/>
                  </a:lnTo>
                  <a:cubicBezTo>
                    <a:pt x="3843" y="1187"/>
                    <a:pt x="3478" y="1238"/>
                    <a:pt x="3125" y="1238"/>
                  </a:cubicBezTo>
                  <a:cubicBezTo>
                    <a:pt x="3052" y="1238"/>
                    <a:pt x="2979" y="1236"/>
                    <a:pt x="2907" y="1231"/>
                  </a:cubicBezTo>
                  <a:cubicBezTo>
                    <a:pt x="2200" y="1205"/>
                    <a:pt x="1520" y="1022"/>
                    <a:pt x="917" y="655"/>
                  </a:cubicBezTo>
                  <a:cubicBezTo>
                    <a:pt x="629" y="472"/>
                    <a:pt x="367" y="262"/>
                    <a:pt x="132" y="27"/>
                  </a:cubicBezTo>
                  <a:cubicBezTo>
                    <a:pt x="106" y="27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5939100" y="2332825"/>
              <a:ext cx="53700" cy="80525"/>
            </a:xfrm>
            <a:custGeom>
              <a:avLst/>
              <a:gdLst/>
              <a:ahLst/>
              <a:cxnLst/>
              <a:rect l="l" t="t" r="r" b="b"/>
              <a:pathLst>
                <a:path w="2148" h="3221" extrusionOk="0">
                  <a:moveTo>
                    <a:pt x="1" y="0"/>
                  </a:moveTo>
                  <a:cubicBezTo>
                    <a:pt x="1" y="0"/>
                    <a:pt x="1" y="27"/>
                    <a:pt x="1" y="53"/>
                  </a:cubicBezTo>
                  <a:cubicBezTo>
                    <a:pt x="53" y="1074"/>
                    <a:pt x="551" y="2043"/>
                    <a:pt x="1336" y="2723"/>
                  </a:cubicBezTo>
                  <a:cubicBezTo>
                    <a:pt x="1546" y="2907"/>
                    <a:pt x="1807" y="3064"/>
                    <a:pt x="2043" y="3195"/>
                  </a:cubicBezTo>
                  <a:cubicBezTo>
                    <a:pt x="2069" y="3221"/>
                    <a:pt x="2069" y="3221"/>
                    <a:pt x="2069" y="3221"/>
                  </a:cubicBezTo>
                  <a:lnTo>
                    <a:pt x="2095" y="3195"/>
                  </a:lnTo>
                  <a:cubicBezTo>
                    <a:pt x="2102" y="3202"/>
                    <a:pt x="2109" y="3205"/>
                    <a:pt x="2116" y="3205"/>
                  </a:cubicBezTo>
                  <a:cubicBezTo>
                    <a:pt x="2134" y="3205"/>
                    <a:pt x="2148" y="3181"/>
                    <a:pt x="2148" y="3142"/>
                  </a:cubicBezTo>
                  <a:cubicBezTo>
                    <a:pt x="2148" y="3116"/>
                    <a:pt x="2148" y="3090"/>
                    <a:pt x="2122" y="3090"/>
                  </a:cubicBezTo>
                  <a:cubicBezTo>
                    <a:pt x="1231" y="2645"/>
                    <a:pt x="577" y="1833"/>
                    <a:pt x="263" y="864"/>
                  </a:cubicBezTo>
                  <a:cubicBezTo>
                    <a:pt x="184" y="603"/>
                    <a:pt x="132" y="341"/>
                    <a:pt x="132" y="53"/>
                  </a:cubicBezTo>
                  <a:cubicBezTo>
                    <a:pt x="132" y="0"/>
                    <a:pt x="7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5996050" y="2290275"/>
              <a:ext cx="40625" cy="111950"/>
            </a:xfrm>
            <a:custGeom>
              <a:avLst/>
              <a:gdLst/>
              <a:ahLst/>
              <a:cxnLst/>
              <a:rect l="l" t="t" r="r" b="b"/>
              <a:pathLst>
                <a:path w="1625" h="4478" extrusionOk="0">
                  <a:moveTo>
                    <a:pt x="1546" y="0"/>
                  </a:moveTo>
                  <a:cubicBezTo>
                    <a:pt x="1546" y="0"/>
                    <a:pt x="1519" y="0"/>
                    <a:pt x="1493" y="27"/>
                  </a:cubicBezTo>
                  <a:cubicBezTo>
                    <a:pt x="524" y="864"/>
                    <a:pt x="1" y="2147"/>
                    <a:pt x="105" y="3457"/>
                  </a:cubicBezTo>
                  <a:cubicBezTo>
                    <a:pt x="132" y="3797"/>
                    <a:pt x="210" y="4111"/>
                    <a:pt x="315" y="4452"/>
                  </a:cubicBezTo>
                  <a:cubicBezTo>
                    <a:pt x="338" y="4475"/>
                    <a:pt x="341" y="4477"/>
                    <a:pt x="377" y="4478"/>
                  </a:cubicBezTo>
                  <a:lnTo>
                    <a:pt x="377" y="4478"/>
                  </a:lnTo>
                  <a:cubicBezTo>
                    <a:pt x="400" y="4477"/>
                    <a:pt x="423" y="4475"/>
                    <a:pt x="446" y="4452"/>
                  </a:cubicBezTo>
                  <a:cubicBezTo>
                    <a:pt x="446" y="4452"/>
                    <a:pt x="446" y="4425"/>
                    <a:pt x="446" y="4399"/>
                  </a:cubicBezTo>
                  <a:cubicBezTo>
                    <a:pt x="27" y="3247"/>
                    <a:pt x="184" y="1938"/>
                    <a:pt x="865" y="917"/>
                  </a:cubicBezTo>
                  <a:cubicBezTo>
                    <a:pt x="1074" y="629"/>
                    <a:pt x="1310" y="341"/>
                    <a:pt x="1598" y="105"/>
                  </a:cubicBezTo>
                  <a:cubicBezTo>
                    <a:pt x="1624" y="105"/>
                    <a:pt x="1624" y="79"/>
                    <a:pt x="1624" y="53"/>
                  </a:cubicBezTo>
                  <a:cubicBezTo>
                    <a:pt x="1598" y="27"/>
                    <a:pt x="1572" y="0"/>
                    <a:pt x="1546" y="0"/>
                  </a:cubicBezTo>
                  <a:close/>
                  <a:moveTo>
                    <a:pt x="377" y="4478"/>
                  </a:moveTo>
                  <a:lnTo>
                    <a:pt x="377" y="4478"/>
                  </a:lnTo>
                  <a:cubicBezTo>
                    <a:pt x="374" y="4478"/>
                    <a:pt x="370" y="4478"/>
                    <a:pt x="367" y="4478"/>
                  </a:cubicBezTo>
                  <a:lnTo>
                    <a:pt x="393" y="4478"/>
                  </a:lnTo>
                  <a:cubicBezTo>
                    <a:pt x="387" y="4478"/>
                    <a:pt x="382" y="4478"/>
                    <a:pt x="377" y="4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6021575" y="2359650"/>
              <a:ext cx="127675" cy="49775"/>
            </a:xfrm>
            <a:custGeom>
              <a:avLst/>
              <a:gdLst/>
              <a:ahLst/>
              <a:cxnLst/>
              <a:rect l="l" t="t" r="r" b="b"/>
              <a:pathLst>
                <a:path w="5107" h="1991" extrusionOk="0">
                  <a:moveTo>
                    <a:pt x="2986" y="1"/>
                  </a:moveTo>
                  <a:cubicBezTo>
                    <a:pt x="2227" y="79"/>
                    <a:pt x="1493" y="367"/>
                    <a:pt x="891" y="865"/>
                  </a:cubicBezTo>
                  <a:cubicBezTo>
                    <a:pt x="525" y="1153"/>
                    <a:pt x="237" y="1493"/>
                    <a:pt x="27" y="1886"/>
                  </a:cubicBezTo>
                  <a:cubicBezTo>
                    <a:pt x="1" y="1912"/>
                    <a:pt x="1" y="1912"/>
                    <a:pt x="27" y="1939"/>
                  </a:cubicBezTo>
                  <a:cubicBezTo>
                    <a:pt x="27" y="1965"/>
                    <a:pt x="53" y="1991"/>
                    <a:pt x="79" y="1991"/>
                  </a:cubicBezTo>
                  <a:cubicBezTo>
                    <a:pt x="106" y="1991"/>
                    <a:pt x="106" y="1965"/>
                    <a:pt x="132" y="1939"/>
                  </a:cubicBezTo>
                  <a:cubicBezTo>
                    <a:pt x="498" y="1284"/>
                    <a:pt x="1101" y="734"/>
                    <a:pt x="1808" y="446"/>
                  </a:cubicBezTo>
                  <a:cubicBezTo>
                    <a:pt x="2255" y="234"/>
                    <a:pt x="2746" y="128"/>
                    <a:pt x="3240" y="128"/>
                  </a:cubicBezTo>
                  <a:cubicBezTo>
                    <a:pt x="3295" y="128"/>
                    <a:pt x="3350" y="129"/>
                    <a:pt x="3405" y="132"/>
                  </a:cubicBezTo>
                  <a:cubicBezTo>
                    <a:pt x="3562" y="132"/>
                    <a:pt x="3745" y="158"/>
                    <a:pt x="3902" y="184"/>
                  </a:cubicBezTo>
                  <a:cubicBezTo>
                    <a:pt x="4295" y="263"/>
                    <a:pt x="4662" y="394"/>
                    <a:pt x="5002" y="577"/>
                  </a:cubicBezTo>
                  <a:lnTo>
                    <a:pt x="5028" y="577"/>
                  </a:lnTo>
                  <a:cubicBezTo>
                    <a:pt x="5054" y="577"/>
                    <a:pt x="5081" y="577"/>
                    <a:pt x="5107" y="525"/>
                  </a:cubicBezTo>
                  <a:cubicBezTo>
                    <a:pt x="5107" y="498"/>
                    <a:pt x="5107" y="472"/>
                    <a:pt x="5081" y="472"/>
                  </a:cubicBezTo>
                  <a:cubicBezTo>
                    <a:pt x="4557" y="184"/>
                    <a:pt x="4007" y="27"/>
                    <a:pt x="3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5922750" y="2555375"/>
              <a:ext cx="62850" cy="43250"/>
            </a:xfrm>
            <a:custGeom>
              <a:avLst/>
              <a:gdLst/>
              <a:ahLst/>
              <a:cxnLst/>
              <a:rect l="l" t="t" r="r" b="b"/>
              <a:pathLst>
                <a:path w="2514" h="1730" extrusionOk="0">
                  <a:moveTo>
                    <a:pt x="79" y="1"/>
                  </a:moveTo>
                  <a:cubicBezTo>
                    <a:pt x="52" y="1"/>
                    <a:pt x="26" y="1"/>
                    <a:pt x="26" y="27"/>
                  </a:cubicBezTo>
                  <a:cubicBezTo>
                    <a:pt x="0" y="53"/>
                    <a:pt x="0" y="80"/>
                    <a:pt x="26" y="106"/>
                  </a:cubicBezTo>
                  <a:cubicBezTo>
                    <a:pt x="602" y="917"/>
                    <a:pt x="1466" y="1493"/>
                    <a:pt x="2435" y="1729"/>
                  </a:cubicBezTo>
                  <a:cubicBezTo>
                    <a:pt x="2488" y="1729"/>
                    <a:pt x="2514" y="1703"/>
                    <a:pt x="2514" y="1677"/>
                  </a:cubicBezTo>
                  <a:cubicBezTo>
                    <a:pt x="2514" y="1651"/>
                    <a:pt x="2488" y="1624"/>
                    <a:pt x="2461" y="1598"/>
                  </a:cubicBezTo>
                  <a:cubicBezTo>
                    <a:pt x="1519" y="1363"/>
                    <a:pt x="681" y="813"/>
                    <a:pt x="131" y="27"/>
                  </a:cubicBezTo>
                  <a:cubicBezTo>
                    <a:pt x="105" y="1"/>
                    <a:pt x="79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5946300" y="2588125"/>
              <a:ext cx="32750" cy="16375"/>
            </a:xfrm>
            <a:custGeom>
              <a:avLst/>
              <a:gdLst/>
              <a:ahLst/>
              <a:cxnLst/>
              <a:rect l="l" t="t" r="r" b="b"/>
              <a:pathLst>
                <a:path w="1310" h="655" extrusionOk="0">
                  <a:moveTo>
                    <a:pt x="79" y="0"/>
                  </a:moveTo>
                  <a:cubicBezTo>
                    <a:pt x="53" y="0"/>
                    <a:pt x="27" y="0"/>
                    <a:pt x="1" y="53"/>
                  </a:cubicBezTo>
                  <a:cubicBezTo>
                    <a:pt x="1" y="53"/>
                    <a:pt x="1" y="105"/>
                    <a:pt x="27" y="105"/>
                  </a:cubicBezTo>
                  <a:cubicBezTo>
                    <a:pt x="393" y="367"/>
                    <a:pt x="786" y="550"/>
                    <a:pt x="1231" y="655"/>
                  </a:cubicBezTo>
                  <a:cubicBezTo>
                    <a:pt x="1284" y="655"/>
                    <a:pt x="1310" y="602"/>
                    <a:pt x="1310" y="576"/>
                  </a:cubicBezTo>
                  <a:cubicBezTo>
                    <a:pt x="1310" y="550"/>
                    <a:pt x="1284" y="524"/>
                    <a:pt x="1258" y="524"/>
                  </a:cubicBezTo>
                  <a:cubicBezTo>
                    <a:pt x="839" y="419"/>
                    <a:pt x="446" y="26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6152500" y="2472900"/>
              <a:ext cx="26225" cy="45200"/>
            </a:xfrm>
            <a:custGeom>
              <a:avLst/>
              <a:gdLst/>
              <a:ahLst/>
              <a:cxnLst/>
              <a:rect l="l" t="t" r="r" b="b"/>
              <a:pathLst>
                <a:path w="1049" h="1808" extrusionOk="0">
                  <a:moveTo>
                    <a:pt x="996" y="1"/>
                  </a:moveTo>
                  <a:cubicBezTo>
                    <a:pt x="970" y="1"/>
                    <a:pt x="943" y="1"/>
                    <a:pt x="917" y="27"/>
                  </a:cubicBezTo>
                  <a:cubicBezTo>
                    <a:pt x="760" y="655"/>
                    <a:pt x="446" y="1231"/>
                    <a:pt x="27" y="1703"/>
                  </a:cubicBezTo>
                  <a:cubicBezTo>
                    <a:pt x="1" y="1729"/>
                    <a:pt x="1" y="1755"/>
                    <a:pt x="1" y="1781"/>
                  </a:cubicBezTo>
                  <a:cubicBezTo>
                    <a:pt x="27" y="1781"/>
                    <a:pt x="53" y="1807"/>
                    <a:pt x="53" y="1807"/>
                  </a:cubicBezTo>
                  <a:lnTo>
                    <a:pt x="106" y="1807"/>
                  </a:lnTo>
                  <a:cubicBezTo>
                    <a:pt x="551" y="1310"/>
                    <a:pt x="891" y="708"/>
                    <a:pt x="1048" y="79"/>
                  </a:cubicBezTo>
                  <a:cubicBezTo>
                    <a:pt x="1048" y="53"/>
                    <a:pt x="1048" y="27"/>
                    <a:pt x="1048" y="27"/>
                  </a:cubicBezTo>
                  <a:cubicBezTo>
                    <a:pt x="1022" y="1"/>
                    <a:pt x="1022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6164950" y="2491900"/>
              <a:ext cx="18350" cy="24900"/>
            </a:xfrm>
            <a:custGeom>
              <a:avLst/>
              <a:gdLst/>
              <a:ahLst/>
              <a:cxnLst/>
              <a:rect l="l" t="t" r="r" b="b"/>
              <a:pathLst>
                <a:path w="734" h="996" extrusionOk="0">
                  <a:moveTo>
                    <a:pt x="681" y="0"/>
                  </a:moveTo>
                  <a:cubicBezTo>
                    <a:pt x="629" y="0"/>
                    <a:pt x="603" y="0"/>
                    <a:pt x="603" y="26"/>
                  </a:cubicBezTo>
                  <a:cubicBezTo>
                    <a:pt x="472" y="367"/>
                    <a:pt x="288" y="629"/>
                    <a:pt x="26" y="890"/>
                  </a:cubicBezTo>
                  <a:cubicBezTo>
                    <a:pt x="26" y="890"/>
                    <a:pt x="0" y="917"/>
                    <a:pt x="26" y="943"/>
                  </a:cubicBezTo>
                  <a:cubicBezTo>
                    <a:pt x="26" y="969"/>
                    <a:pt x="53" y="995"/>
                    <a:pt x="79" y="995"/>
                  </a:cubicBezTo>
                  <a:cubicBezTo>
                    <a:pt x="105" y="995"/>
                    <a:pt x="105" y="995"/>
                    <a:pt x="131" y="969"/>
                  </a:cubicBezTo>
                  <a:cubicBezTo>
                    <a:pt x="393" y="733"/>
                    <a:pt x="603" y="419"/>
                    <a:pt x="733" y="79"/>
                  </a:cubicBezTo>
                  <a:cubicBezTo>
                    <a:pt x="733" y="52"/>
                    <a:pt x="733" y="26"/>
                    <a:pt x="733" y="26"/>
                  </a:cubicBezTo>
                  <a:cubicBezTo>
                    <a:pt x="707" y="0"/>
                    <a:pt x="707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5909650" y="2271950"/>
              <a:ext cx="37325" cy="22275"/>
            </a:xfrm>
            <a:custGeom>
              <a:avLst/>
              <a:gdLst/>
              <a:ahLst/>
              <a:cxnLst/>
              <a:rect l="l" t="t" r="r" b="b"/>
              <a:pathLst>
                <a:path w="1493" h="891" extrusionOk="0">
                  <a:moveTo>
                    <a:pt x="1414" y="0"/>
                  </a:moveTo>
                  <a:cubicBezTo>
                    <a:pt x="864" y="79"/>
                    <a:pt x="367" y="367"/>
                    <a:pt x="0" y="812"/>
                  </a:cubicBezTo>
                  <a:cubicBezTo>
                    <a:pt x="0" y="812"/>
                    <a:pt x="0" y="838"/>
                    <a:pt x="0" y="864"/>
                  </a:cubicBezTo>
                  <a:cubicBezTo>
                    <a:pt x="0" y="890"/>
                    <a:pt x="27" y="890"/>
                    <a:pt x="53" y="890"/>
                  </a:cubicBezTo>
                  <a:cubicBezTo>
                    <a:pt x="53" y="890"/>
                    <a:pt x="105" y="890"/>
                    <a:pt x="105" y="864"/>
                  </a:cubicBezTo>
                  <a:cubicBezTo>
                    <a:pt x="446" y="471"/>
                    <a:pt x="917" y="183"/>
                    <a:pt x="1441" y="131"/>
                  </a:cubicBezTo>
                  <a:cubicBezTo>
                    <a:pt x="1493" y="131"/>
                    <a:pt x="1493" y="105"/>
                    <a:pt x="1493" y="79"/>
                  </a:cubicBezTo>
                  <a:cubicBezTo>
                    <a:pt x="1493" y="53"/>
                    <a:pt x="1467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5924050" y="2265400"/>
              <a:ext cx="24900" cy="9850"/>
            </a:xfrm>
            <a:custGeom>
              <a:avLst/>
              <a:gdLst/>
              <a:ahLst/>
              <a:cxnLst/>
              <a:rect l="l" t="t" r="r" b="b"/>
              <a:pathLst>
                <a:path w="996" h="394" extrusionOk="0">
                  <a:moveTo>
                    <a:pt x="917" y="0"/>
                  </a:moveTo>
                  <a:cubicBezTo>
                    <a:pt x="603" y="27"/>
                    <a:pt x="288" y="105"/>
                    <a:pt x="27" y="262"/>
                  </a:cubicBezTo>
                  <a:cubicBezTo>
                    <a:pt x="0" y="288"/>
                    <a:pt x="0" y="315"/>
                    <a:pt x="0" y="341"/>
                  </a:cubicBezTo>
                  <a:cubicBezTo>
                    <a:pt x="0" y="367"/>
                    <a:pt x="27" y="393"/>
                    <a:pt x="53" y="393"/>
                  </a:cubicBezTo>
                  <a:lnTo>
                    <a:pt x="79" y="393"/>
                  </a:lnTo>
                  <a:cubicBezTo>
                    <a:pt x="341" y="236"/>
                    <a:pt x="629" y="157"/>
                    <a:pt x="917" y="131"/>
                  </a:cubicBezTo>
                  <a:cubicBezTo>
                    <a:pt x="969" y="131"/>
                    <a:pt x="995" y="105"/>
                    <a:pt x="995" y="53"/>
                  </a:cubicBezTo>
                  <a:cubicBezTo>
                    <a:pt x="969" y="27"/>
                    <a:pt x="96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5477600" y="3979800"/>
              <a:ext cx="259900" cy="675200"/>
            </a:xfrm>
            <a:custGeom>
              <a:avLst/>
              <a:gdLst/>
              <a:ahLst/>
              <a:cxnLst/>
              <a:rect l="l" t="t" r="r" b="b"/>
              <a:pathLst>
                <a:path w="10396" h="27008" extrusionOk="0">
                  <a:moveTo>
                    <a:pt x="5080" y="1"/>
                  </a:moveTo>
                  <a:lnTo>
                    <a:pt x="1" y="6940"/>
                  </a:lnTo>
                  <a:cubicBezTo>
                    <a:pt x="2960" y="10920"/>
                    <a:pt x="3928" y="26735"/>
                    <a:pt x="3928" y="26735"/>
                  </a:cubicBezTo>
                  <a:cubicBezTo>
                    <a:pt x="3928" y="26735"/>
                    <a:pt x="6983" y="27008"/>
                    <a:pt x="8592" y="27008"/>
                  </a:cubicBezTo>
                  <a:cubicBezTo>
                    <a:pt x="8914" y="27008"/>
                    <a:pt x="9178" y="26997"/>
                    <a:pt x="9349" y="26971"/>
                  </a:cubicBezTo>
                  <a:cubicBezTo>
                    <a:pt x="10396" y="26840"/>
                    <a:pt x="6206" y="26107"/>
                    <a:pt x="6206" y="26107"/>
                  </a:cubicBezTo>
                  <a:cubicBezTo>
                    <a:pt x="6206" y="26107"/>
                    <a:pt x="9820" y="17990"/>
                    <a:pt x="9113" y="11182"/>
                  </a:cubicBezTo>
                  <a:cubicBezTo>
                    <a:pt x="8380" y="4348"/>
                    <a:pt x="5080" y="1"/>
                    <a:pt x="5080" y="1"/>
                  </a:cubicBez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5558775" y="4572225"/>
              <a:ext cx="176125" cy="90375"/>
            </a:xfrm>
            <a:custGeom>
              <a:avLst/>
              <a:gdLst/>
              <a:ahLst/>
              <a:cxnLst/>
              <a:rect l="l" t="t" r="r" b="b"/>
              <a:pathLst>
                <a:path w="7045" h="3615" extrusionOk="0">
                  <a:moveTo>
                    <a:pt x="131" y="1"/>
                  </a:moveTo>
                  <a:lnTo>
                    <a:pt x="1" y="3090"/>
                  </a:lnTo>
                  <a:lnTo>
                    <a:pt x="7044" y="3614"/>
                  </a:lnTo>
                  <a:cubicBezTo>
                    <a:pt x="6808" y="2174"/>
                    <a:pt x="4007" y="1258"/>
                    <a:pt x="4007" y="1258"/>
                  </a:cubicBezTo>
                  <a:lnTo>
                    <a:pt x="4085" y="4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5660250" y="4609475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66" y="1"/>
                  </a:moveTo>
                  <a:cubicBezTo>
                    <a:pt x="818" y="1"/>
                    <a:pt x="766" y="23"/>
                    <a:pt x="733" y="56"/>
                  </a:cubicBezTo>
                  <a:lnTo>
                    <a:pt x="52" y="867"/>
                  </a:lnTo>
                  <a:cubicBezTo>
                    <a:pt x="0" y="920"/>
                    <a:pt x="0" y="998"/>
                    <a:pt x="52" y="1051"/>
                  </a:cubicBezTo>
                  <a:cubicBezTo>
                    <a:pt x="79" y="1077"/>
                    <a:pt x="118" y="1090"/>
                    <a:pt x="157" y="1090"/>
                  </a:cubicBezTo>
                  <a:cubicBezTo>
                    <a:pt x="197" y="1090"/>
                    <a:pt x="236" y="1077"/>
                    <a:pt x="262" y="1051"/>
                  </a:cubicBezTo>
                  <a:lnTo>
                    <a:pt x="943" y="239"/>
                  </a:lnTo>
                  <a:cubicBezTo>
                    <a:pt x="995" y="160"/>
                    <a:pt x="995" y="82"/>
                    <a:pt x="943" y="29"/>
                  </a:cubicBezTo>
                  <a:cubicBezTo>
                    <a:pt x="923" y="9"/>
                    <a:pt x="89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5640600" y="4597050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55" y="0"/>
                  </a:moveTo>
                  <a:cubicBezTo>
                    <a:pt x="808" y="0"/>
                    <a:pt x="766" y="23"/>
                    <a:pt x="734" y="55"/>
                  </a:cubicBezTo>
                  <a:lnTo>
                    <a:pt x="53" y="867"/>
                  </a:lnTo>
                  <a:cubicBezTo>
                    <a:pt x="1" y="919"/>
                    <a:pt x="1" y="998"/>
                    <a:pt x="53" y="1050"/>
                  </a:cubicBezTo>
                  <a:cubicBezTo>
                    <a:pt x="79" y="1076"/>
                    <a:pt x="118" y="1089"/>
                    <a:pt x="154" y="1089"/>
                  </a:cubicBezTo>
                  <a:cubicBezTo>
                    <a:pt x="190" y="1089"/>
                    <a:pt x="223" y="1076"/>
                    <a:pt x="236" y="1050"/>
                  </a:cubicBezTo>
                  <a:lnTo>
                    <a:pt x="943" y="212"/>
                  </a:lnTo>
                  <a:cubicBezTo>
                    <a:pt x="996" y="160"/>
                    <a:pt x="996" y="81"/>
                    <a:pt x="943" y="29"/>
                  </a:cubicBezTo>
                  <a:cubicBezTo>
                    <a:pt x="913" y="9"/>
                    <a:pt x="88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5027900" y="3987000"/>
              <a:ext cx="314225" cy="667725"/>
            </a:xfrm>
            <a:custGeom>
              <a:avLst/>
              <a:gdLst/>
              <a:ahLst/>
              <a:cxnLst/>
              <a:rect l="l" t="t" r="r" b="b"/>
              <a:pathLst>
                <a:path w="12569" h="26709" extrusionOk="0">
                  <a:moveTo>
                    <a:pt x="8353" y="1"/>
                  </a:moveTo>
                  <a:lnTo>
                    <a:pt x="8353" y="27"/>
                  </a:lnTo>
                  <a:cubicBezTo>
                    <a:pt x="8353" y="27"/>
                    <a:pt x="4556" y="3981"/>
                    <a:pt x="3064" y="10658"/>
                  </a:cubicBezTo>
                  <a:cubicBezTo>
                    <a:pt x="1571" y="17361"/>
                    <a:pt x="4242" y="25819"/>
                    <a:pt x="4242" y="25819"/>
                  </a:cubicBezTo>
                  <a:cubicBezTo>
                    <a:pt x="4242" y="25819"/>
                    <a:pt x="0" y="26080"/>
                    <a:pt x="995" y="26316"/>
                  </a:cubicBezTo>
                  <a:cubicBezTo>
                    <a:pt x="2016" y="26578"/>
                    <a:pt x="6415" y="26709"/>
                    <a:pt x="6415" y="26709"/>
                  </a:cubicBezTo>
                  <a:cubicBezTo>
                    <a:pt x="6415" y="26709"/>
                    <a:pt x="9191" y="11103"/>
                    <a:pt x="12569" y="7490"/>
                  </a:cubicBezTo>
                  <a:lnTo>
                    <a:pt x="8353" y="1"/>
                  </a:ln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5029200" y="4580075"/>
              <a:ext cx="181350" cy="77925"/>
            </a:xfrm>
            <a:custGeom>
              <a:avLst/>
              <a:gdLst/>
              <a:ahLst/>
              <a:cxnLst/>
              <a:rect l="l" t="t" r="r" b="b"/>
              <a:pathLst>
                <a:path w="7254" h="3117" extrusionOk="0">
                  <a:moveTo>
                    <a:pt x="3273" y="1"/>
                  </a:moveTo>
                  <a:lnTo>
                    <a:pt x="3273" y="839"/>
                  </a:lnTo>
                  <a:cubicBezTo>
                    <a:pt x="3273" y="839"/>
                    <a:pt x="393" y="1441"/>
                    <a:pt x="0" y="2829"/>
                  </a:cubicBezTo>
                  <a:lnTo>
                    <a:pt x="7044" y="3117"/>
                  </a:lnTo>
                  <a:lnTo>
                    <a:pt x="7253" y="27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5080250" y="4606900"/>
              <a:ext cx="22950" cy="29525"/>
            </a:xfrm>
            <a:custGeom>
              <a:avLst/>
              <a:gdLst/>
              <a:ahLst/>
              <a:cxnLst/>
              <a:rect l="l" t="t" r="r" b="b"/>
              <a:pathLst>
                <a:path w="918" h="1181" extrusionOk="0">
                  <a:moveTo>
                    <a:pt x="169" y="0"/>
                  </a:moveTo>
                  <a:cubicBezTo>
                    <a:pt x="146" y="0"/>
                    <a:pt x="124" y="9"/>
                    <a:pt x="106" y="28"/>
                  </a:cubicBezTo>
                  <a:cubicBezTo>
                    <a:pt x="27" y="80"/>
                    <a:pt x="1" y="159"/>
                    <a:pt x="53" y="211"/>
                  </a:cubicBezTo>
                  <a:lnTo>
                    <a:pt x="655" y="1101"/>
                  </a:lnTo>
                  <a:cubicBezTo>
                    <a:pt x="689" y="1152"/>
                    <a:pt x="734" y="1181"/>
                    <a:pt x="775" y="1181"/>
                  </a:cubicBezTo>
                  <a:cubicBezTo>
                    <a:pt x="798" y="1181"/>
                    <a:pt x="820" y="1172"/>
                    <a:pt x="839" y="1154"/>
                  </a:cubicBezTo>
                  <a:cubicBezTo>
                    <a:pt x="917" y="1101"/>
                    <a:pt x="917" y="1023"/>
                    <a:pt x="891" y="970"/>
                  </a:cubicBezTo>
                  <a:lnTo>
                    <a:pt x="289" y="80"/>
                  </a:lnTo>
                  <a:cubicBezTo>
                    <a:pt x="255" y="29"/>
                    <a:pt x="210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5101850" y="4597050"/>
              <a:ext cx="22950" cy="29275"/>
            </a:xfrm>
            <a:custGeom>
              <a:avLst/>
              <a:gdLst/>
              <a:ahLst/>
              <a:cxnLst/>
              <a:rect l="l" t="t" r="r" b="b"/>
              <a:pathLst>
                <a:path w="918" h="1171" extrusionOk="0">
                  <a:moveTo>
                    <a:pt x="155" y="0"/>
                  </a:moveTo>
                  <a:cubicBezTo>
                    <a:pt x="127" y="0"/>
                    <a:pt x="99" y="9"/>
                    <a:pt x="79" y="29"/>
                  </a:cubicBezTo>
                  <a:cubicBezTo>
                    <a:pt x="27" y="55"/>
                    <a:pt x="1" y="160"/>
                    <a:pt x="27" y="212"/>
                  </a:cubicBezTo>
                  <a:lnTo>
                    <a:pt x="629" y="1102"/>
                  </a:lnTo>
                  <a:cubicBezTo>
                    <a:pt x="662" y="1152"/>
                    <a:pt x="706" y="1170"/>
                    <a:pt x="747" y="1170"/>
                  </a:cubicBezTo>
                  <a:cubicBezTo>
                    <a:pt x="771" y="1170"/>
                    <a:pt x="793" y="1164"/>
                    <a:pt x="813" y="1155"/>
                  </a:cubicBezTo>
                  <a:lnTo>
                    <a:pt x="839" y="1155"/>
                  </a:lnTo>
                  <a:cubicBezTo>
                    <a:pt x="891" y="1102"/>
                    <a:pt x="917" y="1024"/>
                    <a:pt x="865" y="945"/>
                  </a:cubicBezTo>
                  <a:lnTo>
                    <a:pt x="263" y="55"/>
                  </a:lnTo>
                  <a:cubicBezTo>
                    <a:pt x="247" y="23"/>
                    <a:pt x="20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4992550" y="3710775"/>
              <a:ext cx="810425" cy="727275"/>
            </a:xfrm>
            <a:custGeom>
              <a:avLst/>
              <a:gdLst/>
              <a:ahLst/>
              <a:cxnLst/>
              <a:rect l="l" t="t" r="r" b="b"/>
              <a:pathLst>
                <a:path w="32417" h="29091" extrusionOk="0">
                  <a:moveTo>
                    <a:pt x="29536" y="0"/>
                  </a:moveTo>
                  <a:cubicBezTo>
                    <a:pt x="29274" y="157"/>
                    <a:pt x="28934" y="314"/>
                    <a:pt x="28515" y="472"/>
                  </a:cubicBezTo>
                  <a:cubicBezTo>
                    <a:pt x="26630" y="1205"/>
                    <a:pt x="22938" y="2043"/>
                    <a:pt x="15842" y="2200"/>
                  </a:cubicBezTo>
                  <a:lnTo>
                    <a:pt x="15815" y="2200"/>
                  </a:lnTo>
                  <a:cubicBezTo>
                    <a:pt x="15195" y="2212"/>
                    <a:pt x="14600" y="2218"/>
                    <a:pt x="14031" y="2218"/>
                  </a:cubicBezTo>
                  <a:cubicBezTo>
                    <a:pt x="7361" y="2218"/>
                    <a:pt x="4084" y="1413"/>
                    <a:pt x="2540" y="786"/>
                  </a:cubicBezTo>
                  <a:cubicBezTo>
                    <a:pt x="2357" y="707"/>
                    <a:pt x="2173" y="655"/>
                    <a:pt x="2042" y="576"/>
                  </a:cubicBezTo>
                  <a:lnTo>
                    <a:pt x="2042" y="655"/>
                  </a:lnTo>
                  <a:lnTo>
                    <a:pt x="0" y="27389"/>
                  </a:lnTo>
                  <a:lnTo>
                    <a:pt x="13511" y="28070"/>
                  </a:lnTo>
                  <a:cubicBezTo>
                    <a:pt x="13668" y="26944"/>
                    <a:pt x="14375" y="14192"/>
                    <a:pt x="14454" y="13066"/>
                  </a:cubicBezTo>
                  <a:cubicBezTo>
                    <a:pt x="14480" y="12673"/>
                    <a:pt x="14506" y="12254"/>
                    <a:pt x="14559" y="11862"/>
                  </a:cubicBezTo>
                  <a:cubicBezTo>
                    <a:pt x="14611" y="11652"/>
                    <a:pt x="14689" y="11417"/>
                    <a:pt x="14768" y="11207"/>
                  </a:cubicBezTo>
                  <a:cubicBezTo>
                    <a:pt x="14794" y="11129"/>
                    <a:pt x="14847" y="11024"/>
                    <a:pt x="14899" y="10945"/>
                  </a:cubicBezTo>
                  <a:cubicBezTo>
                    <a:pt x="14899" y="10945"/>
                    <a:pt x="14925" y="10919"/>
                    <a:pt x="14925" y="10893"/>
                  </a:cubicBezTo>
                  <a:cubicBezTo>
                    <a:pt x="14978" y="10840"/>
                    <a:pt x="15004" y="10788"/>
                    <a:pt x="15056" y="10736"/>
                  </a:cubicBezTo>
                  <a:cubicBezTo>
                    <a:pt x="15056" y="10710"/>
                    <a:pt x="15082" y="10683"/>
                    <a:pt x="15108" y="10657"/>
                  </a:cubicBezTo>
                  <a:cubicBezTo>
                    <a:pt x="15375" y="10314"/>
                    <a:pt x="15920" y="10193"/>
                    <a:pt x="16409" y="10193"/>
                  </a:cubicBezTo>
                  <a:cubicBezTo>
                    <a:pt x="16591" y="10193"/>
                    <a:pt x="16766" y="10210"/>
                    <a:pt x="16915" y="10238"/>
                  </a:cubicBezTo>
                  <a:cubicBezTo>
                    <a:pt x="18093" y="10474"/>
                    <a:pt x="18277" y="12097"/>
                    <a:pt x="18408" y="13040"/>
                  </a:cubicBezTo>
                  <a:cubicBezTo>
                    <a:pt x="18565" y="14323"/>
                    <a:pt x="19429" y="27782"/>
                    <a:pt x="19638" y="29091"/>
                  </a:cubicBezTo>
                  <a:lnTo>
                    <a:pt x="32390" y="28620"/>
                  </a:lnTo>
                  <a:lnTo>
                    <a:pt x="32416" y="28620"/>
                  </a:lnTo>
                  <a:lnTo>
                    <a:pt x="29536" y="105"/>
                  </a:lnTo>
                  <a:lnTo>
                    <a:pt x="29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6051050" y="2647700"/>
              <a:ext cx="160925" cy="232950"/>
            </a:xfrm>
            <a:custGeom>
              <a:avLst/>
              <a:gdLst/>
              <a:ahLst/>
              <a:cxnLst/>
              <a:rect l="l" t="t" r="r" b="b"/>
              <a:pathLst>
                <a:path w="6437" h="9318" extrusionOk="0">
                  <a:moveTo>
                    <a:pt x="5725" y="1"/>
                  </a:moveTo>
                  <a:cubicBezTo>
                    <a:pt x="5638" y="1"/>
                    <a:pt x="5544" y="26"/>
                    <a:pt x="5447" y="79"/>
                  </a:cubicBezTo>
                  <a:cubicBezTo>
                    <a:pt x="4478" y="628"/>
                    <a:pt x="1833" y="2095"/>
                    <a:pt x="917" y="3404"/>
                  </a:cubicBezTo>
                  <a:cubicBezTo>
                    <a:pt x="0" y="4713"/>
                    <a:pt x="367" y="6939"/>
                    <a:pt x="367" y="6939"/>
                  </a:cubicBezTo>
                  <a:cubicBezTo>
                    <a:pt x="1036" y="8876"/>
                    <a:pt x="2209" y="9318"/>
                    <a:pt x="3140" y="9318"/>
                  </a:cubicBezTo>
                  <a:cubicBezTo>
                    <a:pt x="3920" y="9318"/>
                    <a:pt x="4530" y="9007"/>
                    <a:pt x="4530" y="9007"/>
                  </a:cubicBezTo>
                  <a:cubicBezTo>
                    <a:pt x="4530" y="9007"/>
                    <a:pt x="5420" y="8562"/>
                    <a:pt x="5551" y="7096"/>
                  </a:cubicBezTo>
                  <a:cubicBezTo>
                    <a:pt x="5577" y="6913"/>
                    <a:pt x="5604" y="6703"/>
                    <a:pt x="5577" y="6467"/>
                  </a:cubicBezTo>
                  <a:cubicBezTo>
                    <a:pt x="5499" y="4530"/>
                    <a:pt x="4085" y="3509"/>
                    <a:pt x="4085" y="3509"/>
                  </a:cubicBezTo>
                  <a:cubicBezTo>
                    <a:pt x="4190" y="3456"/>
                    <a:pt x="4294" y="3378"/>
                    <a:pt x="4373" y="3325"/>
                  </a:cubicBezTo>
                  <a:cubicBezTo>
                    <a:pt x="4425" y="3299"/>
                    <a:pt x="4452" y="3299"/>
                    <a:pt x="4478" y="3273"/>
                  </a:cubicBezTo>
                  <a:cubicBezTo>
                    <a:pt x="5289" y="2775"/>
                    <a:pt x="5787" y="2226"/>
                    <a:pt x="6023" y="1728"/>
                  </a:cubicBezTo>
                  <a:cubicBezTo>
                    <a:pt x="6075" y="1623"/>
                    <a:pt x="6127" y="1519"/>
                    <a:pt x="6154" y="1414"/>
                  </a:cubicBezTo>
                  <a:lnTo>
                    <a:pt x="6154" y="1388"/>
                  </a:lnTo>
                  <a:cubicBezTo>
                    <a:pt x="6437" y="604"/>
                    <a:pt x="6158" y="1"/>
                    <a:pt x="57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6153150" y="2683025"/>
              <a:ext cx="94950" cy="142075"/>
            </a:xfrm>
            <a:custGeom>
              <a:avLst/>
              <a:gdLst/>
              <a:ahLst/>
              <a:cxnLst/>
              <a:rect l="l" t="t" r="r" b="b"/>
              <a:pathLst>
                <a:path w="3798" h="5683" extrusionOk="0">
                  <a:moveTo>
                    <a:pt x="2070" y="1"/>
                  </a:moveTo>
                  <a:cubicBezTo>
                    <a:pt x="1834" y="682"/>
                    <a:pt x="1232" y="1441"/>
                    <a:pt x="1" y="2096"/>
                  </a:cubicBezTo>
                  <a:cubicBezTo>
                    <a:pt x="1" y="2096"/>
                    <a:pt x="1415" y="3117"/>
                    <a:pt x="1493" y="5054"/>
                  </a:cubicBezTo>
                  <a:cubicBezTo>
                    <a:pt x="1520" y="5290"/>
                    <a:pt x="1493" y="5500"/>
                    <a:pt x="1493" y="5683"/>
                  </a:cubicBezTo>
                  <a:cubicBezTo>
                    <a:pt x="1729" y="5683"/>
                    <a:pt x="1965" y="5683"/>
                    <a:pt x="2200" y="5631"/>
                  </a:cubicBezTo>
                  <a:cubicBezTo>
                    <a:pt x="2515" y="5578"/>
                    <a:pt x="2803" y="5447"/>
                    <a:pt x="3038" y="5238"/>
                  </a:cubicBezTo>
                  <a:cubicBezTo>
                    <a:pt x="3195" y="5107"/>
                    <a:pt x="3300" y="4950"/>
                    <a:pt x="3353" y="4766"/>
                  </a:cubicBezTo>
                  <a:cubicBezTo>
                    <a:pt x="3405" y="4583"/>
                    <a:pt x="3379" y="4347"/>
                    <a:pt x="3222" y="4217"/>
                  </a:cubicBezTo>
                  <a:cubicBezTo>
                    <a:pt x="3457" y="4112"/>
                    <a:pt x="3614" y="3902"/>
                    <a:pt x="3719" y="3693"/>
                  </a:cubicBezTo>
                  <a:cubicBezTo>
                    <a:pt x="3798" y="3457"/>
                    <a:pt x="3798" y="3222"/>
                    <a:pt x="3745" y="2960"/>
                  </a:cubicBezTo>
                  <a:cubicBezTo>
                    <a:pt x="3693" y="2698"/>
                    <a:pt x="3562" y="2436"/>
                    <a:pt x="3300" y="2384"/>
                  </a:cubicBezTo>
                  <a:cubicBezTo>
                    <a:pt x="3483" y="2069"/>
                    <a:pt x="3457" y="1651"/>
                    <a:pt x="3274" y="1336"/>
                  </a:cubicBezTo>
                  <a:cubicBezTo>
                    <a:pt x="3195" y="1258"/>
                    <a:pt x="3117" y="1179"/>
                    <a:pt x="3038" y="1153"/>
                  </a:cubicBezTo>
                  <a:cubicBezTo>
                    <a:pt x="3001" y="1134"/>
                    <a:pt x="2961" y="1126"/>
                    <a:pt x="2922" y="1126"/>
                  </a:cubicBezTo>
                  <a:cubicBezTo>
                    <a:pt x="2851" y="1126"/>
                    <a:pt x="2784" y="1155"/>
                    <a:pt x="2750" y="1205"/>
                  </a:cubicBezTo>
                  <a:cubicBezTo>
                    <a:pt x="2803" y="917"/>
                    <a:pt x="2803" y="629"/>
                    <a:pt x="2646" y="367"/>
                  </a:cubicBezTo>
                  <a:cubicBezTo>
                    <a:pt x="2541" y="184"/>
                    <a:pt x="2305" y="27"/>
                    <a:pt x="2070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6157100" y="2681725"/>
              <a:ext cx="49775" cy="134875"/>
            </a:xfrm>
            <a:custGeom>
              <a:avLst/>
              <a:gdLst/>
              <a:ahLst/>
              <a:cxnLst/>
              <a:rect l="l" t="t" r="r" b="b"/>
              <a:pathLst>
                <a:path w="1991" h="5395" extrusionOk="0">
                  <a:moveTo>
                    <a:pt x="1912" y="1"/>
                  </a:moveTo>
                  <a:cubicBezTo>
                    <a:pt x="1859" y="1"/>
                    <a:pt x="1833" y="1"/>
                    <a:pt x="1807" y="53"/>
                  </a:cubicBezTo>
                  <a:cubicBezTo>
                    <a:pt x="1388" y="760"/>
                    <a:pt x="786" y="1336"/>
                    <a:pt x="52" y="1755"/>
                  </a:cubicBezTo>
                  <a:cubicBezTo>
                    <a:pt x="26" y="1781"/>
                    <a:pt x="26" y="1807"/>
                    <a:pt x="26" y="1833"/>
                  </a:cubicBezTo>
                  <a:cubicBezTo>
                    <a:pt x="0" y="1860"/>
                    <a:pt x="26" y="1886"/>
                    <a:pt x="52" y="1912"/>
                  </a:cubicBezTo>
                  <a:cubicBezTo>
                    <a:pt x="236" y="2095"/>
                    <a:pt x="393" y="2331"/>
                    <a:pt x="550" y="2540"/>
                  </a:cubicBezTo>
                  <a:cubicBezTo>
                    <a:pt x="1074" y="3352"/>
                    <a:pt x="1362" y="4347"/>
                    <a:pt x="1309" y="5290"/>
                  </a:cubicBezTo>
                  <a:cubicBezTo>
                    <a:pt x="1309" y="5342"/>
                    <a:pt x="1335" y="5368"/>
                    <a:pt x="1388" y="5394"/>
                  </a:cubicBezTo>
                  <a:lnTo>
                    <a:pt x="1388" y="5368"/>
                  </a:lnTo>
                  <a:cubicBezTo>
                    <a:pt x="1397" y="5377"/>
                    <a:pt x="1405" y="5380"/>
                    <a:pt x="1414" y="5380"/>
                  </a:cubicBezTo>
                  <a:cubicBezTo>
                    <a:pt x="1431" y="5380"/>
                    <a:pt x="1449" y="5368"/>
                    <a:pt x="1466" y="5368"/>
                  </a:cubicBezTo>
                  <a:cubicBezTo>
                    <a:pt x="1493" y="5342"/>
                    <a:pt x="1493" y="5316"/>
                    <a:pt x="1493" y="5290"/>
                  </a:cubicBezTo>
                  <a:cubicBezTo>
                    <a:pt x="1519" y="5002"/>
                    <a:pt x="1493" y="4714"/>
                    <a:pt x="1466" y="4452"/>
                  </a:cubicBezTo>
                  <a:cubicBezTo>
                    <a:pt x="1309" y="3483"/>
                    <a:pt x="890" y="2567"/>
                    <a:pt x="262" y="1860"/>
                  </a:cubicBezTo>
                  <a:cubicBezTo>
                    <a:pt x="969" y="1441"/>
                    <a:pt x="1545" y="838"/>
                    <a:pt x="1964" y="131"/>
                  </a:cubicBezTo>
                  <a:cubicBezTo>
                    <a:pt x="1990" y="105"/>
                    <a:pt x="1990" y="79"/>
                    <a:pt x="1990" y="53"/>
                  </a:cubicBezTo>
                  <a:cubicBezTo>
                    <a:pt x="1964" y="27"/>
                    <a:pt x="1938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6181300" y="2709875"/>
              <a:ext cx="41925" cy="44525"/>
            </a:xfrm>
            <a:custGeom>
              <a:avLst/>
              <a:gdLst/>
              <a:ahLst/>
              <a:cxnLst/>
              <a:rect l="l" t="t" r="r" b="b"/>
              <a:pathLst>
                <a:path w="1677" h="1781" extrusionOk="0">
                  <a:moveTo>
                    <a:pt x="1598" y="0"/>
                  </a:moveTo>
                  <a:cubicBezTo>
                    <a:pt x="1572" y="0"/>
                    <a:pt x="1520" y="0"/>
                    <a:pt x="1493" y="79"/>
                  </a:cubicBezTo>
                  <a:cubicBezTo>
                    <a:pt x="1362" y="786"/>
                    <a:pt x="760" y="1414"/>
                    <a:pt x="53" y="1598"/>
                  </a:cubicBezTo>
                  <a:cubicBezTo>
                    <a:pt x="27" y="1598"/>
                    <a:pt x="1" y="1650"/>
                    <a:pt x="1" y="1676"/>
                  </a:cubicBezTo>
                  <a:cubicBezTo>
                    <a:pt x="1" y="1729"/>
                    <a:pt x="27" y="1755"/>
                    <a:pt x="79" y="1781"/>
                  </a:cubicBezTo>
                  <a:lnTo>
                    <a:pt x="79" y="1755"/>
                  </a:lnTo>
                  <a:lnTo>
                    <a:pt x="106" y="1755"/>
                  </a:lnTo>
                  <a:cubicBezTo>
                    <a:pt x="891" y="1545"/>
                    <a:pt x="1520" y="891"/>
                    <a:pt x="1677" y="105"/>
                  </a:cubicBezTo>
                  <a:cubicBezTo>
                    <a:pt x="1677" y="79"/>
                    <a:pt x="1677" y="53"/>
                    <a:pt x="1677" y="27"/>
                  </a:cubicBezTo>
                  <a:cubicBezTo>
                    <a:pt x="1650" y="0"/>
                    <a:pt x="1624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6191775" y="2741950"/>
              <a:ext cx="45850" cy="41925"/>
            </a:xfrm>
            <a:custGeom>
              <a:avLst/>
              <a:gdLst/>
              <a:ahLst/>
              <a:cxnLst/>
              <a:rect l="l" t="t" r="r" b="b"/>
              <a:pathLst>
                <a:path w="1834" h="1677" extrusionOk="0">
                  <a:moveTo>
                    <a:pt x="1755" y="0"/>
                  </a:moveTo>
                  <a:cubicBezTo>
                    <a:pt x="1729" y="0"/>
                    <a:pt x="1677" y="27"/>
                    <a:pt x="1650" y="79"/>
                  </a:cubicBezTo>
                  <a:cubicBezTo>
                    <a:pt x="1467" y="786"/>
                    <a:pt x="839" y="1362"/>
                    <a:pt x="79" y="1493"/>
                  </a:cubicBezTo>
                  <a:cubicBezTo>
                    <a:pt x="53" y="1493"/>
                    <a:pt x="1" y="1545"/>
                    <a:pt x="1" y="1572"/>
                  </a:cubicBezTo>
                  <a:cubicBezTo>
                    <a:pt x="1" y="1624"/>
                    <a:pt x="53" y="1676"/>
                    <a:pt x="79" y="1676"/>
                  </a:cubicBezTo>
                  <a:lnTo>
                    <a:pt x="106" y="1676"/>
                  </a:lnTo>
                  <a:cubicBezTo>
                    <a:pt x="943" y="1545"/>
                    <a:pt x="1624" y="917"/>
                    <a:pt x="1834" y="105"/>
                  </a:cubicBezTo>
                  <a:cubicBezTo>
                    <a:pt x="1834" y="79"/>
                    <a:pt x="1834" y="53"/>
                    <a:pt x="1834" y="53"/>
                  </a:cubicBezTo>
                  <a:cubicBezTo>
                    <a:pt x="1808" y="27"/>
                    <a:pt x="1781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6195050" y="2786200"/>
              <a:ext cx="39950" cy="19275"/>
            </a:xfrm>
            <a:custGeom>
              <a:avLst/>
              <a:gdLst/>
              <a:ahLst/>
              <a:cxnLst/>
              <a:rect l="l" t="t" r="r" b="b"/>
              <a:pathLst>
                <a:path w="1598" h="771" extrusionOk="0">
                  <a:moveTo>
                    <a:pt x="1496" y="0"/>
                  </a:moveTo>
                  <a:cubicBezTo>
                    <a:pt x="1478" y="0"/>
                    <a:pt x="1459" y="19"/>
                    <a:pt x="1441" y="37"/>
                  </a:cubicBezTo>
                  <a:cubicBezTo>
                    <a:pt x="1074" y="378"/>
                    <a:pt x="603" y="587"/>
                    <a:pt x="105" y="587"/>
                  </a:cubicBezTo>
                  <a:cubicBezTo>
                    <a:pt x="53" y="613"/>
                    <a:pt x="1" y="639"/>
                    <a:pt x="1" y="692"/>
                  </a:cubicBezTo>
                  <a:cubicBezTo>
                    <a:pt x="1" y="718"/>
                    <a:pt x="27" y="770"/>
                    <a:pt x="79" y="770"/>
                  </a:cubicBezTo>
                  <a:lnTo>
                    <a:pt x="105" y="770"/>
                  </a:lnTo>
                  <a:cubicBezTo>
                    <a:pt x="655" y="770"/>
                    <a:pt x="1179" y="535"/>
                    <a:pt x="1572" y="142"/>
                  </a:cubicBezTo>
                  <a:cubicBezTo>
                    <a:pt x="1598" y="116"/>
                    <a:pt x="1598" y="90"/>
                    <a:pt x="1598" y="63"/>
                  </a:cubicBezTo>
                  <a:cubicBezTo>
                    <a:pt x="1572" y="37"/>
                    <a:pt x="1546" y="11"/>
                    <a:pt x="1519" y="11"/>
                  </a:cubicBezTo>
                  <a:cubicBezTo>
                    <a:pt x="1512" y="3"/>
                    <a:pt x="1504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4336625" y="3735250"/>
              <a:ext cx="290000" cy="149875"/>
            </a:xfrm>
            <a:custGeom>
              <a:avLst/>
              <a:gdLst/>
              <a:ahLst/>
              <a:cxnLst/>
              <a:rect l="l" t="t" r="r" b="b"/>
              <a:pathLst>
                <a:path w="11600" h="5995" extrusionOk="0">
                  <a:moveTo>
                    <a:pt x="5929" y="0"/>
                  </a:moveTo>
                  <a:cubicBezTo>
                    <a:pt x="5767" y="0"/>
                    <a:pt x="5605" y="13"/>
                    <a:pt x="5447" y="42"/>
                  </a:cubicBezTo>
                  <a:cubicBezTo>
                    <a:pt x="3876" y="330"/>
                    <a:pt x="1414" y="2137"/>
                    <a:pt x="524" y="2766"/>
                  </a:cubicBezTo>
                  <a:cubicBezTo>
                    <a:pt x="0" y="3132"/>
                    <a:pt x="419" y="3865"/>
                    <a:pt x="1414" y="3970"/>
                  </a:cubicBezTo>
                  <a:lnTo>
                    <a:pt x="1755" y="3970"/>
                  </a:lnTo>
                  <a:cubicBezTo>
                    <a:pt x="2331" y="3970"/>
                    <a:pt x="3012" y="3761"/>
                    <a:pt x="3823" y="3237"/>
                  </a:cubicBezTo>
                  <a:cubicBezTo>
                    <a:pt x="3849" y="3211"/>
                    <a:pt x="3876" y="3184"/>
                    <a:pt x="3902" y="3158"/>
                  </a:cubicBezTo>
                  <a:cubicBezTo>
                    <a:pt x="4007" y="3106"/>
                    <a:pt x="4085" y="3027"/>
                    <a:pt x="4190" y="2949"/>
                  </a:cubicBezTo>
                  <a:cubicBezTo>
                    <a:pt x="4190" y="2949"/>
                    <a:pt x="4530" y="4677"/>
                    <a:pt x="6258" y="5567"/>
                  </a:cubicBezTo>
                  <a:cubicBezTo>
                    <a:pt x="6468" y="5672"/>
                    <a:pt x="6651" y="5751"/>
                    <a:pt x="6834" y="5803"/>
                  </a:cubicBezTo>
                  <a:cubicBezTo>
                    <a:pt x="7228" y="5944"/>
                    <a:pt x="7573" y="5995"/>
                    <a:pt x="7866" y="5995"/>
                  </a:cubicBezTo>
                  <a:cubicBezTo>
                    <a:pt x="8605" y="5995"/>
                    <a:pt x="9008" y="5672"/>
                    <a:pt x="9008" y="5672"/>
                  </a:cubicBezTo>
                  <a:cubicBezTo>
                    <a:pt x="9008" y="5672"/>
                    <a:pt x="11600" y="3630"/>
                    <a:pt x="8877" y="1037"/>
                  </a:cubicBezTo>
                  <a:cubicBezTo>
                    <a:pt x="8877" y="1037"/>
                    <a:pt x="7374" y="0"/>
                    <a:pt x="5929" y="0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4370000" y="3808950"/>
              <a:ext cx="137500" cy="105025"/>
            </a:xfrm>
            <a:custGeom>
              <a:avLst/>
              <a:gdLst/>
              <a:ahLst/>
              <a:cxnLst/>
              <a:rect l="l" t="t" r="r" b="b"/>
              <a:pathLst>
                <a:path w="5500" h="4201" extrusionOk="0">
                  <a:moveTo>
                    <a:pt x="2855" y="1"/>
                  </a:moveTo>
                  <a:cubicBezTo>
                    <a:pt x="1885" y="763"/>
                    <a:pt x="1017" y="1036"/>
                    <a:pt x="358" y="1036"/>
                  </a:cubicBezTo>
                  <a:cubicBezTo>
                    <a:pt x="270" y="1036"/>
                    <a:pt x="186" y="1031"/>
                    <a:pt x="105" y="1022"/>
                  </a:cubicBezTo>
                  <a:lnTo>
                    <a:pt x="105" y="1022"/>
                  </a:lnTo>
                  <a:cubicBezTo>
                    <a:pt x="1" y="1231"/>
                    <a:pt x="53" y="1520"/>
                    <a:pt x="184" y="1703"/>
                  </a:cubicBezTo>
                  <a:cubicBezTo>
                    <a:pt x="341" y="1938"/>
                    <a:pt x="629" y="2069"/>
                    <a:pt x="891" y="2122"/>
                  </a:cubicBezTo>
                  <a:cubicBezTo>
                    <a:pt x="786" y="2174"/>
                    <a:pt x="734" y="2279"/>
                    <a:pt x="734" y="2357"/>
                  </a:cubicBezTo>
                  <a:cubicBezTo>
                    <a:pt x="734" y="2462"/>
                    <a:pt x="760" y="2567"/>
                    <a:pt x="812" y="2672"/>
                  </a:cubicBezTo>
                  <a:cubicBezTo>
                    <a:pt x="975" y="2950"/>
                    <a:pt x="1302" y="3126"/>
                    <a:pt x="1611" y="3126"/>
                  </a:cubicBezTo>
                  <a:cubicBezTo>
                    <a:pt x="1651" y="3126"/>
                    <a:pt x="1690" y="3123"/>
                    <a:pt x="1729" y="3117"/>
                  </a:cubicBezTo>
                  <a:lnTo>
                    <a:pt x="1729" y="3117"/>
                  </a:lnTo>
                  <a:cubicBezTo>
                    <a:pt x="1677" y="3379"/>
                    <a:pt x="1860" y="3614"/>
                    <a:pt x="2095" y="3771"/>
                  </a:cubicBezTo>
                  <a:cubicBezTo>
                    <a:pt x="2279" y="3928"/>
                    <a:pt x="2514" y="4033"/>
                    <a:pt x="2750" y="4059"/>
                  </a:cubicBezTo>
                  <a:cubicBezTo>
                    <a:pt x="2986" y="4059"/>
                    <a:pt x="3248" y="4007"/>
                    <a:pt x="3431" y="3824"/>
                  </a:cubicBezTo>
                  <a:cubicBezTo>
                    <a:pt x="3509" y="4007"/>
                    <a:pt x="3693" y="4138"/>
                    <a:pt x="3876" y="4190"/>
                  </a:cubicBezTo>
                  <a:cubicBezTo>
                    <a:pt x="3922" y="4197"/>
                    <a:pt x="3969" y="4200"/>
                    <a:pt x="4018" y="4200"/>
                  </a:cubicBezTo>
                  <a:cubicBezTo>
                    <a:pt x="4162" y="4200"/>
                    <a:pt x="4315" y="4171"/>
                    <a:pt x="4452" y="4112"/>
                  </a:cubicBezTo>
                  <a:cubicBezTo>
                    <a:pt x="4740" y="3981"/>
                    <a:pt x="4976" y="3745"/>
                    <a:pt x="5159" y="3510"/>
                  </a:cubicBezTo>
                  <a:cubicBezTo>
                    <a:pt x="5290" y="3300"/>
                    <a:pt x="5395" y="3091"/>
                    <a:pt x="5499" y="2881"/>
                  </a:cubicBezTo>
                  <a:cubicBezTo>
                    <a:pt x="5316" y="2803"/>
                    <a:pt x="5133" y="2724"/>
                    <a:pt x="4923" y="2619"/>
                  </a:cubicBezTo>
                  <a:cubicBezTo>
                    <a:pt x="3195" y="1729"/>
                    <a:pt x="2855" y="1"/>
                    <a:pt x="285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4371325" y="3809625"/>
              <a:ext cx="127675" cy="70700"/>
            </a:xfrm>
            <a:custGeom>
              <a:avLst/>
              <a:gdLst/>
              <a:ahLst/>
              <a:cxnLst/>
              <a:rect l="l" t="t" r="r" b="b"/>
              <a:pathLst>
                <a:path w="5107" h="2828" extrusionOk="0">
                  <a:moveTo>
                    <a:pt x="2435" y="0"/>
                  </a:moveTo>
                  <a:cubicBezTo>
                    <a:pt x="2409" y="0"/>
                    <a:pt x="2383" y="0"/>
                    <a:pt x="2357" y="26"/>
                  </a:cubicBezTo>
                  <a:cubicBezTo>
                    <a:pt x="1676" y="524"/>
                    <a:pt x="890" y="812"/>
                    <a:pt x="79" y="890"/>
                  </a:cubicBezTo>
                  <a:cubicBezTo>
                    <a:pt x="26" y="890"/>
                    <a:pt x="0" y="943"/>
                    <a:pt x="0" y="995"/>
                  </a:cubicBezTo>
                  <a:cubicBezTo>
                    <a:pt x="0" y="1047"/>
                    <a:pt x="26" y="1074"/>
                    <a:pt x="79" y="1074"/>
                  </a:cubicBezTo>
                  <a:cubicBezTo>
                    <a:pt x="917" y="995"/>
                    <a:pt x="1702" y="707"/>
                    <a:pt x="2383" y="236"/>
                  </a:cubicBezTo>
                  <a:cubicBezTo>
                    <a:pt x="2749" y="1126"/>
                    <a:pt x="3404" y="1885"/>
                    <a:pt x="4216" y="2409"/>
                  </a:cubicBezTo>
                  <a:cubicBezTo>
                    <a:pt x="4451" y="2566"/>
                    <a:pt x="4713" y="2697"/>
                    <a:pt x="4975" y="2828"/>
                  </a:cubicBezTo>
                  <a:lnTo>
                    <a:pt x="4975" y="2802"/>
                  </a:lnTo>
                  <a:lnTo>
                    <a:pt x="5001" y="2828"/>
                  </a:lnTo>
                  <a:cubicBezTo>
                    <a:pt x="5054" y="2828"/>
                    <a:pt x="5106" y="2802"/>
                    <a:pt x="5106" y="2749"/>
                  </a:cubicBezTo>
                  <a:cubicBezTo>
                    <a:pt x="5106" y="2697"/>
                    <a:pt x="5106" y="2671"/>
                    <a:pt x="5054" y="2645"/>
                  </a:cubicBezTo>
                  <a:cubicBezTo>
                    <a:pt x="4163" y="2278"/>
                    <a:pt x="3404" y="1623"/>
                    <a:pt x="2880" y="812"/>
                  </a:cubicBezTo>
                  <a:cubicBezTo>
                    <a:pt x="2723" y="576"/>
                    <a:pt x="2619" y="314"/>
                    <a:pt x="2514" y="79"/>
                  </a:cubicBezTo>
                  <a:cubicBezTo>
                    <a:pt x="2488" y="52"/>
                    <a:pt x="2461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389650" y="3841700"/>
              <a:ext cx="56975" cy="23425"/>
            </a:xfrm>
            <a:custGeom>
              <a:avLst/>
              <a:gdLst/>
              <a:ahLst/>
              <a:cxnLst/>
              <a:rect l="l" t="t" r="r" b="b"/>
              <a:pathLst>
                <a:path w="2279" h="937" extrusionOk="0">
                  <a:moveTo>
                    <a:pt x="2174" y="0"/>
                  </a:moveTo>
                  <a:cubicBezTo>
                    <a:pt x="2147" y="0"/>
                    <a:pt x="2121" y="0"/>
                    <a:pt x="2095" y="26"/>
                  </a:cubicBezTo>
                  <a:cubicBezTo>
                    <a:pt x="1725" y="489"/>
                    <a:pt x="1110" y="747"/>
                    <a:pt x="521" y="747"/>
                  </a:cubicBezTo>
                  <a:cubicBezTo>
                    <a:pt x="442" y="747"/>
                    <a:pt x="365" y="742"/>
                    <a:pt x="288" y="733"/>
                  </a:cubicBezTo>
                  <a:cubicBezTo>
                    <a:pt x="236" y="707"/>
                    <a:pt x="157" y="707"/>
                    <a:pt x="105" y="681"/>
                  </a:cubicBezTo>
                  <a:cubicBezTo>
                    <a:pt x="53" y="681"/>
                    <a:pt x="0" y="733"/>
                    <a:pt x="0" y="759"/>
                  </a:cubicBezTo>
                  <a:cubicBezTo>
                    <a:pt x="0" y="812"/>
                    <a:pt x="26" y="864"/>
                    <a:pt x="79" y="864"/>
                  </a:cubicBezTo>
                  <a:cubicBezTo>
                    <a:pt x="131" y="890"/>
                    <a:pt x="184" y="890"/>
                    <a:pt x="262" y="916"/>
                  </a:cubicBezTo>
                  <a:cubicBezTo>
                    <a:pt x="356" y="930"/>
                    <a:pt x="452" y="937"/>
                    <a:pt x="547" y="937"/>
                  </a:cubicBezTo>
                  <a:cubicBezTo>
                    <a:pt x="1192" y="937"/>
                    <a:pt x="1838" y="636"/>
                    <a:pt x="2226" y="157"/>
                  </a:cubicBezTo>
                  <a:cubicBezTo>
                    <a:pt x="2252" y="131"/>
                    <a:pt x="2278" y="105"/>
                    <a:pt x="2252" y="52"/>
                  </a:cubicBezTo>
                  <a:cubicBezTo>
                    <a:pt x="2252" y="26"/>
                    <a:pt x="2200" y="0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412550" y="3863950"/>
              <a:ext cx="56325" cy="26650"/>
            </a:xfrm>
            <a:custGeom>
              <a:avLst/>
              <a:gdLst/>
              <a:ahLst/>
              <a:cxnLst/>
              <a:rect l="l" t="t" r="r" b="b"/>
              <a:pathLst>
                <a:path w="2253" h="1066" extrusionOk="0">
                  <a:moveTo>
                    <a:pt x="2148" y="0"/>
                  </a:moveTo>
                  <a:cubicBezTo>
                    <a:pt x="2122" y="0"/>
                    <a:pt x="2095" y="0"/>
                    <a:pt x="2069" y="26"/>
                  </a:cubicBezTo>
                  <a:cubicBezTo>
                    <a:pt x="1724" y="556"/>
                    <a:pt x="1095" y="883"/>
                    <a:pt x="450" y="883"/>
                  </a:cubicBezTo>
                  <a:cubicBezTo>
                    <a:pt x="361" y="883"/>
                    <a:pt x="272" y="877"/>
                    <a:pt x="184" y="864"/>
                  </a:cubicBezTo>
                  <a:lnTo>
                    <a:pt x="105" y="864"/>
                  </a:lnTo>
                  <a:cubicBezTo>
                    <a:pt x="53" y="864"/>
                    <a:pt x="27" y="891"/>
                    <a:pt x="1" y="943"/>
                  </a:cubicBezTo>
                  <a:cubicBezTo>
                    <a:pt x="1" y="995"/>
                    <a:pt x="27" y="1021"/>
                    <a:pt x="79" y="1048"/>
                  </a:cubicBezTo>
                  <a:lnTo>
                    <a:pt x="158" y="1048"/>
                  </a:lnTo>
                  <a:cubicBezTo>
                    <a:pt x="247" y="1060"/>
                    <a:pt x="337" y="1065"/>
                    <a:pt x="427" y="1065"/>
                  </a:cubicBezTo>
                  <a:cubicBezTo>
                    <a:pt x="1129" y="1065"/>
                    <a:pt x="1832" y="711"/>
                    <a:pt x="2226" y="131"/>
                  </a:cubicBezTo>
                  <a:cubicBezTo>
                    <a:pt x="2226" y="105"/>
                    <a:pt x="2253" y="79"/>
                    <a:pt x="2226" y="53"/>
                  </a:cubicBezTo>
                  <a:cubicBezTo>
                    <a:pt x="2226" y="26"/>
                    <a:pt x="2174" y="0"/>
                    <a:pt x="2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453800" y="3875725"/>
              <a:ext cx="33400" cy="30150"/>
            </a:xfrm>
            <a:custGeom>
              <a:avLst/>
              <a:gdLst/>
              <a:ahLst/>
              <a:cxnLst/>
              <a:rect l="l" t="t" r="r" b="b"/>
              <a:pathLst>
                <a:path w="1336" h="1206" extrusionOk="0">
                  <a:moveTo>
                    <a:pt x="1257" y="1"/>
                  </a:moveTo>
                  <a:cubicBezTo>
                    <a:pt x="1205" y="1"/>
                    <a:pt x="1179" y="27"/>
                    <a:pt x="1152" y="53"/>
                  </a:cubicBezTo>
                  <a:cubicBezTo>
                    <a:pt x="943" y="524"/>
                    <a:pt x="550" y="865"/>
                    <a:pt x="79" y="1048"/>
                  </a:cubicBezTo>
                  <a:cubicBezTo>
                    <a:pt x="27" y="1048"/>
                    <a:pt x="0" y="1100"/>
                    <a:pt x="27" y="1127"/>
                  </a:cubicBezTo>
                  <a:cubicBezTo>
                    <a:pt x="27" y="1179"/>
                    <a:pt x="53" y="1205"/>
                    <a:pt x="79" y="1205"/>
                  </a:cubicBezTo>
                  <a:lnTo>
                    <a:pt x="131" y="1205"/>
                  </a:lnTo>
                  <a:cubicBezTo>
                    <a:pt x="655" y="1022"/>
                    <a:pt x="1074" y="629"/>
                    <a:pt x="1310" y="158"/>
                  </a:cubicBezTo>
                  <a:cubicBezTo>
                    <a:pt x="1336" y="132"/>
                    <a:pt x="1336" y="79"/>
                    <a:pt x="1310" y="53"/>
                  </a:cubicBezTo>
                  <a:cubicBezTo>
                    <a:pt x="1310" y="27"/>
                    <a:pt x="1283" y="27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5266175" y="3098700"/>
              <a:ext cx="165625" cy="71500"/>
            </a:xfrm>
            <a:custGeom>
              <a:avLst/>
              <a:gdLst/>
              <a:ahLst/>
              <a:cxnLst/>
              <a:rect l="l" t="t" r="r" b="b"/>
              <a:pathLst>
                <a:path w="6625" h="2860" extrusionOk="0">
                  <a:moveTo>
                    <a:pt x="6625" y="1"/>
                  </a:moveTo>
                  <a:lnTo>
                    <a:pt x="5839" y="27"/>
                  </a:lnTo>
                  <a:lnTo>
                    <a:pt x="0" y="289"/>
                  </a:lnTo>
                  <a:cubicBezTo>
                    <a:pt x="0" y="289"/>
                    <a:pt x="79" y="734"/>
                    <a:pt x="393" y="1232"/>
                  </a:cubicBezTo>
                  <a:cubicBezTo>
                    <a:pt x="795" y="1961"/>
                    <a:pt x="1633" y="2860"/>
                    <a:pt x="3207" y="2860"/>
                  </a:cubicBezTo>
                  <a:cubicBezTo>
                    <a:pt x="3271" y="2860"/>
                    <a:pt x="3337" y="2858"/>
                    <a:pt x="3404" y="2855"/>
                  </a:cubicBezTo>
                  <a:cubicBezTo>
                    <a:pt x="6258" y="2724"/>
                    <a:pt x="6625" y="1"/>
                    <a:pt x="66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497000" y="2771175"/>
              <a:ext cx="1620825" cy="1047275"/>
            </a:xfrm>
            <a:custGeom>
              <a:avLst/>
              <a:gdLst/>
              <a:ahLst/>
              <a:cxnLst/>
              <a:rect l="l" t="t" r="r" b="b"/>
              <a:pathLst>
                <a:path w="64833" h="41891" extrusionOk="0">
                  <a:moveTo>
                    <a:pt x="59242" y="1"/>
                  </a:moveTo>
                  <a:cubicBezTo>
                    <a:pt x="58434" y="1"/>
                    <a:pt x="57621" y="218"/>
                    <a:pt x="56899" y="664"/>
                  </a:cubicBezTo>
                  <a:lnTo>
                    <a:pt x="46923" y="6791"/>
                  </a:lnTo>
                  <a:lnTo>
                    <a:pt x="36606" y="13128"/>
                  </a:lnTo>
                  <a:lnTo>
                    <a:pt x="37392" y="13102"/>
                  </a:lnTo>
                  <a:lnTo>
                    <a:pt x="37392" y="13102"/>
                  </a:lnTo>
                  <a:cubicBezTo>
                    <a:pt x="37392" y="13102"/>
                    <a:pt x="36999" y="15825"/>
                    <a:pt x="34171" y="15956"/>
                  </a:cubicBezTo>
                  <a:cubicBezTo>
                    <a:pt x="34104" y="15959"/>
                    <a:pt x="34038" y="15961"/>
                    <a:pt x="33974" y="15961"/>
                  </a:cubicBezTo>
                  <a:cubicBezTo>
                    <a:pt x="32400" y="15961"/>
                    <a:pt x="31561" y="15062"/>
                    <a:pt x="31134" y="14333"/>
                  </a:cubicBezTo>
                  <a:cubicBezTo>
                    <a:pt x="30754" y="14306"/>
                    <a:pt x="30381" y="14293"/>
                    <a:pt x="30008" y="14293"/>
                  </a:cubicBezTo>
                  <a:cubicBezTo>
                    <a:pt x="29635" y="14293"/>
                    <a:pt x="29262" y="14306"/>
                    <a:pt x="28882" y="14333"/>
                  </a:cubicBezTo>
                  <a:cubicBezTo>
                    <a:pt x="27128" y="14333"/>
                    <a:pt x="26316" y="14699"/>
                    <a:pt x="21707" y="15904"/>
                  </a:cubicBezTo>
                  <a:cubicBezTo>
                    <a:pt x="17099" y="17082"/>
                    <a:pt x="9715" y="25251"/>
                    <a:pt x="9715" y="25251"/>
                  </a:cubicBezTo>
                  <a:lnTo>
                    <a:pt x="1624" y="33735"/>
                  </a:lnTo>
                  <a:cubicBezTo>
                    <a:pt x="184" y="35254"/>
                    <a:pt x="1" y="37610"/>
                    <a:pt x="1179" y="39339"/>
                  </a:cubicBezTo>
                  <a:lnTo>
                    <a:pt x="1572" y="39915"/>
                  </a:lnTo>
                  <a:cubicBezTo>
                    <a:pt x="2445" y="41210"/>
                    <a:pt x="3856" y="41890"/>
                    <a:pt x="5281" y="41890"/>
                  </a:cubicBezTo>
                  <a:cubicBezTo>
                    <a:pt x="6333" y="41890"/>
                    <a:pt x="7392" y="41520"/>
                    <a:pt x="8249" y="40752"/>
                  </a:cubicBezTo>
                  <a:lnTo>
                    <a:pt x="10422" y="38815"/>
                  </a:lnTo>
                  <a:lnTo>
                    <a:pt x="20267" y="30069"/>
                  </a:lnTo>
                  <a:lnTo>
                    <a:pt x="22126" y="28420"/>
                  </a:lnTo>
                  <a:lnTo>
                    <a:pt x="20189" y="38815"/>
                  </a:lnTo>
                  <a:cubicBezTo>
                    <a:pt x="20189" y="38815"/>
                    <a:pt x="20398" y="39024"/>
                    <a:pt x="21053" y="39339"/>
                  </a:cubicBezTo>
                  <a:cubicBezTo>
                    <a:pt x="22298" y="39917"/>
                    <a:pt x="25187" y="40760"/>
                    <a:pt x="31533" y="40760"/>
                  </a:cubicBezTo>
                  <a:cubicBezTo>
                    <a:pt x="32658" y="40760"/>
                    <a:pt x="33892" y="40733"/>
                    <a:pt x="35245" y="40674"/>
                  </a:cubicBezTo>
                  <a:lnTo>
                    <a:pt x="35271" y="40674"/>
                  </a:lnTo>
                  <a:cubicBezTo>
                    <a:pt x="44252" y="40307"/>
                    <a:pt x="47892" y="38920"/>
                    <a:pt x="49306" y="38108"/>
                  </a:cubicBezTo>
                  <a:cubicBezTo>
                    <a:pt x="49934" y="37767"/>
                    <a:pt x="50091" y="37532"/>
                    <a:pt x="50091" y="37532"/>
                  </a:cubicBezTo>
                  <a:lnTo>
                    <a:pt x="46792" y="20119"/>
                  </a:lnTo>
                  <a:lnTo>
                    <a:pt x="49463" y="18129"/>
                  </a:lnTo>
                  <a:lnTo>
                    <a:pt x="49437" y="18129"/>
                  </a:lnTo>
                  <a:lnTo>
                    <a:pt x="62372" y="8598"/>
                  </a:lnTo>
                  <a:cubicBezTo>
                    <a:pt x="64545" y="6975"/>
                    <a:pt x="64833" y="3833"/>
                    <a:pt x="62948" y="1869"/>
                  </a:cubicBezTo>
                  <a:lnTo>
                    <a:pt x="62476" y="1371"/>
                  </a:lnTo>
                  <a:cubicBezTo>
                    <a:pt x="61605" y="469"/>
                    <a:pt x="60428" y="1"/>
                    <a:pt x="5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5044250" y="3289850"/>
              <a:ext cx="32750" cy="166950"/>
            </a:xfrm>
            <a:custGeom>
              <a:avLst/>
              <a:gdLst/>
              <a:ahLst/>
              <a:cxnLst/>
              <a:rect l="l" t="t" r="r" b="b"/>
              <a:pathLst>
                <a:path w="1310" h="6678" extrusionOk="0">
                  <a:moveTo>
                    <a:pt x="1205" y="1"/>
                  </a:moveTo>
                  <a:cubicBezTo>
                    <a:pt x="1153" y="1"/>
                    <a:pt x="1100" y="27"/>
                    <a:pt x="1074" y="105"/>
                  </a:cubicBezTo>
                  <a:lnTo>
                    <a:pt x="1" y="6547"/>
                  </a:lnTo>
                  <a:cubicBezTo>
                    <a:pt x="1" y="6573"/>
                    <a:pt x="1" y="6599"/>
                    <a:pt x="27" y="6625"/>
                  </a:cubicBezTo>
                  <a:cubicBezTo>
                    <a:pt x="53" y="6652"/>
                    <a:pt x="79" y="6678"/>
                    <a:pt x="105" y="6678"/>
                  </a:cubicBezTo>
                  <a:cubicBezTo>
                    <a:pt x="158" y="6678"/>
                    <a:pt x="210" y="6652"/>
                    <a:pt x="236" y="6573"/>
                  </a:cubicBezTo>
                  <a:lnTo>
                    <a:pt x="1284" y="132"/>
                  </a:lnTo>
                  <a:cubicBezTo>
                    <a:pt x="1310" y="105"/>
                    <a:pt x="1284" y="79"/>
                    <a:pt x="1284" y="53"/>
                  </a:cubicBezTo>
                  <a:cubicBezTo>
                    <a:pt x="1257" y="27"/>
                    <a:pt x="123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5018725" y="3341575"/>
              <a:ext cx="19000" cy="104100"/>
            </a:xfrm>
            <a:custGeom>
              <a:avLst/>
              <a:gdLst/>
              <a:ahLst/>
              <a:cxnLst/>
              <a:rect l="l" t="t" r="r" b="b"/>
              <a:pathLst>
                <a:path w="760" h="4164" extrusionOk="0">
                  <a:moveTo>
                    <a:pt x="131" y="0"/>
                  </a:moveTo>
                  <a:cubicBezTo>
                    <a:pt x="79" y="0"/>
                    <a:pt x="53" y="0"/>
                    <a:pt x="27" y="26"/>
                  </a:cubicBezTo>
                  <a:cubicBezTo>
                    <a:pt x="0" y="53"/>
                    <a:pt x="0" y="79"/>
                    <a:pt x="0" y="131"/>
                  </a:cubicBezTo>
                  <a:lnTo>
                    <a:pt x="524" y="4059"/>
                  </a:lnTo>
                  <a:cubicBezTo>
                    <a:pt x="550" y="4111"/>
                    <a:pt x="576" y="4137"/>
                    <a:pt x="629" y="4164"/>
                  </a:cubicBezTo>
                  <a:cubicBezTo>
                    <a:pt x="655" y="4164"/>
                    <a:pt x="681" y="4137"/>
                    <a:pt x="707" y="4111"/>
                  </a:cubicBezTo>
                  <a:cubicBezTo>
                    <a:pt x="734" y="4085"/>
                    <a:pt x="760" y="4059"/>
                    <a:pt x="760" y="4033"/>
                  </a:cubicBezTo>
                  <a:lnTo>
                    <a:pt x="210" y="105"/>
                  </a:lnTo>
                  <a:cubicBezTo>
                    <a:pt x="210" y="53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5605250" y="3139300"/>
              <a:ext cx="53050" cy="128975"/>
            </a:xfrm>
            <a:custGeom>
              <a:avLst/>
              <a:gdLst/>
              <a:ahLst/>
              <a:cxnLst/>
              <a:rect l="l" t="t" r="r" b="b"/>
              <a:pathLst>
                <a:path w="2122" h="5159" extrusionOk="0">
                  <a:moveTo>
                    <a:pt x="132" y="0"/>
                  </a:moveTo>
                  <a:cubicBezTo>
                    <a:pt x="105" y="0"/>
                    <a:pt x="53" y="27"/>
                    <a:pt x="27" y="53"/>
                  </a:cubicBezTo>
                  <a:cubicBezTo>
                    <a:pt x="1" y="79"/>
                    <a:pt x="1" y="131"/>
                    <a:pt x="27" y="157"/>
                  </a:cubicBezTo>
                  <a:lnTo>
                    <a:pt x="1886" y="5080"/>
                  </a:lnTo>
                  <a:cubicBezTo>
                    <a:pt x="1912" y="5132"/>
                    <a:pt x="1938" y="5159"/>
                    <a:pt x="1964" y="5159"/>
                  </a:cubicBezTo>
                  <a:cubicBezTo>
                    <a:pt x="2017" y="5159"/>
                    <a:pt x="2069" y="5159"/>
                    <a:pt x="2095" y="5106"/>
                  </a:cubicBezTo>
                  <a:cubicBezTo>
                    <a:pt x="2122" y="5080"/>
                    <a:pt x="2122" y="5054"/>
                    <a:pt x="2095" y="5002"/>
                  </a:cubicBezTo>
                  <a:lnTo>
                    <a:pt x="236" y="79"/>
                  </a:lnTo>
                  <a:cubicBezTo>
                    <a:pt x="210" y="53"/>
                    <a:pt x="184" y="27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6007175" y="2802375"/>
              <a:ext cx="43225" cy="8325"/>
            </a:xfrm>
            <a:custGeom>
              <a:avLst/>
              <a:gdLst/>
              <a:ahLst/>
              <a:cxnLst/>
              <a:rect l="l" t="t" r="r" b="b"/>
              <a:pathLst>
                <a:path w="1729" h="333" extrusionOk="0">
                  <a:moveTo>
                    <a:pt x="1012" y="1"/>
                  </a:moveTo>
                  <a:cubicBezTo>
                    <a:pt x="701" y="1"/>
                    <a:pt x="390" y="42"/>
                    <a:pt x="79" y="123"/>
                  </a:cubicBezTo>
                  <a:cubicBezTo>
                    <a:pt x="27" y="123"/>
                    <a:pt x="1" y="176"/>
                    <a:pt x="1" y="228"/>
                  </a:cubicBezTo>
                  <a:cubicBezTo>
                    <a:pt x="1" y="280"/>
                    <a:pt x="27" y="333"/>
                    <a:pt x="79" y="333"/>
                  </a:cubicBezTo>
                  <a:lnTo>
                    <a:pt x="132" y="333"/>
                  </a:lnTo>
                  <a:cubicBezTo>
                    <a:pt x="446" y="263"/>
                    <a:pt x="760" y="228"/>
                    <a:pt x="1074" y="228"/>
                  </a:cubicBezTo>
                  <a:cubicBezTo>
                    <a:pt x="1232" y="228"/>
                    <a:pt x="1389" y="237"/>
                    <a:pt x="1546" y="254"/>
                  </a:cubicBezTo>
                  <a:lnTo>
                    <a:pt x="1598" y="254"/>
                  </a:lnTo>
                  <a:cubicBezTo>
                    <a:pt x="1608" y="259"/>
                    <a:pt x="1617" y="261"/>
                    <a:pt x="1627" y="261"/>
                  </a:cubicBezTo>
                  <a:cubicBezTo>
                    <a:pt x="1668" y="261"/>
                    <a:pt x="1703" y="218"/>
                    <a:pt x="1703" y="176"/>
                  </a:cubicBezTo>
                  <a:cubicBezTo>
                    <a:pt x="1729" y="123"/>
                    <a:pt x="1677" y="45"/>
                    <a:pt x="1624" y="45"/>
                  </a:cubicBezTo>
                  <a:lnTo>
                    <a:pt x="1572" y="45"/>
                  </a:lnTo>
                  <a:cubicBezTo>
                    <a:pt x="1385" y="15"/>
                    <a:pt x="1199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6068725" y="2853875"/>
              <a:ext cx="21625" cy="38650"/>
            </a:xfrm>
            <a:custGeom>
              <a:avLst/>
              <a:gdLst/>
              <a:ahLst/>
              <a:cxnLst/>
              <a:rect l="l" t="t" r="r" b="b"/>
              <a:pathLst>
                <a:path w="865" h="1546" extrusionOk="0">
                  <a:moveTo>
                    <a:pt x="760" y="1"/>
                  </a:moveTo>
                  <a:cubicBezTo>
                    <a:pt x="707" y="1"/>
                    <a:pt x="655" y="27"/>
                    <a:pt x="655" y="80"/>
                  </a:cubicBezTo>
                  <a:cubicBezTo>
                    <a:pt x="498" y="525"/>
                    <a:pt x="288" y="970"/>
                    <a:pt x="26" y="1389"/>
                  </a:cubicBezTo>
                  <a:cubicBezTo>
                    <a:pt x="26" y="1415"/>
                    <a:pt x="0" y="1441"/>
                    <a:pt x="26" y="1467"/>
                  </a:cubicBezTo>
                  <a:cubicBezTo>
                    <a:pt x="53" y="1520"/>
                    <a:pt x="79" y="1520"/>
                    <a:pt x="105" y="1546"/>
                  </a:cubicBezTo>
                  <a:cubicBezTo>
                    <a:pt x="157" y="1546"/>
                    <a:pt x="210" y="1520"/>
                    <a:pt x="236" y="1493"/>
                  </a:cubicBezTo>
                  <a:cubicBezTo>
                    <a:pt x="471" y="1075"/>
                    <a:pt x="681" y="603"/>
                    <a:pt x="838" y="158"/>
                  </a:cubicBezTo>
                  <a:cubicBezTo>
                    <a:pt x="864" y="106"/>
                    <a:pt x="864" y="80"/>
                    <a:pt x="838" y="53"/>
                  </a:cubicBezTo>
                  <a:cubicBezTo>
                    <a:pt x="812" y="27"/>
                    <a:pt x="786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4526450" y="3704225"/>
              <a:ext cx="15750" cy="41925"/>
            </a:xfrm>
            <a:custGeom>
              <a:avLst/>
              <a:gdLst/>
              <a:ahLst/>
              <a:cxnLst/>
              <a:rect l="l" t="t" r="r" b="b"/>
              <a:pathLst>
                <a:path w="630" h="1677" extrusionOk="0">
                  <a:moveTo>
                    <a:pt x="524" y="0"/>
                  </a:moveTo>
                  <a:cubicBezTo>
                    <a:pt x="472" y="0"/>
                    <a:pt x="420" y="27"/>
                    <a:pt x="394" y="79"/>
                  </a:cubicBezTo>
                  <a:cubicBezTo>
                    <a:pt x="184" y="550"/>
                    <a:pt x="53" y="1048"/>
                    <a:pt x="1" y="1571"/>
                  </a:cubicBezTo>
                  <a:cubicBezTo>
                    <a:pt x="1" y="1624"/>
                    <a:pt x="53" y="1676"/>
                    <a:pt x="106" y="1676"/>
                  </a:cubicBezTo>
                  <a:cubicBezTo>
                    <a:pt x="132" y="1676"/>
                    <a:pt x="184" y="1676"/>
                    <a:pt x="210" y="1650"/>
                  </a:cubicBezTo>
                  <a:cubicBezTo>
                    <a:pt x="210" y="1624"/>
                    <a:pt x="236" y="1598"/>
                    <a:pt x="236" y="1571"/>
                  </a:cubicBezTo>
                  <a:cubicBezTo>
                    <a:pt x="263" y="1074"/>
                    <a:pt x="394" y="603"/>
                    <a:pt x="603" y="157"/>
                  </a:cubicBezTo>
                  <a:cubicBezTo>
                    <a:pt x="629" y="131"/>
                    <a:pt x="629" y="79"/>
                    <a:pt x="603" y="53"/>
                  </a:cubicBezTo>
                  <a:cubicBezTo>
                    <a:pt x="603" y="27"/>
                    <a:pt x="551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4567700" y="3782125"/>
              <a:ext cx="41275" cy="13775"/>
            </a:xfrm>
            <a:custGeom>
              <a:avLst/>
              <a:gdLst/>
              <a:ahLst/>
              <a:cxnLst/>
              <a:rect l="l" t="t" r="r" b="b"/>
              <a:pathLst>
                <a:path w="1651" h="551" extrusionOk="0">
                  <a:moveTo>
                    <a:pt x="1493" y="0"/>
                  </a:moveTo>
                  <a:cubicBezTo>
                    <a:pt x="1048" y="157"/>
                    <a:pt x="576" y="262"/>
                    <a:pt x="79" y="341"/>
                  </a:cubicBezTo>
                  <a:cubicBezTo>
                    <a:pt x="27" y="341"/>
                    <a:pt x="0" y="367"/>
                    <a:pt x="0" y="445"/>
                  </a:cubicBezTo>
                  <a:cubicBezTo>
                    <a:pt x="0" y="472"/>
                    <a:pt x="27" y="550"/>
                    <a:pt x="105" y="550"/>
                  </a:cubicBezTo>
                  <a:lnTo>
                    <a:pt x="131" y="550"/>
                  </a:lnTo>
                  <a:cubicBezTo>
                    <a:pt x="603" y="498"/>
                    <a:pt x="1100" y="393"/>
                    <a:pt x="1545" y="210"/>
                  </a:cubicBezTo>
                  <a:cubicBezTo>
                    <a:pt x="1624" y="210"/>
                    <a:pt x="1650" y="131"/>
                    <a:pt x="1624" y="105"/>
                  </a:cubicBezTo>
                  <a:cubicBezTo>
                    <a:pt x="1624" y="53"/>
                    <a:pt x="1598" y="0"/>
                    <a:pt x="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4906125" y="2586800"/>
              <a:ext cx="854950" cy="539300"/>
            </a:xfrm>
            <a:custGeom>
              <a:avLst/>
              <a:gdLst/>
              <a:ahLst/>
              <a:cxnLst/>
              <a:rect l="l" t="t" r="r" b="b"/>
              <a:pathLst>
                <a:path w="34198" h="21572" extrusionOk="0">
                  <a:moveTo>
                    <a:pt x="23226" y="1"/>
                  </a:moveTo>
                  <a:cubicBezTo>
                    <a:pt x="21289" y="1834"/>
                    <a:pt x="19246" y="3719"/>
                    <a:pt x="16706" y="4452"/>
                  </a:cubicBezTo>
                  <a:cubicBezTo>
                    <a:pt x="16484" y="4518"/>
                    <a:pt x="16235" y="4570"/>
                    <a:pt x="15996" y="4570"/>
                  </a:cubicBezTo>
                  <a:cubicBezTo>
                    <a:pt x="15757" y="4570"/>
                    <a:pt x="15528" y="4518"/>
                    <a:pt x="15345" y="4374"/>
                  </a:cubicBezTo>
                  <a:cubicBezTo>
                    <a:pt x="14952" y="4059"/>
                    <a:pt x="14952" y="3431"/>
                    <a:pt x="15031" y="2933"/>
                  </a:cubicBezTo>
                  <a:cubicBezTo>
                    <a:pt x="15161" y="2122"/>
                    <a:pt x="15423" y="1336"/>
                    <a:pt x="15790" y="603"/>
                  </a:cubicBezTo>
                  <a:lnTo>
                    <a:pt x="15790" y="603"/>
                  </a:lnTo>
                  <a:cubicBezTo>
                    <a:pt x="14926" y="1755"/>
                    <a:pt x="13774" y="2698"/>
                    <a:pt x="12491" y="3326"/>
                  </a:cubicBezTo>
                  <a:cubicBezTo>
                    <a:pt x="12223" y="3443"/>
                    <a:pt x="11923" y="3550"/>
                    <a:pt x="11646" y="3550"/>
                  </a:cubicBezTo>
                  <a:cubicBezTo>
                    <a:pt x="11489" y="3550"/>
                    <a:pt x="11340" y="3516"/>
                    <a:pt x="11208" y="3431"/>
                  </a:cubicBezTo>
                  <a:cubicBezTo>
                    <a:pt x="10867" y="3221"/>
                    <a:pt x="10763" y="2776"/>
                    <a:pt x="10710" y="2357"/>
                  </a:cubicBezTo>
                  <a:cubicBezTo>
                    <a:pt x="10658" y="1808"/>
                    <a:pt x="10684" y="1231"/>
                    <a:pt x="10789" y="682"/>
                  </a:cubicBezTo>
                  <a:lnTo>
                    <a:pt x="10789" y="682"/>
                  </a:lnTo>
                  <a:cubicBezTo>
                    <a:pt x="9846" y="2122"/>
                    <a:pt x="8746" y="3431"/>
                    <a:pt x="7516" y="4635"/>
                  </a:cubicBezTo>
                  <a:cubicBezTo>
                    <a:pt x="6625" y="5473"/>
                    <a:pt x="5630" y="6259"/>
                    <a:pt x="4452" y="6521"/>
                  </a:cubicBezTo>
                  <a:cubicBezTo>
                    <a:pt x="4452" y="6521"/>
                    <a:pt x="4452" y="6547"/>
                    <a:pt x="4452" y="6547"/>
                  </a:cubicBezTo>
                  <a:cubicBezTo>
                    <a:pt x="4426" y="6547"/>
                    <a:pt x="4426" y="6521"/>
                    <a:pt x="4426" y="6521"/>
                  </a:cubicBezTo>
                  <a:cubicBezTo>
                    <a:pt x="4059" y="6233"/>
                    <a:pt x="3614" y="6102"/>
                    <a:pt x="3169" y="6102"/>
                  </a:cubicBezTo>
                  <a:cubicBezTo>
                    <a:pt x="2829" y="6102"/>
                    <a:pt x="2514" y="6180"/>
                    <a:pt x="2200" y="6311"/>
                  </a:cubicBezTo>
                  <a:cubicBezTo>
                    <a:pt x="2069" y="6390"/>
                    <a:pt x="1912" y="6468"/>
                    <a:pt x="1781" y="6573"/>
                  </a:cubicBezTo>
                  <a:cubicBezTo>
                    <a:pt x="970" y="7149"/>
                    <a:pt x="446" y="8039"/>
                    <a:pt x="236" y="8982"/>
                  </a:cubicBezTo>
                  <a:cubicBezTo>
                    <a:pt x="1" y="9898"/>
                    <a:pt x="79" y="10920"/>
                    <a:pt x="472" y="11784"/>
                  </a:cubicBezTo>
                  <a:cubicBezTo>
                    <a:pt x="839" y="12648"/>
                    <a:pt x="1519" y="13329"/>
                    <a:pt x="2331" y="13800"/>
                  </a:cubicBezTo>
                  <a:cubicBezTo>
                    <a:pt x="2960" y="14140"/>
                    <a:pt x="3693" y="14350"/>
                    <a:pt x="4426" y="14376"/>
                  </a:cubicBezTo>
                  <a:cubicBezTo>
                    <a:pt x="6064" y="19314"/>
                    <a:pt x="10923" y="21571"/>
                    <a:pt x="16686" y="21571"/>
                  </a:cubicBezTo>
                  <a:cubicBezTo>
                    <a:pt x="17004" y="21571"/>
                    <a:pt x="17325" y="21564"/>
                    <a:pt x="17649" y="21550"/>
                  </a:cubicBezTo>
                  <a:cubicBezTo>
                    <a:pt x="23855" y="21289"/>
                    <a:pt x="28961" y="18618"/>
                    <a:pt x="30217" y="13250"/>
                  </a:cubicBezTo>
                  <a:cubicBezTo>
                    <a:pt x="30924" y="13171"/>
                    <a:pt x="31631" y="12910"/>
                    <a:pt x="32208" y="12517"/>
                  </a:cubicBezTo>
                  <a:cubicBezTo>
                    <a:pt x="32993" y="11993"/>
                    <a:pt x="33595" y="11234"/>
                    <a:pt x="33883" y="10344"/>
                  </a:cubicBezTo>
                  <a:cubicBezTo>
                    <a:pt x="34198" y="9453"/>
                    <a:pt x="34171" y="8432"/>
                    <a:pt x="33883" y="7542"/>
                  </a:cubicBezTo>
                  <a:cubicBezTo>
                    <a:pt x="33595" y="6625"/>
                    <a:pt x="32993" y="5761"/>
                    <a:pt x="32155" y="5264"/>
                  </a:cubicBezTo>
                  <a:cubicBezTo>
                    <a:pt x="31867" y="5107"/>
                    <a:pt x="31527" y="4976"/>
                    <a:pt x="31212" y="4923"/>
                  </a:cubicBezTo>
                  <a:cubicBezTo>
                    <a:pt x="31090" y="4923"/>
                    <a:pt x="30980" y="4912"/>
                    <a:pt x="30873" y="4912"/>
                  </a:cubicBezTo>
                  <a:cubicBezTo>
                    <a:pt x="30820" y="4912"/>
                    <a:pt x="30767" y="4915"/>
                    <a:pt x="30715" y="4923"/>
                  </a:cubicBezTo>
                  <a:cubicBezTo>
                    <a:pt x="30296" y="4950"/>
                    <a:pt x="29903" y="5107"/>
                    <a:pt x="29589" y="5395"/>
                  </a:cubicBezTo>
                  <a:cubicBezTo>
                    <a:pt x="29563" y="5395"/>
                    <a:pt x="29537" y="5421"/>
                    <a:pt x="29511" y="5421"/>
                  </a:cubicBezTo>
                  <a:cubicBezTo>
                    <a:pt x="29511" y="5395"/>
                    <a:pt x="29484" y="5369"/>
                    <a:pt x="29484" y="5316"/>
                  </a:cubicBezTo>
                  <a:cubicBezTo>
                    <a:pt x="27049" y="4007"/>
                    <a:pt x="24902" y="2174"/>
                    <a:pt x="23226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5037700" y="2812750"/>
              <a:ext cx="134225" cy="126175"/>
            </a:xfrm>
            <a:custGeom>
              <a:avLst/>
              <a:gdLst/>
              <a:ahLst/>
              <a:cxnLst/>
              <a:rect l="l" t="t" r="r" b="b"/>
              <a:pathLst>
                <a:path w="5369" h="5047" extrusionOk="0">
                  <a:moveTo>
                    <a:pt x="2688" y="1"/>
                  </a:moveTo>
                  <a:cubicBezTo>
                    <a:pt x="2579" y="1"/>
                    <a:pt x="2468" y="8"/>
                    <a:pt x="2357" y="23"/>
                  </a:cubicBezTo>
                  <a:cubicBezTo>
                    <a:pt x="996" y="206"/>
                    <a:pt x="1" y="1463"/>
                    <a:pt x="184" y="2850"/>
                  </a:cubicBezTo>
                  <a:cubicBezTo>
                    <a:pt x="352" y="4125"/>
                    <a:pt x="1426" y="5046"/>
                    <a:pt x="2675" y="5046"/>
                  </a:cubicBezTo>
                  <a:cubicBezTo>
                    <a:pt x="2786" y="5046"/>
                    <a:pt x="2899" y="5039"/>
                    <a:pt x="3012" y="5024"/>
                  </a:cubicBezTo>
                  <a:cubicBezTo>
                    <a:pt x="4400" y="4867"/>
                    <a:pt x="5369" y="3584"/>
                    <a:pt x="5185" y="2196"/>
                  </a:cubicBezTo>
                  <a:cubicBezTo>
                    <a:pt x="5041" y="943"/>
                    <a:pt x="3943" y="1"/>
                    <a:pt x="2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5089425" y="2688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7"/>
                  </a:cubicBezTo>
                  <a:cubicBezTo>
                    <a:pt x="1388" y="288"/>
                    <a:pt x="0" y="2095"/>
                    <a:pt x="236" y="4059"/>
                  </a:cubicBezTo>
                  <a:cubicBezTo>
                    <a:pt x="477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58" y="3142"/>
                  </a:cubicBezTo>
                  <a:cubicBezTo>
                    <a:pt x="7140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5101200" y="2711750"/>
              <a:ext cx="159100" cy="155325"/>
            </a:xfrm>
            <a:custGeom>
              <a:avLst/>
              <a:gdLst/>
              <a:ahLst/>
              <a:cxnLst/>
              <a:rect l="l" t="t" r="r" b="b"/>
              <a:pathLst>
                <a:path w="6364" h="6213" extrusionOk="0">
                  <a:moveTo>
                    <a:pt x="3157" y="1"/>
                  </a:moveTo>
                  <a:cubicBezTo>
                    <a:pt x="1518" y="1"/>
                    <a:pt x="156" y="1309"/>
                    <a:pt x="79" y="2989"/>
                  </a:cubicBezTo>
                  <a:cubicBezTo>
                    <a:pt x="1" y="4691"/>
                    <a:pt x="1336" y="6131"/>
                    <a:pt x="3064" y="6210"/>
                  </a:cubicBezTo>
                  <a:cubicBezTo>
                    <a:pt x="3112" y="6212"/>
                    <a:pt x="3160" y="6213"/>
                    <a:pt x="3207" y="6213"/>
                  </a:cubicBezTo>
                  <a:cubicBezTo>
                    <a:pt x="4846" y="6213"/>
                    <a:pt x="6209" y="4904"/>
                    <a:pt x="6285" y="3225"/>
                  </a:cubicBezTo>
                  <a:cubicBezTo>
                    <a:pt x="6363" y="1523"/>
                    <a:pt x="5028" y="83"/>
                    <a:pt x="3300" y="4"/>
                  </a:cubicBezTo>
                  <a:cubicBezTo>
                    <a:pt x="3252" y="2"/>
                    <a:pt x="3205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5501825" y="2753325"/>
              <a:ext cx="134225" cy="126525"/>
            </a:xfrm>
            <a:custGeom>
              <a:avLst/>
              <a:gdLst/>
              <a:ahLst/>
              <a:cxnLst/>
              <a:rect l="l" t="t" r="r" b="b"/>
              <a:pathLst>
                <a:path w="5369" h="5061" extrusionOk="0">
                  <a:moveTo>
                    <a:pt x="2673" y="0"/>
                  </a:moveTo>
                  <a:cubicBezTo>
                    <a:pt x="2577" y="0"/>
                    <a:pt x="2480" y="6"/>
                    <a:pt x="2383" y="17"/>
                  </a:cubicBezTo>
                  <a:cubicBezTo>
                    <a:pt x="996" y="200"/>
                    <a:pt x="1" y="1457"/>
                    <a:pt x="184" y="2845"/>
                  </a:cubicBezTo>
                  <a:cubicBezTo>
                    <a:pt x="354" y="4133"/>
                    <a:pt x="1450" y="5061"/>
                    <a:pt x="2717" y="5061"/>
                  </a:cubicBezTo>
                  <a:cubicBezTo>
                    <a:pt x="2814" y="5061"/>
                    <a:pt x="2913" y="5055"/>
                    <a:pt x="3012" y="5044"/>
                  </a:cubicBezTo>
                  <a:cubicBezTo>
                    <a:pt x="4399" y="4861"/>
                    <a:pt x="5368" y="3604"/>
                    <a:pt x="5185" y="2216"/>
                  </a:cubicBezTo>
                  <a:cubicBezTo>
                    <a:pt x="5039" y="928"/>
                    <a:pt x="3922" y="0"/>
                    <a:pt x="2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5372225" y="2652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6"/>
                  </a:cubicBezTo>
                  <a:cubicBezTo>
                    <a:pt x="1388" y="288"/>
                    <a:pt x="0" y="2069"/>
                    <a:pt x="262" y="4059"/>
                  </a:cubicBezTo>
                  <a:cubicBezTo>
                    <a:pt x="478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84" y="3142"/>
                  </a:cubicBezTo>
                  <a:cubicBezTo>
                    <a:pt x="7142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5382025" y="2676425"/>
              <a:ext cx="173500" cy="155950"/>
            </a:xfrm>
            <a:custGeom>
              <a:avLst/>
              <a:gdLst/>
              <a:ahLst/>
              <a:cxnLst/>
              <a:rect l="l" t="t" r="r" b="b"/>
              <a:pathLst>
                <a:path w="6940" h="6238" extrusionOk="0">
                  <a:moveTo>
                    <a:pt x="3455" y="1"/>
                  </a:moveTo>
                  <a:cubicBezTo>
                    <a:pt x="3160" y="1"/>
                    <a:pt x="2861" y="44"/>
                    <a:pt x="2567" y="134"/>
                  </a:cubicBezTo>
                  <a:cubicBezTo>
                    <a:pt x="917" y="658"/>
                    <a:pt x="1" y="2386"/>
                    <a:pt x="498" y="4035"/>
                  </a:cubicBezTo>
                  <a:cubicBezTo>
                    <a:pt x="906" y="5364"/>
                    <a:pt x="2137" y="6237"/>
                    <a:pt x="3476" y="6237"/>
                  </a:cubicBezTo>
                  <a:cubicBezTo>
                    <a:pt x="3772" y="6237"/>
                    <a:pt x="4074" y="6194"/>
                    <a:pt x="4374" y="6104"/>
                  </a:cubicBezTo>
                  <a:cubicBezTo>
                    <a:pt x="6023" y="5606"/>
                    <a:pt x="6940" y="3852"/>
                    <a:pt x="6442" y="2203"/>
                  </a:cubicBezTo>
                  <a:cubicBezTo>
                    <a:pt x="6035" y="874"/>
                    <a:pt x="4785" y="1"/>
                    <a:pt x="3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5381675" y="2647700"/>
              <a:ext cx="176025" cy="62550"/>
            </a:xfrm>
            <a:custGeom>
              <a:avLst/>
              <a:gdLst/>
              <a:ahLst/>
              <a:cxnLst/>
              <a:rect l="l" t="t" r="r" b="b"/>
              <a:pathLst>
                <a:path w="7041" h="2502" extrusionOk="0">
                  <a:moveTo>
                    <a:pt x="3223" y="1"/>
                  </a:moveTo>
                  <a:cubicBezTo>
                    <a:pt x="2972" y="1"/>
                    <a:pt x="2722" y="26"/>
                    <a:pt x="2476" y="79"/>
                  </a:cubicBezTo>
                  <a:cubicBezTo>
                    <a:pt x="1429" y="288"/>
                    <a:pt x="512" y="969"/>
                    <a:pt x="67" y="1938"/>
                  </a:cubicBezTo>
                  <a:cubicBezTo>
                    <a:pt x="0" y="2105"/>
                    <a:pt x="136" y="2229"/>
                    <a:pt x="277" y="2229"/>
                  </a:cubicBezTo>
                  <a:cubicBezTo>
                    <a:pt x="357" y="2229"/>
                    <a:pt x="439" y="2189"/>
                    <a:pt x="486" y="2095"/>
                  </a:cubicBezTo>
                  <a:cubicBezTo>
                    <a:pt x="972" y="1050"/>
                    <a:pt x="2089" y="434"/>
                    <a:pt x="3230" y="434"/>
                  </a:cubicBezTo>
                  <a:cubicBezTo>
                    <a:pt x="3319" y="434"/>
                    <a:pt x="3408" y="438"/>
                    <a:pt x="3497" y="445"/>
                  </a:cubicBezTo>
                  <a:cubicBezTo>
                    <a:pt x="4780" y="550"/>
                    <a:pt x="5880" y="1362"/>
                    <a:pt x="6587" y="2409"/>
                  </a:cubicBezTo>
                  <a:cubicBezTo>
                    <a:pt x="6631" y="2474"/>
                    <a:pt x="6688" y="2501"/>
                    <a:pt x="6746" y="2501"/>
                  </a:cubicBezTo>
                  <a:cubicBezTo>
                    <a:pt x="6895" y="2501"/>
                    <a:pt x="7041" y="2317"/>
                    <a:pt x="6927" y="2147"/>
                  </a:cubicBezTo>
                  <a:cubicBezTo>
                    <a:pt x="6587" y="1623"/>
                    <a:pt x="6168" y="1178"/>
                    <a:pt x="5671" y="812"/>
                  </a:cubicBezTo>
                  <a:cubicBezTo>
                    <a:pt x="4959" y="304"/>
                    <a:pt x="4090" y="1"/>
                    <a:pt x="3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5093825" y="2681075"/>
              <a:ext cx="176525" cy="62550"/>
            </a:xfrm>
            <a:custGeom>
              <a:avLst/>
              <a:gdLst/>
              <a:ahLst/>
              <a:cxnLst/>
              <a:rect l="l" t="t" r="r" b="b"/>
              <a:pathLst>
                <a:path w="7061" h="2502" extrusionOk="0">
                  <a:moveTo>
                    <a:pt x="3226" y="1"/>
                  </a:moveTo>
                  <a:cubicBezTo>
                    <a:pt x="2974" y="1"/>
                    <a:pt x="2721" y="26"/>
                    <a:pt x="2469" y="79"/>
                  </a:cubicBezTo>
                  <a:cubicBezTo>
                    <a:pt x="1422" y="288"/>
                    <a:pt x="531" y="969"/>
                    <a:pt x="86" y="1938"/>
                  </a:cubicBezTo>
                  <a:cubicBezTo>
                    <a:pt x="0" y="2110"/>
                    <a:pt x="152" y="2248"/>
                    <a:pt x="296" y="2248"/>
                  </a:cubicBezTo>
                  <a:cubicBezTo>
                    <a:pt x="370" y="2248"/>
                    <a:pt x="443" y="2211"/>
                    <a:pt x="479" y="2121"/>
                  </a:cubicBezTo>
                  <a:cubicBezTo>
                    <a:pt x="957" y="1070"/>
                    <a:pt x="2045" y="455"/>
                    <a:pt x="3167" y="455"/>
                  </a:cubicBezTo>
                  <a:cubicBezTo>
                    <a:pt x="3275" y="455"/>
                    <a:pt x="3383" y="460"/>
                    <a:pt x="3490" y="472"/>
                  </a:cubicBezTo>
                  <a:cubicBezTo>
                    <a:pt x="4799" y="576"/>
                    <a:pt x="5873" y="1362"/>
                    <a:pt x="6580" y="2409"/>
                  </a:cubicBezTo>
                  <a:cubicBezTo>
                    <a:pt x="6623" y="2475"/>
                    <a:pt x="6683" y="2502"/>
                    <a:pt x="6743" y="2502"/>
                  </a:cubicBezTo>
                  <a:cubicBezTo>
                    <a:pt x="6900" y="2502"/>
                    <a:pt x="7060" y="2318"/>
                    <a:pt x="6947" y="2147"/>
                  </a:cubicBezTo>
                  <a:cubicBezTo>
                    <a:pt x="6606" y="1624"/>
                    <a:pt x="6161" y="1179"/>
                    <a:pt x="5663" y="812"/>
                  </a:cubicBezTo>
                  <a:cubicBezTo>
                    <a:pt x="4952" y="304"/>
                    <a:pt x="4099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5001700" y="2816400"/>
              <a:ext cx="17050" cy="129150"/>
            </a:xfrm>
            <a:custGeom>
              <a:avLst/>
              <a:gdLst/>
              <a:ahLst/>
              <a:cxnLst/>
              <a:rect l="l" t="t" r="r" b="b"/>
              <a:pathLst>
                <a:path w="682" h="5166" extrusionOk="0">
                  <a:moveTo>
                    <a:pt x="310" y="1"/>
                  </a:moveTo>
                  <a:cubicBezTo>
                    <a:pt x="262" y="1"/>
                    <a:pt x="210" y="43"/>
                    <a:pt x="210" y="86"/>
                  </a:cubicBezTo>
                  <a:cubicBezTo>
                    <a:pt x="1" y="1395"/>
                    <a:pt x="1" y="2731"/>
                    <a:pt x="210" y="4014"/>
                  </a:cubicBezTo>
                  <a:cubicBezTo>
                    <a:pt x="289" y="4380"/>
                    <a:pt x="367" y="4721"/>
                    <a:pt x="472" y="5087"/>
                  </a:cubicBezTo>
                  <a:cubicBezTo>
                    <a:pt x="472" y="5140"/>
                    <a:pt x="498" y="5166"/>
                    <a:pt x="551" y="5166"/>
                  </a:cubicBezTo>
                  <a:cubicBezTo>
                    <a:pt x="577" y="5166"/>
                    <a:pt x="629" y="5166"/>
                    <a:pt x="655" y="5140"/>
                  </a:cubicBezTo>
                  <a:cubicBezTo>
                    <a:pt x="681" y="5087"/>
                    <a:pt x="681" y="5061"/>
                    <a:pt x="681" y="5035"/>
                  </a:cubicBezTo>
                  <a:cubicBezTo>
                    <a:pt x="341" y="3778"/>
                    <a:pt x="210" y="2495"/>
                    <a:pt x="289" y="1212"/>
                  </a:cubicBezTo>
                  <a:cubicBezTo>
                    <a:pt x="315" y="845"/>
                    <a:pt x="367" y="479"/>
                    <a:pt x="420" y="112"/>
                  </a:cubicBezTo>
                  <a:cubicBezTo>
                    <a:pt x="420" y="86"/>
                    <a:pt x="420" y="60"/>
                    <a:pt x="393" y="34"/>
                  </a:cubicBezTo>
                  <a:cubicBezTo>
                    <a:pt x="393" y="7"/>
                    <a:pt x="367" y="7"/>
                    <a:pt x="341" y="7"/>
                  </a:cubicBezTo>
                  <a:cubicBezTo>
                    <a:pt x="331" y="3"/>
                    <a:pt x="32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5648450" y="2764850"/>
              <a:ext cx="21625" cy="146300"/>
            </a:xfrm>
            <a:custGeom>
              <a:avLst/>
              <a:gdLst/>
              <a:ahLst/>
              <a:cxnLst/>
              <a:rect l="l" t="t" r="r" b="b"/>
              <a:pathLst>
                <a:path w="865" h="5852" extrusionOk="0">
                  <a:moveTo>
                    <a:pt x="132" y="1"/>
                  </a:moveTo>
                  <a:cubicBezTo>
                    <a:pt x="106" y="1"/>
                    <a:pt x="53" y="1"/>
                    <a:pt x="27" y="27"/>
                  </a:cubicBezTo>
                  <a:cubicBezTo>
                    <a:pt x="1" y="53"/>
                    <a:pt x="1" y="106"/>
                    <a:pt x="1" y="132"/>
                  </a:cubicBezTo>
                  <a:cubicBezTo>
                    <a:pt x="420" y="1572"/>
                    <a:pt x="603" y="3038"/>
                    <a:pt x="551" y="4505"/>
                  </a:cubicBezTo>
                  <a:cubicBezTo>
                    <a:pt x="551" y="4897"/>
                    <a:pt x="524" y="5316"/>
                    <a:pt x="472" y="5735"/>
                  </a:cubicBezTo>
                  <a:cubicBezTo>
                    <a:pt x="472" y="5788"/>
                    <a:pt x="524" y="5840"/>
                    <a:pt x="577" y="5840"/>
                  </a:cubicBezTo>
                  <a:cubicBezTo>
                    <a:pt x="586" y="5849"/>
                    <a:pt x="594" y="5852"/>
                    <a:pt x="603" y="5852"/>
                  </a:cubicBezTo>
                  <a:cubicBezTo>
                    <a:pt x="620" y="5852"/>
                    <a:pt x="638" y="5840"/>
                    <a:pt x="655" y="5840"/>
                  </a:cubicBezTo>
                  <a:cubicBezTo>
                    <a:pt x="682" y="5814"/>
                    <a:pt x="708" y="5788"/>
                    <a:pt x="708" y="5761"/>
                  </a:cubicBezTo>
                  <a:cubicBezTo>
                    <a:pt x="865" y="4269"/>
                    <a:pt x="786" y="2776"/>
                    <a:pt x="498" y="1310"/>
                  </a:cubicBezTo>
                  <a:cubicBezTo>
                    <a:pt x="420" y="891"/>
                    <a:pt x="341" y="472"/>
                    <a:pt x="210" y="79"/>
                  </a:cubicBezTo>
                  <a:cubicBezTo>
                    <a:pt x="210" y="27"/>
                    <a:pt x="184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5686425" y="2770750"/>
              <a:ext cx="25550" cy="91025"/>
            </a:xfrm>
            <a:custGeom>
              <a:avLst/>
              <a:gdLst/>
              <a:ahLst/>
              <a:cxnLst/>
              <a:rect l="l" t="t" r="r" b="b"/>
              <a:pathLst>
                <a:path w="1022" h="3641" extrusionOk="0">
                  <a:moveTo>
                    <a:pt x="943" y="1"/>
                  </a:moveTo>
                  <a:cubicBezTo>
                    <a:pt x="891" y="1"/>
                    <a:pt x="838" y="27"/>
                    <a:pt x="812" y="53"/>
                  </a:cubicBezTo>
                  <a:cubicBezTo>
                    <a:pt x="262" y="1127"/>
                    <a:pt x="0" y="2331"/>
                    <a:pt x="53" y="3535"/>
                  </a:cubicBezTo>
                  <a:cubicBezTo>
                    <a:pt x="79" y="3588"/>
                    <a:pt x="105" y="3640"/>
                    <a:pt x="158" y="3640"/>
                  </a:cubicBezTo>
                  <a:cubicBezTo>
                    <a:pt x="184" y="3640"/>
                    <a:pt x="210" y="3640"/>
                    <a:pt x="236" y="3614"/>
                  </a:cubicBezTo>
                  <a:cubicBezTo>
                    <a:pt x="289" y="3588"/>
                    <a:pt x="289" y="3562"/>
                    <a:pt x="289" y="3535"/>
                  </a:cubicBezTo>
                  <a:cubicBezTo>
                    <a:pt x="236" y="2357"/>
                    <a:pt x="498" y="1205"/>
                    <a:pt x="1022" y="158"/>
                  </a:cubicBezTo>
                  <a:cubicBezTo>
                    <a:pt x="1022" y="132"/>
                    <a:pt x="1022" y="79"/>
                    <a:pt x="1022" y="53"/>
                  </a:cubicBezTo>
                  <a:cubicBezTo>
                    <a:pt x="996" y="27"/>
                    <a:pt x="969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4944100" y="2799550"/>
              <a:ext cx="41275" cy="97575"/>
            </a:xfrm>
            <a:custGeom>
              <a:avLst/>
              <a:gdLst/>
              <a:ahLst/>
              <a:cxnLst/>
              <a:rect l="l" t="t" r="r" b="b"/>
              <a:pathLst>
                <a:path w="1651" h="3903" extrusionOk="0">
                  <a:moveTo>
                    <a:pt x="131" y="1"/>
                  </a:moveTo>
                  <a:cubicBezTo>
                    <a:pt x="79" y="1"/>
                    <a:pt x="53" y="27"/>
                    <a:pt x="27" y="53"/>
                  </a:cubicBezTo>
                  <a:cubicBezTo>
                    <a:pt x="0" y="79"/>
                    <a:pt x="0" y="132"/>
                    <a:pt x="27" y="184"/>
                  </a:cubicBezTo>
                  <a:cubicBezTo>
                    <a:pt x="681" y="1310"/>
                    <a:pt x="1153" y="2541"/>
                    <a:pt x="1441" y="3824"/>
                  </a:cubicBezTo>
                  <a:cubicBezTo>
                    <a:pt x="1441" y="3876"/>
                    <a:pt x="1467" y="3902"/>
                    <a:pt x="1519" y="3902"/>
                  </a:cubicBezTo>
                  <a:cubicBezTo>
                    <a:pt x="1571" y="3902"/>
                    <a:pt x="1598" y="3902"/>
                    <a:pt x="1624" y="3876"/>
                  </a:cubicBezTo>
                  <a:cubicBezTo>
                    <a:pt x="1650" y="3850"/>
                    <a:pt x="1650" y="3824"/>
                    <a:pt x="1650" y="3797"/>
                  </a:cubicBezTo>
                  <a:cubicBezTo>
                    <a:pt x="1362" y="2462"/>
                    <a:pt x="891" y="1205"/>
                    <a:pt x="210" y="53"/>
                  </a:cubicBezTo>
                  <a:cubicBezTo>
                    <a:pt x="184" y="27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4910725" y="2300275"/>
              <a:ext cx="803225" cy="449550"/>
            </a:xfrm>
            <a:custGeom>
              <a:avLst/>
              <a:gdLst/>
              <a:ahLst/>
              <a:cxnLst/>
              <a:rect l="l" t="t" r="r" b="b"/>
              <a:pathLst>
                <a:path w="32129" h="17982" extrusionOk="0">
                  <a:moveTo>
                    <a:pt x="15652" y="1"/>
                  </a:moveTo>
                  <a:cubicBezTo>
                    <a:pt x="14974" y="1"/>
                    <a:pt x="14315" y="176"/>
                    <a:pt x="13773" y="595"/>
                  </a:cubicBezTo>
                  <a:cubicBezTo>
                    <a:pt x="12595" y="1512"/>
                    <a:pt x="12438" y="3214"/>
                    <a:pt x="12359" y="4732"/>
                  </a:cubicBezTo>
                  <a:cubicBezTo>
                    <a:pt x="11310" y="3911"/>
                    <a:pt x="9982" y="3388"/>
                    <a:pt x="8654" y="3388"/>
                  </a:cubicBezTo>
                  <a:cubicBezTo>
                    <a:pt x="8457" y="3388"/>
                    <a:pt x="8260" y="3400"/>
                    <a:pt x="8065" y="3423"/>
                  </a:cubicBezTo>
                  <a:cubicBezTo>
                    <a:pt x="6546" y="3633"/>
                    <a:pt x="5106" y="4602"/>
                    <a:pt x="4504" y="6015"/>
                  </a:cubicBezTo>
                  <a:cubicBezTo>
                    <a:pt x="3954" y="7325"/>
                    <a:pt x="4190" y="8948"/>
                    <a:pt x="5106" y="10048"/>
                  </a:cubicBezTo>
                  <a:cubicBezTo>
                    <a:pt x="3849" y="10126"/>
                    <a:pt x="2592" y="10519"/>
                    <a:pt x="1623" y="11305"/>
                  </a:cubicBezTo>
                  <a:cubicBezTo>
                    <a:pt x="655" y="12090"/>
                    <a:pt x="0" y="13321"/>
                    <a:pt x="79" y="14578"/>
                  </a:cubicBezTo>
                  <a:cubicBezTo>
                    <a:pt x="157" y="15625"/>
                    <a:pt x="733" y="16594"/>
                    <a:pt x="1493" y="17327"/>
                  </a:cubicBezTo>
                  <a:cubicBezTo>
                    <a:pt x="1676" y="17484"/>
                    <a:pt x="1859" y="17641"/>
                    <a:pt x="2042" y="17798"/>
                  </a:cubicBezTo>
                  <a:cubicBezTo>
                    <a:pt x="2330" y="17641"/>
                    <a:pt x="2671" y="17563"/>
                    <a:pt x="3011" y="17563"/>
                  </a:cubicBezTo>
                  <a:cubicBezTo>
                    <a:pt x="3456" y="17563"/>
                    <a:pt x="3901" y="17694"/>
                    <a:pt x="4242" y="17982"/>
                  </a:cubicBezTo>
                  <a:lnTo>
                    <a:pt x="4268" y="17982"/>
                  </a:lnTo>
                  <a:cubicBezTo>
                    <a:pt x="5446" y="17720"/>
                    <a:pt x="6441" y="16934"/>
                    <a:pt x="7332" y="16096"/>
                  </a:cubicBezTo>
                  <a:cubicBezTo>
                    <a:pt x="8562" y="14892"/>
                    <a:pt x="9662" y="13583"/>
                    <a:pt x="10605" y="12143"/>
                  </a:cubicBezTo>
                  <a:lnTo>
                    <a:pt x="10605" y="12143"/>
                  </a:lnTo>
                  <a:cubicBezTo>
                    <a:pt x="10526" y="12692"/>
                    <a:pt x="10500" y="13269"/>
                    <a:pt x="10526" y="13818"/>
                  </a:cubicBezTo>
                  <a:cubicBezTo>
                    <a:pt x="10579" y="14237"/>
                    <a:pt x="10683" y="14682"/>
                    <a:pt x="11024" y="14892"/>
                  </a:cubicBezTo>
                  <a:cubicBezTo>
                    <a:pt x="11165" y="14977"/>
                    <a:pt x="11317" y="15011"/>
                    <a:pt x="11473" y="15011"/>
                  </a:cubicBezTo>
                  <a:cubicBezTo>
                    <a:pt x="11750" y="15011"/>
                    <a:pt x="12039" y="14904"/>
                    <a:pt x="12307" y="14787"/>
                  </a:cubicBezTo>
                  <a:cubicBezTo>
                    <a:pt x="13616" y="14159"/>
                    <a:pt x="14768" y="13216"/>
                    <a:pt x="15632" y="12064"/>
                  </a:cubicBezTo>
                  <a:lnTo>
                    <a:pt x="15632" y="12064"/>
                  </a:lnTo>
                  <a:cubicBezTo>
                    <a:pt x="15239" y="12797"/>
                    <a:pt x="14977" y="13583"/>
                    <a:pt x="14847" y="14394"/>
                  </a:cubicBezTo>
                  <a:cubicBezTo>
                    <a:pt x="14768" y="14892"/>
                    <a:pt x="14768" y="15520"/>
                    <a:pt x="15187" y="15835"/>
                  </a:cubicBezTo>
                  <a:cubicBezTo>
                    <a:pt x="15370" y="15979"/>
                    <a:pt x="15593" y="16031"/>
                    <a:pt x="15825" y="16031"/>
                  </a:cubicBezTo>
                  <a:cubicBezTo>
                    <a:pt x="16058" y="16031"/>
                    <a:pt x="16300" y="15979"/>
                    <a:pt x="16522" y="15913"/>
                  </a:cubicBezTo>
                  <a:cubicBezTo>
                    <a:pt x="19088" y="15180"/>
                    <a:pt x="21131" y="13295"/>
                    <a:pt x="23042" y="11462"/>
                  </a:cubicBezTo>
                  <a:cubicBezTo>
                    <a:pt x="24718" y="13661"/>
                    <a:pt x="26865" y="15494"/>
                    <a:pt x="29300" y="16777"/>
                  </a:cubicBezTo>
                  <a:cubicBezTo>
                    <a:pt x="29327" y="16803"/>
                    <a:pt x="29353" y="16830"/>
                    <a:pt x="29405" y="16856"/>
                  </a:cubicBezTo>
                  <a:cubicBezTo>
                    <a:pt x="29719" y="16568"/>
                    <a:pt x="30112" y="16411"/>
                    <a:pt x="30531" y="16384"/>
                  </a:cubicBezTo>
                  <a:cubicBezTo>
                    <a:pt x="30610" y="16371"/>
                    <a:pt x="30695" y="16365"/>
                    <a:pt x="30780" y="16365"/>
                  </a:cubicBezTo>
                  <a:cubicBezTo>
                    <a:pt x="30865" y="16365"/>
                    <a:pt x="30950" y="16371"/>
                    <a:pt x="31028" y="16384"/>
                  </a:cubicBezTo>
                  <a:lnTo>
                    <a:pt x="31028" y="16411"/>
                  </a:lnTo>
                  <a:cubicBezTo>
                    <a:pt x="31683" y="14682"/>
                    <a:pt x="32050" y="12876"/>
                    <a:pt x="32102" y="11043"/>
                  </a:cubicBezTo>
                  <a:cubicBezTo>
                    <a:pt x="32128" y="10493"/>
                    <a:pt x="32128" y="9917"/>
                    <a:pt x="31919" y="9393"/>
                  </a:cubicBezTo>
                  <a:cubicBezTo>
                    <a:pt x="31735" y="8870"/>
                    <a:pt x="31343" y="8398"/>
                    <a:pt x="30793" y="8267"/>
                  </a:cubicBezTo>
                  <a:cubicBezTo>
                    <a:pt x="30669" y="8232"/>
                    <a:pt x="30545" y="8216"/>
                    <a:pt x="30421" y="8216"/>
                  </a:cubicBezTo>
                  <a:cubicBezTo>
                    <a:pt x="29807" y="8216"/>
                    <a:pt x="29194" y="8604"/>
                    <a:pt x="28672" y="8974"/>
                  </a:cubicBezTo>
                  <a:cubicBezTo>
                    <a:pt x="28750" y="7351"/>
                    <a:pt x="28227" y="5754"/>
                    <a:pt x="27284" y="4418"/>
                  </a:cubicBezTo>
                  <a:cubicBezTo>
                    <a:pt x="26570" y="3399"/>
                    <a:pt x="25485" y="2479"/>
                    <a:pt x="24244" y="2479"/>
                  </a:cubicBezTo>
                  <a:cubicBezTo>
                    <a:pt x="24210" y="2479"/>
                    <a:pt x="24176" y="2479"/>
                    <a:pt x="24142" y="2481"/>
                  </a:cubicBezTo>
                  <a:cubicBezTo>
                    <a:pt x="23042" y="2533"/>
                    <a:pt x="22100" y="3292"/>
                    <a:pt x="21262" y="4025"/>
                  </a:cubicBezTo>
                  <a:cubicBezTo>
                    <a:pt x="20555" y="2533"/>
                    <a:pt x="19350" y="1302"/>
                    <a:pt x="17884" y="569"/>
                  </a:cubicBezTo>
                  <a:cubicBezTo>
                    <a:pt x="17205" y="223"/>
                    <a:pt x="16416" y="1"/>
                    <a:pt x="15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5646500" y="3754350"/>
              <a:ext cx="45850" cy="390450"/>
            </a:xfrm>
            <a:custGeom>
              <a:avLst/>
              <a:gdLst/>
              <a:ahLst/>
              <a:cxnLst/>
              <a:rect l="l" t="t" r="r" b="b"/>
              <a:pathLst>
                <a:path w="1834" h="15618" extrusionOk="0">
                  <a:moveTo>
                    <a:pt x="108" y="1"/>
                  </a:moveTo>
                  <a:cubicBezTo>
                    <a:pt x="90" y="1"/>
                    <a:pt x="71" y="19"/>
                    <a:pt x="53" y="38"/>
                  </a:cubicBezTo>
                  <a:cubicBezTo>
                    <a:pt x="26" y="64"/>
                    <a:pt x="0" y="90"/>
                    <a:pt x="26" y="142"/>
                  </a:cubicBezTo>
                  <a:lnTo>
                    <a:pt x="1597" y="15486"/>
                  </a:lnTo>
                  <a:cubicBezTo>
                    <a:pt x="1597" y="15539"/>
                    <a:pt x="1650" y="15591"/>
                    <a:pt x="1702" y="15591"/>
                  </a:cubicBezTo>
                  <a:lnTo>
                    <a:pt x="1702" y="15617"/>
                  </a:lnTo>
                  <a:lnTo>
                    <a:pt x="1728" y="15617"/>
                  </a:lnTo>
                  <a:cubicBezTo>
                    <a:pt x="1755" y="15617"/>
                    <a:pt x="1781" y="15591"/>
                    <a:pt x="1807" y="15565"/>
                  </a:cubicBezTo>
                  <a:cubicBezTo>
                    <a:pt x="1833" y="15539"/>
                    <a:pt x="1833" y="15513"/>
                    <a:pt x="1833" y="15460"/>
                  </a:cubicBezTo>
                  <a:lnTo>
                    <a:pt x="262" y="116"/>
                  </a:lnTo>
                  <a:cubicBezTo>
                    <a:pt x="262" y="64"/>
                    <a:pt x="210" y="12"/>
                    <a:pt x="131" y="12"/>
                  </a:cubicBezTo>
                  <a:cubicBezTo>
                    <a:pt x="124" y="4"/>
                    <a:pt x="11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5280575" y="2884025"/>
              <a:ext cx="219975" cy="178100"/>
            </a:xfrm>
            <a:custGeom>
              <a:avLst/>
              <a:gdLst/>
              <a:ahLst/>
              <a:cxnLst/>
              <a:rect l="l" t="t" r="r" b="b"/>
              <a:pathLst>
                <a:path w="8799" h="7124" extrusionOk="0">
                  <a:moveTo>
                    <a:pt x="6176" y="1"/>
                  </a:moveTo>
                  <a:cubicBezTo>
                    <a:pt x="5654" y="1"/>
                    <a:pt x="5143" y="170"/>
                    <a:pt x="4740" y="523"/>
                  </a:cubicBezTo>
                  <a:cubicBezTo>
                    <a:pt x="4687" y="549"/>
                    <a:pt x="4635" y="602"/>
                    <a:pt x="4582" y="628"/>
                  </a:cubicBezTo>
                  <a:cubicBezTo>
                    <a:pt x="3980" y="1230"/>
                    <a:pt x="3247" y="1701"/>
                    <a:pt x="2409" y="1859"/>
                  </a:cubicBezTo>
                  <a:cubicBezTo>
                    <a:pt x="2331" y="1859"/>
                    <a:pt x="2278" y="1885"/>
                    <a:pt x="2200" y="1885"/>
                  </a:cubicBezTo>
                  <a:cubicBezTo>
                    <a:pt x="1257" y="2120"/>
                    <a:pt x="393" y="2827"/>
                    <a:pt x="183" y="3770"/>
                  </a:cubicBezTo>
                  <a:cubicBezTo>
                    <a:pt x="0" y="4582"/>
                    <a:pt x="367" y="5446"/>
                    <a:pt x="943" y="6048"/>
                  </a:cubicBezTo>
                  <a:cubicBezTo>
                    <a:pt x="1074" y="6205"/>
                    <a:pt x="1231" y="6310"/>
                    <a:pt x="1414" y="6441"/>
                  </a:cubicBezTo>
                  <a:cubicBezTo>
                    <a:pt x="2016" y="6860"/>
                    <a:pt x="2802" y="7069"/>
                    <a:pt x="3561" y="7122"/>
                  </a:cubicBezTo>
                  <a:cubicBezTo>
                    <a:pt x="3611" y="7123"/>
                    <a:pt x="3661" y="7124"/>
                    <a:pt x="3710" y="7124"/>
                  </a:cubicBezTo>
                  <a:cubicBezTo>
                    <a:pt x="5486" y="7124"/>
                    <a:pt x="7121" y="6217"/>
                    <a:pt x="8013" y="4765"/>
                  </a:cubicBezTo>
                  <a:cubicBezTo>
                    <a:pt x="8091" y="4660"/>
                    <a:pt x="8144" y="4556"/>
                    <a:pt x="8196" y="4451"/>
                  </a:cubicBezTo>
                  <a:cubicBezTo>
                    <a:pt x="8589" y="3691"/>
                    <a:pt x="8798" y="2749"/>
                    <a:pt x="8589" y="1885"/>
                  </a:cubicBezTo>
                  <a:cubicBezTo>
                    <a:pt x="8405" y="1099"/>
                    <a:pt x="7829" y="445"/>
                    <a:pt x="7044" y="157"/>
                  </a:cubicBezTo>
                  <a:cubicBezTo>
                    <a:pt x="6762" y="53"/>
                    <a:pt x="6468" y="1"/>
                    <a:pt x="6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5315925" y="2975950"/>
              <a:ext cx="164975" cy="86175"/>
            </a:xfrm>
            <a:custGeom>
              <a:avLst/>
              <a:gdLst/>
              <a:ahLst/>
              <a:cxnLst/>
              <a:rect l="l" t="t" r="r" b="b"/>
              <a:pathLst>
                <a:path w="6599" h="3447" extrusionOk="0">
                  <a:moveTo>
                    <a:pt x="4228" y="1"/>
                  </a:moveTo>
                  <a:cubicBezTo>
                    <a:pt x="3483" y="1"/>
                    <a:pt x="2726" y="215"/>
                    <a:pt x="2095" y="538"/>
                  </a:cubicBezTo>
                  <a:cubicBezTo>
                    <a:pt x="1178" y="1036"/>
                    <a:pt x="419" y="1821"/>
                    <a:pt x="0" y="2764"/>
                  </a:cubicBezTo>
                  <a:cubicBezTo>
                    <a:pt x="602" y="3183"/>
                    <a:pt x="1388" y="3392"/>
                    <a:pt x="2147" y="3445"/>
                  </a:cubicBezTo>
                  <a:cubicBezTo>
                    <a:pt x="2197" y="3446"/>
                    <a:pt x="2247" y="3447"/>
                    <a:pt x="2296" y="3447"/>
                  </a:cubicBezTo>
                  <a:cubicBezTo>
                    <a:pt x="4072" y="3447"/>
                    <a:pt x="5707" y="2540"/>
                    <a:pt x="6599" y="1088"/>
                  </a:cubicBezTo>
                  <a:cubicBezTo>
                    <a:pt x="6363" y="774"/>
                    <a:pt x="6075" y="538"/>
                    <a:pt x="5735" y="355"/>
                  </a:cubicBezTo>
                  <a:cubicBezTo>
                    <a:pt x="5270" y="106"/>
                    <a:pt x="4752" y="1"/>
                    <a:pt x="4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5289725" y="2803475"/>
              <a:ext cx="47825" cy="93650"/>
            </a:xfrm>
            <a:custGeom>
              <a:avLst/>
              <a:gdLst/>
              <a:ahLst/>
              <a:cxnLst/>
              <a:rect l="l" t="t" r="r" b="b"/>
              <a:pathLst>
                <a:path w="1913" h="3746" fill="none" extrusionOk="0">
                  <a:moveTo>
                    <a:pt x="1912" y="3483"/>
                  </a:moveTo>
                  <a:cubicBezTo>
                    <a:pt x="1153" y="3745"/>
                    <a:pt x="394" y="3483"/>
                    <a:pt x="210" y="2881"/>
                  </a:cubicBezTo>
                  <a:cubicBezTo>
                    <a:pt x="1" y="2253"/>
                    <a:pt x="446" y="1546"/>
                    <a:pt x="1205" y="1284"/>
                  </a:cubicBezTo>
                  <a:lnTo>
                    <a:pt x="1022" y="1"/>
                  </a:ln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476;p39">
            <a:extLst>
              <a:ext uri="{FF2B5EF4-FFF2-40B4-BE49-F238E27FC236}">
                <a16:creationId xmlns:a16="http://schemas.microsoft.com/office/drawing/2014/main" id="{FD69E6A3-F2BE-100B-8B2B-21676E82F743}"/>
              </a:ext>
            </a:extLst>
          </p:cNvPr>
          <p:cNvSpPr txBox="1">
            <a:spLocks/>
          </p:cNvSpPr>
          <p:nvPr/>
        </p:nvSpPr>
        <p:spPr>
          <a:xfrm>
            <a:off x="2224686" y="3448623"/>
            <a:ext cx="4772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17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sh"/>
              <a:buNone/>
              <a:defRPr sz="1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sh"/>
              <a:buNone/>
              <a:defRPr sz="1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sh"/>
              <a:buNone/>
              <a:defRPr sz="1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sh"/>
              <a:buNone/>
              <a:defRPr sz="1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sh"/>
              <a:buNone/>
              <a:defRPr sz="1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sh"/>
              <a:buNone/>
              <a:defRPr sz="1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sh"/>
              <a:buNone/>
              <a:defRPr sz="1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sh"/>
              <a:buNone/>
              <a:defRPr sz="1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/>
            <a:r>
              <a:rPr lang="en-US" sz="2000" dirty="0"/>
              <a:t>LESSON 6: SKILLS 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592;p42">
            <a:extLst>
              <a:ext uri="{FF2B5EF4-FFF2-40B4-BE49-F238E27FC236}">
                <a16:creationId xmlns:a16="http://schemas.microsoft.com/office/drawing/2014/main" id="{E14538E7-91CA-DC48-C297-710EEB2AF911}"/>
              </a:ext>
            </a:extLst>
          </p:cNvPr>
          <p:cNvSpPr/>
          <p:nvPr/>
        </p:nvSpPr>
        <p:spPr>
          <a:xfrm>
            <a:off x="7218589" y="2399200"/>
            <a:ext cx="1746900" cy="174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593;p42">
            <a:extLst>
              <a:ext uri="{FF2B5EF4-FFF2-40B4-BE49-F238E27FC236}">
                <a16:creationId xmlns:a16="http://schemas.microsoft.com/office/drawing/2014/main" id="{01A32FC6-2C34-6410-F745-15090BDF5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1289" y="67051"/>
            <a:ext cx="8650730" cy="6070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Arrange the words to make sentences.</a:t>
            </a:r>
          </a:p>
        </p:txBody>
      </p:sp>
      <p:grpSp>
        <p:nvGrpSpPr>
          <p:cNvPr id="72" name="Google Shape;1595;p42">
            <a:extLst>
              <a:ext uri="{FF2B5EF4-FFF2-40B4-BE49-F238E27FC236}">
                <a16:creationId xmlns:a16="http://schemas.microsoft.com/office/drawing/2014/main" id="{43E3CB92-132F-42BE-8EAE-4794EA534C8E}"/>
              </a:ext>
            </a:extLst>
          </p:cNvPr>
          <p:cNvGrpSpPr/>
          <p:nvPr/>
        </p:nvGrpSpPr>
        <p:grpSpPr>
          <a:xfrm rot="545331">
            <a:off x="7730713" y="1503241"/>
            <a:ext cx="1061504" cy="2264109"/>
            <a:chOff x="4529850" y="2816275"/>
            <a:chExt cx="417950" cy="891525"/>
          </a:xfrm>
        </p:grpSpPr>
        <p:sp>
          <p:nvSpPr>
            <p:cNvPr id="73" name="Google Shape;1596;p42">
              <a:extLst>
                <a:ext uri="{FF2B5EF4-FFF2-40B4-BE49-F238E27FC236}">
                  <a16:creationId xmlns:a16="http://schemas.microsoft.com/office/drawing/2014/main" id="{54E69EFF-0F6B-6D57-4C5C-F3C901657D4D}"/>
                </a:ext>
              </a:extLst>
            </p:cNvPr>
            <p:cNvSpPr/>
            <p:nvPr/>
          </p:nvSpPr>
          <p:spPr>
            <a:xfrm>
              <a:off x="4549100" y="2816275"/>
              <a:ext cx="138750" cy="272775"/>
            </a:xfrm>
            <a:custGeom>
              <a:avLst/>
              <a:gdLst/>
              <a:ahLst/>
              <a:cxnLst/>
              <a:rect l="l" t="t" r="r" b="b"/>
              <a:pathLst>
                <a:path w="5550" h="10911" extrusionOk="0">
                  <a:moveTo>
                    <a:pt x="1536" y="0"/>
                  </a:moveTo>
                  <a:cubicBezTo>
                    <a:pt x="1445" y="0"/>
                    <a:pt x="1353" y="10"/>
                    <a:pt x="1259" y="31"/>
                  </a:cubicBezTo>
                  <a:cubicBezTo>
                    <a:pt x="697" y="161"/>
                    <a:pt x="289" y="689"/>
                    <a:pt x="145" y="1248"/>
                  </a:cubicBezTo>
                  <a:cubicBezTo>
                    <a:pt x="1" y="1810"/>
                    <a:pt x="74" y="2398"/>
                    <a:pt x="176" y="2971"/>
                  </a:cubicBezTo>
                  <a:cubicBezTo>
                    <a:pt x="679" y="5830"/>
                    <a:pt x="1812" y="8541"/>
                    <a:pt x="3489" y="10911"/>
                  </a:cubicBezTo>
                  <a:lnTo>
                    <a:pt x="5549" y="9466"/>
                  </a:lnTo>
                  <a:cubicBezTo>
                    <a:pt x="5251" y="6702"/>
                    <a:pt x="4772" y="3948"/>
                    <a:pt x="3440" y="1532"/>
                  </a:cubicBezTo>
                  <a:cubicBezTo>
                    <a:pt x="3029" y="786"/>
                    <a:pt x="2345" y="0"/>
                    <a:pt x="1536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97;p42">
              <a:extLst>
                <a:ext uri="{FF2B5EF4-FFF2-40B4-BE49-F238E27FC236}">
                  <a16:creationId xmlns:a16="http://schemas.microsoft.com/office/drawing/2014/main" id="{A458109E-75FF-47B6-D016-7283360832F3}"/>
                </a:ext>
              </a:extLst>
            </p:cNvPr>
            <p:cNvSpPr/>
            <p:nvPr/>
          </p:nvSpPr>
          <p:spPr>
            <a:xfrm>
              <a:off x="4588825" y="2900325"/>
              <a:ext cx="89800" cy="183200"/>
            </a:xfrm>
            <a:custGeom>
              <a:avLst/>
              <a:gdLst/>
              <a:ahLst/>
              <a:cxnLst/>
              <a:rect l="l" t="t" r="r" b="b"/>
              <a:pathLst>
                <a:path w="3592" h="7328" extrusionOk="0">
                  <a:moveTo>
                    <a:pt x="980" y="0"/>
                  </a:moveTo>
                  <a:cubicBezTo>
                    <a:pt x="923" y="0"/>
                    <a:pt x="865" y="7"/>
                    <a:pt x="806" y="20"/>
                  </a:cubicBezTo>
                  <a:cubicBezTo>
                    <a:pt x="444" y="104"/>
                    <a:pt x="184" y="456"/>
                    <a:pt x="92" y="832"/>
                  </a:cubicBezTo>
                  <a:cubicBezTo>
                    <a:pt x="1" y="1209"/>
                    <a:pt x="50" y="1606"/>
                    <a:pt x="117" y="1989"/>
                  </a:cubicBezTo>
                  <a:cubicBezTo>
                    <a:pt x="448" y="3902"/>
                    <a:pt x="1182" y="5720"/>
                    <a:pt x="2273" y="7327"/>
                  </a:cubicBezTo>
                  <a:lnTo>
                    <a:pt x="3591" y="6364"/>
                  </a:lnTo>
                  <a:cubicBezTo>
                    <a:pt x="3391" y="4507"/>
                    <a:pt x="3078" y="2661"/>
                    <a:pt x="2213" y="1036"/>
                  </a:cubicBezTo>
                  <a:cubicBezTo>
                    <a:pt x="1943" y="533"/>
                    <a:pt x="1500" y="0"/>
                    <a:pt x="980" y="0"/>
                  </a:cubicBezTo>
                  <a:close/>
                </a:path>
              </a:pathLst>
            </a:custGeom>
            <a:solidFill>
              <a:srgbClr val="FC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98;p42">
              <a:extLst>
                <a:ext uri="{FF2B5EF4-FFF2-40B4-BE49-F238E27FC236}">
                  <a16:creationId xmlns:a16="http://schemas.microsoft.com/office/drawing/2014/main" id="{8F8E4CCB-846C-5578-878E-0DC241C7729F}"/>
                </a:ext>
              </a:extLst>
            </p:cNvPr>
            <p:cNvSpPr/>
            <p:nvPr/>
          </p:nvSpPr>
          <p:spPr>
            <a:xfrm>
              <a:off x="4809150" y="2824275"/>
              <a:ext cx="138650" cy="272775"/>
            </a:xfrm>
            <a:custGeom>
              <a:avLst/>
              <a:gdLst/>
              <a:ahLst/>
              <a:cxnLst/>
              <a:rect l="l" t="t" r="r" b="b"/>
              <a:pathLst>
                <a:path w="5546" h="10911" extrusionOk="0">
                  <a:moveTo>
                    <a:pt x="4011" y="0"/>
                  </a:moveTo>
                  <a:cubicBezTo>
                    <a:pt x="3205" y="0"/>
                    <a:pt x="2521" y="786"/>
                    <a:pt x="2107" y="1532"/>
                  </a:cubicBezTo>
                  <a:cubicBezTo>
                    <a:pt x="774" y="3948"/>
                    <a:pt x="299" y="6702"/>
                    <a:pt x="0" y="9466"/>
                  </a:cubicBezTo>
                  <a:lnTo>
                    <a:pt x="2064" y="10911"/>
                  </a:lnTo>
                  <a:cubicBezTo>
                    <a:pt x="3738" y="8541"/>
                    <a:pt x="4867" y="5830"/>
                    <a:pt x="5373" y="2971"/>
                  </a:cubicBezTo>
                  <a:cubicBezTo>
                    <a:pt x="5472" y="2397"/>
                    <a:pt x="5546" y="1810"/>
                    <a:pt x="5401" y="1248"/>
                  </a:cubicBezTo>
                  <a:cubicBezTo>
                    <a:pt x="5257" y="689"/>
                    <a:pt x="4853" y="161"/>
                    <a:pt x="4287" y="31"/>
                  </a:cubicBezTo>
                  <a:cubicBezTo>
                    <a:pt x="4194" y="10"/>
                    <a:pt x="4102" y="0"/>
                    <a:pt x="4011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99;p42">
              <a:extLst>
                <a:ext uri="{FF2B5EF4-FFF2-40B4-BE49-F238E27FC236}">
                  <a16:creationId xmlns:a16="http://schemas.microsoft.com/office/drawing/2014/main" id="{E0B011DA-490F-9D8D-FA53-948BD23FFA66}"/>
                </a:ext>
              </a:extLst>
            </p:cNvPr>
            <p:cNvSpPr/>
            <p:nvPr/>
          </p:nvSpPr>
          <p:spPr>
            <a:xfrm>
              <a:off x="4818375" y="2908375"/>
              <a:ext cx="89775" cy="183150"/>
            </a:xfrm>
            <a:custGeom>
              <a:avLst/>
              <a:gdLst/>
              <a:ahLst/>
              <a:cxnLst/>
              <a:rect l="l" t="t" r="r" b="b"/>
              <a:pathLst>
                <a:path w="3591" h="7326" extrusionOk="0">
                  <a:moveTo>
                    <a:pt x="2609" y="1"/>
                  </a:moveTo>
                  <a:cubicBezTo>
                    <a:pt x="2092" y="1"/>
                    <a:pt x="1648" y="532"/>
                    <a:pt x="1379" y="1034"/>
                  </a:cubicBezTo>
                  <a:cubicBezTo>
                    <a:pt x="517" y="2659"/>
                    <a:pt x="201" y="4505"/>
                    <a:pt x="0" y="6362"/>
                  </a:cubicBezTo>
                  <a:lnTo>
                    <a:pt x="1323" y="7325"/>
                  </a:lnTo>
                  <a:cubicBezTo>
                    <a:pt x="2409" y="5718"/>
                    <a:pt x="3144" y="3900"/>
                    <a:pt x="3475" y="1987"/>
                  </a:cubicBezTo>
                  <a:cubicBezTo>
                    <a:pt x="3541" y="1604"/>
                    <a:pt x="3591" y="1207"/>
                    <a:pt x="3499" y="834"/>
                  </a:cubicBezTo>
                  <a:cubicBezTo>
                    <a:pt x="3408" y="458"/>
                    <a:pt x="3148" y="106"/>
                    <a:pt x="2785" y="22"/>
                  </a:cubicBezTo>
                  <a:cubicBezTo>
                    <a:pt x="2726" y="7"/>
                    <a:pt x="2667" y="1"/>
                    <a:pt x="2609" y="1"/>
                  </a:cubicBezTo>
                  <a:close/>
                </a:path>
              </a:pathLst>
            </a:custGeom>
            <a:solidFill>
              <a:srgbClr val="FC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00;p42">
              <a:extLst>
                <a:ext uri="{FF2B5EF4-FFF2-40B4-BE49-F238E27FC236}">
                  <a16:creationId xmlns:a16="http://schemas.microsoft.com/office/drawing/2014/main" id="{563D3A2D-5313-4A31-C0CB-19384DA559AE}"/>
                </a:ext>
              </a:extLst>
            </p:cNvPr>
            <p:cNvSpPr/>
            <p:nvPr/>
          </p:nvSpPr>
          <p:spPr>
            <a:xfrm>
              <a:off x="4582675" y="3399975"/>
              <a:ext cx="300875" cy="295675"/>
            </a:xfrm>
            <a:custGeom>
              <a:avLst/>
              <a:gdLst/>
              <a:ahLst/>
              <a:cxnLst/>
              <a:rect l="l" t="t" r="r" b="b"/>
              <a:pathLst>
                <a:path w="12035" h="11827" extrusionOk="0">
                  <a:moveTo>
                    <a:pt x="3809" y="0"/>
                  </a:moveTo>
                  <a:cubicBezTo>
                    <a:pt x="2185" y="1727"/>
                    <a:pt x="1017" y="3837"/>
                    <a:pt x="426" y="6137"/>
                  </a:cubicBezTo>
                  <a:cubicBezTo>
                    <a:pt x="134" y="7276"/>
                    <a:pt x="1" y="8542"/>
                    <a:pt x="546" y="9583"/>
                  </a:cubicBezTo>
                  <a:cubicBezTo>
                    <a:pt x="1390" y="11197"/>
                    <a:pt x="3454" y="11643"/>
                    <a:pt x="5265" y="11826"/>
                  </a:cubicBezTo>
                  <a:lnTo>
                    <a:pt x="6770" y="11826"/>
                  </a:lnTo>
                  <a:cubicBezTo>
                    <a:pt x="8581" y="11643"/>
                    <a:pt x="10645" y="11193"/>
                    <a:pt x="11489" y="9583"/>
                  </a:cubicBezTo>
                  <a:cubicBezTo>
                    <a:pt x="12034" y="8542"/>
                    <a:pt x="11900" y="7276"/>
                    <a:pt x="11609" y="6137"/>
                  </a:cubicBezTo>
                  <a:cubicBezTo>
                    <a:pt x="11018" y="3837"/>
                    <a:pt x="9850" y="1727"/>
                    <a:pt x="8226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01;p42">
              <a:extLst>
                <a:ext uri="{FF2B5EF4-FFF2-40B4-BE49-F238E27FC236}">
                  <a16:creationId xmlns:a16="http://schemas.microsoft.com/office/drawing/2014/main" id="{9B394C42-1668-F108-C544-7F132CFEE14C}"/>
                </a:ext>
              </a:extLst>
            </p:cNvPr>
            <p:cNvSpPr/>
            <p:nvPr/>
          </p:nvSpPr>
          <p:spPr>
            <a:xfrm>
              <a:off x="4791825" y="3398750"/>
              <a:ext cx="117825" cy="129800"/>
            </a:xfrm>
            <a:custGeom>
              <a:avLst/>
              <a:gdLst/>
              <a:ahLst/>
              <a:cxnLst/>
              <a:rect l="l" t="t" r="r" b="b"/>
              <a:pathLst>
                <a:path w="4713" h="5192" extrusionOk="0">
                  <a:moveTo>
                    <a:pt x="0" y="0"/>
                  </a:moveTo>
                  <a:lnTo>
                    <a:pt x="2501" y="4294"/>
                  </a:lnTo>
                  <a:cubicBezTo>
                    <a:pt x="2807" y="4628"/>
                    <a:pt x="3179" y="4895"/>
                    <a:pt x="3598" y="5074"/>
                  </a:cubicBezTo>
                  <a:cubicBezTo>
                    <a:pt x="3750" y="5139"/>
                    <a:pt x="3916" y="5191"/>
                    <a:pt x="4079" y="5191"/>
                  </a:cubicBezTo>
                  <a:cubicBezTo>
                    <a:pt x="4164" y="5191"/>
                    <a:pt x="4249" y="5176"/>
                    <a:pt x="4329" y="5141"/>
                  </a:cubicBezTo>
                  <a:cubicBezTo>
                    <a:pt x="4579" y="5032"/>
                    <a:pt x="4712" y="4747"/>
                    <a:pt x="4712" y="4473"/>
                  </a:cubicBezTo>
                  <a:cubicBezTo>
                    <a:pt x="4712" y="4202"/>
                    <a:pt x="4603" y="3942"/>
                    <a:pt x="4484" y="3699"/>
                  </a:cubicBezTo>
                  <a:cubicBezTo>
                    <a:pt x="3573" y="1892"/>
                    <a:pt x="1949" y="549"/>
                    <a:pt x="0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02;p42">
              <a:extLst>
                <a:ext uri="{FF2B5EF4-FFF2-40B4-BE49-F238E27FC236}">
                  <a16:creationId xmlns:a16="http://schemas.microsoft.com/office/drawing/2014/main" id="{D67A52EA-ED78-E4F0-F252-A58726D529AE}"/>
                </a:ext>
              </a:extLst>
            </p:cNvPr>
            <p:cNvSpPr/>
            <p:nvPr/>
          </p:nvSpPr>
          <p:spPr>
            <a:xfrm>
              <a:off x="4559200" y="3399975"/>
              <a:ext cx="117825" cy="129800"/>
            </a:xfrm>
            <a:custGeom>
              <a:avLst/>
              <a:gdLst/>
              <a:ahLst/>
              <a:cxnLst/>
              <a:rect l="l" t="t" r="r" b="b"/>
              <a:pathLst>
                <a:path w="4713" h="5192" extrusionOk="0">
                  <a:moveTo>
                    <a:pt x="4713" y="0"/>
                  </a:moveTo>
                  <a:lnTo>
                    <a:pt x="4713" y="0"/>
                  </a:lnTo>
                  <a:cubicBezTo>
                    <a:pt x="2765" y="549"/>
                    <a:pt x="1137" y="1892"/>
                    <a:pt x="229" y="3700"/>
                  </a:cubicBezTo>
                  <a:cubicBezTo>
                    <a:pt x="110" y="3942"/>
                    <a:pt x="1" y="4202"/>
                    <a:pt x="1" y="4473"/>
                  </a:cubicBezTo>
                  <a:cubicBezTo>
                    <a:pt x="1" y="4744"/>
                    <a:pt x="135" y="5032"/>
                    <a:pt x="384" y="5141"/>
                  </a:cubicBezTo>
                  <a:cubicBezTo>
                    <a:pt x="465" y="5177"/>
                    <a:pt x="549" y="5191"/>
                    <a:pt x="635" y="5191"/>
                  </a:cubicBezTo>
                  <a:cubicBezTo>
                    <a:pt x="797" y="5191"/>
                    <a:pt x="964" y="5139"/>
                    <a:pt x="1116" y="5075"/>
                  </a:cubicBezTo>
                  <a:cubicBezTo>
                    <a:pt x="1531" y="4895"/>
                    <a:pt x="1907" y="4628"/>
                    <a:pt x="2213" y="4290"/>
                  </a:cubicBezTo>
                  <a:lnTo>
                    <a:pt x="4713" y="0"/>
                  </a:ln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03;p42">
              <a:extLst>
                <a:ext uri="{FF2B5EF4-FFF2-40B4-BE49-F238E27FC236}">
                  <a16:creationId xmlns:a16="http://schemas.microsoft.com/office/drawing/2014/main" id="{489879AB-A1DF-6F27-3C9B-B87350868858}"/>
                </a:ext>
              </a:extLst>
            </p:cNvPr>
            <p:cNvSpPr/>
            <p:nvPr/>
          </p:nvSpPr>
          <p:spPr>
            <a:xfrm>
              <a:off x="4815825" y="3628450"/>
              <a:ext cx="58575" cy="79350"/>
            </a:xfrm>
            <a:custGeom>
              <a:avLst/>
              <a:gdLst/>
              <a:ahLst/>
              <a:cxnLst/>
              <a:rect l="l" t="t" r="r" b="b"/>
              <a:pathLst>
                <a:path w="2343" h="3174" extrusionOk="0">
                  <a:moveTo>
                    <a:pt x="2342" y="1"/>
                  </a:moveTo>
                  <a:lnTo>
                    <a:pt x="0" y="1773"/>
                  </a:lnTo>
                  <a:cubicBezTo>
                    <a:pt x="4" y="1822"/>
                    <a:pt x="11" y="1868"/>
                    <a:pt x="18" y="1913"/>
                  </a:cubicBezTo>
                  <a:cubicBezTo>
                    <a:pt x="53" y="2219"/>
                    <a:pt x="109" y="2529"/>
                    <a:pt x="282" y="2782"/>
                  </a:cubicBezTo>
                  <a:cubicBezTo>
                    <a:pt x="430" y="3008"/>
                    <a:pt x="694" y="3174"/>
                    <a:pt x="954" y="3174"/>
                  </a:cubicBezTo>
                  <a:cubicBezTo>
                    <a:pt x="1034" y="3174"/>
                    <a:pt x="1113" y="3158"/>
                    <a:pt x="1189" y="3123"/>
                  </a:cubicBezTo>
                  <a:cubicBezTo>
                    <a:pt x="1302" y="3067"/>
                    <a:pt x="1400" y="2986"/>
                    <a:pt x="1477" y="2891"/>
                  </a:cubicBezTo>
                  <a:cubicBezTo>
                    <a:pt x="1818" y="2508"/>
                    <a:pt x="2026" y="2023"/>
                    <a:pt x="2145" y="1523"/>
                  </a:cubicBezTo>
                  <a:cubicBezTo>
                    <a:pt x="2265" y="1027"/>
                    <a:pt x="2304" y="514"/>
                    <a:pt x="2342" y="1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04;p42">
              <a:extLst>
                <a:ext uri="{FF2B5EF4-FFF2-40B4-BE49-F238E27FC236}">
                  <a16:creationId xmlns:a16="http://schemas.microsoft.com/office/drawing/2014/main" id="{A3F7F8F8-1AB6-F7D2-B5F4-C07304AD7D08}"/>
                </a:ext>
              </a:extLst>
            </p:cNvPr>
            <p:cNvSpPr/>
            <p:nvPr/>
          </p:nvSpPr>
          <p:spPr>
            <a:xfrm>
              <a:off x="4590250" y="3623975"/>
              <a:ext cx="58575" cy="79250"/>
            </a:xfrm>
            <a:custGeom>
              <a:avLst/>
              <a:gdLst/>
              <a:ahLst/>
              <a:cxnLst/>
              <a:rect l="l" t="t" r="r" b="b"/>
              <a:pathLst>
                <a:path w="2343" h="3170" extrusionOk="0">
                  <a:moveTo>
                    <a:pt x="0" y="0"/>
                  </a:moveTo>
                  <a:cubicBezTo>
                    <a:pt x="39" y="510"/>
                    <a:pt x="78" y="1024"/>
                    <a:pt x="197" y="1519"/>
                  </a:cubicBezTo>
                  <a:cubicBezTo>
                    <a:pt x="317" y="2019"/>
                    <a:pt x="524" y="2504"/>
                    <a:pt x="865" y="2887"/>
                  </a:cubicBezTo>
                  <a:cubicBezTo>
                    <a:pt x="943" y="2982"/>
                    <a:pt x="1041" y="3063"/>
                    <a:pt x="1154" y="3119"/>
                  </a:cubicBezTo>
                  <a:cubicBezTo>
                    <a:pt x="1229" y="3154"/>
                    <a:pt x="1309" y="3170"/>
                    <a:pt x="1389" y="3170"/>
                  </a:cubicBezTo>
                  <a:cubicBezTo>
                    <a:pt x="1648" y="3170"/>
                    <a:pt x="1913" y="3004"/>
                    <a:pt x="2061" y="2778"/>
                  </a:cubicBezTo>
                  <a:cubicBezTo>
                    <a:pt x="2258" y="2486"/>
                    <a:pt x="2304" y="2121"/>
                    <a:pt x="2342" y="17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05;p42">
              <a:extLst>
                <a:ext uri="{FF2B5EF4-FFF2-40B4-BE49-F238E27FC236}">
                  <a16:creationId xmlns:a16="http://schemas.microsoft.com/office/drawing/2014/main" id="{11C69CA9-48A3-F492-35CE-F5800A027A67}"/>
                </a:ext>
              </a:extLst>
            </p:cNvPr>
            <p:cNvSpPr/>
            <p:nvPr/>
          </p:nvSpPr>
          <p:spPr>
            <a:xfrm>
              <a:off x="4663825" y="3436925"/>
              <a:ext cx="139725" cy="226700"/>
            </a:xfrm>
            <a:custGeom>
              <a:avLst/>
              <a:gdLst/>
              <a:ahLst/>
              <a:cxnLst/>
              <a:rect l="l" t="t" r="r" b="b"/>
              <a:pathLst>
                <a:path w="5589" h="9068" extrusionOk="0">
                  <a:moveTo>
                    <a:pt x="2947" y="1"/>
                  </a:moveTo>
                  <a:cubicBezTo>
                    <a:pt x="2125" y="1"/>
                    <a:pt x="1467" y="748"/>
                    <a:pt x="1467" y="748"/>
                  </a:cubicBezTo>
                  <a:cubicBezTo>
                    <a:pt x="1038" y="1205"/>
                    <a:pt x="778" y="1793"/>
                    <a:pt x="553" y="2380"/>
                  </a:cubicBezTo>
                  <a:cubicBezTo>
                    <a:pt x="299" y="3044"/>
                    <a:pt x="78" y="3727"/>
                    <a:pt x="36" y="4437"/>
                  </a:cubicBezTo>
                  <a:cubicBezTo>
                    <a:pt x="0" y="5017"/>
                    <a:pt x="32" y="6835"/>
                    <a:pt x="560" y="7679"/>
                  </a:cubicBezTo>
                  <a:cubicBezTo>
                    <a:pt x="999" y="8386"/>
                    <a:pt x="1688" y="8959"/>
                    <a:pt x="2515" y="9054"/>
                  </a:cubicBezTo>
                  <a:cubicBezTo>
                    <a:pt x="2603" y="9063"/>
                    <a:pt x="2692" y="9068"/>
                    <a:pt x="2779" y="9068"/>
                  </a:cubicBezTo>
                  <a:cubicBezTo>
                    <a:pt x="3530" y="9068"/>
                    <a:pt x="4246" y="8737"/>
                    <a:pt x="4734" y="8157"/>
                  </a:cubicBezTo>
                  <a:cubicBezTo>
                    <a:pt x="5303" y="7461"/>
                    <a:pt x="5458" y="6515"/>
                    <a:pt x="5504" y="5615"/>
                  </a:cubicBezTo>
                  <a:cubicBezTo>
                    <a:pt x="5588" y="3776"/>
                    <a:pt x="5310" y="1729"/>
                    <a:pt x="3981" y="456"/>
                  </a:cubicBezTo>
                  <a:cubicBezTo>
                    <a:pt x="3631" y="121"/>
                    <a:pt x="3276" y="1"/>
                    <a:pt x="2947" y="1"/>
                  </a:cubicBezTo>
                  <a:close/>
                </a:path>
              </a:pathLst>
            </a:custGeom>
            <a:solidFill>
              <a:srgbClr val="FC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06;p42">
              <a:extLst>
                <a:ext uri="{FF2B5EF4-FFF2-40B4-BE49-F238E27FC236}">
                  <a16:creationId xmlns:a16="http://schemas.microsoft.com/office/drawing/2014/main" id="{06E09626-2498-1EF9-9350-D6C88653C33F}"/>
                </a:ext>
              </a:extLst>
            </p:cNvPr>
            <p:cNvSpPr/>
            <p:nvPr/>
          </p:nvSpPr>
          <p:spPr>
            <a:xfrm>
              <a:off x="4529850" y="3036150"/>
              <a:ext cx="404050" cy="383525"/>
            </a:xfrm>
            <a:custGeom>
              <a:avLst/>
              <a:gdLst/>
              <a:ahLst/>
              <a:cxnLst/>
              <a:rect l="l" t="t" r="r" b="b"/>
              <a:pathLst>
                <a:path w="16162" h="15341" extrusionOk="0">
                  <a:moveTo>
                    <a:pt x="8397" y="1"/>
                  </a:moveTo>
                  <a:cubicBezTo>
                    <a:pt x="5709" y="1"/>
                    <a:pt x="4009" y="1687"/>
                    <a:pt x="4009" y="1687"/>
                  </a:cubicBezTo>
                  <a:cubicBezTo>
                    <a:pt x="2560" y="2900"/>
                    <a:pt x="1010" y="5143"/>
                    <a:pt x="264" y="9279"/>
                  </a:cubicBezTo>
                  <a:cubicBezTo>
                    <a:pt x="0" y="10731"/>
                    <a:pt x="384" y="12778"/>
                    <a:pt x="1600" y="13773"/>
                  </a:cubicBezTo>
                  <a:cubicBezTo>
                    <a:pt x="3221" y="15098"/>
                    <a:pt x="5964" y="15225"/>
                    <a:pt x="8264" y="15323"/>
                  </a:cubicBezTo>
                  <a:cubicBezTo>
                    <a:pt x="8525" y="15335"/>
                    <a:pt x="8778" y="15340"/>
                    <a:pt x="9022" y="15340"/>
                  </a:cubicBezTo>
                  <a:cubicBezTo>
                    <a:pt x="15574" y="15340"/>
                    <a:pt x="16161" y="11387"/>
                    <a:pt x="16137" y="10770"/>
                  </a:cubicBezTo>
                  <a:cubicBezTo>
                    <a:pt x="16035" y="8143"/>
                    <a:pt x="15206" y="5590"/>
                    <a:pt x="14017" y="3199"/>
                  </a:cubicBezTo>
                  <a:cubicBezTo>
                    <a:pt x="13852" y="2861"/>
                    <a:pt x="13461" y="2270"/>
                    <a:pt x="12814" y="1697"/>
                  </a:cubicBezTo>
                  <a:cubicBezTo>
                    <a:pt x="12814" y="1697"/>
                    <a:pt x="11330" y="66"/>
                    <a:pt x="8552" y="2"/>
                  </a:cubicBezTo>
                  <a:cubicBezTo>
                    <a:pt x="8500" y="1"/>
                    <a:pt x="8449" y="1"/>
                    <a:pt x="8397" y="1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07;p42">
              <a:extLst>
                <a:ext uri="{FF2B5EF4-FFF2-40B4-BE49-F238E27FC236}">
                  <a16:creationId xmlns:a16="http://schemas.microsoft.com/office/drawing/2014/main" id="{E95D5A84-D864-DBE0-E185-892542C95B8C}"/>
                </a:ext>
              </a:extLst>
            </p:cNvPr>
            <p:cNvSpPr/>
            <p:nvPr/>
          </p:nvSpPr>
          <p:spPr>
            <a:xfrm>
              <a:off x="4714900" y="3258475"/>
              <a:ext cx="38525" cy="24775"/>
            </a:xfrm>
            <a:custGeom>
              <a:avLst/>
              <a:gdLst/>
              <a:ahLst/>
              <a:cxnLst/>
              <a:rect l="l" t="t" r="r" b="b"/>
              <a:pathLst>
                <a:path w="1541" h="991" extrusionOk="0">
                  <a:moveTo>
                    <a:pt x="600" y="1"/>
                  </a:moveTo>
                  <a:cubicBezTo>
                    <a:pt x="508" y="1"/>
                    <a:pt x="416" y="5"/>
                    <a:pt x="324" y="13"/>
                  </a:cubicBezTo>
                  <a:lnTo>
                    <a:pt x="342" y="9"/>
                  </a:lnTo>
                  <a:cubicBezTo>
                    <a:pt x="325" y="6"/>
                    <a:pt x="308" y="4"/>
                    <a:pt x="292" y="4"/>
                  </a:cubicBezTo>
                  <a:cubicBezTo>
                    <a:pt x="186" y="4"/>
                    <a:pt x="85" y="77"/>
                    <a:pt x="43" y="175"/>
                  </a:cubicBezTo>
                  <a:cubicBezTo>
                    <a:pt x="1" y="294"/>
                    <a:pt x="15" y="424"/>
                    <a:pt x="74" y="533"/>
                  </a:cubicBezTo>
                  <a:cubicBezTo>
                    <a:pt x="138" y="639"/>
                    <a:pt x="219" y="734"/>
                    <a:pt x="317" y="808"/>
                  </a:cubicBezTo>
                  <a:cubicBezTo>
                    <a:pt x="398" y="889"/>
                    <a:pt x="496" y="948"/>
                    <a:pt x="605" y="980"/>
                  </a:cubicBezTo>
                  <a:cubicBezTo>
                    <a:pt x="638" y="987"/>
                    <a:pt x="671" y="991"/>
                    <a:pt x="703" y="991"/>
                  </a:cubicBezTo>
                  <a:cubicBezTo>
                    <a:pt x="840" y="991"/>
                    <a:pt x="975" y="931"/>
                    <a:pt x="1094" y="860"/>
                  </a:cubicBezTo>
                  <a:cubicBezTo>
                    <a:pt x="1193" y="801"/>
                    <a:pt x="1284" y="734"/>
                    <a:pt x="1368" y="656"/>
                  </a:cubicBezTo>
                  <a:cubicBezTo>
                    <a:pt x="1442" y="590"/>
                    <a:pt x="1513" y="512"/>
                    <a:pt x="1527" y="414"/>
                  </a:cubicBezTo>
                  <a:cubicBezTo>
                    <a:pt x="1541" y="301"/>
                    <a:pt x="1467" y="189"/>
                    <a:pt x="1368" y="129"/>
                  </a:cubicBezTo>
                  <a:cubicBezTo>
                    <a:pt x="1270" y="73"/>
                    <a:pt x="1157" y="38"/>
                    <a:pt x="1041" y="31"/>
                  </a:cubicBezTo>
                  <a:cubicBezTo>
                    <a:pt x="894" y="11"/>
                    <a:pt x="747" y="1"/>
                    <a:pt x="600" y="1"/>
                  </a:cubicBezTo>
                  <a:close/>
                </a:path>
              </a:pathLst>
            </a:custGeom>
            <a:solidFill>
              <a:srgbClr val="15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08;p42">
              <a:extLst>
                <a:ext uri="{FF2B5EF4-FFF2-40B4-BE49-F238E27FC236}">
                  <a16:creationId xmlns:a16="http://schemas.microsoft.com/office/drawing/2014/main" id="{872635D5-06F8-FB50-3E4C-9436D2DB88A1}"/>
                </a:ext>
              </a:extLst>
            </p:cNvPr>
            <p:cNvSpPr/>
            <p:nvPr/>
          </p:nvSpPr>
          <p:spPr>
            <a:xfrm>
              <a:off x="4833575" y="3259325"/>
              <a:ext cx="23150" cy="23125"/>
            </a:xfrm>
            <a:custGeom>
              <a:avLst/>
              <a:gdLst/>
              <a:ahLst/>
              <a:cxnLst/>
              <a:rect l="l" t="t" r="r" b="b"/>
              <a:pathLst>
                <a:path w="926" h="925" extrusionOk="0">
                  <a:moveTo>
                    <a:pt x="461" y="0"/>
                  </a:moveTo>
                  <a:cubicBezTo>
                    <a:pt x="208" y="0"/>
                    <a:pt x="1" y="208"/>
                    <a:pt x="1" y="464"/>
                  </a:cubicBezTo>
                  <a:cubicBezTo>
                    <a:pt x="1" y="717"/>
                    <a:pt x="208" y="925"/>
                    <a:pt x="461" y="925"/>
                  </a:cubicBezTo>
                  <a:cubicBezTo>
                    <a:pt x="718" y="925"/>
                    <a:pt x="926" y="717"/>
                    <a:pt x="926" y="464"/>
                  </a:cubicBezTo>
                  <a:cubicBezTo>
                    <a:pt x="926" y="208"/>
                    <a:pt x="718" y="0"/>
                    <a:pt x="461" y="0"/>
                  </a:cubicBezTo>
                  <a:close/>
                </a:path>
              </a:pathLst>
            </a:custGeom>
            <a:solidFill>
              <a:srgbClr val="15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09;p42">
              <a:extLst>
                <a:ext uri="{FF2B5EF4-FFF2-40B4-BE49-F238E27FC236}">
                  <a16:creationId xmlns:a16="http://schemas.microsoft.com/office/drawing/2014/main" id="{967154E1-2ECB-11FB-F969-A9673AE054C3}"/>
                </a:ext>
              </a:extLst>
            </p:cNvPr>
            <p:cNvSpPr/>
            <p:nvPr/>
          </p:nvSpPr>
          <p:spPr>
            <a:xfrm>
              <a:off x="4617500" y="3259325"/>
              <a:ext cx="23225" cy="23125"/>
            </a:xfrm>
            <a:custGeom>
              <a:avLst/>
              <a:gdLst/>
              <a:ahLst/>
              <a:cxnLst/>
              <a:rect l="l" t="t" r="r" b="b"/>
              <a:pathLst>
                <a:path w="929" h="925" extrusionOk="0">
                  <a:moveTo>
                    <a:pt x="465" y="0"/>
                  </a:moveTo>
                  <a:cubicBezTo>
                    <a:pt x="208" y="0"/>
                    <a:pt x="0" y="208"/>
                    <a:pt x="0" y="464"/>
                  </a:cubicBezTo>
                  <a:cubicBezTo>
                    <a:pt x="0" y="717"/>
                    <a:pt x="208" y="925"/>
                    <a:pt x="465" y="925"/>
                  </a:cubicBezTo>
                  <a:cubicBezTo>
                    <a:pt x="718" y="925"/>
                    <a:pt x="929" y="717"/>
                    <a:pt x="929" y="464"/>
                  </a:cubicBezTo>
                  <a:cubicBezTo>
                    <a:pt x="929" y="208"/>
                    <a:pt x="718" y="0"/>
                    <a:pt x="465" y="0"/>
                  </a:cubicBezTo>
                  <a:close/>
                </a:path>
              </a:pathLst>
            </a:custGeom>
            <a:solidFill>
              <a:srgbClr val="15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10;p42">
              <a:extLst>
                <a:ext uri="{FF2B5EF4-FFF2-40B4-BE49-F238E27FC236}">
                  <a16:creationId xmlns:a16="http://schemas.microsoft.com/office/drawing/2014/main" id="{3FC4D981-4530-7C06-8AAC-85FE4B899960}"/>
                </a:ext>
              </a:extLst>
            </p:cNvPr>
            <p:cNvSpPr/>
            <p:nvPr/>
          </p:nvSpPr>
          <p:spPr>
            <a:xfrm>
              <a:off x="4648800" y="3411675"/>
              <a:ext cx="177075" cy="19500"/>
            </a:xfrm>
            <a:custGeom>
              <a:avLst/>
              <a:gdLst/>
              <a:ahLst/>
              <a:cxnLst/>
              <a:rect l="l" t="t" r="r" b="b"/>
              <a:pathLst>
                <a:path w="7083" h="780" extrusionOk="0">
                  <a:moveTo>
                    <a:pt x="7082" y="21"/>
                  </a:moveTo>
                  <a:cubicBezTo>
                    <a:pt x="7082" y="21"/>
                    <a:pt x="7082" y="21"/>
                    <a:pt x="7082" y="21"/>
                  </a:cubicBezTo>
                  <a:lnTo>
                    <a:pt x="7082" y="21"/>
                  </a:lnTo>
                  <a:cubicBezTo>
                    <a:pt x="7082" y="21"/>
                    <a:pt x="7082" y="21"/>
                    <a:pt x="7082" y="21"/>
                  </a:cubicBezTo>
                  <a:close/>
                  <a:moveTo>
                    <a:pt x="0" y="0"/>
                  </a:moveTo>
                  <a:cubicBezTo>
                    <a:pt x="0" y="0"/>
                    <a:pt x="1612" y="780"/>
                    <a:pt x="3723" y="780"/>
                  </a:cubicBezTo>
                  <a:cubicBezTo>
                    <a:pt x="4765" y="780"/>
                    <a:pt x="5930" y="590"/>
                    <a:pt x="7082" y="21"/>
                  </a:cubicBezTo>
                  <a:lnTo>
                    <a:pt x="7082" y="21"/>
                  </a:lnTo>
                  <a:cubicBezTo>
                    <a:pt x="7055" y="34"/>
                    <a:pt x="6279" y="406"/>
                    <a:pt x="4254" y="406"/>
                  </a:cubicBezTo>
                  <a:cubicBezTo>
                    <a:pt x="3199" y="406"/>
                    <a:pt x="1804" y="305"/>
                    <a:pt x="0" y="0"/>
                  </a:cubicBezTo>
                  <a:close/>
                </a:path>
              </a:pathLst>
            </a:custGeom>
            <a:solidFill>
              <a:srgbClr val="F5C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11;p42">
              <a:extLst>
                <a:ext uri="{FF2B5EF4-FFF2-40B4-BE49-F238E27FC236}">
                  <a16:creationId xmlns:a16="http://schemas.microsoft.com/office/drawing/2014/main" id="{BD7F07C8-C56E-D61A-FDE0-B73334B352B0}"/>
                </a:ext>
              </a:extLst>
            </p:cNvPr>
            <p:cNvSpPr/>
            <p:nvPr/>
          </p:nvSpPr>
          <p:spPr>
            <a:xfrm>
              <a:off x="4806250" y="3420550"/>
              <a:ext cx="52675" cy="90125"/>
            </a:xfrm>
            <a:custGeom>
              <a:avLst/>
              <a:gdLst/>
              <a:ahLst/>
              <a:cxnLst/>
              <a:rect l="l" t="t" r="r" b="b"/>
              <a:pathLst>
                <a:path w="2107" h="3605" extrusionOk="0">
                  <a:moveTo>
                    <a:pt x="0" y="0"/>
                  </a:moveTo>
                  <a:lnTo>
                    <a:pt x="158" y="208"/>
                  </a:lnTo>
                  <a:lnTo>
                    <a:pt x="313" y="419"/>
                  </a:lnTo>
                  <a:lnTo>
                    <a:pt x="464" y="630"/>
                  </a:lnTo>
                  <a:lnTo>
                    <a:pt x="612" y="848"/>
                  </a:lnTo>
                  <a:cubicBezTo>
                    <a:pt x="809" y="1136"/>
                    <a:pt x="995" y="1431"/>
                    <a:pt x="1171" y="1734"/>
                  </a:cubicBezTo>
                  <a:cubicBezTo>
                    <a:pt x="1347" y="2033"/>
                    <a:pt x="1512" y="2339"/>
                    <a:pt x="1670" y="2652"/>
                  </a:cubicBezTo>
                  <a:lnTo>
                    <a:pt x="1783" y="2887"/>
                  </a:lnTo>
                  <a:lnTo>
                    <a:pt x="1896" y="3126"/>
                  </a:lnTo>
                  <a:lnTo>
                    <a:pt x="2005" y="3362"/>
                  </a:lnTo>
                  <a:lnTo>
                    <a:pt x="2106" y="3605"/>
                  </a:lnTo>
                  <a:lnTo>
                    <a:pt x="2012" y="3358"/>
                  </a:lnTo>
                  <a:lnTo>
                    <a:pt x="1913" y="3119"/>
                  </a:lnTo>
                  <a:lnTo>
                    <a:pt x="1808" y="2877"/>
                  </a:lnTo>
                  <a:lnTo>
                    <a:pt x="1695" y="2641"/>
                  </a:lnTo>
                  <a:cubicBezTo>
                    <a:pt x="1544" y="2325"/>
                    <a:pt x="1382" y="2015"/>
                    <a:pt x="1203" y="1713"/>
                  </a:cubicBezTo>
                  <a:cubicBezTo>
                    <a:pt x="1023" y="1414"/>
                    <a:pt x="837" y="1118"/>
                    <a:pt x="637" y="830"/>
                  </a:cubicBezTo>
                  <a:lnTo>
                    <a:pt x="482" y="619"/>
                  </a:lnTo>
                  <a:lnTo>
                    <a:pt x="327" y="408"/>
                  </a:lnTo>
                  <a:lnTo>
                    <a:pt x="165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12;p42">
              <a:extLst>
                <a:ext uri="{FF2B5EF4-FFF2-40B4-BE49-F238E27FC236}">
                  <a16:creationId xmlns:a16="http://schemas.microsoft.com/office/drawing/2014/main" id="{A517BEAC-B695-FB9F-7298-A6604E391FA4}"/>
                </a:ext>
              </a:extLst>
            </p:cNvPr>
            <p:cNvSpPr/>
            <p:nvPr/>
          </p:nvSpPr>
          <p:spPr>
            <a:xfrm>
              <a:off x="4604125" y="3420550"/>
              <a:ext cx="55950" cy="98300"/>
            </a:xfrm>
            <a:custGeom>
              <a:avLst/>
              <a:gdLst/>
              <a:ahLst/>
              <a:cxnLst/>
              <a:rect l="l" t="t" r="r" b="b"/>
              <a:pathLst>
                <a:path w="2238" h="3932" extrusionOk="0">
                  <a:moveTo>
                    <a:pt x="2237" y="0"/>
                  </a:moveTo>
                  <a:lnTo>
                    <a:pt x="2058" y="218"/>
                  </a:lnTo>
                  <a:lnTo>
                    <a:pt x="1882" y="443"/>
                  </a:lnTo>
                  <a:lnTo>
                    <a:pt x="1713" y="672"/>
                  </a:lnTo>
                  <a:lnTo>
                    <a:pt x="1548" y="904"/>
                  </a:lnTo>
                  <a:cubicBezTo>
                    <a:pt x="1334" y="1217"/>
                    <a:pt x="1130" y="1537"/>
                    <a:pt x="943" y="1867"/>
                  </a:cubicBezTo>
                  <a:cubicBezTo>
                    <a:pt x="757" y="2194"/>
                    <a:pt x="581" y="2532"/>
                    <a:pt x="426" y="2877"/>
                  </a:cubicBezTo>
                  <a:lnTo>
                    <a:pt x="310" y="3137"/>
                  </a:lnTo>
                  <a:lnTo>
                    <a:pt x="201" y="3401"/>
                  </a:lnTo>
                  <a:lnTo>
                    <a:pt x="96" y="3664"/>
                  </a:lnTo>
                  <a:lnTo>
                    <a:pt x="1" y="3932"/>
                  </a:lnTo>
                  <a:lnTo>
                    <a:pt x="103" y="3668"/>
                  </a:lnTo>
                  <a:lnTo>
                    <a:pt x="215" y="3408"/>
                  </a:lnTo>
                  <a:lnTo>
                    <a:pt x="331" y="3151"/>
                  </a:lnTo>
                  <a:lnTo>
                    <a:pt x="451" y="2894"/>
                  </a:lnTo>
                  <a:cubicBezTo>
                    <a:pt x="613" y="2553"/>
                    <a:pt x="789" y="2219"/>
                    <a:pt x="975" y="1889"/>
                  </a:cubicBezTo>
                  <a:cubicBezTo>
                    <a:pt x="1161" y="1554"/>
                    <a:pt x="1362" y="1234"/>
                    <a:pt x="1573" y="922"/>
                  </a:cubicBezTo>
                  <a:lnTo>
                    <a:pt x="1731" y="686"/>
                  </a:lnTo>
                  <a:lnTo>
                    <a:pt x="1896" y="454"/>
                  </a:lnTo>
                  <a:lnTo>
                    <a:pt x="2065" y="22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13;p42">
              <a:extLst>
                <a:ext uri="{FF2B5EF4-FFF2-40B4-BE49-F238E27FC236}">
                  <a16:creationId xmlns:a16="http://schemas.microsoft.com/office/drawing/2014/main" id="{EEC522DF-720B-EA55-0D7D-153AEE8D6847}"/>
                </a:ext>
              </a:extLst>
            </p:cNvPr>
            <p:cNvSpPr/>
            <p:nvPr/>
          </p:nvSpPr>
          <p:spPr>
            <a:xfrm>
              <a:off x="4589025" y="3619125"/>
              <a:ext cx="57950" cy="62100"/>
            </a:xfrm>
            <a:custGeom>
              <a:avLst/>
              <a:gdLst/>
              <a:ahLst/>
              <a:cxnLst/>
              <a:rect l="l" t="t" r="r" b="b"/>
              <a:pathLst>
                <a:path w="2318" h="2484" extrusionOk="0">
                  <a:moveTo>
                    <a:pt x="0" y="1"/>
                  </a:moveTo>
                  <a:cubicBezTo>
                    <a:pt x="28" y="149"/>
                    <a:pt x="63" y="293"/>
                    <a:pt x="109" y="433"/>
                  </a:cubicBezTo>
                  <a:cubicBezTo>
                    <a:pt x="158" y="574"/>
                    <a:pt x="218" y="711"/>
                    <a:pt x="285" y="841"/>
                  </a:cubicBezTo>
                  <a:cubicBezTo>
                    <a:pt x="425" y="1105"/>
                    <a:pt x="601" y="1348"/>
                    <a:pt x="812" y="1559"/>
                  </a:cubicBezTo>
                  <a:cubicBezTo>
                    <a:pt x="1020" y="1770"/>
                    <a:pt x="1259" y="1952"/>
                    <a:pt x="1516" y="2107"/>
                  </a:cubicBezTo>
                  <a:cubicBezTo>
                    <a:pt x="1769" y="2258"/>
                    <a:pt x="2036" y="2385"/>
                    <a:pt x="2317" y="2483"/>
                  </a:cubicBezTo>
                  <a:cubicBezTo>
                    <a:pt x="2184" y="2427"/>
                    <a:pt x="2047" y="2367"/>
                    <a:pt x="1913" y="2301"/>
                  </a:cubicBezTo>
                  <a:cubicBezTo>
                    <a:pt x="1783" y="2234"/>
                    <a:pt x="1653" y="2160"/>
                    <a:pt x="1530" y="2083"/>
                  </a:cubicBezTo>
                  <a:cubicBezTo>
                    <a:pt x="1403" y="2005"/>
                    <a:pt x="1284" y="1917"/>
                    <a:pt x="1167" y="1829"/>
                  </a:cubicBezTo>
                  <a:cubicBezTo>
                    <a:pt x="1051" y="1738"/>
                    <a:pt x="942" y="1639"/>
                    <a:pt x="837" y="1534"/>
                  </a:cubicBezTo>
                  <a:cubicBezTo>
                    <a:pt x="629" y="1323"/>
                    <a:pt x="454" y="1087"/>
                    <a:pt x="309" y="827"/>
                  </a:cubicBezTo>
                  <a:cubicBezTo>
                    <a:pt x="239" y="697"/>
                    <a:pt x="179" y="563"/>
                    <a:pt x="127" y="426"/>
                  </a:cubicBezTo>
                  <a:cubicBezTo>
                    <a:pt x="74" y="289"/>
                    <a:pt x="32" y="145"/>
                    <a:pt x="0" y="1"/>
                  </a:cubicBez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14;p42">
              <a:extLst>
                <a:ext uri="{FF2B5EF4-FFF2-40B4-BE49-F238E27FC236}">
                  <a16:creationId xmlns:a16="http://schemas.microsoft.com/office/drawing/2014/main" id="{8C293EA5-A40E-4760-C1B8-D91334C521C0}"/>
                </a:ext>
              </a:extLst>
            </p:cNvPr>
            <p:cNvSpPr/>
            <p:nvPr/>
          </p:nvSpPr>
          <p:spPr>
            <a:xfrm>
              <a:off x="4815825" y="3628550"/>
              <a:ext cx="58750" cy="54000"/>
            </a:xfrm>
            <a:custGeom>
              <a:avLst/>
              <a:gdLst/>
              <a:ahLst/>
              <a:cxnLst/>
              <a:rect l="l" t="t" r="r" b="b"/>
              <a:pathLst>
                <a:path w="2350" h="2160" extrusionOk="0">
                  <a:moveTo>
                    <a:pt x="2349" y="0"/>
                  </a:moveTo>
                  <a:lnTo>
                    <a:pt x="2349" y="0"/>
                  </a:lnTo>
                  <a:cubicBezTo>
                    <a:pt x="2254" y="260"/>
                    <a:pt x="2128" y="503"/>
                    <a:pt x="1973" y="731"/>
                  </a:cubicBezTo>
                  <a:cubicBezTo>
                    <a:pt x="1815" y="957"/>
                    <a:pt x="1629" y="1160"/>
                    <a:pt x="1421" y="1340"/>
                  </a:cubicBezTo>
                  <a:cubicBezTo>
                    <a:pt x="1214" y="1519"/>
                    <a:pt x="989" y="1677"/>
                    <a:pt x="746" y="1808"/>
                  </a:cubicBezTo>
                  <a:lnTo>
                    <a:pt x="658" y="1860"/>
                  </a:lnTo>
                  <a:lnTo>
                    <a:pt x="567" y="1906"/>
                  </a:lnTo>
                  <a:cubicBezTo>
                    <a:pt x="503" y="1938"/>
                    <a:pt x="444" y="1966"/>
                    <a:pt x="380" y="1994"/>
                  </a:cubicBezTo>
                  <a:cubicBezTo>
                    <a:pt x="257" y="2054"/>
                    <a:pt x="127" y="2106"/>
                    <a:pt x="0" y="2159"/>
                  </a:cubicBezTo>
                  <a:cubicBezTo>
                    <a:pt x="131" y="2113"/>
                    <a:pt x="261" y="2064"/>
                    <a:pt x="387" y="2011"/>
                  </a:cubicBezTo>
                  <a:cubicBezTo>
                    <a:pt x="451" y="1983"/>
                    <a:pt x="514" y="1955"/>
                    <a:pt x="577" y="1927"/>
                  </a:cubicBezTo>
                  <a:lnTo>
                    <a:pt x="669" y="1881"/>
                  </a:lnTo>
                  <a:lnTo>
                    <a:pt x="760" y="1832"/>
                  </a:lnTo>
                  <a:cubicBezTo>
                    <a:pt x="1006" y="1702"/>
                    <a:pt x="1235" y="1547"/>
                    <a:pt x="1446" y="1364"/>
                  </a:cubicBezTo>
                  <a:cubicBezTo>
                    <a:pt x="1653" y="1185"/>
                    <a:pt x="1840" y="974"/>
                    <a:pt x="1994" y="746"/>
                  </a:cubicBezTo>
                  <a:cubicBezTo>
                    <a:pt x="2072" y="630"/>
                    <a:pt x="2138" y="510"/>
                    <a:pt x="2202" y="387"/>
                  </a:cubicBezTo>
                  <a:cubicBezTo>
                    <a:pt x="2258" y="260"/>
                    <a:pt x="2307" y="130"/>
                    <a:pt x="2349" y="0"/>
                  </a:cubicBez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15;p42">
              <a:extLst>
                <a:ext uri="{FF2B5EF4-FFF2-40B4-BE49-F238E27FC236}">
                  <a16:creationId xmlns:a16="http://schemas.microsoft.com/office/drawing/2014/main" id="{88B4F338-2721-26EA-BBD6-B19C065FF62D}"/>
                </a:ext>
              </a:extLst>
            </p:cNvPr>
            <p:cNvSpPr/>
            <p:nvPr/>
          </p:nvSpPr>
          <p:spPr>
            <a:xfrm>
              <a:off x="4699875" y="3299050"/>
              <a:ext cx="67625" cy="13750"/>
            </a:xfrm>
            <a:custGeom>
              <a:avLst/>
              <a:gdLst/>
              <a:ahLst/>
              <a:cxnLst/>
              <a:rect l="l" t="t" r="r" b="b"/>
              <a:pathLst>
                <a:path w="2705" h="550" extrusionOk="0">
                  <a:moveTo>
                    <a:pt x="2669" y="1"/>
                  </a:moveTo>
                  <a:cubicBezTo>
                    <a:pt x="2504" y="211"/>
                    <a:pt x="2244" y="373"/>
                    <a:pt x="1938" y="451"/>
                  </a:cubicBezTo>
                  <a:cubicBezTo>
                    <a:pt x="1778" y="489"/>
                    <a:pt x="1608" y="508"/>
                    <a:pt x="1414" y="508"/>
                  </a:cubicBezTo>
                  <a:cubicBezTo>
                    <a:pt x="1303" y="508"/>
                    <a:pt x="1186" y="502"/>
                    <a:pt x="1059" y="489"/>
                  </a:cubicBezTo>
                  <a:cubicBezTo>
                    <a:pt x="753" y="458"/>
                    <a:pt x="313" y="387"/>
                    <a:pt x="32" y="95"/>
                  </a:cubicBezTo>
                  <a:lnTo>
                    <a:pt x="0" y="124"/>
                  </a:lnTo>
                  <a:cubicBezTo>
                    <a:pt x="292" y="426"/>
                    <a:pt x="739" y="503"/>
                    <a:pt x="1052" y="531"/>
                  </a:cubicBezTo>
                  <a:cubicBezTo>
                    <a:pt x="1182" y="546"/>
                    <a:pt x="1298" y="549"/>
                    <a:pt x="1410" y="549"/>
                  </a:cubicBezTo>
                  <a:cubicBezTo>
                    <a:pt x="1423" y="549"/>
                    <a:pt x="1436" y="549"/>
                    <a:pt x="1449" y="549"/>
                  </a:cubicBezTo>
                  <a:cubicBezTo>
                    <a:pt x="1616" y="549"/>
                    <a:pt x="1785" y="529"/>
                    <a:pt x="1945" y="493"/>
                  </a:cubicBezTo>
                  <a:cubicBezTo>
                    <a:pt x="2265" y="412"/>
                    <a:pt x="2532" y="247"/>
                    <a:pt x="2704" y="29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1E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622;p42">
            <a:extLst>
              <a:ext uri="{FF2B5EF4-FFF2-40B4-BE49-F238E27FC236}">
                <a16:creationId xmlns:a16="http://schemas.microsoft.com/office/drawing/2014/main" id="{3B42D999-6461-2BA0-5E55-70EF0B308BFE}"/>
              </a:ext>
            </a:extLst>
          </p:cNvPr>
          <p:cNvGrpSpPr/>
          <p:nvPr/>
        </p:nvGrpSpPr>
        <p:grpSpPr>
          <a:xfrm rot="-10486663" flipH="1">
            <a:off x="7548101" y="3585596"/>
            <a:ext cx="936742" cy="551045"/>
            <a:chOff x="307025" y="52232"/>
            <a:chExt cx="1257554" cy="739765"/>
          </a:xfrm>
        </p:grpSpPr>
        <p:sp>
          <p:nvSpPr>
            <p:cNvPr id="94" name="Google Shape;1623;p42">
              <a:extLst>
                <a:ext uri="{FF2B5EF4-FFF2-40B4-BE49-F238E27FC236}">
                  <a16:creationId xmlns:a16="http://schemas.microsoft.com/office/drawing/2014/main" id="{58C14E8E-1B98-7D14-F975-32FEE14A2CDC}"/>
                </a:ext>
              </a:extLst>
            </p:cNvPr>
            <p:cNvSpPr/>
            <p:nvPr/>
          </p:nvSpPr>
          <p:spPr>
            <a:xfrm>
              <a:off x="455500" y="52232"/>
              <a:ext cx="89700" cy="8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24;p42">
              <a:extLst>
                <a:ext uri="{FF2B5EF4-FFF2-40B4-BE49-F238E27FC236}">
                  <a16:creationId xmlns:a16="http://schemas.microsoft.com/office/drawing/2014/main" id="{10B57E0A-E625-B48C-5DAF-BECA2FE92F5C}"/>
                </a:ext>
              </a:extLst>
            </p:cNvPr>
            <p:cNvSpPr/>
            <p:nvPr/>
          </p:nvSpPr>
          <p:spPr>
            <a:xfrm>
              <a:off x="831064" y="702290"/>
              <a:ext cx="89700" cy="89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25;p42">
              <a:extLst>
                <a:ext uri="{FF2B5EF4-FFF2-40B4-BE49-F238E27FC236}">
                  <a16:creationId xmlns:a16="http://schemas.microsoft.com/office/drawing/2014/main" id="{B8390EC9-27C5-7B7A-BD1F-CC9691890616}"/>
                </a:ext>
              </a:extLst>
            </p:cNvPr>
            <p:cNvSpPr/>
            <p:nvPr/>
          </p:nvSpPr>
          <p:spPr>
            <a:xfrm>
              <a:off x="307025" y="702296"/>
              <a:ext cx="89700" cy="89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26;p42">
              <a:extLst>
                <a:ext uri="{FF2B5EF4-FFF2-40B4-BE49-F238E27FC236}">
                  <a16:creationId xmlns:a16="http://schemas.microsoft.com/office/drawing/2014/main" id="{3626FE8D-1841-59E4-B98B-F908BECD6A1F}"/>
                </a:ext>
              </a:extLst>
            </p:cNvPr>
            <p:cNvSpPr/>
            <p:nvPr/>
          </p:nvSpPr>
          <p:spPr>
            <a:xfrm rot="-1794682">
              <a:off x="583334" y="480101"/>
              <a:ext cx="89640" cy="896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27;p42">
              <a:extLst>
                <a:ext uri="{FF2B5EF4-FFF2-40B4-BE49-F238E27FC236}">
                  <a16:creationId xmlns:a16="http://schemas.microsoft.com/office/drawing/2014/main" id="{DE2C7991-23A5-64BD-EBDE-2E620BBAAE80}"/>
                </a:ext>
              </a:extLst>
            </p:cNvPr>
            <p:cNvSpPr/>
            <p:nvPr/>
          </p:nvSpPr>
          <p:spPr>
            <a:xfrm rot="-1794682">
              <a:off x="1458559" y="529271"/>
              <a:ext cx="89640" cy="896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354069EB-BEE9-6A06-F2E9-13483C4C0F5E}"/>
              </a:ext>
            </a:extLst>
          </p:cNvPr>
          <p:cNvSpPr txBox="1"/>
          <p:nvPr/>
        </p:nvSpPr>
        <p:spPr>
          <a:xfrm>
            <a:off x="476790" y="740912"/>
            <a:ext cx="7334229" cy="4735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700" dirty="0">
                <a:latin typeface="Nunito" pitchFamily="2" charset="0"/>
              </a:rPr>
              <a:t>5. best/ television/ like/ what/ do/ you/ </a:t>
            </a:r>
            <a:r>
              <a:rPr lang="en-US" sz="1700" dirty="0" err="1">
                <a:latin typeface="Nunito" pitchFamily="2" charset="0"/>
              </a:rPr>
              <a:t>programme</a:t>
            </a:r>
            <a:r>
              <a:rPr lang="en-US" sz="1700" dirty="0">
                <a:latin typeface="Nunito" pitchFamily="2" charset="0"/>
              </a:rPr>
              <a:t>?	</a:t>
            </a:r>
          </a:p>
          <a:p>
            <a:pPr>
              <a:lnSpc>
                <a:spcPct val="200000"/>
              </a:lnSpc>
            </a:pPr>
            <a:r>
              <a:rPr lang="en-US" sz="1700" dirty="0">
                <a:latin typeface="Nunito" pitchFamily="2" charset="0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				</a:t>
            </a:r>
            <a:r>
              <a:rPr lang="en-US" sz="1700" dirty="0">
                <a:latin typeface="Nunito" pitchFamily="2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en-US" sz="1700" dirty="0">
                <a:latin typeface="Nunito" pitchFamily="2" charset="0"/>
              </a:rPr>
              <a:t>6. start/ the/ game show/ what time/ does?</a:t>
            </a:r>
          </a:p>
          <a:p>
            <a:pPr>
              <a:lnSpc>
                <a:spcPct val="200000"/>
              </a:lnSpc>
            </a:pPr>
            <a:r>
              <a:rPr lang="en-US" sz="1700" dirty="0">
                <a:latin typeface="Nunito" pitchFamily="2" charset="0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				</a:t>
            </a:r>
            <a:r>
              <a:rPr lang="en-US" sz="1700" dirty="0">
                <a:latin typeface="Nunito" pitchFamily="2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en-US" sz="1700" dirty="0">
                <a:latin typeface="Nunito" pitchFamily="2" charset="0"/>
              </a:rPr>
              <a:t>7. Liz/ go to/ how often/ does/ the cinema?</a:t>
            </a:r>
          </a:p>
          <a:p>
            <a:pPr>
              <a:lnSpc>
                <a:spcPct val="200000"/>
              </a:lnSpc>
            </a:pPr>
            <a:r>
              <a:rPr lang="en-US" sz="1700" dirty="0">
                <a:latin typeface="Nunito" pitchFamily="2" charset="0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				</a:t>
            </a:r>
            <a:r>
              <a:rPr lang="en-US" sz="1700" dirty="0">
                <a:latin typeface="Nunito" pitchFamily="2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en-US" sz="1700" dirty="0">
                <a:latin typeface="Nunito" pitchFamily="2" charset="0"/>
              </a:rPr>
              <a:t>8. you/ watch/ do/ television/ usually/ when?</a:t>
            </a:r>
          </a:p>
          <a:p>
            <a:pPr>
              <a:lnSpc>
                <a:spcPct val="200000"/>
              </a:lnSpc>
            </a:pPr>
            <a:r>
              <a:rPr lang="en-US" sz="1700" dirty="0">
                <a:latin typeface="Nunito" pitchFamily="2" charset="0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				</a:t>
            </a:r>
            <a:r>
              <a:rPr lang="en-US" sz="1700" dirty="0">
                <a:latin typeface="Nunito" pitchFamily="2" charset="0"/>
              </a:rPr>
              <a:t>								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013D876-1943-EDDC-F4C9-D9C6A958F91F}"/>
              </a:ext>
            </a:extLst>
          </p:cNvPr>
          <p:cNvSpPr txBox="1"/>
          <p:nvPr/>
        </p:nvSpPr>
        <p:spPr>
          <a:xfrm>
            <a:off x="929185" y="1231529"/>
            <a:ext cx="496657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lnSpc>
                <a:spcPct val="200000"/>
              </a:lnSpc>
              <a:tabLst>
                <a:tab pos="228600" algn="l"/>
              </a:tabLst>
              <a:defRPr sz="180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What television </a:t>
            </a:r>
            <a:r>
              <a:rPr lang="en-US" dirty="0" err="1">
                <a:solidFill>
                  <a:srgbClr val="FF0000"/>
                </a:solidFill>
              </a:rPr>
              <a:t>programme</a:t>
            </a:r>
            <a:r>
              <a:rPr lang="en-US" dirty="0">
                <a:solidFill>
                  <a:srgbClr val="FF0000"/>
                </a:solidFill>
              </a:rPr>
              <a:t> do you like best?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E3A173-1E22-7284-1E8C-1FADDE995676}"/>
              </a:ext>
            </a:extLst>
          </p:cNvPr>
          <p:cNvSpPr txBox="1"/>
          <p:nvPr/>
        </p:nvSpPr>
        <p:spPr>
          <a:xfrm>
            <a:off x="929185" y="2466321"/>
            <a:ext cx="4966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What time does the game show start?</a:t>
            </a:r>
            <a:endParaRPr lang="en-US" sz="1800" dirty="0">
              <a:latin typeface="Nunito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63CD408-2D38-0AE2-EC11-5B4310EA3449}"/>
              </a:ext>
            </a:extLst>
          </p:cNvPr>
          <p:cNvSpPr txBox="1"/>
          <p:nvPr/>
        </p:nvSpPr>
        <p:spPr>
          <a:xfrm>
            <a:off x="929185" y="3480798"/>
            <a:ext cx="496657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How often does Liz go to the cinema?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B750E64-3907-EC13-8375-71FD50CE9C7A}"/>
              </a:ext>
            </a:extLst>
          </p:cNvPr>
          <p:cNvSpPr txBox="1"/>
          <p:nvPr/>
        </p:nvSpPr>
        <p:spPr>
          <a:xfrm>
            <a:off x="929185" y="4549431"/>
            <a:ext cx="4966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When do you usually watch television?</a:t>
            </a:r>
            <a:endParaRPr lang="en-US" sz="18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3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24D181E-C799-5A46-796C-CDD186484A56}"/>
              </a:ext>
            </a:extLst>
          </p:cNvPr>
          <p:cNvSpPr txBox="1"/>
          <p:nvPr/>
        </p:nvSpPr>
        <p:spPr>
          <a:xfrm>
            <a:off x="416312" y="0"/>
            <a:ext cx="8627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tan One" panose="020B0604020202020204" charset="0"/>
              </a:rPr>
              <a:t>Complete the second sentence so that it means has the same meaning as the sentence before it.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D7578A-4A73-7C59-8D6E-511F30482AAA}"/>
              </a:ext>
            </a:extLst>
          </p:cNvPr>
          <p:cNvSpPr txBox="1"/>
          <p:nvPr/>
        </p:nvSpPr>
        <p:spPr>
          <a:xfrm>
            <a:off x="576147" y="1051066"/>
            <a:ext cx="8467492" cy="3166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7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5. </a:t>
            </a:r>
            <a:r>
              <a:rPr lang="en-US" sz="1700" dirty="0" err="1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Phong</a:t>
            </a:r>
            <a:r>
              <a:rPr lang="en-US" sz="17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works very hard. He doesn't earn much money.</a:t>
            </a:r>
            <a:endParaRPr lang="en-US" sz="17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7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Although </a:t>
            </a:r>
            <a:r>
              <a:rPr lang="en-US" sz="1700" u="sng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								</a:t>
            </a:r>
          </a:p>
          <a:p>
            <a:pPr algn="just">
              <a:lnSpc>
                <a:spcPct val="200000"/>
              </a:lnSpc>
            </a:pPr>
            <a:r>
              <a:rPr lang="en-US" sz="17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6. My brother likes math, and he doesn’t like history.</a:t>
            </a:r>
            <a:endParaRPr lang="en-US" sz="17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7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My brother </a:t>
            </a:r>
            <a:r>
              <a:rPr lang="en-US" sz="1700" u="sng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								</a:t>
            </a:r>
          </a:p>
          <a:p>
            <a:pPr algn="just">
              <a:lnSpc>
                <a:spcPct val="200000"/>
              </a:lnSpc>
            </a:pPr>
            <a:r>
              <a:rPr lang="en-US" sz="17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7. He’s very tired today. He went to bed very late last night.</a:t>
            </a:r>
            <a:endParaRPr lang="en-US" sz="17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7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He’s </a:t>
            </a:r>
            <a:r>
              <a:rPr lang="en-US" sz="1700" u="sng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									</a:t>
            </a:r>
            <a:endParaRPr lang="en-US" sz="17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2CF049-D6C3-9064-04AB-85DDBF0B890D}"/>
              </a:ext>
            </a:extLst>
          </p:cNvPr>
          <p:cNvSpPr txBox="1"/>
          <p:nvPr/>
        </p:nvSpPr>
        <p:spPr>
          <a:xfrm>
            <a:off x="1784308" y="1769925"/>
            <a:ext cx="605116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Phong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works very hard, he doesn't earn much money.</a:t>
            </a:r>
            <a:endParaRPr lang="en-US" sz="1700" dirty="0">
              <a:latin typeface="Nunito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C56821-ABC6-910E-606E-A3DC93EF4F64}"/>
              </a:ext>
            </a:extLst>
          </p:cNvPr>
          <p:cNvSpPr txBox="1"/>
          <p:nvPr/>
        </p:nvSpPr>
        <p:spPr>
          <a:xfrm>
            <a:off x="1871659" y="2816649"/>
            <a:ext cx="605116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likes math, but he doesn’t like history.</a:t>
            </a:r>
            <a:endParaRPr lang="en-US" sz="1700" dirty="0">
              <a:latin typeface="Nunito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72F4C-15DA-A26F-9B2D-DBC0847C9E7D}"/>
              </a:ext>
            </a:extLst>
          </p:cNvPr>
          <p:cNvSpPr txBox="1"/>
          <p:nvPr/>
        </p:nvSpPr>
        <p:spPr>
          <a:xfrm>
            <a:off x="1150993" y="3827933"/>
            <a:ext cx="605116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very tired today because he went to bed very late last night.</a:t>
            </a:r>
            <a:endParaRPr lang="en-US" sz="17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5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44;p49">
            <a:extLst>
              <a:ext uri="{FF2B5EF4-FFF2-40B4-BE49-F238E27FC236}">
                <a16:creationId xmlns:a16="http://schemas.microsoft.com/office/drawing/2014/main" id="{68FFE58E-F0E4-F87A-FA83-2846D3E51468}"/>
              </a:ext>
            </a:extLst>
          </p:cNvPr>
          <p:cNvSpPr txBox="1">
            <a:spLocks/>
          </p:cNvSpPr>
          <p:nvPr/>
        </p:nvSpPr>
        <p:spPr>
          <a:xfrm>
            <a:off x="419801" y="0"/>
            <a:ext cx="8482815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sz="2400" dirty="0"/>
              <a:t>Complete Trang's letter about her </a:t>
            </a:r>
            <a:r>
              <a:rPr lang="en-US" sz="2400" dirty="0" err="1"/>
              <a:t>favourite</a:t>
            </a:r>
            <a:r>
              <a:rPr lang="en-US" sz="2400" dirty="0"/>
              <a:t> TV </a:t>
            </a:r>
            <a:r>
              <a:rPr lang="en-US" sz="2400" dirty="0" err="1"/>
              <a:t>programme</a:t>
            </a:r>
            <a:r>
              <a:rPr lang="en-US" sz="2400" dirty="0"/>
              <a:t> using the prompts.</a:t>
            </a:r>
          </a:p>
        </p:txBody>
      </p:sp>
      <p:sp>
        <p:nvSpPr>
          <p:cNvPr id="4" name="Subtitle 22">
            <a:extLst>
              <a:ext uri="{FF2B5EF4-FFF2-40B4-BE49-F238E27FC236}">
                <a16:creationId xmlns:a16="http://schemas.microsoft.com/office/drawing/2014/main" id="{C8AC63F2-3B69-A123-E305-D1A254A5D9E4}"/>
              </a:ext>
            </a:extLst>
          </p:cNvPr>
          <p:cNvSpPr txBox="1">
            <a:spLocks/>
          </p:cNvSpPr>
          <p:nvPr/>
        </p:nvSpPr>
        <p:spPr>
          <a:xfrm>
            <a:off x="721112" y="826250"/>
            <a:ext cx="8066050" cy="412061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Dear Lan, 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Today/ I/ happy/ tell/ you/ </a:t>
            </a:r>
            <a:r>
              <a:rPr lang="en-US" sz="1600" i="1" dirty="0" err="1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favourite</a:t>
            </a: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TV </a:t>
            </a:r>
            <a:r>
              <a:rPr lang="en-US" sz="1600" i="1" dirty="0" err="1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I/ love/ watch/ “Discovering of the World”/ most. 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It/ on/ 11 a.m./ VTV2. 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This </a:t>
            </a:r>
            <a:r>
              <a:rPr lang="en-US" sz="1600" i="1" dirty="0" err="1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 attract/ me/ because/ I/ can/ discover/ different cultures/ and/ all aspects of life.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It/ have/ many sections.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Each section/ give/ me/ interesting facts/ nature/ universe/ and/ humans.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I/ always/ curious/ world.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This </a:t>
            </a:r>
            <a:r>
              <a:rPr lang="en-US" sz="1600" i="1" dirty="0" err="1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1600" i="1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 bring back/ amazing answers/ me.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 hope to know about your </a:t>
            </a:r>
            <a:r>
              <a:rPr lang="en-US" sz="1600" dirty="0" err="1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favourite</a:t>
            </a:r>
            <a:r>
              <a:rPr lang="en-US" sz="1600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TV </a:t>
            </a:r>
            <a:r>
              <a:rPr lang="en-US" sz="1600" dirty="0" err="1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1600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Love, 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Trang</a:t>
            </a:r>
            <a:endParaRPr lang="en-US" sz="1600" dirty="0"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4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44;p49">
            <a:extLst>
              <a:ext uri="{FF2B5EF4-FFF2-40B4-BE49-F238E27FC236}">
                <a16:creationId xmlns:a16="http://schemas.microsoft.com/office/drawing/2014/main" id="{68FFE58E-F0E4-F87A-FA83-2846D3E51468}"/>
              </a:ext>
            </a:extLst>
          </p:cNvPr>
          <p:cNvSpPr txBox="1">
            <a:spLocks/>
          </p:cNvSpPr>
          <p:nvPr/>
        </p:nvSpPr>
        <p:spPr>
          <a:xfrm>
            <a:off x="419801" y="0"/>
            <a:ext cx="8482815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sz="2400" dirty="0"/>
              <a:t>Complete Trang's letter about her </a:t>
            </a:r>
            <a:r>
              <a:rPr lang="en-US" sz="2400" dirty="0" err="1"/>
              <a:t>favourite</a:t>
            </a:r>
            <a:r>
              <a:rPr lang="en-US" sz="2400" dirty="0"/>
              <a:t> TV </a:t>
            </a:r>
            <a:r>
              <a:rPr lang="en-US" sz="2400" dirty="0" err="1"/>
              <a:t>programme</a:t>
            </a:r>
            <a:r>
              <a:rPr lang="en-US" sz="2400" dirty="0"/>
              <a:t> using the prompts.</a:t>
            </a:r>
          </a:p>
        </p:txBody>
      </p:sp>
      <p:sp>
        <p:nvSpPr>
          <p:cNvPr id="2" name="Subtitle 22">
            <a:extLst>
              <a:ext uri="{FF2B5EF4-FFF2-40B4-BE49-F238E27FC236}">
                <a16:creationId xmlns:a16="http://schemas.microsoft.com/office/drawing/2014/main" id="{8198AAE3-F5DA-E779-570C-D5B1598924A1}"/>
              </a:ext>
            </a:extLst>
          </p:cNvPr>
          <p:cNvSpPr txBox="1">
            <a:spLocks/>
          </p:cNvSpPr>
          <p:nvPr/>
        </p:nvSpPr>
        <p:spPr>
          <a:xfrm>
            <a:off x="230003" y="886926"/>
            <a:ext cx="8482815" cy="41206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1600">
                <a:latin typeface="Nunito" pitchFamily="2" charset="0"/>
                <a:cs typeface="Calibri" panose="020F05020202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>
              <a:latin typeface="Nunito" pitchFamily="2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5E33F-17FA-4F15-C2C1-0780BD4F6AAC}"/>
              </a:ext>
            </a:extLst>
          </p:cNvPr>
          <p:cNvSpPr txBox="1"/>
          <p:nvPr/>
        </p:nvSpPr>
        <p:spPr>
          <a:xfrm>
            <a:off x="593638" y="822587"/>
            <a:ext cx="8186726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Dear Lan,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Today I am happy to tell you about my </a:t>
            </a:r>
            <a:r>
              <a:rPr lang="en-US" sz="1600" i="1" dirty="0" err="1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favourite</a:t>
            </a: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TV </a:t>
            </a:r>
            <a:r>
              <a:rPr lang="en-US" sz="1600" i="1" dirty="0" err="1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 love watching “Discovering of the World” the most.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It’s on at 11 a.m. on VTV2.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This </a:t>
            </a:r>
            <a:r>
              <a:rPr lang="en-US" sz="1600" i="1" dirty="0" err="1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attracts me because I can discover different cultures and all aspects of life.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 has many sections.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Each section gives me interesting facts about the nature, the universe, and humans.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I’m always curious about the world.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This </a:t>
            </a:r>
            <a:r>
              <a:rPr lang="en-US" sz="1600" i="1" dirty="0" err="1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1600" i="1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brings back amazing answers to me.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 hope to know about your </a:t>
            </a:r>
            <a:r>
              <a:rPr lang="en-US" sz="1600" dirty="0" err="1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favourite</a:t>
            </a:r>
            <a:r>
              <a:rPr lang="en-US" sz="16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TV </a:t>
            </a:r>
            <a:r>
              <a:rPr lang="en-US" sz="1600" dirty="0" err="1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16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Love,</a:t>
            </a:r>
            <a:r>
              <a:rPr lang="en-US" sz="1600" dirty="0"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Trang</a:t>
            </a:r>
            <a:endParaRPr lang="en-US" sz="16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5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42"/>
          <p:cNvSpPr/>
          <p:nvPr/>
        </p:nvSpPr>
        <p:spPr>
          <a:xfrm flipH="1">
            <a:off x="3915450" y="539510"/>
            <a:ext cx="1313100" cy="131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 txBox="1">
            <a:spLocks noGrp="1"/>
          </p:cNvSpPr>
          <p:nvPr>
            <p:ph type="title"/>
          </p:nvPr>
        </p:nvSpPr>
        <p:spPr>
          <a:xfrm>
            <a:off x="1531261" y="1576528"/>
            <a:ext cx="6059917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accent5"/>
                </a:solidFill>
              </a:rPr>
              <a:t>THANK</a:t>
            </a:r>
            <a:br>
              <a:rPr lang="en-US" sz="8800" dirty="0">
                <a:solidFill>
                  <a:schemeClr val="accent5"/>
                </a:solidFill>
              </a:rPr>
            </a:br>
            <a:r>
              <a:rPr lang="en-US" sz="8800" dirty="0">
                <a:solidFill>
                  <a:schemeClr val="accent5"/>
                </a:solidFill>
              </a:rPr>
              <a:t>YOU !!!</a:t>
            </a:r>
            <a:endParaRPr sz="8800" dirty="0">
              <a:solidFill>
                <a:schemeClr val="accent5"/>
              </a:solidFill>
            </a:endParaRPr>
          </a:p>
        </p:txBody>
      </p:sp>
      <p:grpSp>
        <p:nvGrpSpPr>
          <p:cNvPr id="2317" name="Google Shape;2317;p42"/>
          <p:cNvGrpSpPr/>
          <p:nvPr/>
        </p:nvGrpSpPr>
        <p:grpSpPr>
          <a:xfrm>
            <a:off x="183155" y="2571836"/>
            <a:ext cx="2062523" cy="2408553"/>
            <a:chOff x="-146318" y="2292474"/>
            <a:chExt cx="2337931" cy="2730167"/>
          </a:xfrm>
        </p:grpSpPr>
        <p:sp>
          <p:nvSpPr>
            <p:cNvPr id="2318" name="Google Shape;2318;p42"/>
            <p:cNvSpPr/>
            <p:nvPr/>
          </p:nvSpPr>
          <p:spPr>
            <a:xfrm rot="-394620">
              <a:off x="1851358" y="2969170"/>
              <a:ext cx="214750" cy="310983"/>
            </a:xfrm>
            <a:custGeom>
              <a:avLst/>
              <a:gdLst/>
              <a:ahLst/>
              <a:cxnLst/>
              <a:rect l="l" t="t" r="r" b="b"/>
              <a:pathLst>
                <a:path w="4298" h="6224" extrusionOk="0">
                  <a:moveTo>
                    <a:pt x="3805" y="1"/>
                  </a:moveTo>
                  <a:cubicBezTo>
                    <a:pt x="3350" y="1"/>
                    <a:pt x="2796" y="1100"/>
                    <a:pt x="2595" y="1576"/>
                  </a:cubicBezTo>
                  <a:lnTo>
                    <a:pt x="1789" y="2289"/>
                  </a:lnTo>
                  <a:cubicBezTo>
                    <a:pt x="1789" y="2289"/>
                    <a:pt x="1507" y="3863"/>
                    <a:pt x="892" y="4392"/>
                  </a:cubicBezTo>
                  <a:cubicBezTo>
                    <a:pt x="646" y="4594"/>
                    <a:pt x="326" y="4785"/>
                    <a:pt x="1" y="4939"/>
                  </a:cubicBezTo>
                  <a:cubicBezTo>
                    <a:pt x="210" y="5375"/>
                    <a:pt x="437" y="5799"/>
                    <a:pt x="665" y="6223"/>
                  </a:cubicBezTo>
                  <a:cubicBezTo>
                    <a:pt x="1101" y="6168"/>
                    <a:pt x="1513" y="6070"/>
                    <a:pt x="1746" y="5898"/>
                  </a:cubicBezTo>
                  <a:cubicBezTo>
                    <a:pt x="2404" y="5430"/>
                    <a:pt x="3381" y="2652"/>
                    <a:pt x="3381" y="2652"/>
                  </a:cubicBezTo>
                  <a:lnTo>
                    <a:pt x="3609" y="1871"/>
                  </a:lnTo>
                  <a:cubicBezTo>
                    <a:pt x="3609" y="1871"/>
                    <a:pt x="4297" y="230"/>
                    <a:pt x="3935" y="34"/>
                  </a:cubicBezTo>
                  <a:cubicBezTo>
                    <a:pt x="3893" y="11"/>
                    <a:pt x="3850" y="1"/>
                    <a:pt x="3805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 rot="-394620">
              <a:off x="1848301" y="3049386"/>
              <a:ext cx="150745" cy="197162"/>
            </a:xfrm>
            <a:custGeom>
              <a:avLst/>
              <a:gdLst/>
              <a:ahLst/>
              <a:cxnLst/>
              <a:rect l="l" t="t" r="r" b="b"/>
              <a:pathLst>
                <a:path w="3017" h="3946" extrusionOk="0">
                  <a:moveTo>
                    <a:pt x="2422" y="1"/>
                  </a:moveTo>
                  <a:cubicBezTo>
                    <a:pt x="2363" y="1"/>
                    <a:pt x="2300" y="6"/>
                    <a:pt x="2231" y="18"/>
                  </a:cubicBezTo>
                  <a:cubicBezTo>
                    <a:pt x="1641" y="122"/>
                    <a:pt x="289" y="2734"/>
                    <a:pt x="111" y="3417"/>
                  </a:cubicBezTo>
                  <a:cubicBezTo>
                    <a:pt x="0" y="3826"/>
                    <a:pt x="62" y="3828"/>
                    <a:pt x="163" y="3828"/>
                  </a:cubicBezTo>
                  <a:cubicBezTo>
                    <a:pt x="164" y="3828"/>
                    <a:pt x="165" y="3828"/>
                    <a:pt x="166" y="3828"/>
                  </a:cubicBezTo>
                  <a:cubicBezTo>
                    <a:pt x="232" y="3828"/>
                    <a:pt x="315" y="3829"/>
                    <a:pt x="375" y="3945"/>
                  </a:cubicBezTo>
                  <a:cubicBezTo>
                    <a:pt x="1813" y="3417"/>
                    <a:pt x="2293" y="2458"/>
                    <a:pt x="2293" y="2458"/>
                  </a:cubicBezTo>
                  <a:cubicBezTo>
                    <a:pt x="2760" y="1868"/>
                    <a:pt x="1930" y="1351"/>
                    <a:pt x="1930" y="1351"/>
                  </a:cubicBezTo>
                  <a:cubicBezTo>
                    <a:pt x="1930" y="1351"/>
                    <a:pt x="2692" y="1001"/>
                    <a:pt x="2864" y="632"/>
                  </a:cubicBezTo>
                  <a:cubicBezTo>
                    <a:pt x="3017" y="312"/>
                    <a:pt x="2866" y="1"/>
                    <a:pt x="242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 rot="-394620">
              <a:off x="1907391" y="3043224"/>
              <a:ext cx="86639" cy="128410"/>
            </a:xfrm>
            <a:custGeom>
              <a:avLst/>
              <a:gdLst/>
              <a:ahLst/>
              <a:cxnLst/>
              <a:rect l="l" t="t" r="r" b="b"/>
              <a:pathLst>
                <a:path w="1734" h="2570" extrusionOk="0">
                  <a:moveTo>
                    <a:pt x="1153" y="1"/>
                  </a:moveTo>
                  <a:cubicBezTo>
                    <a:pt x="1089" y="1"/>
                    <a:pt x="1020" y="7"/>
                    <a:pt x="947" y="18"/>
                  </a:cubicBezTo>
                  <a:cubicBezTo>
                    <a:pt x="548" y="92"/>
                    <a:pt x="216" y="559"/>
                    <a:pt x="13" y="940"/>
                  </a:cubicBezTo>
                  <a:cubicBezTo>
                    <a:pt x="0" y="965"/>
                    <a:pt x="7" y="1002"/>
                    <a:pt x="37" y="1014"/>
                  </a:cubicBezTo>
                  <a:cubicBezTo>
                    <a:pt x="46" y="1020"/>
                    <a:pt x="55" y="1023"/>
                    <a:pt x="65" y="1023"/>
                  </a:cubicBezTo>
                  <a:cubicBezTo>
                    <a:pt x="84" y="1023"/>
                    <a:pt x="103" y="1012"/>
                    <a:pt x="111" y="996"/>
                  </a:cubicBezTo>
                  <a:cubicBezTo>
                    <a:pt x="388" y="485"/>
                    <a:pt x="689" y="184"/>
                    <a:pt x="972" y="135"/>
                  </a:cubicBezTo>
                  <a:cubicBezTo>
                    <a:pt x="1040" y="122"/>
                    <a:pt x="1104" y="116"/>
                    <a:pt x="1162" y="116"/>
                  </a:cubicBezTo>
                  <a:cubicBezTo>
                    <a:pt x="1331" y="116"/>
                    <a:pt x="1458" y="167"/>
                    <a:pt x="1531" y="258"/>
                  </a:cubicBezTo>
                  <a:cubicBezTo>
                    <a:pt x="1611" y="362"/>
                    <a:pt x="1611" y="510"/>
                    <a:pt x="1537" y="664"/>
                  </a:cubicBezTo>
                  <a:cubicBezTo>
                    <a:pt x="1377" y="1008"/>
                    <a:pt x="640" y="1352"/>
                    <a:pt x="634" y="1358"/>
                  </a:cubicBezTo>
                  <a:cubicBezTo>
                    <a:pt x="615" y="1364"/>
                    <a:pt x="603" y="1383"/>
                    <a:pt x="603" y="1401"/>
                  </a:cubicBezTo>
                  <a:cubicBezTo>
                    <a:pt x="603" y="1426"/>
                    <a:pt x="609" y="1444"/>
                    <a:pt x="627" y="1457"/>
                  </a:cubicBezTo>
                  <a:cubicBezTo>
                    <a:pt x="634" y="1457"/>
                    <a:pt x="1039" y="1715"/>
                    <a:pt x="1095" y="2059"/>
                  </a:cubicBezTo>
                  <a:cubicBezTo>
                    <a:pt x="1119" y="2200"/>
                    <a:pt x="1082" y="2342"/>
                    <a:pt x="972" y="2477"/>
                  </a:cubicBezTo>
                  <a:cubicBezTo>
                    <a:pt x="953" y="2501"/>
                    <a:pt x="959" y="2538"/>
                    <a:pt x="984" y="2557"/>
                  </a:cubicBezTo>
                  <a:cubicBezTo>
                    <a:pt x="996" y="2563"/>
                    <a:pt x="1009" y="2569"/>
                    <a:pt x="1021" y="2569"/>
                  </a:cubicBezTo>
                  <a:cubicBezTo>
                    <a:pt x="1033" y="2569"/>
                    <a:pt x="1052" y="2563"/>
                    <a:pt x="1064" y="2544"/>
                  </a:cubicBezTo>
                  <a:cubicBezTo>
                    <a:pt x="1193" y="2385"/>
                    <a:pt x="1242" y="2213"/>
                    <a:pt x="1211" y="2040"/>
                  </a:cubicBezTo>
                  <a:cubicBezTo>
                    <a:pt x="1162" y="1745"/>
                    <a:pt x="904" y="1518"/>
                    <a:pt x="769" y="1413"/>
                  </a:cubicBezTo>
                  <a:cubicBezTo>
                    <a:pt x="978" y="1309"/>
                    <a:pt x="1494" y="1020"/>
                    <a:pt x="1642" y="713"/>
                  </a:cubicBezTo>
                  <a:cubicBezTo>
                    <a:pt x="1734" y="516"/>
                    <a:pt x="1728" y="326"/>
                    <a:pt x="1623" y="190"/>
                  </a:cubicBezTo>
                  <a:cubicBezTo>
                    <a:pt x="1524" y="63"/>
                    <a:pt x="1364" y="1"/>
                    <a:pt x="1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 rot="-394620">
              <a:off x="1939735" y="2762402"/>
              <a:ext cx="160338" cy="420656"/>
            </a:xfrm>
            <a:custGeom>
              <a:avLst/>
              <a:gdLst/>
              <a:ahLst/>
              <a:cxnLst/>
              <a:rect l="l" t="t" r="r" b="b"/>
              <a:pathLst>
                <a:path w="3209" h="8419" extrusionOk="0">
                  <a:moveTo>
                    <a:pt x="3039" y="0"/>
                  </a:moveTo>
                  <a:cubicBezTo>
                    <a:pt x="2977" y="0"/>
                    <a:pt x="2919" y="40"/>
                    <a:pt x="2895" y="102"/>
                  </a:cubicBezTo>
                  <a:lnTo>
                    <a:pt x="31" y="8216"/>
                  </a:lnTo>
                  <a:cubicBezTo>
                    <a:pt x="0" y="8290"/>
                    <a:pt x="43" y="8382"/>
                    <a:pt x="123" y="8406"/>
                  </a:cubicBezTo>
                  <a:cubicBezTo>
                    <a:pt x="135" y="8413"/>
                    <a:pt x="154" y="8413"/>
                    <a:pt x="172" y="8413"/>
                  </a:cubicBezTo>
                  <a:lnTo>
                    <a:pt x="172" y="8419"/>
                  </a:lnTo>
                  <a:cubicBezTo>
                    <a:pt x="234" y="8419"/>
                    <a:pt x="289" y="8376"/>
                    <a:pt x="314" y="8314"/>
                  </a:cubicBezTo>
                  <a:lnTo>
                    <a:pt x="3184" y="201"/>
                  </a:lnTo>
                  <a:cubicBezTo>
                    <a:pt x="3209" y="121"/>
                    <a:pt x="3172" y="35"/>
                    <a:pt x="3092" y="10"/>
                  </a:cubicBezTo>
                  <a:cubicBezTo>
                    <a:pt x="3074" y="3"/>
                    <a:pt x="3056" y="0"/>
                    <a:pt x="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 rot="-394620">
              <a:off x="1940294" y="2633529"/>
              <a:ext cx="237784" cy="250025"/>
            </a:xfrm>
            <a:custGeom>
              <a:avLst/>
              <a:gdLst/>
              <a:ahLst/>
              <a:cxnLst/>
              <a:rect l="l" t="t" r="r" b="b"/>
              <a:pathLst>
                <a:path w="4759" h="5004" extrusionOk="0">
                  <a:moveTo>
                    <a:pt x="1144" y="0"/>
                  </a:moveTo>
                  <a:lnTo>
                    <a:pt x="1710" y="2078"/>
                  </a:lnTo>
                  <a:lnTo>
                    <a:pt x="1" y="2360"/>
                  </a:lnTo>
                  <a:lnTo>
                    <a:pt x="1716" y="2809"/>
                  </a:lnTo>
                  <a:lnTo>
                    <a:pt x="566" y="4881"/>
                  </a:lnTo>
                  <a:lnTo>
                    <a:pt x="2324" y="3295"/>
                  </a:lnTo>
                  <a:lnTo>
                    <a:pt x="2902" y="5003"/>
                  </a:lnTo>
                  <a:lnTo>
                    <a:pt x="2994" y="3252"/>
                  </a:lnTo>
                  <a:lnTo>
                    <a:pt x="4759" y="3922"/>
                  </a:lnTo>
                  <a:lnTo>
                    <a:pt x="3314" y="2551"/>
                  </a:lnTo>
                  <a:lnTo>
                    <a:pt x="4562" y="1592"/>
                  </a:lnTo>
                  <a:lnTo>
                    <a:pt x="3013" y="1949"/>
                  </a:lnTo>
                  <a:lnTo>
                    <a:pt x="3437" y="166"/>
                  </a:lnTo>
                  <a:lnTo>
                    <a:pt x="2423" y="1752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 rot="-394620">
              <a:off x="1867047" y="3056118"/>
              <a:ext cx="203358" cy="259819"/>
            </a:xfrm>
            <a:custGeom>
              <a:avLst/>
              <a:gdLst/>
              <a:ahLst/>
              <a:cxnLst/>
              <a:rect l="l" t="t" r="r" b="b"/>
              <a:pathLst>
                <a:path w="4070" h="5200" extrusionOk="0">
                  <a:moveTo>
                    <a:pt x="3052" y="0"/>
                  </a:moveTo>
                  <a:cubicBezTo>
                    <a:pt x="2821" y="0"/>
                    <a:pt x="2702" y="169"/>
                    <a:pt x="2650" y="338"/>
                  </a:cubicBezTo>
                  <a:cubicBezTo>
                    <a:pt x="2582" y="553"/>
                    <a:pt x="2693" y="737"/>
                    <a:pt x="2767" y="768"/>
                  </a:cubicBezTo>
                  <a:cubicBezTo>
                    <a:pt x="2662" y="836"/>
                    <a:pt x="2576" y="909"/>
                    <a:pt x="2527" y="977"/>
                  </a:cubicBezTo>
                  <a:cubicBezTo>
                    <a:pt x="2398" y="1168"/>
                    <a:pt x="2226" y="1542"/>
                    <a:pt x="2712" y="1788"/>
                  </a:cubicBezTo>
                  <a:cubicBezTo>
                    <a:pt x="2595" y="2096"/>
                    <a:pt x="1974" y="3061"/>
                    <a:pt x="1015" y="3442"/>
                  </a:cubicBezTo>
                  <a:cubicBezTo>
                    <a:pt x="834" y="3510"/>
                    <a:pt x="564" y="3540"/>
                    <a:pt x="251" y="3540"/>
                  </a:cubicBezTo>
                  <a:cubicBezTo>
                    <a:pt x="170" y="3540"/>
                    <a:pt x="87" y="3538"/>
                    <a:pt x="1" y="3534"/>
                  </a:cubicBezTo>
                  <a:lnTo>
                    <a:pt x="1" y="3534"/>
                  </a:lnTo>
                  <a:cubicBezTo>
                    <a:pt x="284" y="4093"/>
                    <a:pt x="591" y="4647"/>
                    <a:pt x="898" y="5200"/>
                  </a:cubicBezTo>
                  <a:cubicBezTo>
                    <a:pt x="1206" y="5126"/>
                    <a:pt x="1482" y="5009"/>
                    <a:pt x="1716" y="4868"/>
                  </a:cubicBezTo>
                  <a:cubicBezTo>
                    <a:pt x="2791" y="4216"/>
                    <a:pt x="3492" y="3423"/>
                    <a:pt x="3855" y="2372"/>
                  </a:cubicBezTo>
                  <a:cubicBezTo>
                    <a:pt x="4070" y="1739"/>
                    <a:pt x="3947" y="1432"/>
                    <a:pt x="3750" y="1309"/>
                  </a:cubicBezTo>
                  <a:lnTo>
                    <a:pt x="3763" y="1297"/>
                  </a:lnTo>
                  <a:cubicBezTo>
                    <a:pt x="3763" y="1297"/>
                    <a:pt x="3836" y="940"/>
                    <a:pt x="3621" y="743"/>
                  </a:cubicBezTo>
                  <a:cubicBezTo>
                    <a:pt x="3621" y="743"/>
                    <a:pt x="3701" y="215"/>
                    <a:pt x="3302" y="55"/>
                  </a:cubicBezTo>
                  <a:cubicBezTo>
                    <a:pt x="3207" y="17"/>
                    <a:pt x="3124" y="0"/>
                    <a:pt x="305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 rot="-394620">
              <a:off x="1951998" y="3109802"/>
              <a:ext cx="123214" cy="187619"/>
            </a:xfrm>
            <a:custGeom>
              <a:avLst/>
              <a:gdLst/>
              <a:ahLst/>
              <a:cxnLst/>
              <a:rect l="l" t="t" r="r" b="b"/>
              <a:pathLst>
                <a:path w="2466" h="3755" extrusionOk="0">
                  <a:moveTo>
                    <a:pt x="1820" y="0"/>
                  </a:moveTo>
                  <a:cubicBezTo>
                    <a:pt x="1767" y="0"/>
                    <a:pt x="1716" y="7"/>
                    <a:pt x="1672" y="17"/>
                  </a:cubicBezTo>
                  <a:cubicBezTo>
                    <a:pt x="1445" y="72"/>
                    <a:pt x="1187" y="331"/>
                    <a:pt x="1113" y="558"/>
                  </a:cubicBezTo>
                  <a:cubicBezTo>
                    <a:pt x="1076" y="693"/>
                    <a:pt x="1094" y="810"/>
                    <a:pt x="1174" y="902"/>
                  </a:cubicBezTo>
                  <a:cubicBezTo>
                    <a:pt x="1268" y="1004"/>
                    <a:pt x="1382" y="1040"/>
                    <a:pt x="1491" y="1040"/>
                  </a:cubicBezTo>
                  <a:cubicBezTo>
                    <a:pt x="1625" y="1040"/>
                    <a:pt x="1751" y="987"/>
                    <a:pt x="1826" y="939"/>
                  </a:cubicBezTo>
                  <a:cubicBezTo>
                    <a:pt x="1857" y="921"/>
                    <a:pt x="1863" y="884"/>
                    <a:pt x="1844" y="859"/>
                  </a:cubicBezTo>
                  <a:cubicBezTo>
                    <a:pt x="1833" y="840"/>
                    <a:pt x="1814" y="830"/>
                    <a:pt x="1796" y="830"/>
                  </a:cubicBezTo>
                  <a:cubicBezTo>
                    <a:pt x="1785" y="830"/>
                    <a:pt x="1774" y="834"/>
                    <a:pt x="1764" y="841"/>
                  </a:cubicBezTo>
                  <a:cubicBezTo>
                    <a:pt x="1757" y="845"/>
                    <a:pt x="1630" y="924"/>
                    <a:pt x="1490" y="924"/>
                  </a:cubicBezTo>
                  <a:cubicBezTo>
                    <a:pt x="1411" y="924"/>
                    <a:pt x="1329" y="900"/>
                    <a:pt x="1260" y="822"/>
                  </a:cubicBezTo>
                  <a:cubicBezTo>
                    <a:pt x="1205" y="767"/>
                    <a:pt x="1193" y="687"/>
                    <a:pt x="1224" y="595"/>
                  </a:cubicBezTo>
                  <a:cubicBezTo>
                    <a:pt x="1285" y="380"/>
                    <a:pt x="1531" y="171"/>
                    <a:pt x="1703" y="128"/>
                  </a:cubicBezTo>
                  <a:cubicBezTo>
                    <a:pt x="1739" y="118"/>
                    <a:pt x="1779" y="112"/>
                    <a:pt x="1821" y="112"/>
                  </a:cubicBezTo>
                  <a:cubicBezTo>
                    <a:pt x="1932" y="112"/>
                    <a:pt x="2055" y="150"/>
                    <a:pt x="2139" y="238"/>
                  </a:cubicBezTo>
                  <a:cubicBezTo>
                    <a:pt x="2244" y="361"/>
                    <a:pt x="2336" y="619"/>
                    <a:pt x="2146" y="1179"/>
                  </a:cubicBezTo>
                  <a:cubicBezTo>
                    <a:pt x="1789" y="2199"/>
                    <a:pt x="1119" y="2986"/>
                    <a:pt x="31" y="3644"/>
                  </a:cubicBezTo>
                  <a:cubicBezTo>
                    <a:pt x="6" y="3662"/>
                    <a:pt x="0" y="3699"/>
                    <a:pt x="13" y="3724"/>
                  </a:cubicBezTo>
                  <a:cubicBezTo>
                    <a:pt x="25" y="3742"/>
                    <a:pt x="43" y="3748"/>
                    <a:pt x="62" y="3748"/>
                  </a:cubicBezTo>
                  <a:lnTo>
                    <a:pt x="62" y="3754"/>
                  </a:lnTo>
                  <a:cubicBezTo>
                    <a:pt x="74" y="3754"/>
                    <a:pt x="86" y="3748"/>
                    <a:pt x="93" y="3742"/>
                  </a:cubicBezTo>
                  <a:cubicBezTo>
                    <a:pt x="1205" y="3066"/>
                    <a:pt x="1894" y="2267"/>
                    <a:pt x="2256" y="1216"/>
                  </a:cubicBezTo>
                  <a:cubicBezTo>
                    <a:pt x="2465" y="607"/>
                    <a:pt x="2355" y="306"/>
                    <a:pt x="2219" y="165"/>
                  </a:cubicBezTo>
                  <a:cubicBezTo>
                    <a:pt x="2109" y="41"/>
                    <a:pt x="1955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 rot="-394620">
              <a:off x="1973422" y="3078736"/>
              <a:ext cx="78345" cy="66454"/>
            </a:xfrm>
            <a:custGeom>
              <a:avLst/>
              <a:gdLst/>
              <a:ahLst/>
              <a:cxnLst/>
              <a:rect l="l" t="t" r="r" b="b"/>
              <a:pathLst>
                <a:path w="1568" h="1330" extrusionOk="0">
                  <a:moveTo>
                    <a:pt x="970" y="0"/>
                  </a:moveTo>
                  <a:cubicBezTo>
                    <a:pt x="635" y="0"/>
                    <a:pt x="303" y="223"/>
                    <a:pt x="191" y="383"/>
                  </a:cubicBezTo>
                  <a:cubicBezTo>
                    <a:pt x="99" y="518"/>
                    <a:pt x="1" y="721"/>
                    <a:pt x="62" y="930"/>
                  </a:cubicBezTo>
                  <a:cubicBezTo>
                    <a:pt x="111" y="1096"/>
                    <a:pt x="253" y="1225"/>
                    <a:pt x="492" y="1324"/>
                  </a:cubicBezTo>
                  <a:cubicBezTo>
                    <a:pt x="498" y="1324"/>
                    <a:pt x="504" y="1329"/>
                    <a:pt x="514" y="1330"/>
                  </a:cubicBezTo>
                  <a:lnTo>
                    <a:pt x="514" y="1330"/>
                  </a:lnTo>
                  <a:cubicBezTo>
                    <a:pt x="538" y="1328"/>
                    <a:pt x="560" y="1311"/>
                    <a:pt x="566" y="1293"/>
                  </a:cubicBezTo>
                  <a:cubicBezTo>
                    <a:pt x="578" y="1262"/>
                    <a:pt x="566" y="1231"/>
                    <a:pt x="535" y="1219"/>
                  </a:cubicBezTo>
                  <a:cubicBezTo>
                    <a:pt x="332" y="1133"/>
                    <a:pt x="210" y="1023"/>
                    <a:pt x="173" y="893"/>
                  </a:cubicBezTo>
                  <a:cubicBezTo>
                    <a:pt x="124" y="734"/>
                    <a:pt x="210" y="561"/>
                    <a:pt x="283" y="445"/>
                  </a:cubicBezTo>
                  <a:cubicBezTo>
                    <a:pt x="386" y="299"/>
                    <a:pt x="681" y="114"/>
                    <a:pt x="967" y="114"/>
                  </a:cubicBezTo>
                  <a:cubicBezTo>
                    <a:pt x="1042" y="114"/>
                    <a:pt x="1117" y="126"/>
                    <a:pt x="1187" y="156"/>
                  </a:cubicBezTo>
                  <a:cubicBezTo>
                    <a:pt x="1500" y="291"/>
                    <a:pt x="1420" y="709"/>
                    <a:pt x="1414" y="727"/>
                  </a:cubicBezTo>
                  <a:cubicBezTo>
                    <a:pt x="1408" y="758"/>
                    <a:pt x="1433" y="783"/>
                    <a:pt x="1463" y="789"/>
                  </a:cubicBezTo>
                  <a:cubicBezTo>
                    <a:pt x="1467" y="790"/>
                    <a:pt x="1471" y="790"/>
                    <a:pt x="1475" y="790"/>
                  </a:cubicBezTo>
                  <a:cubicBezTo>
                    <a:pt x="1502" y="790"/>
                    <a:pt x="1526" y="773"/>
                    <a:pt x="1531" y="746"/>
                  </a:cubicBezTo>
                  <a:cubicBezTo>
                    <a:pt x="1568" y="568"/>
                    <a:pt x="1550" y="187"/>
                    <a:pt x="1230" y="51"/>
                  </a:cubicBezTo>
                  <a:cubicBezTo>
                    <a:pt x="1146" y="16"/>
                    <a:pt x="1057" y="0"/>
                    <a:pt x="970" y="0"/>
                  </a:cubicBezTo>
                  <a:close/>
                  <a:moveTo>
                    <a:pt x="514" y="1330"/>
                  </a:moveTo>
                  <a:lnTo>
                    <a:pt x="514" y="1330"/>
                  </a:lnTo>
                  <a:cubicBezTo>
                    <a:pt x="513" y="1330"/>
                    <a:pt x="512" y="1330"/>
                    <a:pt x="511" y="1330"/>
                  </a:cubicBezTo>
                  <a:lnTo>
                    <a:pt x="517" y="1330"/>
                  </a:lnTo>
                  <a:cubicBezTo>
                    <a:pt x="516" y="1330"/>
                    <a:pt x="515" y="1330"/>
                    <a:pt x="514" y="13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 rot="-394620">
              <a:off x="1979931" y="3047732"/>
              <a:ext cx="61807" cy="44269"/>
            </a:xfrm>
            <a:custGeom>
              <a:avLst/>
              <a:gdLst/>
              <a:ahLst/>
              <a:cxnLst/>
              <a:rect l="l" t="t" r="r" b="b"/>
              <a:pathLst>
                <a:path w="1237" h="886" extrusionOk="0">
                  <a:moveTo>
                    <a:pt x="538" y="1"/>
                  </a:moveTo>
                  <a:cubicBezTo>
                    <a:pt x="467" y="1"/>
                    <a:pt x="402" y="15"/>
                    <a:pt x="345" y="43"/>
                  </a:cubicBezTo>
                  <a:cubicBezTo>
                    <a:pt x="192" y="111"/>
                    <a:pt x="112" y="265"/>
                    <a:pt x="81" y="375"/>
                  </a:cubicBezTo>
                  <a:cubicBezTo>
                    <a:pt x="1" y="609"/>
                    <a:pt x="112" y="830"/>
                    <a:pt x="222" y="879"/>
                  </a:cubicBezTo>
                  <a:cubicBezTo>
                    <a:pt x="228" y="879"/>
                    <a:pt x="241" y="885"/>
                    <a:pt x="247" y="885"/>
                  </a:cubicBezTo>
                  <a:cubicBezTo>
                    <a:pt x="271" y="885"/>
                    <a:pt x="290" y="873"/>
                    <a:pt x="296" y="849"/>
                  </a:cubicBezTo>
                  <a:cubicBezTo>
                    <a:pt x="314" y="824"/>
                    <a:pt x="296" y="787"/>
                    <a:pt x="271" y="775"/>
                  </a:cubicBezTo>
                  <a:cubicBezTo>
                    <a:pt x="228" y="756"/>
                    <a:pt x="124" y="597"/>
                    <a:pt x="185" y="406"/>
                  </a:cubicBezTo>
                  <a:cubicBezTo>
                    <a:pt x="216" y="320"/>
                    <a:pt x="271" y="197"/>
                    <a:pt x="388" y="142"/>
                  </a:cubicBezTo>
                  <a:cubicBezTo>
                    <a:pt x="431" y="123"/>
                    <a:pt x="480" y="113"/>
                    <a:pt x="534" y="113"/>
                  </a:cubicBezTo>
                  <a:cubicBezTo>
                    <a:pt x="603" y="113"/>
                    <a:pt x="680" y="129"/>
                    <a:pt x="763" y="160"/>
                  </a:cubicBezTo>
                  <a:cubicBezTo>
                    <a:pt x="1114" y="302"/>
                    <a:pt x="1046" y="769"/>
                    <a:pt x="1046" y="793"/>
                  </a:cubicBezTo>
                  <a:cubicBezTo>
                    <a:pt x="1040" y="824"/>
                    <a:pt x="1064" y="849"/>
                    <a:pt x="1095" y="855"/>
                  </a:cubicBezTo>
                  <a:cubicBezTo>
                    <a:pt x="1098" y="855"/>
                    <a:pt x="1101" y="856"/>
                    <a:pt x="1105" y="856"/>
                  </a:cubicBezTo>
                  <a:cubicBezTo>
                    <a:pt x="1131" y="856"/>
                    <a:pt x="1151" y="833"/>
                    <a:pt x="1157" y="806"/>
                  </a:cubicBezTo>
                  <a:cubicBezTo>
                    <a:pt x="1157" y="799"/>
                    <a:pt x="1236" y="234"/>
                    <a:pt x="806" y="56"/>
                  </a:cubicBezTo>
                  <a:cubicBezTo>
                    <a:pt x="711" y="19"/>
                    <a:pt x="621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 rot="-394620">
              <a:off x="1932761" y="3176025"/>
              <a:ext cx="87539" cy="61157"/>
            </a:xfrm>
            <a:custGeom>
              <a:avLst/>
              <a:gdLst/>
              <a:ahLst/>
              <a:cxnLst/>
              <a:rect l="l" t="t" r="r" b="b"/>
              <a:pathLst>
                <a:path w="1752" h="1224" extrusionOk="0">
                  <a:moveTo>
                    <a:pt x="1687" y="0"/>
                  </a:moveTo>
                  <a:cubicBezTo>
                    <a:pt x="563" y="0"/>
                    <a:pt x="18" y="1131"/>
                    <a:pt x="12" y="1144"/>
                  </a:cubicBezTo>
                  <a:cubicBezTo>
                    <a:pt x="0" y="1174"/>
                    <a:pt x="12" y="1205"/>
                    <a:pt x="37" y="1217"/>
                  </a:cubicBezTo>
                  <a:cubicBezTo>
                    <a:pt x="49" y="1224"/>
                    <a:pt x="55" y="1224"/>
                    <a:pt x="62" y="1224"/>
                  </a:cubicBezTo>
                  <a:cubicBezTo>
                    <a:pt x="86" y="1224"/>
                    <a:pt x="105" y="1211"/>
                    <a:pt x="117" y="1193"/>
                  </a:cubicBezTo>
                  <a:cubicBezTo>
                    <a:pt x="123" y="1180"/>
                    <a:pt x="627" y="111"/>
                    <a:pt x="1684" y="111"/>
                  </a:cubicBezTo>
                  <a:lnTo>
                    <a:pt x="1697" y="111"/>
                  </a:lnTo>
                  <a:cubicBezTo>
                    <a:pt x="1727" y="111"/>
                    <a:pt x="1752" y="86"/>
                    <a:pt x="1752" y="56"/>
                  </a:cubicBezTo>
                  <a:cubicBezTo>
                    <a:pt x="1752" y="25"/>
                    <a:pt x="1727" y="0"/>
                    <a:pt x="1697" y="0"/>
                  </a:cubicBezTo>
                  <a:cubicBezTo>
                    <a:pt x="1694" y="0"/>
                    <a:pt x="1690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 rot="-394620">
              <a:off x="464272" y="3247928"/>
              <a:ext cx="1539675" cy="1529232"/>
            </a:xfrm>
            <a:custGeom>
              <a:avLst/>
              <a:gdLst/>
              <a:ahLst/>
              <a:cxnLst/>
              <a:rect l="l" t="t" r="r" b="b"/>
              <a:pathLst>
                <a:path w="30815" h="30606" extrusionOk="0">
                  <a:moveTo>
                    <a:pt x="12362" y="1"/>
                  </a:moveTo>
                  <a:cubicBezTo>
                    <a:pt x="12362" y="1"/>
                    <a:pt x="2349" y="8501"/>
                    <a:pt x="1" y="27513"/>
                  </a:cubicBezTo>
                  <a:lnTo>
                    <a:pt x="30814" y="30605"/>
                  </a:lnTo>
                  <a:cubicBezTo>
                    <a:pt x="30814" y="30605"/>
                    <a:pt x="27421" y="4488"/>
                    <a:pt x="19572" y="468"/>
                  </a:cubicBezTo>
                  <a:lnTo>
                    <a:pt x="12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 rot="-394620">
              <a:off x="80742" y="3291920"/>
              <a:ext cx="305936" cy="350505"/>
            </a:xfrm>
            <a:custGeom>
              <a:avLst/>
              <a:gdLst/>
              <a:ahLst/>
              <a:cxnLst/>
              <a:rect l="l" t="t" r="r" b="b"/>
              <a:pathLst>
                <a:path w="6123" h="7015" extrusionOk="0">
                  <a:moveTo>
                    <a:pt x="2232" y="0"/>
                  </a:moveTo>
                  <a:cubicBezTo>
                    <a:pt x="1396" y="0"/>
                    <a:pt x="444" y="369"/>
                    <a:pt x="0" y="1255"/>
                  </a:cubicBezTo>
                  <a:cubicBezTo>
                    <a:pt x="0" y="1255"/>
                    <a:pt x="842" y="3856"/>
                    <a:pt x="2029" y="5583"/>
                  </a:cubicBezTo>
                  <a:cubicBezTo>
                    <a:pt x="2527" y="6308"/>
                    <a:pt x="3356" y="6652"/>
                    <a:pt x="4033" y="7015"/>
                  </a:cubicBezTo>
                  <a:lnTo>
                    <a:pt x="6123" y="5177"/>
                  </a:lnTo>
                  <a:cubicBezTo>
                    <a:pt x="5606" y="4771"/>
                    <a:pt x="5766" y="3468"/>
                    <a:pt x="5465" y="3130"/>
                  </a:cubicBezTo>
                  <a:cubicBezTo>
                    <a:pt x="4985" y="2583"/>
                    <a:pt x="4365" y="1864"/>
                    <a:pt x="4365" y="1864"/>
                  </a:cubicBezTo>
                  <a:lnTo>
                    <a:pt x="3762" y="881"/>
                  </a:lnTo>
                  <a:cubicBezTo>
                    <a:pt x="3723" y="337"/>
                    <a:pt x="3031" y="0"/>
                    <a:pt x="223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2"/>
            <p:cNvSpPr/>
            <p:nvPr/>
          </p:nvSpPr>
          <p:spPr>
            <a:xfrm rot="-394620">
              <a:off x="2015" y="3198916"/>
              <a:ext cx="142251" cy="134756"/>
            </a:xfrm>
            <a:custGeom>
              <a:avLst/>
              <a:gdLst/>
              <a:ahLst/>
              <a:cxnLst/>
              <a:rect l="l" t="t" r="r" b="b"/>
              <a:pathLst>
                <a:path w="2847" h="2697" extrusionOk="0">
                  <a:moveTo>
                    <a:pt x="806" y="1"/>
                  </a:moveTo>
                  <a:cubicBezTo>
                    <a:pt x="540" y="1"/>
                    <a:pt x="294" y="168"/>
                    <a:pt x="197" y="551"/>
                  </a:cubicBezTo>
                  <a:cubicBezTo>
                    <a:pt x="0" y="1326"/>
                    <a:pt x="1832" y="2696"/>
                    <a:pt x="1832" y="2696"/>
                  </a:cubicBezTo>
                  <a:cubicBezTo>
                    <a:pt x="2846" y="2401"/>
                    <a:pt x="1887" y="1080"/>
                    <a:pt x="1549" y="483"/>
                  </a:cubicBezTo>
                  <a:cubicBezTo>
                    <a:pt x="1377" y="180"/>
                    <a:pt x="1081" y="1"/>
                    <a:pt x="806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2"/>
            <p:cNvSpPr/>
            <p:nvPr/>
          </p:nvSpPr>
          <p:spPr>
            <a:xfrm rot="-394620">
              <a:off x="1318965" y="4299368"/>
              <a:ext cx="217498" cy="706507"/>
            </a:xfrm>
            <a:custGeom>
              <a:avLst/>
              <a:gdLst/>
              <a:ahLst/>
              <a:cxnLst/>
              <a:rect l="l" t="t" r="r" b="b"/>
              <a:pathLst>
                <a:path w="4353" h="14140" extrusionOk="0">
                  <a:moveTo>
                    <a:pt x="2834" y="0"/>
                  </a:moveTo>
                  <a:lnTo>
                    <a:pt x="0" y="3375"/>
                  </a:lnTo>
                  <a:cubicBezTo>
                    <a:pt x="1279" y="5557"/>
                    <a:pt x="1033" y="13788"/>
                    <a:pt x="1033" y="13788"/>
                  </a:cubicBezTo>
                  <a:cubicBezTo>
                    <a:pt x="1033" y="13788"/>
                    <a:pt x="3032" y="14140"/>
                    <a:pt x="3646" y="14140"/>
                  </a:cubicBezTo>
                  <a:cubicBezTo>
                    <a:pt x="3671" y="14140"/>
                    <a:pt x="3693" y="14139"/>
                    <a:pt x="3713" y="14138"/>
                  </a:cubicBezTo>
                  <a:cubicBezTo>
                    <a:pt x="4229" y="14113"/>
                    <a:pt x="2195" y="13554"/>
                    <a:pt x="2195" y="13554"/>
                  </a:cubicBezTo>
                  <a:cubicBezTo>
                    <a:pt x="2195" y="13554"/>
                    <a:pt x="4352" y="9516"/>
                    <a:pt x="4315" y="5957"/>
                  </a:cubicBezTo>
                  <a:cubicBezTo>
                    <a:pt x="4272" y="2398"/>
                    <a:pt x="2834" y="0"/>
                    <a:pt x="2834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 rot="-394620">
              <a:off x="1388747" y="4904932"/>
              <a:ext cx="173579" cy="108124"/>
            </a:xfrm>
            <a:custGeom>
              <a:avLst/>
              <a:gdLst/>
              <a:ahLst/>
              <a:cxnLst/>
              <a:rect l="l" t="t" r="r" b="b"/>
              <a:pathLst>
                <a:path w="3474" h="2164" extrusionOk="0">
                  <a:moveTo>
                    <a:pt x="216" y="0"/>
                  </a:moveTo>
                  <a:lnTo>
                    <a:pt x="1" y="1592"/>
                  </a:lnTo>
                  <a:lnTo>
                    <a:pt x="3474" y="2164"/>
                  </a:lnTo>
                  <a:cubicBezTo>
                    <a:pt x="3425" y="1414"/>
                    <a:pt x="2072" y="818"/>
                    <a:pt x="2072" y="818"/>
                  </a:cubicBezTo>
                  <a:lnTo>
                    <a:pt x="2158" y="38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 rot="-394620">
              <a:off x="1492342" y="4951025"/>
              <a:ext cx="24933" cy="25082"/>
            </a:xfrm>
            <a:custGeom>
              <a:avLst/>
              <a:gdLst/>
              <a:ahLst/>
              <a:cxnLst/>
              <a:rect l="l" t="t" r="r" b="b"/>
              <a:pathLst>
                <a:path w="499" h="502" extrusionOk="0">
                  <a:moveTo>
                    <a:pt x="450" y="1"/>
                  </a:moveTo>
                  <a:cubicBezTo>
                    <a:pt x="437" y="1"/>
                    <a:pt x="419" y="7"/>
                    <a:pt x="407" y="19"/>
                  </a:cubicBezTo>
                  <a:lnTo>
                    <a:pt x="26" y="407"/>
                  </a:lnTo>
                  <a:cubicBezTo>
                    <a:pt x="7" y="431"/>
                    <a:pt x="1" y="462"/>
                    <a:pt x="26" y="487"/>
                  </a:cubicBezTo>
                  <a:cubicBezTo>
                    <a:pt x="32" y="493"/>
                    <a:pt x="44" y="499"/>
                    <a:pt x="56" y="499"/>
                  </a:cubicBezTo>
                  <a:cubicBezTo>
                    <a:pt x="60" y="501"/>
                    <a:pt x="63" y="501"/>
                    <a:pt x="67" y="501"/>
                  </a:cubicBezTo>
                  <a:cubicBezTo>
                    <a:pt x="78" y="501"/>
                    <a:pt x="89" y="496"/>
                    <a:pt x="93" y="487"/>
                  </a:cubicBezTo>
                  <a:lnTo>
                    <a:pt x="480" y="93"/>
                  </a:lnTo>
                  <a:cubicBezTo>
                    <a:pt x="499" y="75"/>
                    <a:pt x="499" y="44"/>
                    <a:pt x="480" y="19"/>
                  </a:cubicBezTo>
                  <a:cubicBezTo>
                    <a:pt x="474" y="13"/>
                    <a:pt x="462" y="7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 rot="-394620">
              <a:off x="1472416" y="4938836"/>
              <a:ext cx="24933" cy="24883"/>
            </a:xfrm>
            <a:custGeom>
              <a:avLst/>
              <a:gdLst/>
              <a:ahLst/>
              <a:cxnLst/>
              <a:rect l="l" t="t" r="r" b="b"/>
              <a:pathLst>
                <a:path w="499" h="498" extrusionOk="0">
                  <a:moveTo>
                    <a:pt x="449" y="0"/>
                  </a:moveTo>
                  <a:cubicBezTo>
                    <a:pt x="430" y="0"/>
                    <a:pt x="418" y="0"/>
                    <a:pt x="406" y="12"/>
                  </a:cubicBezTo>
                  <a:lnTo>
                    <a:pt x="25" y="406"/>
                  </a:lnTo>
                  <a:cubicBezTo>
                    <a:pt x="0" y="424"/>
                    <a:pt x="0" y="455"/>
                    <a:pt x="19" y="480"/>
                  </a:cubicBezTo>
                  <a:cubicBezTo>
                    <a:pt x="31" y="486"/>
                    <a:pt x="43" y="492"/>
                    <a:pt x="55" y="498"/>
                  </a:cubicBezTo>
                  <a:lnTo>
                    <a:pt x="55" y="492"/>
                  </a:lnTo>
                  <a:cubicBezTo>
                    <a:pt x="59" y="493"/>
                    <a:pt x="62" y="494"/>
                    <a:pt x="65" y="494"/>
                  </a:cubicBezTo>
                  <a:cubicBezTo>
                    <a:pt x="74" y="494"/>
                    <a:pt x="83" y="489"/>
                    <a:pt x="92" y="480"/>
                  </a:cubicBezTo>
                  <a:lnTo>
                    <a:pt x="480" y="86"/>
                  </a:lnTo>
                  <a:cubicBezTo>
                    <a:pt x="498" y="68"/>
                    <a:pt x="498" y="37"/>
                    <a:pt x="480" y="12"/>
                  </a:cubicBezTo>
                  <a:cubicBezTo>
                    <a:pt x="473" y="6"/>
                    <a:pt x="461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 rot="-394620">
              <a:off x="787367" y="4311489"/>
              <a:ext cx="355352" cy="681874"/>
            </a:xfrm>
            <a:custGeom>
              <a:avLst/>
              <a:gdLst/>
              <a:ahLst/>
              <a:cxnLst/>
              <a:rect l="l" t="t" r="r" b="b"/>
              <a:pathLst>
                <a:path w="7112" h="13647" extrusionOk="0">
                  <a:moveTo>
                    <a:pt x="5495" y="1"/>
                  </a:moveTo>
                  <a:cubicBezTo>
                    <a:pt x="5495" y="1"/>
                    <a:pt x="3368" y="1808"/>
                    <a:pt x="2213" y="5170"/>
                  </a:cubicBezTo>
                  <a:cubicBezTo>
                    <a:pt x="1051" y="8533"/>
                    <a:pt x="1825" y="13057"/>
                    <a:pt x="1825" y="13057"/>
                  </a:cubicBezTo>
                  <a:cubicBezTo>
                    <a:pt x="1825" y="13057"/>
                    <a:pt x="1121" y="13011"/>
                    <a:pt x="620" y="13011"/>
                  </a:cubicBezTo>
                  <a:cubicBezTo>
                    <a:pt x="257" y="13011"/>
                    <a:pt x="1" y="13035"/>
                    <a:pt x="203" y="13118"/>
                  </a:cubicBezTo>
                  <a:cubicBezTo>
                    <a:pt x="682" y="13309"/>
                    <a:pt x="2852" y="13647"/>
                    <a:pt x="2852" y="13647"/>
                  </a:cubicBezTo>
                  <a:cubicBezTo>
                    <a:pt x="2852" y="13647"/>
                    <a:pt x="5212" y="5767"/>
                    <a:pt x="7112" y="4107"/>
                  </a:cubicBezTo>
                  <a:lnTo>
                    <a:pt x="5495" y="1"/>
                  </a:ln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2"/>
            <p:cNvSpPr/>
            <p:nvPr/>
          </p:nvSpPr>
          <p:spPr>
            <a:xfrm rot="-394620">
              <a:off x="807928" y="4915972"/>
              <a:ext cx="188318" cy="92186"/>
            </a:xfrm>
            <a:custGeom>
              <a:avLst/>
              <a:gdLst/>
              <a:ahLst/>
              <a:cxnLst/>
              <a:rect l="l" t="t" r="r" b="b"/>
              <a:pathLst>
                <a:path w="3769" h="1845" extrusionOk="0">
                  <a:moveTo>
                    <a:pt x="1808" y="0"/>
                  </a:moveTo>
                  <a:lnTo>
                    <a:pt x="1753" y="437"/>
                  </a:lnTo>
                  <a:cubicBezTo>
                    <a:pt x="1753" y="437"/>
                    <a:pt x="284" y="566"/>
                    <a:pt x="1" y="1266"/>
                  </a:cubicBezTo>
                  <a:lnTo>
                    <a:pt x="3474" y="1844"/>
                  </a:lnTo>
                  <a:lnTo>
                    <a:pt x="3769" y="265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2"/>
            <p:cNvSpPr/>
            <p:nvPr/>
          </p:nvSpPr>
          <p:spPr>
            <a:xfrm rot="-394620">
              <a:off x="864665" y="4944873"/>
              <a:ext cx="17538" cy="30279"/>
            </a:xfrm>
            <a:custGeom>
              <a:avLst/>
              <a:gdLst/>
              <a:ahLst/>
              <a:cxnLst/>
              <a:rect l="l" t="t" r="r" b="b"/>
              <a:pathLst>
                <a:path w="351" h="606" extrusionOk="0">
                  <a:moveTo>
                    <a:pt x="54" y="1"/>
                  </a:moveTo>
                  <a:cubicBezTo>
                    <a:pt x="48" y="1"/>
                    <a:pt x="41" y="4"/>
                    <a:pt x="37" y="4"/>
                  </a:cubicBezTo>
                  <a:cubicBezTo>
                    <a:pt x="13" y="22"/>
                    <a:pt x="0" y="53"/>
                    <a:pt x="13" y="77"/>
                  </a:cubicBezTo>
                  <a:lnTo>
                    <a:pt x="252" y="575"/>
                  </a:lnTo>
                  <a:cubicBezTo>
                    <a:pt x="258" y="594"/>
                    <a:pt x="271" y="600"/>
                    <a:pt x="289" y="606"/>
                  </a:cubicBezTo>
                  <a:cubicBezTo>
                    <a:pt x="301" y="606"/>
                    <a:pt x="308" y="606"/>
                    <a:pt x="320" y="600"/>
                  </a:cubicBezTo>
                  <a:cubicBezTo>
                    <a:pt x="344" y="581"/>
                    <a:pt x="351" y="551"/>
                    <a:pt x="338" y="526"/>
                  </a:cubicBezTo>
                  <a:lnTo>
                    <a:pt x="105" y="28"/>
                  </a:lnTo>
                  <a:cubicBezTo>
                    <a:pt x="92" y="16"/>
                    <a:pt x="80" y="4"/>
                    <a:pt x="62" y="4"/>
                  </a:cubicBezTo>
                  <a:cubicBezTo>
                    <a:pt x="60" y="2"/>
                    <a:pt x="5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 rot="-394620">
              <a:off x="885698" y="4934530"/>
              <a:ext cx="17888" cy="30179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68" y="1"/>
                  </a:moveTo>
                  <a:cubicBezTo>
                    <a:pt x="56" y="1"/>
                    <a:pt x="44" y="1"/>
                    <a:pt x="38" y="7"/>
                  </a:cubicBezTo>
                  <a:cubicBezTo>
                    <a:pt x="13" y="25"/>
                    <a:pt x="1" y="56"/>
                    <a:pt x="13" y="81"/>
                  </a:cubicBezTo>
                  <a:lnTo>
                    <a:pt x="253" y="579"/>
                  </a:lnTo>
                  <a:cubicBezTo>
                    <a:pt x="259" y="591"/>
                    <a:pt x="271" y="603"/>
                    <a:pt x="290" y="603"/>
                  </a:cubicBezTo>
                  <a:cubicBezTo>
                    <a:pt x="302" y="603"/>
                    <a:pt x="314" y="603"/>
                    <a:pt x="320" y="597"/>
                  </a:cubicBezTo>
                  <a:cubicBezTo>
                    <a:pt x="345" y="585"/>
                    <a:pt x="357" y="554"/>
                    <a:pt x="345" y="529"/>
                  </a:cubicBezTo>
                  <a:lnTo>
                    <a:pt x="105" y="31"/>
                  </a:lnTo>
                  <a:cubicBezTo>
                    <a:pt x="99" y="19"/>
                    <a:pt x="81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 rot="-394620">
              <a:off x="748536" y="3855307"/>
              <a:ext cx="853554" cy="850156"/>
            </a:xfrm>
            <a:custGeom>
              <a:avLst/>
              <a:gdLst/>
              <a:ahLst/>
              <a:cxnLst/>
              <a:rect l="l" t="t" r="r" b="b"/>
              <a:pathLst>
                <a:path w="17083" h="17015" extrusionOk="0">
                  <a:moveTo>
                    <a:pt x="3339" y="1"/>
                  </a:moveTo>
                  <a:lnTo>
                    <a:pt x="3333" y="38"/>
                  </a:lnTo>
                  <a:lnTo>
                    <a:pt x="1" y="15146"/>
                  </a:lnTo>
                  <a:lnTo>
                    <a:pt x="6762" y="15976"/>
                  </a:lnTo>
                  <a:cubicBezTo>
                    <a:pt x="6922" y="15398"/>
                    <a:pt x="8428" y="8096"/>
                    <a:pt x="8551" y="7506"/>
                  </a:cubicBezTo>
                  <a:cubicBezTo>
                    <a:pt x="8594" y="7297"/>
                    <a:pt x="8637" y="7082"/>
                    <a:pt x="8705" y="6873"/>
                  </a:cubicBezTo>
                  <a:cubicBezTo>
                    <a:pt x="8742" y="6756"/>
                    <a:pt x="8791" y="6639"/>
                    <a:pt x="8852" y="6535"/>
                  </a:cubicBezTo>
                  <a:cubicBezTo>
                    <a:pt x="8877" y="6492"/>
                    <a:pt x="8908" y="6449"/>
                    <a:pt x="8932" y="6412"/>
                  </a:cubicBezTo>
                  <a:cubicBezTo>
                    <a:pt x="8945" y="6399"/>
                    <a:pt x="8951" y="6387"/>
                    <a:pt x="8963" y="6375"/>
                  </a:cubicBezTo>
                  <a:cubicBezTo>
                    <a:pt x="8981" y="6350"/>
                    <a:pt x="9006" y="6319"/>
                    <a:pt x="9031" y="6295"/>
                  </a:cubicBezTo>
                  <a:cubicBezTo>
                    <a:pt x="9043" y="6289"/>
                    <a:pt x="9049" y="6276"/>
                    <a:pt x="9061" y="6264"/>
                  </a:cubicBezTo>
                  <a:cubicBezTo>
                    <a:pt x="9184" y="6141"/>
                    <a:pt x="9379" y="6096"/>
                    <a:pt x="9573" y="6096"/>
                  </a:cubicBezTo>
                  <a:cubicBezTo>
                    <a:pt x="9727" y="6096"/>
                    <a:pt x="9881" y="6125"/>
                    <a:pt x="9996" y="6166"/>
                  </a:cubicBezTo>
                  <a:cubicBezTo>
                    <a:pt x="10567" y="6375"/>
                    <a:pt x="10537" y="7254"/>
                    <a:pt x="10524" y="7764"/>
                  </a:cubicBezTo>
                  <a:cubicBezTo>
                    <a:pt x="10512" y="8452"/>
                    <a:pt x="9891" y="15656"/>
                    <a:pt x="9891" y="16363"/>
                  </a:cubicBezTo>
                  <a:lnTo>
                    <a:pt x="16284" y="17015"/>
                  </a:lnTo>
                  <a:lnTo>
                    <a:pt x="17077" y="1697"/>
                  </a:lnTo>
                  <a:lnTo>
                    <a:pt x="17083" y="1636"/>
                  </a:lnTo>
                  <a:lnTo>
                    <a:pt x="17083" y="1636"/>
                  </a:lnTo>
                  <a:cubicBezTo>
                    <a:pt x="16941" y="1691"/>
                    <a:pt x="16763" y="1752"/>
                    <a:pt x="16542" y="1808"/>
                  </a:cubicBezTo>
                  <a:lnTo>
                    <a:pt x="16530" y="1808"/>
                  </a:lnTo>
                  <a:cubicBezTo>
                    <a:pt x="15963" y="1952"/>
                    <a:pt x="15095" y="2076"/>
                    <a:pt x="13790" y="2076"/>
                  </a:cubicBezTo>
                  <a:cubicBezTo>
                    <a:pt x="12818" y="2076"/>
                    <a:pt x="11603" y="2007"/>
                    <a:pt x="10088" y="1826"/>
                  </a:cubicBezTo>
                  <a:lnTo>
                    <a:pt x="10076" y="1826"/>
                  </a:lnTo>
                  <a:cubicBezTo>
                    <a:pt x="6142" y="1359"/>
                    <a:pt x="4353" y="634"/>
                    <a:pt x="3566" y="148"/>
                  </a:cubicBezTo>
                  <a:cubicBezTo>
                    <a:pt x="3480" y="99"/>
                    <a:pt x="3406" y="50"/>
                    <a:pt x="3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 rot="-394620">
              <a:off x="488115" y="3246508"/>
              <a:ext cx="1393827" cy="758770"/>
            </a:xfrm>
            <a:custGeom>
              <a:avLst/>
              <a:gdLst/>
              <a:ahLst/>
              <a:cxnLst/>
              <a:rect l="l" t="t" r="r" b="b"/>
              <a:pathLst>
                <a:path w="27896" h="15186" extrusionOk="0">
                  <a:moveTo>
                    <a:pt x="12711" y="1"/>
                  </a:moveTo>
                  <a:cubicBezTo>
                    <a:pt x="12125" y="1"/>
                    <a:pt x="11437" y="49"/>
                    <a:pt x="11428" y="54"/>
                  </a:cubicBezTo>
                  <a:cubicBezTo>
                    <a:pt x="8127" y="115"/>
                    <a:pt x="5245" y="4313"/>
                    <a:pt x="3585" y="5383"/>
                  </a:cubicBezTo>
                  <a:cubicBezTo>
                    <a:pt x="2270" y="6231"/>
                    <a:pt x="3192" y="6379"/>
                    <a:pt x="3192" y="6379"/>
                  </a:cubicBezTo>
                  <a:cubicBezTo>
                    <a:pt x="3104" y="6410"/>
                    <a:pt x="3005" y="6423"/>
                    <a:pt x="2899" y="6423"/>
                  </a:cubicBezTo>
                  <a:cubicBezTo>
                    <a:pt x="2123" y="6423"/>
                    <a:pt x="926" y="5701"/>
                    <a:pt x="368" y="5701"/>
                  </a:cubicBezTo>
                  <a:cubicBezTo>
                    <a:pt x="123" y="5701"/>
                    <a:pt x="1" y="5840"/>
                    <a:pt x="94" y="6243"/>
                  </a:cubicBezTo>
                  <a:cubicBezTo>
                    <a:pt x="296" y="7147"/>
                    <a:pt x="1163" y="9372"/>
                    <a:pt x="2878" y="9876"/>
                  </a:cubicBezTo>
                  <a:cubicBezTo>
                    <a:pt x="3049" y="9926"/>
                    <a:pt x="3227" y="9949"/>
                    <a:pt x="3409" y="9949"/>
                  </a:cubicBezTo>
                  <a:cubicBezTo>
                    <a:pt x="5505" y="9949"/>
                    <a:pt x="8226" y="6901"/>
                    <a:pt x="8226" y="6901"/>
                  </a:cubicBezTo>
                  <a:lnTo>
                    <a:pt x="8226" y="6901"/>
                  </a:lnTo>
                  <a:cubicBezTo>
                    <a:pt x="8207" y="6969"/>
                    <a:pt x="8195" y="7012"/>
                    <a:pt x="8195" y="7012"/>
                  </a:cubicBezTo>
                  <a:lnTo>
                    <a:pt x="6757" y="11284"/>
                  </a:lnTo>
                  <a:cubicBezTo>
                    <a:pt x="6578" y="11812"/>
                    <a:pt x="6714" y="12378"/>
                    <a:pt x="7070" y="12771"/>
                  </a:cubicBezTo>
                  <a:cubicBezTo>
                    <a:pt x="7205" y="12925"/>
                    <a:pt x="7384" y="13054"/>
                    <a:pt x="7586" y="13140"/>
                  </a:cubicBezTo>
                  <a:cubicBezTo>
                    <a:pt x="7931" y="13288"/>
                    <a:pt x="8367" y="13447"/>
                    <a:pt x="8920" y="13607"/>
                  </a:cubicBezTo>
                  <a:cubicBezTo>
                    <a:pt x="9658" y="14265"/>
                    <a:pt x="10936" y="15144"/>
                    <a:pt x="12571" y="15181"/>
                  </a:cubicBezTo>
                  <a:cubicBezTo>
                    <a:pt x="12682" y="15184"/>
                    <a:pt x="12793" y="15185"/>
                    <a:pt x="12905" y="15185"/>
                  </a:cubicBezTo>
                  <a:cubicBezTo>
                    <a:pt x="14675" y="15185"/>
                    <a:pt x="16601" y="14835"/>
                    <a:pt x="17630" y="14621"/>
                  </a:cubicBezTo>
                  <a:cubicBezTo>
                    <a:pt x="18306" y="14603"/>
                    <a:pt x="18878" y="14566"/>
                    <a:pt x="19357" y="14511"/>
                  </a:cubicBezTo>
                  <a:cubicBezTo>
                    <a:pt x="19843" y="14455"/>
                    <a:pt x="20243" y="14388"/>
                    <a:pt x="20562" y="14314"/>
                  </a:cubicBezTo>
                  <a:cubicBezTo>
                    <a:pt x="20618" y="14302"/>
                    <a:pt x="20667" y="14289"/>
                    <a:pt x="20716" y="14271"/>
                  </a:cubicBezTo>
                  <a:cubicBezTo>
                    <a:pt x="21392" y="14037"/>
                    <a:pt x="21816" y="13355"/>
                    <a:pt x="21712" y="12630"/>
                  </a:cubicBezTo>
                  <a:lnTo>
                    <a:pt x="21066" y="8180"/>
                  </a:lnTo>
                  <a:lnTo>
                    <a:pt x="21066" y="8180"/>
                  </a:lnTo>
                  <a:cubicBezTo>
                    <a:pt x="21066" y="8180"/>
                    <a:pt x="22401" y="11435"/>
                    <a:pt x="24893" y="11435"/>
                  </a:cubicBezTo>
                  <a:cubicBezTo>
                    <a:pt x="25186" y="11435"/>
                    <a:pt x="25494" y="11390"/>
                    <a:pt x="25818" y="11290"/>
                  </a:cubicBezTo>
                  <a:cubicBezTo>
                    <a:pt x="27895" y="10651"/>
                    <a:pt x="24373" y="5838"/>
                    <a:pt x="23242" y="4381"/>
                  </a:cubicBezTo>
                  <a:cubicBezTo>
                    <a:pt x="22074" y="2875"/>
                    <a:pt x="20642" y="1535"/>
                    <a:pt x="19431" y="1074"/>
                  </a:cubicBezTo>
                  <a:lnTo>
                    <a:pt x="19431" y="1068"/>
                  </a:lnTo>
                  <a:cubicBezTo>
                    <a:pt x="18460" y="693"/>
                    <a:pt x="17802" y="515"/>
                    <a:pt x="16751" y="508"/>
                  </a:cubicBezTo>
                  <a:cubicBezTo>
                    <a:pt x="16690" y="588"/>
                    <a:pt x="16432" y="1117"/>
                    <a:pt x="16346" y="1240"/>
                  </a:cubicBezTo>
                  <a:cubicBezTo>
                    <a:pt x="16212" y="1429"/>
                    <a:pt x="15848" y="1499"/>
                    <a:pt x="15425" y="1499"/>
                  </a:cubicBezTo>
                  <a:cubicBezTo>
                    <a:pt x="14638" y="1499"/>
                    <a:pt x="13650" y="1256"/>
                    <a:pt x="13586" y="1092"/>
                  </a:cubicBezTo>
                  <a:cubicBezTo>
                    <a:pt x="13524" y="945"/>
                    <a:pt x="13291" y="91"/>
                    <a:pt x="13260" y="23"/>
                  </a:cubicBezTo>
                  <a:cubicBezTo>
                    <a:pt x="13112" y="7"/>
                    <a:pt x="12918" y="1"/>
                    <a:pt x="12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 rot="-394620">
              <a:off x="916339" y="3831778"/>
              <a:ext cx="45768" cy="121165"/>
            </a:xfrm>
            <a:custGeom>
              <a:avLst/>
              <a:gdLst/>
              <a:ahLst/>
              <a:cxnLst/>
              <a:rect l="l" t="t" r="r" b="b"/>
              <a:pathLst>
                <a:path w="916" h="2425" extrusionOk="0">
                  <a:moveTo>
                    <a:pt x="47" y="0"/>
                  </a:moveTo>
                  <a:cubicBezTo>
                    <a:pt x="34" y="0"/>
                    <a:pt x="21" y="6"/>
                    <a:pt x="12" y="15"/>
                  </a:cubicBezTo>
                  <a:cubicBezTo>
                    <a:pt x="6" y="27"/>
                    <a:pt x="0" y="40"/>
                    <a:pt x="0" y="58"/>
                  </a:cubicBezTo>
                  <a:cubicBezTo>
                    <a:pt x="43" y="703"/>
                    <a:pt x="228" y="1355"/>
                    <a:pt x="535" y="1927"/>
                  </a:cubicBezTo>
                  <a:cubicBezTo>
                    <a:pt x="615" y="2093"/>
                    <a:pt x="713" y="2246"/>
                    <a:pt x="818" y="2400"/>
                  </a:cubicBezTo>
                  <a:cubicBezTo>
                    <a:pt x="824" y="2412"/>
                    <a:pt x="836" y="2418"/>
                    <a:pt x="855" y="2425"/>
                  </a:cubicBezTo>
                  <a:lnTo>
                    <a:pt x="855" y="2418"/>
                  </a:lnTo>
                  <a:cubicBezTo>
                    <a:pt x="858" y="2419"/>
                    <a:pt x="861" y="2420"/>
                    <a:pt x="864" y="2420"/>
                  </a:cubicBezTo>
                  <a:cubicBezTo>
                    <a:pt x="879" y="2420"/>
                    <a:pt x="894" y="2409"/>
                    <a:pt x="904" y="2394"/>
                  </a:cubicBezTo>
                  <a:cubicBezTo>
                    <a:pt x="916" y="2375"/>
                    <a:pt x="916" y="2357"/>
                    <a:pt x="904" y="2338"/>
                  </a:cubicBezTo>
                  <a:cubicBezTo>
                    <a:pt x="541" y="1810"/>
                    <a:pt x="289" y="1207"/>
                    <a:pt x="172" y="581"/>
                  </a:cubicBezTo>
                  <a:cubicBezTo>
                    <a:pt x="142" y="408"/>
                    <a:pt x="117" y="224"/>
                    <a:pt x="105" y="46"/>
                  </a:cubicBezTo>
                  <a:cubicBezTo>
                    <a:pt x="98" y="21"/>
                    <a:pt x="86" y="3"/>
                    <a:pt x="62" y="3"/>
                  </a:cubicBezTo>
                  <a:cubicBezTo>
                    <a:pt x="57" y="1"/>
                    <a:pt x="52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2"/>
            <p:cNvSpPr/>
            <p:nvPr/>
          </p:nvSpPr>
          <p:spPr>
            <a:xfrm rot="-394620">
              <a:off x="1433003" y="3843262"/>
              <a:ext cx="73149" cy="76946"/>
            </a:xfrm>
            <a:custGeom>
              <a:avLst/>
              <a:gdLst/>
              <a:ahLst/>
              <a:cxnLst/>
              <a:rect l="l" t="t" r="r" b="b"/>
              <a:pathLst>
                <a:path w="1464" h="1540" extrusionOk="0">
                  <a:moveTo>
                    <a:pt x="1409" y="0"/>
                  </a:moveTo>
                  <a:cubicBezTo>
                    <a:pt x="1390" y="0"/>
                    <a:pt x="1378" y="6"/>
                    <a:pt x="1366" y="19"/>
                  </a:cubicBezTo>
                  <a:lnTo>
                    <a:pt x="19" y="1457"/>
                  </a:lnTo>
                  <a:cubicBezTo>
                    <a:pt x="7" y="1469"/>
                    <a:pt x="1" y="1488"/>
                    <a:pt x="7" y="1500"/>
                  </a:cubicBezTo>
                  <a:cubicBezTo>
                    <a:pt x="13" y="1518"/>
                    <a:pt x="32" y="1537"/>
                    <a:pt x="50" y="1537"/>
                  </a:cubicBezTo>
                  <a:lnTo>
                    <a:pt x="56" y="1537"/>
                  </a:lnTo>
                  <a:cubicBezTo>
                    <a:pt x="59" y="1538"/>
                    <a:pt x="63" y="1539"/>
                    <a:pt x="66" y="1539"/>
                  </a:cubicBezTo>
                  <a:cubicBezTo>
                    <a:pt x="77" y="1539"/>
                    <a:pt x="90" y="1532"/>
                    <a:pt x="99" y="1518"/>
                  </a:cubicBezTo>
                  <a:lnTo>
                    <a:pt x="1445" y="86"/>
                  </a:lnTo>
                  <a:cubicBezTo>
                    <a:pt x="1458" y="74"/>
                    <a:pt x="1464" y="56"/>
                    <a:pt x="1458" y="37"/>
                  </a:cubicBezTo>
                  <a:cubicBezTo>
                    <a:pt x="1452" y="19"/>
                    <a:pt x="1433" y="6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2"/>
            <p:cNvSpPr/>
            <p:nvPr/>
          </p:nvSpPr>
          <p:spPr>
            <a:xfrm rot="-394620">
              <a:off x="893647" y="3464863"/>
              <a:ext cx="43670" cy="113371"/>
            </a:xfrm>
            <a:custGeom>
              <a:avLst/>
              <a:gdLst/>
              <a:ahLst/>
              <a:cxnLst/>
              <a:rect l="l" t="t" r="r" b="b"/>
              <a:pathLst>
                <a:path w="874" h="2269" extrusionOk="0">
                  <a:moveTo>
                    <a:pt x="824" y="0"/>
                  </a:moveTo>
                  <a:cubicBezTo>
                    <a:pt x="800" y="0"/>
                    <a:pt x="775" y="13"/>
                    <a:pt x="769" y="37"/>
                  </a:cubicBezTo>
                  <a:lnTo>
                    <a:pt x="7" y="2201"/>
                  </a:lnTo>
                  <a:cubicBezTo>
                    <a:pt x="1" y="2213"/>
                    <a:pt x="1" y="2232"/>
                    <a:pt x="7" y="2244"/>
                  </a:cubicBezTo>
                  <a:cubicBezTo>
                    <a:pt x="19" y="2256"/>
                    <a:pt x="31" y="2262"/>
                    <a:pt x="50" y="2268"/>
                  </a:cubicBezTo>
                  <a:cubicBezTo>
                    <a:pt x="74" y="2268"/>
                    <a:pt x="99" y="2256"/>
                    <a:pt x="105" y="2232"/>
                  </a:cubicBezTo>
                  <a:lnTo>
                    <a:pt x="867" y="68"/>
                  </a:lnTo>
                  <a:cubicBezTo>
                    <a:pt x="874" y="56"/>
                    <a:pt x="874" y="37"/>
                    <a:pt x="867" y="25"/>
                  </a:cubicBezTo>
                  <a:cubicBezTo>
                    <a:pt x="855" y="13"/>
                    <a:pt x="843" y="6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2"/>
            <p:cNvSpPr/>
            <p:nvPr/>
          </p:nvSpPr>
          <p:spPr>
            <a:xfrm rot="-394620">
              <a:off x="1521357" y="3466271"/>
              <a:ext cx="13541" cy="119517"/>
            </a:xfrm>
            <a:custGeom>
              <a:avLst/>
              <a:gdLst/>
              <a:ahLst/>
              <a:cxnLst/>
              <a:rect l="l" t="t" r="r" b="b"/>
              <a:pathLst>
                <a:path w="271" h="2392" extrusionOk="0">
                  <a:moveTo>
                    <a:pt x="56" y="0"/>
                  </a:moveTo>
                  <a:cubicBezTo>
                    <a:pt x="43" y="0"/>
                    <a:pt x="25" y="7"/>
                    <a:pt x="13" y="13"/>
                  </a:cubicBezTo>
                  <a:cubicBezTo>
                    <a:pt x="7" y="25"/>
                    <a:pt x="0" y="37"/>
                    <a:pt x="0" y="56"/>
                  </a:cubicBezTo>
                  <a:lnTo>
                    <a:pt x="160" y="2342"/>
                  </a:lnTo>
                  <a:cubicBezTo>
                    <a:pt x="160" y="2373"/>
                    <a:pt x="185" y="2385"/>
                    <a:pt x="209" y="2392"/>
                  </a:cubicBezTo>
                  <a:cubicBezTo>
                    <a:pt x="228" y="2392"/>
                    <a:pt x="240" y="2385"/>
                    <a:pt x="252" y="2379"/>
                  </a:cubicBezTo>
                  <a:cubicBezTo>
                    <a:pt x="259" y="2373"/>
                    <a:pt x="271" y="2361"/>
                    <a:pt x="271" y="2336"/>
                  </a:cubicBezTo>
                  <a:lnTo>
                    <a:pt x="105" y="50"/>
                  </a:lnTo>
                  <a:cubicBezTo>
                    <a:pt x="105" y="19"/>
                    <a:pt x="80" y="7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2"/>
            <p:cNvSpPr/>
            <p:nvPr/>
          </p:nvSpPr>
          <p:spPr>
            <a:xfrm rot="-394620">
              <a:off x="835168" y="3574260"/>
              <a:ext cx="55361" cy="43370"/>
            </a:xfrm>
            <a:custGeom>
              <a:avLst/>
              <a:gdLst/>
              <a:ahLst/>
              <a:cxnLst/>
              <a:rect l="l" t="t" r="r" b="b"/>
              <a:pathLst>
                <a:path w="1108" h="868" extrusionOk="0">
                  <a:moveTo>
                    <a:pt x="1064" y="0"/>
                  </a:moveTo>
                  <a:cubicBezTo>
                    <a:pt x="1052" y="0"/>
                    <a:pt x="1040" y="0"/>
                    <a:pt x="1027" y="13"/>
                  </a:cubicBezTo>
                  <a:lnTo>
                    <a:pt x="19" y="781"/>
                  </a:lnTo>
                  <a:cubicBezTo>
                    <a:pt x="7" y="793"/>
                    <a:pt x="1" y="812"/>
                    <a:pt x="7" y="830"/>
                  </a:cubicBezTo>
                  <a:cubicBezTo>
                    <a:pt x="13" y="849"/>
                    <a:pt x="32" y="867"/>
                    <a:pt x="50" y="867"/>
                  </a:cubicBezTo>
                  <a:cubicBezTo>
                    <a:pt x="62" y="867"/>
                    <a:pt x="68" y="867"/>
                    <a:pt x="81" y="861"/>
                  </a:cubicBezTo>
                  <a:lnTo>
                    <a:pt x="1089" y="86"/>
                  </a:lnTo>
                  <a:cubicBezTo>
                    <a:pt x="1101" y="74"/>
                    <a:pt x="1107" y="56"/>
                    <a:pt x="1107" y="37"/>
                  </a:cubicBezTo>
                  <a:cubicBezTo>
                    <a:pt x="1101" y="19"/>
                    <a:pt x="1083" y="0"/>
                    <a:pt x="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2"/>
            <p:cNvSpPr/>
            <p:nvPr/>
          </p:nvSpPr>
          <p:spPr>
            <a:xfrm rot="-394620">
              <a:off x="1551761" y="3574128"/>
              <a:ext cx="44569" cy="54262"/>
            </a:xfrm>
            <a:custGeom>
              <a:avLst/>
              <a:gdLst/>
              <a:ahLst/>
              <a:cxnLst/>
              <a:rect l="l" t="t" r="r" b="b"/>
              <a:pathLst>
                <a:path w="892" h="1086" extrusionOk="0">
                  <a:moveTo>
                    <a:pt x="52" y="1"/>
                  </a:moveTo>
                  <a:cubicBezTo>
                    <a:pt x="36" y="1"/>
                    <a:pt x="18" y="12"/>
                    <a:pt x="13" y="27"/>
                  </a:cubicBezTo>
                  <a:cubicBezTo>
                    <a:pt x="1" y="45"/>
                    <a:pt x="1" y="64"/>
                    <a:pt x="13" y="76"/>
                  </a:cubicBezTo>
                  <a:lnTo>
                    <a:pt x="806" y="1072"/>
                  </a:lnTo>
                  <a:cubicBezTo>
                    <a:pt x="812" y="1078"/>
                    <a:pt x="824" y="1084"/>
                    <a:pt x="837" y="1084"/>
                  </a:cubicBezTo>
                  <a:cubicBezTo>
                    <a:pt x="840" y="1085"/>
                    <a:pt x="843" y="1086"/>
                    <a:pt x="846" y="1086"/>
                  </a:cubicBezTo>
                  <a:cubicBezTo>
                    <a:pt x="861" y="1086"/>
                    <a:pt x="876" y="1075"/>
                    <a:pt x="886" y="1060"/>
                  </a:cubicBezTo>
                  <a:cubicBezTo>
                    <a:pt x="892" y="1041"/>
                    <a:pt x="892" y="1023"/>
                    <a:pt x="880" y="1010"/>
                  </a:cubicBezTo>
                  <a:lnTo>
                    <a:pt x="93" y="15"/>
                  </a:lnTo>
                  <a:cubicBezTo>
                    <a:pt x="81" y="8"/>
                    <a:pt x="74" y="2"/>
                    <a:pt x="62" y="2"/>
                  </a:cubicBezTo>
                  <a:cubicBezTo>
                    <a:pt x="59" y="1"/>
                    <a:pt x="55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2"/>
            <p:cNvSpPr/>
            <p:nvPr/>
          </p:nvSpPr>
          <p:spPr>
            <a:xfrm rot="-394620">
              <a:off x="1492295" y="4013855"/>
              <a:ext cx="17538" cy="455982"/>
            </a:xfrm>
            <a:custGeom>
              <a:avLst/>
              <a:gdLst/>
              <a:ahLst/>
              <a:cxnLst/>
              <a:rect l="l" t="t" r="r" b="b"/>
              <a:pathLst>
                <a:path w="351" h="9126" extrusionOk="0">
                  <a:moveTo>
                    <a:pt x="277" y="1"/>
                  </a:moveTo>
                  <a:cubicBezTo>
                    <a:pt x="261" y="1"/>
                    <a:pt x="249" y="7"/>
                    <a:pt x="240" y="16"/>
                  </a:cubicBezTo>
                  <a:cubicBezTo>
                    <a:pt x="222" y="28"/>
                    <a:pt x="209" y="46"/>
                    <a:pt x="209" y="71"/>
                  </a:cubicBezTo>
                  <a:lnTo>
                    <a:pt x="0" y="9045"/>
                  </a:lnTo>
                  <a:cubicBezTo>
                    <a:pt x="0" y="9082"/>
                    <a:pt x="19" y="9107"/>
                    <a:pt x="50" y="9119"/>
                  </a:cubicBezTo>
                  <a:lnTo>
                    <a:pt x="56" y="9125"/>
                  </a:lnTo>
                  <a:cubicBezTo>
                    <a:pt x="80" y="9125"/>
                    <a:pt x="99" y="9119"/>
                    <a:pt x="111" y="9107"/>
                  </a:cubicBezTo>
                  <a:cubicBezTo>
                    <a:pt x="130" y="9094"/>
                    <a:pt x="142" y="9076"/>
                    <a:pt x="142" y="9051"/>
                  </a:cubicBezTo>
                  <a:lnTo>
                    <a:pt x="351" y="77"/>
                  </a:lnTo>
                  <a:cubicBezTo>
                    <a:pt x="351" y="40"/>
                    <a:pt x="332" y="16"/>
                    <a:pt x="295" y="3"/>
                  </a:cubicBezTo>
                  <a:cubicBezTo>
                    <a:pt x="289" y="2"/>
                    <a:pt x="283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2"/>
            <p:cNvSpPr/>
            <p:nvPr/>
          </p:nvSpPr>
          <p:spPr>
            <a:xfrm rot="-394620">
              <a:off x="999734" y="3223059"/>
              <a:ext cx="396223" cy="153793"/>
            </a:xfrm>
            <a:custGeom>
              <a:avLst/>
              <a:gdLst/>
              <a:ahLst/>
              <a:cxnLst/>
              <a:rect l="l" t="t" r="r" b="b"/>
              <a:pathLst>
                <a:path w="7930" h="3078" extrusionOk="0">
                  <a:moveTo>
                    <a:pt x="2961" y="0"/>
                  </a:moveTo>
                  <a:cubicBezTo>
                    <a:pt x="1155" y="0"/>
                    <a:pt x="7" y="488"/>
                    <a:pt x="7" y="488"/>
                  </a:cubicBezTo>
                  <a:lnTo>
                    <a:pt x="1" y="488"/>
                  </a:lnTo>
                  <a:cubicBezTo>
                    <a:pt x="468" y="1864"/>
                    <a:pt x="2822" y="2928"/>
                    <a:pt x="4635" y="3069"/>
                  </a:cubicBezTo>
                  <a:cubicBezTo>
                    <a:pt x="4709" y="3075"/>
                    <a:pt x="4782" y="3078"/>
                    <a:pt x="4854" y="3078"/>
                  </a:cubicBezTo>
                  <a:cubicBezTo>
                    <a:pt x="6716" y="3078"/>
                    <a:pt x="7930" y="1237"/>
                    <a:pt x="7930" y="1237"/>
                  </a:cubicBezTo>
                  <a:cubicBezTo>
                    <a:pt x="6042" y="275"/>
                    <a:pt x="4316" y="0"/>
                    <a:pt x="2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2"/>
            <p:cNvSpPr/>
            <p:nvPr/>
          </p:nvSpPr>
          <p:spPr>
            <a:xfrm rot="-394620">
              <a:off x="1080920" y="3314330"/>
              <a:ext cx="106026" cy="50015"/>
            </a:xfrm>
            <a:custGeom>
              <a:avLst/>
              <a:gdLst/>
              <a:ahLst/>
              <a:cxnLst/>
              <a:rect l="l" t="t" r="r" b="b"/>
              <a:pathLst>
                <a:path w="2122" h="1001" extrusionOk="0">
                  <a:moveTo>
                    <a:pt x="65" y="1"/>
                  </a:moveTo>
                  <a:cubicBezTo>
                    <a:pt x="47" y="1"/>
                    <a:pt x="30" y="10"/>
                    <a:pt x="19" y="30"/>
                  </a:cubicBezTo>
                  <a:cubicBezTo>
                    <a:pt x="0" y="54"/>
                    <a:pt x="7" y="91"/>
                    <a:pt x="37" y="109"/>
                  </a:cubicBezTo>
                  <a:cubicBezTo>
                    <a:pt x="492" y="411"/>
                    <a:pt x="1974" y="970"/>
                    <a:pt x="2035" y="995"/>
                  </a:cubicBezTo>
                  <a:cubicBezTo>
                    <a:pt x="2041" y="1001"/>
                    <a:pt x="2053" y="1001"/>
                    <a:pt x="2060" y="1001"/>
                  </a:cubicBezTo>
                  <a:cubicBezTo>
                    <a:pt x="2078" y="1001"/>
                    <a:pt x="2103" y="988"/>
                    <a:pt x="2109" y="964"/>
                  </a:cubicBezTo>
                  <a:cubicBezTo>
                    <a:pt x="2121" y="933"/>
                    <a:pt x="2109" y="902"/>
                    <a:pt x="2078" y="890"/>
                  </a:cubicBezTo>
                  <a:cubicBezTo>
                    <a:pt x="2066" y="884"/>
                    <a:pt x="547" y="306"/>
                    <a:pt x="99" y="11"/>
                  </a:cubicBezTo>
                  <a:cubicBezTo>
                    <a:pt x="87" y="4"/>
                    <a:pt x="76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2"/>
            <p:cNvSpPr/>
            <p:nvPr/>
          </p:nvSpPr>
          <p:spPr>
            <a:xfrm rot="-394620">
              <a:off x="1249844" y="3324263"/>
              <a:ext cx="87289" cy="38723"/>
            </a:xfrm>
            <a:custGeom>
              <a:avLst/>
              <a:gdLst/>
              <a:ahLst/>
              <a:cxnLst/>
              <a:rect l="l" t="t" r="r" b="b"/>
              <a:pathLst>
                <a:path w="1747" h="775" extrusionOk="0">
                  <a:moveTo>
                    <a:pt x="1678" y="0"/>
                  </a:moveTo>
                  <a:cubicBezTo>
                    <a:pt x="1668" y="0"/>
                    <a:pt x="1658" y="2"/>
                    <a:pt x="1648" y="6"/>
                  </a:cubicBezTo>
                  <a:cubicBezTo>
                    <a:pt x="1285" y="240"/>
                    <a:pt x="56" y="658"/>
                    <a:pt x="50" y="664"/>
                  </a:cubicBezTo>
                  <a:cubicBezTo>
                    <a:pt x="19" y="670"/>
                    <a:pt x="0" y="701"/>
                    <a:pt x="13" y="732"/>
                  </a:cubicBezTo>
                  <a:cubicBezTo>
                    <a:pt x="19" y="756"/>
                    <a:pt x="42" y="774"/>
                    <a:pt x="66" y="775"/>
                  </a:cubicBezTo>
                  <a:lnTo>
                    <a:pt x="66" y="775"/>
                  </a:lnTo>
                  <a:cubicBezTo>
                    <a:pt x="71" y="775"/>
                    <a:pt x="75" y="774"/>
                    <a:pt x="80" y="769"/>
                  </a:cubicBezTo>
                  <a:cubicBezTo>
                    <a:pt x="136" y="750"/>
                    <a:pt x="1334" y="345"/>
                    <a:pt x="1709" y="105"/>
                  </a:cubicBezTo>
                  <a:cubicBezTo>
                    <a:pt x="1740" y="86"/>
                    <a:pt x="1746" y="56"/>
                    <a:pt x="1728" y="25"/>
                  </a:cubicBezTo>
                  <a:cubicBezTo>
                    <a:pt x="1715" y="9"/>
                    <a:pt x="1698" y="0"/>
                    <a:pt x="1678" y="0"/>
                  </a:cubicBezTo>
                  <a:close/>
                  <a:moveTo>
                    <a:pt x="66" y="775"/>
                  </a:moveTo>
                  <a:lnTo>
                    <a:pt x="66" y="775"/>
                  </a:lnTo>
                  <a:cubicBezTo>
                    <a:pt x="64" y="775"/>
                    <a:pt x="63" y="775"/>
                    <a:pt x="62" y="775"/>
                  </a:cubicBezTo>
                  <a:lnTo>
                    <a:pt x="68" y="775"/>
                  </a:lnTo>
                  <a:cubicBezTo>
                    <a:pt x="67" y="775"/>
                    <a:pt x="66" y="775"/>
                    <a:pt x="66" y="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 rot="-394620">
              <a:off x="1100165" y="3385382"/>
              <a:ext cx="136555" cy="137904"/>
            </a:xfrm>
            <a:custGeom>
              <a:avLst/>
              <a:gdLst/>
              <a:ahLst/>
              <a:cxnLst/>
              <a:rect l="l" t="t" r="r" b="b"/>
              <a:pathLst>
                <a:path w="2733" h="2760" extrusionOk="0">
                  <a:moveTo>
                    <a:pt x="2625" y="0"/>
                  </a:moveTo>
                  <a:cubicBezTo>
                    <a:pt x="2625" y="0"/>
                    <a:pt x="0" y="1531"/>
                    <a:pt x="553" y="2484"/>
                  </a:cubicBezTo>
                  <a:cubicBezTo>
                    <a:pt x="666" y="2675"/>
                    <a:pt x="822" y="2760"/>
                    <a:pt x="998" y="2760"/>
                  </a:cubicBezTo>
                  <a:cubicBezTo>
                    <a:pt x="1702" y="2760"/>
                    <a:pt x="2733" y="1406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 rot="-394620">
              <a:off x="1234081" y="3372118"/>
              <a:ext cx="101429" cy="183522"/>
            </a:xfrm>
            <a:custGeom>
              <a:avLst/>
              <a:gdLst/>
              <a:ahLst/>
              <a:cxnLst/>
              <a:rect l="l" t="t" r="r" b="b"/>
              <a:pathLst>
                <a:path w="2030" h="3673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0" y="3166"/>
                    <a:pt x="1039" y="3627"/>
                  </a:cubicBezTo>
                  <a:cubicBezTo>
                    <a:pt x="1110" y="3658"/>
                    <a:pt x="1174" y="3673"/>
                    <a:pt x="1232" y="3673"/>
                  </a:cubicBezTo>
                  <a:cubicBezTo>
                    <a:pt x="2030" y="3673"/>
                    <a:pt x="1654" y="894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 rot="-394620">
              <a:off x="1182592" y="3328172"/>
              <a:ext cx="86639" cy="81443"/>
            </a:xfrm>
            <a:custGeom>
              <a:avLst/>
              <a:gdLst/>
              <a:ahLst/>
              <a:cxnLst/>
              <a:rect l="l" t="t" r="r" b="b"/>
              <a:pathLst>
                <a:path w="1734" h="1630" extrusionOk="0">
                  <a:moveTo>
                    <a:pt x="864" y="0"/>
                  </a:moveTo>
                  <a:cubicBezTo>
                    <a:pt x="456" y="0"/>
                    <a:pt x="100" y="305"/>
                    <a:pt x="49" y="720"/>
                  </a:cubicBezTo>
                  <a:cubicBezTo>
                    <a:pt x="0" y="1162"/>
                    <a:pt x="314" y="1568"/>
                    <a:pt x="762" y="1623"/>
                  </a:cubicBezTo>
                  <a:cubicBezTo>
                    <a:pt x="797" y="1627"/>
                    <a:pt x="831" y="1629"/>
                    <a:pt x="865" y="1629"/>
                  </a:cubicBezTo>
                  <a:cubicBezTo>
                    <a:pt x="1272" y="1629"/>
                    <a:pt x="1627" y="1330"/>
                    <a:pt x="1678" y="916"/>
                  </a:cubicBezTo>
                  <a:cubicBezTo>
                    <a:pt x="1733" y="468"/>
                    <a:pt x="1414" y="62"/>
                    <a:pt x="965" y="7"/>
                  </a:cubicBezTo>
                  <a:cubicBezTo>
                    <a:pt x="931" y="2"/>
                    <a:pt x="897" y="0"/>
                    <a:pt x="864" y="0"/>
                  </a:cubicBezTo>
                  <a:close/>
                </a:path>
              </a:pathLst>
            </a:custGeom>
            <a:solidFill>
              <a:srgbClr val="255B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 rot="-394620">
              <a:off x="1180442" y="3325392"/>
              <a:ext cx="90637" cy="86989"/>
            </a:xfrm>
            <a:custGeom>
              <a:avLst/>
              <a:gdLst/>
              <a:ahLst/>
              <a:cxnLst/>
              <a:rect l="l" t="t" r="r" b="b"/>
              <a:pathLst>
                <a:path w="1814" h="1741" extrusionOk="0">
                  <a:moveTo>
                    <a:pt x="904" y="112"/>
                  </a:moveTo>
                  <a:cubicBezTo>
                    <a:pt x="959" y="112"/>
                    <a:pt x="1008" y="118"/>
                    <a:pt x="1063" y="130"/>
                  </a:cubicBezTo>
                  <a:cubicBezTo>
                    <a:pt x="1260" y="167"/>
                    <a:pt x="1432" y="284"/>
                    <a:pt x="1543" y="456"/>
                  </a:cubicBezTo>
                  <a:cubicBezTo>
                    <a:pt x="1654" y="622"/>
                    <a:pt x="1690" y="825"/>
                    <a:pt x="1654" y="1021"/>
                  </a:cubicBezTo>
                  <a:cubicBezTo>
                    <a:pt x="1578" y="1381"/>
                    <a:pt x="1260" y="1628"/>
                    <a:pt x="907" y="1628"/>
                  </a:cubicBezTo>
                  <a:cubicBezTo>
                    <a:pt x="855" y="1628"/>
                    <a:pt x="802" y="1623"/>
                    <a:pt x="750" y="1612"/>
                  </a:cubicBezTo>
                  <a:cubicBezTo>
                    <a:pt x="553" y="1575"/>
                    <a:pt x="381" y="1458"/>
                    <a:pt x="271" y="1286"/>
                  </a:cubicBezTo>
                  <a:cubicBezTo>
                    <a:pt x="160" y="1120"/>
                    <a:pt x="123" y="917"/>
                    <a:pt x="160" y="714"/>
                  </a:cubicBezTo>
                  <a:cubicBezTo>
                    <a:pt x="234" y="358"/>
                    <a:pt x="553" y="112"/>
                    <a:pt x="904" y="112"/>
                  </a:cubicBezTo>
                  <a:close/>
                  <a:moveTo>
                    <a:pt x="902" y="1"/>
                  </a:moveTo>
                  <a:cubicBezTo>
                    <a:pt x="497" y="1"/>
                    <a:pt x="135" y="283"/>
                    <a:pt x="49" y="696"/>
                  </a:cubicBezTo>
                  <a:cubicBezTo>
                    <a:pt x="0" y="923"/>
                    <a:pt x="49" y="1157"/>
                    <a:pt x="178" y="1347"/>
                  </a:cubicBezTo>
                  <a:cubicBezTo>
                    <a:pt x="307" y="1544"/>
                    <a:pt x="504" y="1679"/>
                    <a:pt x="732" y="1722"/>
                  </a:cubicBezTo>
                  <a:cubicBezTo>
                    <a:pt x="787" y="1734"/>
                    <a:pt x="848" y="1741"/>
                    <a:pt x="910" y="1741"/>
                  </a:cubicBezTo>
                  <a:cubicBezTo>
                    <a:pt x="1315" y="1741"/>
                    <a:pt x="1678" y="1458"/>
                    <a:pt x="1764" y="1046"/>
                  </a:cubicBezTo>
                  <a:cubicBezTo>
                    <a:pt x="1813" y="819"/>
                    <a:pt x="1764" y="585"/>
                    <a:pt x="1635" y="394"/>
                  </a:cubicBezTo>
                  <a:cubicBezTo>
                    <a:pt x="1512" y="198"/>
                    <a:pt x="1315" y="63"/>
                    <a:pt x="1082" y="20"/>
                  </a:cubicBezTo>
                  <a:cubicBezTo>
                    <a:pt x="1021" y="7"/>
                    <a:pt x="96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 rot="-394620">
              <a:off x="727872" y="2345972"/>
              <a:ext cx="980415" cy="805437"/>
            </a:xfrm>
            <a:custGeom>
              <a:avLst/>
              <a:gdLst/>
              <a:ahLst/>
              <a:cxnLst/>
              <a:rect l="l" t="t" r="r" b="b"/>
              <a:pathLst>
                <a:path w="19622" h="16120" extrusionOk="0">
                  <a:moveTo>
                    <a:pt x="10287" y="1"/>
                  </a:moveTo>
                  <a:cubicBezTo>
                    <a:pt x="8851" y="1"/>
                    <a:pt x="7573" y="314"/>
                    <a:pt x="6787" y="878"/>
                  </a:cubicBezTo>
                  <a:lnTo>
                    <a:pt x="6670" y="902"/>
                  </a:lnTo>
                  <a:cubicBezTo>
                    <a:pt x="6670" y="902"/>
                    <a:pt x="6257" y="781"/>
                    <a:pt x="5626" y="781"/>
                  </a:cubicBezTo>
                  <a:cubicBezTo>
                    <a:pt x="4896" y="781"/>
                    <a:pt x="3874" y="944"/>
                    <a:pt x="2865" y="1646"/>
                  </a:cubicBezTo>
                  <a:cubicBezTo>
                    <a:pt x="1304" y="2728"/>
                    <a:pt x="1" y="5303"/>
                    <a:pt x="523" y="8930"/>
                  </a:cubicBezTo>
                  <a:cubicBezTo>
                    <a:pt x="615" y="9575"/>
                    <a:pt x="837" y="10626"/>
                    <a:pt x="960" y="11130"/>
                  </a:cubicBezTo>
                  <a:cubicBezTo>
                    <a:pt x="1869" y="14904"/>
                    <a:pt x="4629" y="15138"/>
                    <a:pt x="8360" y="15839"/>
                  </a:cubicBezTo>
                  <a:cubicBezTo>
                    <a:pt x="9466" y="16048"/>
                    <a:pt x="10469" y="16120"/>
                    <a:pt x="11328" y="16120"/>
                  </a:cubicBezTo>
                  <a:cubicBezTo>
                    <a:pt x="13248" y="16120"/>
                    <a:pt x="14446" y="15759"/>
                    <a:pt x="14446" y="15759"/>
                  </a:cubicBezTo>
                  <a:lnTo>
                    <a:pt x="14446" y="15765"/>
                  </a:lnTo>
                  <a:cubicBezTo>
                    <a:pt x="14446" y="15765"/>
                    <a:pt x="16400" y="14917"/>
                    <a:pt x="17544" y="12765"/>
                  </a:cubicBezTo>
                  <a:cubicBezTo>
                    <a:pt x="18687" y="10614"/>
                    <a:pt x="19621" y="5113"/>
                    <a:pt x="16726" y="2365"/>
                  </a:cubicBezTo>
                  <a:cubicBezTo>
                    <a:pt x="14984" y="716"/>
                    <a:pt x="12455" y="1"/>
                    <a:pt x="10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2"/>
            <p:cNvSpPr/>
            <p:nvPr/>
          </p:nvSpPr>
          <p:spPr>
            <a:xfrm rot="-394620">
              <a:off x="1111536" y="3192012"/>
              <a:ext cx="188019" cy="129160"/>
            </a:xfrm>
            <a:custGeom>
              <a:avLst/>
              <a:gdLst/>
              <a:ahLst/>
              <a:cxnLst/>
              <a:rect l="l" t="t" r="r" b="b"/>
              <a:pathLst>
                <a:path w="3763" h="2585" extrusionOk="0">
                  <a:moveTo>
                    <a:pt x="541" y="0"/>
                  </a:moveTo>
                  <a:cubicBezTo>
                    <a:pt x="404" y="0"/>
                    <a:pt x="281" y="104"/>
                    <a:pt x="259" y="243"/>
                  </a:cubicBezTo>
                  <a:lnTo>
                    <a:pt x="31" y="1706"/>
                  </a:lnTo>
                  <a:cubicBezTo>
                    <a:pt x="0" y="1928"/>
                    <a:pt x="148" y="2130"/>
                    <a:pt x="363" y="2167"/>
                  </a:cubicBezTo>
                  <a:lnTo>
                    <a:pt x="3055" y="2579"/>
                  </a:lnTo>
                  <a:cubicBezTo>
                    <a:pt x="3077" y="2583"/>
                    <a:pt x="3098" y="2585"/>
                    <a:pt x="3120" y="2585"/>
                  </a:cubicBezTo>
                  <a:cubicBezTo>
                    <a:pt x="3311" y="2585"/>
                    <a:pt x="3482" y="2441"/>
                    <a:pt x="3510" y="2247"/>
                  </a:cubicBezTo>
                  <a:lnTo>
                    <a:pt x="3738" y="784"/>
                  </a:lnTo>
                  <a:cubicBezTo>
                    <a:pt x="3762" y="625"/>
                    <a:pt x="3652" y="477"/>
                    <a:pt x="3498" y="459"/>
                  </a:cubicBezTo>
                  <a:lnTo>
                    <a:pt x="584" y="4"/>
                  </a:lnTo>
                  <a:cubicBezTo>
                    <a:pt x="570" y="1"/>
                    <a:pt x="555" y="0"/>
                    <a:pt x="541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/>
            <p:nvPr/>
          </p:nvSpPr>
          <p:spPr>
            <a:xfrm rot="-394620">
              <a:off x="699855" y="2535833"/>
              <a:ext cx="1024335" cy="698862"/>
            </a:xfrm>
            <a:custGeom>
              <a:avLst/>
              <a:gdLst/>
              <a:ahLst/>
              <a:cxnLst/>
              <a:rect l="l" t="t" r="r" b="b"/>
              <a:pathLst>
                <a:path w="20501" h="13987" extrusionOk="0">
                  <a:moveTo>
                    <a:pt x="10133" y="0"/>
                  </a:moveTo>
                  <a:cubicBezTo>
                    <a:pt x="7481" y="0"/>
                    <a:pt x="5069" y="1341"/>
                    <a:pt x="3640" y="3447"/>
                  </a:cubicBezTo>
                  <a:cubicBezTo>
                    <a:pt x="3498" y="3656"/>
                    <a:pt x="3369" y="3871"/>
                    <a:pt x="3246" y="4098"/>
                  </a:cubicBezTo>
                  <a:cubicBezTo>
                    <a:pt x="3099" y="3976"/>
                    <a:pt x="2927" y="3889"/>
                    <a:pt x="2749" y="3834"/>
                  </a:cubicBezTo>
                  <a:cubicBezTo>
                    <a:pt x="2669" y="3810"/>
                    <a:pt x="2576" y="3791"/>
                    <a:pt x="2490" y="3779"/>
                  </a:cubicBezTo>
                  <a:cubicBezTo>
                    <a:pt x="2408" y="3767"/>
                    <a:pt x="2324" y="3761"/>
                    <a:pt x="2241" y="3761"/>
                  </a:cubicBezTo>
                  <a:cubicBezTo>
                    <a:pt x="1463" y="3761"/>
                    <a:pt x="703" y="4266"/>
                    <a:pt x="370" y="4977"/>
                  </a:cubicBezTo>
                  <a:cubicBezTo>
                    <a:pt x="1" y="5764"/>
                    <a:pt x="148" y="6742"/>
                    <a:pt x="671" y="7436"/>
                  </a:cubicBezTo>
                  <a:cubicBezTo>
                    <a:pt x="1083" y="7983"/>
                    <a:pt x="1691" y="8346"/>
                    <a:pt x="2355" y="8506"/>
                  </a:cubicBezTo>
                  <a:cubicBezTo>
                    <a:pt x="2454" y="9268"/>
                    <a:pt x="2693" y="9944"/>
                    <a:pt x="3056" y="10534"/>
                  </a:cubicBezTo>
                  <a:cubicBezTo>
                    <a:pt x="3068" y="10553"/>
                    <a:pt x="3080" y="10571"/>
                    <a:pt x="3093" y="10589"/>
                  </a:cubicBezTo>
                  <a:cubicBezTo>
                    <a:pt x="3492" y="11253"/>
                    <a:pt x="4052" y="11806"/>
                    <a:pt x="4728" y="12261"/>
                  </a:cubicBezTo>
                  <a:cubicBezTo>
                    <a:pt x="4777" y="12292"/>
                    <a:pt x="4826" y="12323"/>
                    <a:pt x="4875" y="12360"/>
                  </a:cubicBezTo>
                  <a:cubicBezTo>
                    <a:pt x="6092" y="13153"/>
                    <a:pt x="7666" y="13644"/>
                    <a:pt x="9399" y="13866"/>
                  </a:cubicBezTo>
                  <a:cubicBezTo>
                    <a:pt x="10013" y="13945"/>
                    <a:pt x="10613" y="13986"/>
                    <a:pt x="11194" y="13986"/>
                  </a:cubicBezTo>
                  <a:cubicBezTo>
                    <a:pt x="14212" y="13986"/>
                    <a:pt x="16696" y="12873"/>
                    <a:pt x="17624" y="10208"/>
                  </a:cubicBezTo>
                  <a:cubicBezTo>
                    <a:pt x="18281" y="10202"/>
                    <a:pt x="18933" y="9999"/>
                    <a:pt x="19443" y="9587"/>
                  </a:cubicBezTo>
                  <a:cubicBezTo>
                    <a:pt x="20119" y="9047"/>
                    <a:pt x="20500" y="8131"/>
                    <a:pt x="20341" y="7276"/>
                  </a:cubicBezTo>
                  <a:cubicBezTo>
                    <a:pt x="20181" y="6422"/>
                    <a:pt x="19443" y="5690"/>
                    <a:pt x="18576" y="5598"/>
                  </a:cubicBezTo>
                  <a:cubicBezTo>
                    <a:pt x="18509" y="5589"/>
                    <a:pt x="18440" y="5584"/>
                    <a:pt x="18371" y="5584"/>
                  </a:cubicBezTo>
                  <a:cubicBezTo>
                    <a:pt x="18301" y="5584"/>
                    <a:pt x="18232" y="5589"/>
                    <a:pt x="18165" y="5598"/>
                  </a:cubicBezTo>
                  <a:cubicBezTo>
                    <a:pt x="18011" y="5623"/>
                    <a:pt x="17857" y="5666"/>
                    <a:pt x="17722" y="5740"/>
                  </a:cubicBezTo>
                  <a:cubicBezTo>
                    <a:pt x="17704" y="5678"/>
                    <a:pt x="17685" y="5617"/>
                    <a:pt x="17667" y="5549"/>
                  </a:cubicBezTo>
                  <a:cubicBezTo>
                    <a:pt x="16794" y="2697"/>
                    <a:pt x="14317" y="472"/>
                    <a:pt x="11151" y="66"/>
                  </a:cubicBezTo>
                  <a:cubicBezTo>
                    <a:pt x="10809" y="22"/>
                    <a:pt x="10469" y="0"/>
                    <a:pt x="10133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 rot="-394620">
              <a:off x="820922" y="2906530"/>
              <a:ext cx="21535" cy="98032"/>
            </a:xfrm>
            <a:custGeom>
              <a:avLst/>
              <a:gdLst/>
              <a:ahLst/>
              <a:cxnLst/>
              <a:rect l="l" t="t" r="r" b="b"/>
              <a:pathLst>
                <a:path w="431" h="1962" extrusionOk="0">
                  <a:moveTo>
                    <a:pt x="375" y="1"/>
                  </a:moveTo>
                  <a:cubicBezTo>
                    <a:pt x="351" y="1"/>
                    <a:pt x="332" y="13"/>
                    <a:pt x="320" y="31"/>
                  </a:cubicBezTo>
                  <a:cubicBezTo>
                    <a:pt x="92" y="628"/>
                    <a:pt x="0" y="1279"/>
                    <a:pt x="62" y="1918"/>
                  </a:cubicBezTo>
                  <a:cubicBezTo>
                    <a:pt x="62" y="1943"/>
                    <a:pt x="80" y="1962"/>
                    <a:pt x="105" y="1962"/>
                  </a:cubicBezTo>
                  <a:cubicBezTo>
                    <a:pt x="123" y="1962"/>
                    <a:pt x="142" y="1955"/>
                    <a:pt x="154" y="1943"/>
                  </a:cubicBezTo>
                  <a:cubicBezTo>
                    <a:pt x="166" y="1937"/>
                    <a:pt x="172" y="1918"/>
                    <a:pt x="172" y="1900"/>
                  </a:cubicBezTo>
                  <a:cubicBezTo>
                    <a:pt x="111" y="1285"/>
                    <a:pt x="203" y="652"/>
                    <a:pt x="424" y="74"/>
                  </a:cubicBezTo>
                  <a:cubicBezTo>
                    <a:pt x="430" y="62"/>
                    <a:pt x="430" y="44"/>
                    <a:pt x="418" y="25"/>
                  </a:cubicBezTo>
                  <a:cubicBezTo>
                    <a:pt x="412" y="13"/>
                    <a:pt x="394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 rot="-394620">
              <a:off x="1591530" y="2899132"/>
              <a:ext cx="16938" cy="100380"/>
            </a:xfrm>
            <a:custGeom>
              <a:avLst/>
              <a:gdLst/>
              <a:ahLst/>
              <a:cxnLst/>
              <a:rect l="l" t="t" r="r" b="b"/>
              <a:pathLst>
                <a:path w="339" h="2009" extrusionOk="0">
                  <a:moveTo>
                    <a:pt x="238" y="1"/>
                  </a:moveTo>
                  <a:cubicBezTo>
                    <a:pt x="224" y="1"/>
                    <a:pt x="212" y="7"/>
                    <a:pt x="203" y="16"/>
                  </a:cubicBezTo>
                  <a:cubicBezTo>
                    <a:pt x="191" y="28"/>
                    <a:pt x="185" y="46"/>
                    <a:pt x="185" y="65"/>
                  </a:cubicBezTo>
                  <a:cubicBezTo>
                    <a:pt x="228" y="698"/>
                    <a:pt x="166" y="1331"/>
                    <a:pt x="6" y="1946"/>
                  </a:cubicBezTo>
                  <a:cubicBezTo>
                    <a:pt x="0" y="1964"/>
                    <a:pt x="6" y="1983"/>
                    <a:pt x="13" y="1989"/>
                  </a:cubicBezTo>
                  <a:cubicBezTo>
                    <a:pt x="19" y="2001"/>
                    <a:pt x="31" y="2007"/>
                    <a:pt x="49" y="2007"/>
                  </a:cubicBezTo>
                  <a:cubicBezTo>
                    <a:pt x="53" y="2008"/>
                    <a:pt x="56" y="2008"/>
                    <a:pt x="59" y="2008"/>
                  </a:cubicBezTo>
                  <a:cubicBezTo>
                    <a:pt x="82" y="2008"/>
                    <a:pt x="106" y="1991"/>
                    <a:pt x="117" y="1964"/>
                  </a:cubicBezTo>
                  <a:cubicBezTo>
                    <a:pt x="277" y="1343"/>
                    <a:pt x="338" y="698"/>
                    <a:pt x="295" y="46"/>
                  </a:cubicBezTo>
                  <a:cubicBezTo>
                    <a:pt x="295" y="22"/>
                    <a:pt x="277" y="3"/>
                    <a:pt x="252" y="3"/>
                  </a:cubicBezTo>
                  <a:cubicBezTo>
                    <a:pt x="247" y="2"/>
                    <a:pt x="242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 rot="-394620">
              <a:off x="1619421" y="2838856"/>
              <a:ext cx="43969" cy="108174"/>
            </a:xfrm>
            <a:custGeom>
              <a:avLst/>
              <a:gdLst/>
              <a:ahLst/>
              <a:cxnLst/>
              <a:rect l="l" t="t" r="r" b="b"/>
              <a:pathLst>
                <a:path w="880" h="2165" extrusionOk="0">
                  <a:moveTo>
                    <a:pt x="824" y="1"/>
                  </a:moveTo>
                  <a:cubicBezTo>
                    <a:pt x="806" y="1"/>
                    <a:pt x="787" y="7"/>
                    <a:pt x="775" y="25"/>
                  </a:cubicBezTo>
                  <a:cubicBezTo>
                    <a:pt x="283" y="591"/>
                    <a:pt x="1" y="1353"/>
                    <a:pt x="7" y="2103"/>
                  </a:cubicBezTo>
                  <a:cubicBezTo>
                    <a:pt x="7" y="2140"/>
                    <a:pt x="37" y="2158"/>
                    <a:pt x="62" y="2165"/>
                  </a:cubicBezTo>
                  <a:cubicBezTo>
                    <a:pt x="62" y="2165"/>
                    <a:pt x="93" y="2165"/>
                    <a:pt x="105" y="2152"/>
                  </a:cubicBezTo>
                  <a:cubicBezTo>
                    <a:pt x="111" y="2146"/>
                    <a:pt x="117" y="2134"/>
                    <a:pt x="117" y="2115"/>
                  </a:cubicBezTo>
                  <a:cubicBezTo>
                    <a:pt x="111" y="1372"/>
                    <a:pt x="376" y="652"/>
                    <a:pt x="861" y="93"/>
                  </a:cubicBezTo>
                  <a:cubicBezTo>
                    <a:pt x="873" y="75"/>
                    <a:pt x="880" y="56"/>
                    <a:pt x="873" y="38"/>
                  </a:cubicBezTo>
                  <a:cubicBezTo>
                    <a:pt x="867" y="19"/>
                    <a:pt x="843" y="7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 rot="-394620">
              <a:off x="765892" y="2830364"/>
              <a:ext cx="27081" cy="111222"/>
            </a:xfrm>
            <a:custGeom>
              <a:avLst/>
              <a:gdLst/>
              <a:ahLst/>
              <a:cxnLst/>
              <a:rect l="l" t="t" r="r" b="b"/>
              <a:pathLst>
                <a:path w="542" h="2226" extrusionOk="0">
                  <a:moveTo>
                    <a:pt x="68" y="1"/>
                  </a:moveTo>
                  <a:cubicBezTo>
                    <a:pt x="44" y="1"/>
                    <a:pt x="25" y="13"/>
                    <a:pt x="13" y="25"/>
                  </a:cubicBezTo>
                  <a:cubicBezTo>
                    <a:pt x="1" y="44"/>
                    <a:pt x="1" y="62"/>
                    <a:pt x="7" y="81"/>
                  </a:cubicBezTo>
                  <a:cubicBezTo>
                    <a:pt x="302" y="732"/>
                    <a:pt x="425" y="1451"/>
                    <a:pt x="370" y="2164"/>
                  </a:cubicBezTo>
                  <a:cubicBezTo>
                    <a:pt x="363" y="2201"/>
                    <a:pt x="388" y="2226"/>
                    <a:pt x="419" y="2226"/>
                  </a:cubicBezTo>
                  <a:cubicBezTo>
                    <a:pt x="419" y="2226"/>
                    <a:pt x="450" y="2226"/>
                    <a:pt x="462" y="2214"/>
                  </a:cubicBezTo>
                  <a:cubicBezTo>
                    <a:pt x="468" y="2207"/>
                    <a:pt x="474" y="2195"/>
                    <a:pt x="480" y="2177"/>
                  </a:cubicBezTo>
                  <a:cubicBezTo>
                    <a:pt x="542" y="1445"/>
                    <a:pt x="413" y="708"/>
                    <a:pt x="111" y="38"/>
                  </a:cubicBezTo>
                  <a:cubicBezTo>
                    <a:pt x="99" y="19"/>
                    <a:pt x="87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 rot="-394620">
              <a:off x="1421843" y="2918681"/>
              <a:ext cx="158789" cy="15019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77" y="1"/>
                  </a:moveTo>
                  <a:cubicBezTo>
                    <a:pt x="817" y="1"/>
                    <a:pt x="166" y="571"/>
                    <a:pt x="86" y="1344"/>
                  </a:cubicBezTo>
                  <a:cubicBezTo>
                    <a:pt x="0" y="2168"/>
                    <a:pt x="596" y="2905"/>
                    <a:pt x="1426" y="2998"/>
                  </a:cubicBezTo>
                  <a:cubicBezTo>
                    <a:pt x="1480" y="3003"/>
                    <a:pt x="1533" y="3006"/>
                    <a:pt x="1585" y="3006"/>
                  </a:cubicBezTo>
                  <a:cubicBezTo>
                    <a:pt x="2349" y="3006"/>
                    <a:pt x="3005" y="2434"/>
                    <a:pt x="3086" y="1664"/>
                  </a:cubicBezTo>
                  <a:cubicBezTo>
                    <a:pt x="3178" y="840"/>
                    <a:pt x="2576" y="96"/>
                    <a:pt x="1746" y="10"/>
                  </a:cubicBezTo>
                  <a:cubicBezTo>
                    <a:pt x="1689" y="4"/>
                    <a:pt x="1632" y="1"/>
                    <a:pt x="1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 rot="-394620">
              <a:off x="1278228" y="2784571"/>
              <a:ext cx="225792" cy="213551"/>
            </a:xfrm>
            <a:custGeom>
              <a:avLst/>
              <a:gdLst/>
              <a:ahLst/>
              <a:cxnLst/>
              <a:rect l="l" t="t" r="r" b="b"/>
              <a:pathLst>
                <a:path w="4519" h="4274" extrusionOk="0">
                  <a:moveTo>
                    <a:pt x="2253" y="1"/>
                  </a:moveTo>
                  <a:cubicBezTo>
                    <a:pt x="1171" y="1"/>
                    <a:pt x="244" y="812"/>
                    <a:pt x="123" y="1907"/>
                  </a:cubicBezTo>
                  <a:cubicBezTo>
                    <a:pt x="0" y="3081"/>
                    <a:pt x="855" y="4138"/>
                    <a:pt x="2029" y="4261"/>
                  </a:cubicBezTo>
                  <a:cubicBezTo>
                    <a:pt x="2109" y="4270"/>
                    <a:pt x="2188" y="4274"/>
                    <a:pt x="2266" y="4274"/>
                  </a:cubicBezTo>
                  <a:cubicBezTo>
                    <a:pt x="3348" y="4274"/>
                    <a:pt x="4275" y="3462"/>
                    <a:pt x="4395" y="2368"/>
                  </a:cubicBezTo>
                  <a:cubicBezTo>
                    <a:pt x="4518" y="1194"/>
                    <a:pt x="3664" y="143"/>
                    <a:pt x="2490" y="14"/>
                  </a:cubicBezTo>
                  <a:cubicBezTo>
                    <a:pt x="2410" y="5"/>
                    <a:pt x="2331" y="1"/>
                    <a:pt x="2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 rot="-394620">
              <a:off x="1295116" y="2798861"/>
              <a:ext cx="192016" cy="184971"/>
            </a:xfrm>
            <a:custGeom>
              <a:avLst/>
              <a:gdLst/>
              <a:ahLst/>
              <a:cxnLst/>
              <a:rect l="l" t="t" r="r" b="b"/>
              <a:pathLst>
                <a:path w="3843" h="3702" extrusionOk="0">
                  <a:moveTo>
                    <a:pt x="1922" y="1"/>
                  </a:moveTo>
                  <a:cubicBezTo>
                    <a:pt x="1884" y="1"/>
                    <a:pt x="1846" y="2"/>
                    <a:pt x="1808" y="4"/>
                  </a:cubicBezTo>
                  <a:cubicBezTo>
                    <a:pt x="781" y="66"/>
                    <a:pt x="0" y="945"/>
                    <a:pt x="68" y="1965"/>
                  </a:cubicBezTo>
                  <a:cubicBezTo>
                    <a:pt x="127" y="2947"/>
                    <a:pt x="944" y="3702"/>
                    <a:pt x="1921" y="3702"/>
                  </a:cubicBezTo>
                  <a:cubicBezTo>
                    <a:pt x="1959" y="3702"/>
                    <a:pt x="1997" y="3701"/>
                    <a:pt x="2035" y="3698"/>
                  </a:cubicBezTo>
                  <a:cubicBezTo>
                    <a:pt x="3062" y="3637"/>
                    <a:pt x="3842" y="2758"/>
                    <a:pt x="3775" y="1738"/>
                  </a:cubicBezTo>
                  <a:cubicBezTo>
                    <a:pt x="3715" y="755"/>
                    <a:pt x="2898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 rot="-394620">
              <a:off x="1295037" y="2776078"/>
              <a:ext cx="203858" cy="100230"/>
            </a:xfrm>
            <a:custGeom>
              <a:avLst/>
              <a:gdLst/>
              <a:ahLst/>
              <a:cxnLst/>
              <a:rect l="l" t="t" r="r" b="b"/>
              <a:pathLst>
                <a:path w="4080" h="2006" extrusionOk="0">
                  <a:moveTo>
                    <a:pt x="1666" y="1"/>
                  </a:moveTo>
                  <a:cubicBezTo>
                    <a:pt x="1054" y="1"/>
                    <a:pt x="455" y="264"/>
                    <a:pt x="75" y="752"/>
                  </a:cubicBezTo>
                  <a:lnTo>
                    <a:pt x="81" y="752"/>
                  </a:lnTo>
                  <a:cubicBezTo>
                    <a:pt x="1" y="850"/>
                    <a:pt x="92" y="958"/>
                    <a:pt x="188" y="958"/>
                  </a:cubicBezTo>
                  <a:cubicBezTo>
                    <a:pt x="224" y="958"/>
                    <a:pt x="261" y="942"/>
                    <a:pt x="290" y="905"/>
                  </a:cubicBezTo>
                  <a:cubicBezTo>
                    <a:pt x="626" y="480"/>
                    <a:pt x="1141" y="269"/>
                    <a:pt x="1665" y="269"/>
                  </a:cubicBezTo>
                  <a:cubicBezTo>
                    <a:pt x="1868" y="269"/>
                    <a:pt x="2073" y="301"/>
                    <a:pt x="2269" y="364"/>
                  </a:cubicBezTo>
                  <a:cubicBezTo>
                    <a:pt x="3007" y="610"/>
                    <a:pt x="3529" y="1219"/>
                    <a:pt x="3800" y="1926"/>
                  </a:cubicBezTo>
                  <a:cubicBezTo>
                    <a:pt x="3821" y="1982"/>
                    <a:pt x="3865" y="2005"/>
                    <a:pt x="3910" y="2005"/>
                  </a:cubicBezTo>
                  <a:cubicBezTo>
                    <a:pt x="3992" y="2005"/>
                    <a:pt x="4079" y="1925"/>
                    <a:pt x="4039" y="1821"/>
                  </a:cubicBezTo>
                  <a:cubicBezTo>
                    <a:pt x="3910" y="1477"/>
                    <a:pt x="3726" y="1151"/>
                    <a:pt x="3486" y="875"/>
                  </a:cubicBezTo>
                  <a:cubicBezTo>
                    <a:pt x="3044" y="371"/>
                    <a:pt x="2404" y="26"/>
                    <a:pt x="1728" y="2"/>
                  </a:cubicBezTo>
                  <a:cubicBezTo>
                    <a:pt x="1708" y="1"/>
                    <a:pt x="1687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 rot="-394620">
              <a:off x="862456" y="2922970"/>
              <a:ext cx="158839" cy="150445"/>
            </a:xfrm>
            <a:custGeom>
              <a:avLst/>
              <a:gdLst/>
              <a:ahLst/>
              <a:cxnLst/>
              <a:rect l="l" t="t" r="r" b="b"/>
              <a:pathLst>
                <a:path w="3179" h="3011" extrusionOk="0">
                  <a:moveTo>
                    <a:pt x="1593" y="0"/>
                  </a:moveTo>
                  <a:cubicBezTo>
                    <a:pt x="829" y="0"/>
                    <a:pt x="173" y="572"/>
                    <a:pt x="93" y="1342"/>
                  </a:cubicBezTo>
                  <a:cubicBezTo>
                    <a:pt x="0" y="2172"/>
                    <a:pt x="603" y="2910"/>
                    <a:pt x="1433" y="3002"/>
                  </a:cubicBezTo>
                  <a:cubicBezTo>
                    <a:pt x="1486" y="3008"/>
                    <a:pt x="1539" y="3010"/>
                    <a:pt x="1592" y="3010"/>
                  </a:cubicBezTo>
                  <a:cubicBezTo>
                    <a:pt x="2355" y="3010"/>
                    <a:pt x="3012" y="2439"/>
                    <a:pt x="3092" y="1668"/>
                  </a:cubicBezTo>
                  <a:cubicBezTo>
                    <a:pt x="3178" y="838"/>
                    <a:pt x="2582" y="101"/>
                    <a:pt x="1752" y="9"/>
                  </a:cubicBezTo>
                  <a:cubicBezTo>
                    <a:pt x="1699" y="3"/>
                    <a:pt x="1646" y="0"/>
                    <a:pt x="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 rot="-394620">
              <a:off x="937528" y="2787137"/>
              <a:ext cx="225792" cy="213751"/>
            </a:xfrm>
            <a:custGeom>
              <a:avLst/>
              <a:gdLst/>
              <a:ahLst/>
              <a:cxnLst/>
              <a:rect l="l" t="t" r="r" b="b"/>
              <a:pathLst>
                <a:path w="4519" h="4278" extrusionOk="0">
                  <a:moveTo>
                    <a:pt x="2258" y="0"/>
                  </a:moveTo>
                  <a:cubicBezTo>
                    <a:pt x="1177" y="0"/>
                    <a:pt x="244" y="813"/>
                    <a:pt x="123" y="1911"/>
                  </a:cubicBezTo>
                  <a:cubicBezTo>
                    <a:pt x="1" y="3085"/>
                    <a:pt x="849" y="4137"/>
                    <a:pt x="2029" y="4266"/>
                  </a:cubicBezTo>
                  <a:cubicBezTo>
                    <a:pt x="2105" y="4274"/>
                    <a:pt x="2181" y="4277"/>
                    <a:pt x="2256" y="4277"/>
                  </a:cubicBezTo>
                  <a:cubicBezTo>
                    <a:pt x="3342" y="4277"/>
                    <a:pt x="4274" y="3464"/>
                    <a:pt x="4389" y="2366"/>
                  </a:cubicBezTo>
                  <a:cubicBezTo>
                    <a:pt x="4518" y="1192"/>
                    <a:pt x="3664" y="141"/>
                    <a:pt x="2484" y="12"/>
                  </a:cubicBezTo>
                  <a:cubicBezTo>
                    <a:pt x="2408" y="4"/>
                    <a:pt x="2332" y="0"/>
                    <a:pt x="2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 rot="-394620">
              <a:off x="950133" y="2801373"/>
              <a:ext cx="206756" cy="185171"/>
            </a:xfrm>
            <a:custGeom>
              <a:avLst/>
              <a:gdLst/>
              <a:ahLst/>
              <a:cxnLst/>
              <a:rect l="l" t="t" r="r" b="b"/>
              <a:pathLst>
                <a:path w="4138" h="3706" extrusionOk="0">
                  <a:moveTo>
                    <a:pt x="2070" y="1"/>
                  </a:moveTo>
                  <a:cubicBezTo>
                    <a:pt x="1258" y="1"/>
                    <a:pt x="512" y="533"/>
                    <a:pt x="277" y="1349"/>
                  </a:cubicBezTo>
                  <a:cubicBezTo>
                    <a:pt x="1" y="2332"/>
                    <a:pt x="578" y="3359"/>
                    <a:pt x="1568" y="3636"/>
                  </a:cubicBezTo>
                  <a:cubicBezTo>
                    <a:pt x="1736" y="3683"/>
                    <a:pt x="1905" y="3705"/>
                    <a:pt x="2071" y="3705"/>
                  </a:cubicBezTo>
                  <a:cubicBezTo>
                    <a:pt x="2882" y="3705"/>
                    <a:pt x="3631" y="3173"/>
                    <a:pt x="3861" y="2357"/>
                  </a:cubicBezTo>
                  <a:cubicBezTo>
                    <a:pt x="4137" y="1374"/>
                    <a:pt x="3560" y="353"/>
                    <a:pt x="2576" y="70"/>
                  </a:cubicBezTo>
                  <a:cubicBezTo>
                    <a:pt x="2407" y="23"/>
                    <a:pt x="2237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 rot="-394620">
              <a:off x="932785" y="2782268"/>
              <a:ext cx="210653" cy="76646"/>
            </a:xfrm>
            <a:custGeom>
              <a:avLst/>
              <a:gdLst/>
              <a:ahLst/>
              <a:cxnLst/>
              <a:rect l="l" t="t" r="r" b="b"/>
              <a:pathLst>
                <a:path w="4216" h="1534" extrusionOk="0">
                  <a:moveTo>
                    <a:pt x="2320" y="0"/>
                  </a:moveTo>
                  <a:cubicBezTo>
                    <a:pt x="1779" y="0"/>
                    <a:pt x="1245" y="194"/>
                    <a:pt x="811" y="515"/>
                  </a:cubicBezTo>
                  <a:cubicBezTo>
                    <a:pt x="516" y="737"/>
                    <a:pt x="264" y="1013"/>
                    <a:pt x="67" y="1321"/>
                  </a:cubicBezTo>
                  <a:cubicBezTo>
                    <a:pt x="1" y="1422"/>
                    <a:pt x="93" y="1533"/>
                    <a:pt x="184" y="1533"/>
                  </a:cubicBezTo>
                  <a:cubicBezTo>
                    <a:pt x="220" y="1533"/>
                    <a:pt x="256" y="1516"/>
                    <a:pt x="282" y="1474"/>
                  </a:cubicBezTo>
                  <a:cubicBezTo>
                    <a:pt x="694" y="841"/>
                    <a:pt x="1333" y="356"/>
                    <a:pt x="2108" y="276"/>
                  </a:cubicBezTo>
                  <a:cubicBezTo>
                    <a:pt x="2176" y="268"/>
                    <a:pt x="2245" y="264"/>
                    <a:pt x="2314" y="264"/>
                  </a:cubicBezTo>
                  <a:cubicBezTo>
                    <a:pt x="2977" y="264"/>
                    <a:pt x="3626" y="610"/>
                    <a:pt x="3927" y="1222"/>
                  </a:cubicBezTo>
                  <a:cubicBezTo>
                    <a:pt x="3953" y="1275"/>
                    <a:pt x="3998" y="1298"/>
                    <a:pt x="4043" y="1298"/>
                  </a:cubicBezTo>
                  <a:cubicBezTo>
                    <a:pt x="4129" y="1298"/>
                    <a:pt x="4215" y="1218"/>
                    <a:pt x="4167" y="1118"/>
                  </a:cubicBezTo>
                  <a:cubicBezTo>
                    <a:pt x="3890" y="546"/>
                    <a:pt x="3337" y="153"/>
                    <a:pt x="2716" y="36"/>
                  </a:cubicBezTo>
                  <a:cubicBezTo>
                    <a:pt x="2585" y="12"/>
                    <a:pt x="2452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 rot="-394620">
              <a:off x="1096633" y="3002023"/>
              <a:ext cx="174228" cy="123164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958" y="0"/>
                  </a:moveTo>
                  <a:cubicBezTo>
                    <a:pt x="755" y="0"/>
                    <a:pt x="554" y="57"/>
                    <a:pt x="388" y="180"/>
                  </a:cubicBezTo>
                  <a:cubicBezTo>
                    <a:pt x="130" y="370"/>
                    <a:pt x="1" y="708"/>
                    <a:pt x="25" y="1028"/>
                  </a:cubicBezTo>
                  <a:cubicBezTo>
                    <a:pt x="25" y="1102"/>
                    <a:pt x="38" y="1175"/>
                    <a:pt x="56" y="1249"/>
                  </a:cubicBezTo>
                  <a:cubicBezTo>
                    <a:pt x="130" y="1532"/>
                    <a:pt x="302" y="1778"/>
                    <a:pt x="517" y="1974"/>
                  </a:cubicBezTo>
                  <a:cubicBezTo>
                    <a:pt x="881" y="2296"/>
                    <a:pt x="1347" y="2465"/>
                    <a:pt x="1819" y="2465"/>
                  </a:cubicBezTo>
                  <a:cubicBezTo>
                    <a:pt x="2024" y="2465"/>
                    <a:pt x="2230" y="2433"/>
                    <a:pt x="2429" y="2368"/>
                  </a:cubicBezTo>
                  <a:cubicBezTo>
                    <a:pt x="2472" y="2355"/>
                    <a:pt x="2521" y="2337"/>
                    <a:pt x="2564" y="2319"/>
                  </a:cubicBezTo>
                  <a:cubicBezTo>
                    <a:pt x="2871" y="2190"/>
                    <a:pt x="3173" y="1974"/>
                    <a:pt x="3332" y="1673"/>
                  </a:cubicBezTo>
                  <a:cubicBezTo>
                    <a:pt x="3480" y="1390"/>
                    <a:pt x="3486" y="1059"/>
                    <a:pt x="3320" y="782"/>
                  </a:cubicBezTo>
                  <a:cubicBezTo>
                    <a:pt x="3166" y="511"/>
                    <a:pt x="2878" y="327"/>
                    <a:pt x="2558" y="327"/>
                  </a:cubicBezTo>
                  <a:cubicBezTo>
                    <a:pt x="2533" y="327"/>
                    <a:pt x="2509" y="333"/>
                    <a:pt x="2484" y="333"/>
                  </a:cubicBezTo>
                  <a:cubicBezTo>
                    <a:pt x="2419" y="339"/>
                    <a:pt x="2354" y="342"/>
                    <a:pt x="2289" y="342"/>
                  </a:cubicBezTo>
                  <a:cubicBezTo>
                    <a:pt x="2022" y="342"/>
                    <a:pt x="1759" y="288"/>
                    <a:pt x="1531" y="155"/>
                  </a:cubicBezTo>
                  <a:cubicBezTo>
                    <a:pt x="1507" y="143"/>
                    <a:pt x="1482" y="130"/>
                    <a:pt x="1458" y="118"/>
                  </a:cubicBezTo>
                  <a:cubicBezTo>
                    <a:pt x="1305" y="42"/>
                    <a:pt x="113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 rot="-394620">
              <a:off x="1102674" y="3058458"/>
              <a:ext cx="118867" cy="69402"/>
            </a:xfrm>
            <a:custGeom>
              <a:avLst/>
              <a:gdLst/>
              <a:ahLst/>
              <a:cxnLst/>
              <a:rect l="l" t="t" r="r" b="b"/>
              <a:pathLst>
                <a:path w="2379" h="1389" extrusionOk="0">
                  <a:moveTo>
                    <a:pt x="809" y="0"/>
                  </a:moveTo>
                  <a:cubicBezTo>
                    <a:pt x="532" y="0"/>
                    <a:pt x="253" y="59"/>
                    <a:pt x="0" y="173"/>
                  </a:cubicBezTo>
                  <a:cubicBezTo>
                    <a:pt x="74" y="456"/>
                    <a:pt x="246" y="702"/>
                    <a:pt x="461" y="898"/>
                  </a:cubicBezTo>
                  <a:cubicBezTo>
                    <a:pt x="825" y="1220"/>
                    <a:pt x="1291" y="1389"/>
                    <a:pt x="1763" y="1389"/>
                  </a:cubicBezTo>
                  <a:cubicBezTo>
                    <a:pt x="1968" y="1389"/>
                    <a:pt x="2174" y="1357"/>
                    <a:pt x="2373" y="1292"/>
                  </a:cubicBezTo>
                  <a:cubicBezTo>
                    <a:pt x="2379" y="1150"/>
                    <a:pt x="2354" y="1003"/>
                    <a:pt x="2305" y="868"/>
                  </a:cubicBezTo>
                  <a:cubicBezTo>
                    <a:pt x="2127" y="419"/>
                    <a:pt x="1641" y="136"/>
                    <a:pt x="1187" y="38"/>
                  </a:cubicBezTo>
                  <a:cubicBezTo>
                    <a:pt x="1063" y="13"/>
                    <a:pt x="936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 rot="-394620">
              <a:off x="1339635" y="2707880"/>
              <a:ext cx="135505" cy="69302"/>
            </a:xfrm>
            <a:custGeom>
              <a:avLst/>
              <a:gdLst/>
              <a:ahLst/>
              <a:cxnLst/>
              <a:rect l="l" t="t" r="r" b="b"/>
              <a:pathLst>
                <a:path w="2712" h="1387" extrusionOk="0">
                  <a:moveTo>
                    <a:pt x="540" y="1"/>
                  </a:moveTo>
                  <a:cubicBezTo>
                    <a:pt x="51" y="1"/>
                    <a:pt x="0" y="781"/>
                    <a:pt x="516" y="840"/>
                  </a:cubicBezTo>
                  <a:cubicBezTo>
                    <a:pt x="996" y="895"/>
                    <a:pt x="1438" y="1049"/>
                    <a:pt x="1838" y="1313"/>
                  </a:cubicBezTo>
                  <a:cubicBezTo>
                    <a:pt x="1916" y="1364"/>
                    <a:pt x="1996" y="1386"/>
                    <a:pt x="2072" y="1386"/>
                  </a:cubicBezTo>
                  <a:cubicBezTo>
                    <a:pt x="2436" y="1386"/>
                    <a:pt x="2712" y="881"/>
                    <a:pt x="2336" y="637"/>
                  </a:cubicBezTo>
                  <a:cubicBezTo>
                    <a:pt x="1807" y="287"/>
                    <a:pt x="1223" y="78"/>
                    <a:pt x="596" y="4"/>
                  </a:cubicBezTo>
                  <a:cubicBezTo>
                    <a:pt x="577" y="2"/>
                    <a:pt x="558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 rot="-394620">
              <a:off x="944085" y="2721856"/>
              <a:ext cx="136255" cy="54012"/>
            </a:xfrm>
            <a:custGeom>
              <a:avLst/>
              <a:gdLst/>
              <a:ahLst/>
              <a:cxnLst/>
              <a:rect l="l" t="t" r="r" b="b"/>
              <a:pathLst>
                <a:path w="2727" h="1081" extrusionOk="0">
                  <a:moveTo>
                    <a:pt x="2000" y="0"/>
                  </a:moveTo>
                  <a:cubicBezTo>
                    <a:pt x="1470" y="0"/>
                    <a:pt x="954" y="94"/>
                    <a:pt x="454" y="287"/>
                  </a:cubicBezTo>
                  <a:cubicBezTo>
                    <a:pt x="0" y="456"/>
                    <a:pt x="226" y="1081"/>
                    <a:pt x="635" y="1081"/>
                  </a:cubicBezTo>
                  <a:cubicBezTo>
                    <a:pt x="687" y="1081"/>
                    <a:pt x="741" y="1071"/>
                    <a:pt x="798" y="1049"/>
                  </a:cubicBezTo>
                  <a:cubicBezTo>
                    <a:pt x="1177" y="906"/>
                    <a:pt x="1570" y="837"/>
                    <a:pt x="1970" y="837"/>
                  </a:cubicBezTo>
                  <a:cubicBezTo>
                    <a:pt x="2017" y="837"/>
                    <a:pt x="2065" y="838"/>
                    <a:pt x="2113" y="840"/>
                  </a:cubicBezTo>
                  <a:cubicBezTo>
                    <a:pt x="2121" y="840"/>
                    <a:pt x="2129" y="841"/>
                    <a:pt x="2136" y="841"/>
                  </a:cubicBezTo>
                  <a:cubicBezTo>
                    <a:pt x="2656" y="841"/>
                    <a:pt x="2726" y="28"/>
                    <a:pt x="2187" y="4"/>
                  </a:cubicBezTo>
                  <a:cubicBezTo>
                    <a:pt x="2124" y="2"/>
                    <a:pt x="2062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 rot="-394620">
              <a:off x="702366" y="2799944"/>
              <a:ext cx="116469" cy="217498"/>
            </a:xfrm>
            <a:custGeom>
              <a:avLst/>
              <a:gdLst/>
              <a:ahLst/>
              <a:cxnLst/>
              <a:rect l="l" t="t" r="r" b="b"/>
              <a:pathLst>
                <a:path w="2331" h="4353" extrusionOk="0">
                  <a:moveTo>
                    <a:pt x="760" y="1"/>
                  </a:moveTo>
                  <a:cubicBezTo>
                    <a:pt x="749" y="1"/>
                    <a:pt x="737" y="6"/>
                    <a:pt x="726" y="16"/>
                  </a:cubicBezTo>
                  <a:cubicBezTo>
                    <a:pt x="455" y="256"/>
                    <a:pt x="271" y="582"/>
                    <a:pt x="166" y="932"/>
                  </a:cubicBezTo>
                  <a:cubicBezTo>
                    <a:pt x="56" y="1277"/>
                    <a:pt x="0" y="1651"/>
                    <a:pt x="49" y="2014"/>
                  </a:cubicBezTo>
                  <a:cubicBezTo>
                    <a:pt x="92" y="2383"/>
                    <a:pt x="258" y="2721"/>
                    <a:pt x="461" y="3022"/>
                  </a:cubicBezTo>
                  <a:cubicBezTo>
                    <a:pt x="658" y="3311"/>
                    <a:pt x="898" y="3569"/>
                    <a:pt x="1174" y="3784"/>
                  </a:cubicBezTo>
                  <a:cubicBezTo>
                    <a:pt x="1488" y="4036"/>
                    <a:pt x="1850" y="4227"/>
                    <a:pt x="2238" y="4350"/>
                  </a:cubicBezTo>
                  <a:cubicBezTo>
                    <a:pt x="2243" y="4351"/>
                    <a:pt x="2248" y="4352"/>
                    <a:pt x="2253" y="4352"/>
                  </a:cubicBezTo>
                  <a:cubicBezTo>
                    <a:pt x="2305" y="4352"/>
                    <a:pt x="2330" y="4268"/>
                    <a:pt x="2268" y="4245"/>
                  </a:cubicBezTo>
                  <a:lnTo>
                    <a:pt x="2268" y="4245"/>
                  </a:lnTo>
                  <a:lnTo>
                    <a:pt x="2268" y="4252"/>
                  </a:lnTo>
                  <a:cubicBezTo>
                    <a:pt x="1617" y="4043"/>
                    <a:pt x="1045" y="3631"/>
                    <a:pt x="633" y="3090"/>
                  </a:cubicBezTo>
                  <a:cubicBezTo>
                    <a:pt x="431" y="2813"/>
                    <a:pt x="252" y="2494"/>
                    <a:pt x="179" y="2155"/>
                  </a:cubicBezTo>
                  <a:cubicBezTo>
                    <a:pt x="105" y="1805"/>
                    <a:pt x="142" y="1436"/>
                    <a:pt x="228" y="1092"/>
                  </a:cubicBezTo>
                  <a:cubicBezTo>
                    <a:pt x="326" y="717"/>
                    <a:pt x="504" y="354"/>
                    <a:pt x="793" y="90"/>
                  </a:cubicBezTo>
                  <a:cubicBezTo>
                    <a:pt x="836" y="57"/>
                    <a:pt x="801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 rot="-394620">
              <a:off x="1558009" y="2761195"/>
              <a:ext cx="167483" cy="286050"/>
            </a:xfrm>
            <a:custGeom>
              <a:avLst/>
              <a:gdLst/>
              <a:ahLst/>
              <a:cxnLst/>
              <a:rect l="l" t="t" r="r" b="b"/>
              <a:pathLst>
                <a:path w="3352" h="5725" extrusionOk="0">
                  <a:moveTo>
                    <a:pt x="1335" y="1"/>
                  </a:moveTo>
                  <a:cubicBezTo>
                    <a:pt x="1268" y="1"/>
                    <a:pt x="1262" y="105"/>
                    <a:pt x="1329" y="105"/>
                  </a:cubicBezTo>
                  <a:cubicBezTo>
                    <a:pt x="1790" y="124"/>
                    <a:pt x="2251" y="357"/>
                    <a:pt x="2589" y="658"/>
                  </a:cubicBezTo>
                  <a:cubicBezTo>
                    <a:pt x="2915" y="947"/>
                    <a:pt x="3149" y="1328"/>
                    <a:pt x="3210" y="1759"/>
                  </a:cubicBezTo>
                  <a:cubicBezTo>
                    <a:pt x="3247" y="2005"/>
                    <a:pt x="3235" y="2250"/>
                    <a:pt x="3192" y="2490"/>
                  </a:cubicBezTo>
                  <a:cubicBezTo>
                    <a:pt x="3155" y="2748"/>
                    <a:pt x="3093" y="3013"/>
                    <a:pt x="3001" y="3252"/>
                  </a:cubicBezTo>
                  <a:cubicBezTo>
                    <a:pt x="2829" y="3695"/>
                    <a:pt x="2497" y="4064"/>
                    <a:pt x="2092" y="4303"/>
                  </a:cubicBezTo>
                  <a:cubicBezTo>
                    <a:pt x="1637" y="4574"/>
                    <a:pt x="1114" y="4685"/>
                    <a:pt x="592" y="4691"/>
                  </a:cubicBezTo>
                  <a:cubicBezTo>
                    <a:pt x="582" y="4683"/>
                    <a:pt x="568" y="4679"/>
                    <a:pt x="555" y="4679"/>
                  </a:cubicBezTo>
                  <a:cubicBezTo>
                    <a:pt x="536" y="4679"/>
                    <a:pt x="516" y="4688"/>
                    <a:pt x="506" y="4709"/>
                  </a:cubicBezTo>
                  <a:cubicBezTo>
                    <a:pt x="377" y="5035"/>
                    <a:pt x="217" y="5348"/>
                    <a:pt x="26" y="5643"/>
                  </a:cubicBezTo>
                  <a:cubicBezTo>
                    <a:pt x="0" y="5682"/>
                    <a:pt x="38" y="5724"/>
                    <a:pt x="76" y="5724"/>
                  </a:cubicBezTo>
                  <a:cubicBezTo>
                    <a:pt x="92" y="5724"/>
                    <a:pt x="108" y="5717"/>
                    <a:pt x="118" y="5699"/>
                  </a:cubicBezTo>
                  <a:cubicBezTo>
                    <a:pt x="303" y="5416"/>
                    <a:pt x="456" y="5109"/>
                    <a:pt x="586" y="4795"/>
                  </a:cubicBezTo>
                  <a:cubicBezTo>
                    <a:pt x="1551" y="4789"/>
                    <a:pt x="2571" y="4377"/>
                    <a:pt x="3020" y="3468"/>
                  </a:cubicBezTo>
                  <a:cubicBezTo>
                    <a:pt x="3143" y="3216"/>
                    <a:pt x="3216" y="2945"/>
                    <a:pt x="3266" y="2668"/>
                  </a:cubicBezTo>
                  <a:lnTo>
                    <a:pt x="3272" y="2668"/>
                  </a:lnTo>
                  <a:cubicBezTo>
                    <a:pt x="3321" y="2423"/>
                    <a:pt x="3352" y="2164"/>
                    <a:pt x="3333" y="1906"/>
                  </a:cubicBezTo>
                  <a:cubicBezTo>
                    <a:pt x="3302" y="1445"/>
                    <a:pt x="3100" y="1021"/>
                    <a:pt x="2774" y="689"/>
                  </a:cubicBezTo>
                  <a:cubicBezTo>
                    <a:pt x="2405" y="314"/>
                    <a:pt x="1870" y="25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 rot="-394620">
              <a:off x="1198082" y="2901738"/>
              <a:ext cx="45168" cy="73798"/>
            </a:xfrm>
            <a:custGeom>
              <a:avLst/>
              <a:gdLst/>
              <a:ahLst/>
              <a:cxnLst/>
              <a:rect l="l" t="t" r="r" b="b"/>
              <a:pathLst>
                <a:path w="904" h="1477" extrusionOk="0">
                  <a:moveTo>
                    <a:pt x="541" y="1"/>
                  </a:moveTo>
                  <a:cubicBezTo>
                    <a:pt x="515" y="1"/>
                    <a:pt x="491" y="18"/>
                    <a:pt x="486" y="45"/>
                  </a:cubicBezTo>
                  <a:lnTo>
                    <a:pt x="363" y="524"/>
                  </a:lnTo>
                  <a:cubicBezTo>
                    <a:pt x="357" y="549"/>
                    <a:pt x="369" y="573"/>
                    <a:pt x="393" y="586"/>
                  </a:cubicBezTo>
                  <a:cubicBezTo>
                    <a:pt x="645" y="709"/>
                    <a:pt x="781" y="967"/>
                    <a:pt x="695" y="1164"/>
                  </a:cubicBezTo>
                  <a:cubicBezTo>
                    <a:pt x="664" y="1243"/>
                    <a:pt x="596" y="1305"/>
                    <a:pt x="510" y="1336"/>
                  </a:cubicBezTo>
                  <a:cubicBezTo>
                    <a:pt x="460" y="1352"/>
                    <a:pt x="407" y="1361"/>
                    <a:pt x="353" y="1361"/>
                  </a:cubicBezTo>
                  <a:cubicBezTo>
                    <a:pt x="267" y="1361"/>
                    <a:pt x="179" y="1340"/>
                    <a:pt x="92" y="1299"/>
                  </a:cubicBezTo>
                  <a:cubicBezTo>
                    <a:pt x="84" y="1296"/>
                    <a:pt x="76" y="1294"/>
                    <a:pt x="68" y="1294"/>
                  </a:cubicBezTo>
                  <a:cubicBezTo>
                    <a:pt x="44" y="1294"/>
                    <a:pt x="21" y="1307"/>
                    <a:pt x="12" y="1329"/>
                  </a:cubicBezTo>
                  <a:cubicBezTo>
                    <a:pt x="0" y="1354"/>
                    <a:pt x="12" y="1391"/>
                    <a:pt x="43" y="1403"/>
                  </a:cubicBezTo>
                  <a:cubicBezTo>
                    <a:pt x="141" y="1452"/>
                    <a:pt x="246" y="1477"/>
                    <a:pt x="350" y="1477"/>
                  </a:cubicBezTo>
                  <a:cubicBezTo>
                    <a:pt x="418" y="1477"/>
                    <a:pt x="486" y="1465"/>
                    <a:pt x="547" y="1440"/>
                  </a:cubicBezTo>
                  <a:cubicBezTo>
                    <a:pt x="664" y="1397"/>
                    <a:pt x="756" y="1317"/>
                    <a:pt x="799" y="1213"/>
                  </a:cubicBezTo>
                  <a:cubicBezTo>
                    <a:pt x="904" y="967"/>
                    <a:pt x="768" y="659"/>
                    <a:pt x="486" y="506"/>
                  </a:cubicBezTo>
                  <a:lnTo>
                    <a:pt x="596" y="76"/>
                  </a:lnTo>
                  <a:cubicBezTo>
                    <a:pt x="602" y="45"/>
                    <a:pt x="584" y="14"/>
                    <a:pt x="553" y="2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 rot="-394620">
              <a:off x="798803" y="2389005"/>
              <a:ext cx="796843" cy="513791"/>
            </a:xfrm>
            <a:custGeom>
              <a:avLst/>
              <a:gdLst/>
              <a:ahLst/>
              <a:cxnLst/>
              <a:rect l="l" t="t" r="r" b="b"/>
              <a:pathLst>
                <a:path w="15948" h="10283" extrusionOk="0">
                  <a:moveTo>
                    <a:pt x="6860" y="1"/>
                  </a:moveTo>
                  <a:cubicBezTo>
                    <a:pt x="5131" y="1"/>
                    <a:pt x="3597" y="201"/>
                    <a:pt x="2996" y="628"/>
                  </a:cubicBezTo>
                  <a:cubicBezTo>
                    <a:pt x="2246" y="1157"/>
                    <a:pt x="1644" y="1809"/>
                    <a:pt x="961" y="3032"/>
                  </a:cubicBezTo>
                  <a:cubicBezTo>
                    <a:pt x="138" y="4504"/>
                    <a:pt x="0" y="7951"/>
                    <a:pt x="314" y="7951"/>
                  </a:cubicBezTo>
                  <a:cubicBezTo>
                    <a:pt x="319" y="7951"/>
                    <a:pt x="323" y="7951"/>
                    <a:pt x="328" y="7949"/>
                  </a:cubicBezTo>
                  <a:cubicBezTo>
                    <a:pt x="863" y="7777"/>
                    <a:pt x="1601" y="6099"/>
                    <a:pt x="1601" y="6099"/>
                  </a:cubicBezTo>
                  <a:cubicBezTo>
                    <a:pt x="3285" y="5534"/>
                    <a:pt x="3660" y="3450"/>
                    <a:pt x="3660" y="3450"/>
                  </a:cubicBezTo>
                  <a:cubicBezTo>
                    <a:pt x="3660" y="3450"/>
                    <a:pt x="4677" y="6520"/>
                    <a:pt x="5877" y="6520"/>
                  </a:cubicBezTo>
                  <a:cubicBezTo>
                    <a:pt x="5900" y="6520"/>
                    <a:pt x="5923" y="6519"/>
                    <a:pt x="5946" y="6517"/>
                  </a:cubicBezTo>
                  <a:cubicBezTo>
                    <a:pt x="7120" y="6394"/>
                    <a:pt x="6309" y="3549"/>
                    <a:pt x="6309" y="3548"/>
                  </a:cubicBezTo>
                  <a:lnTo>
                    <a:pt x="6309" y="3548"/>
                  </a:lnTo>
                  <a:cubicBezTo>
                    <a:pt x="6309" y="3549"/>
                    <a:pt x="7403" y="6825"/>
                    <a:pt x="8387" y="6825"/>
                  </a:cubicBezTo>
                  <a:cubicBezTo>
                    <a:pt x="8395" y="6825"/>
                    <a:pt x="8403" y="6825"/>
                    <a:pt x="8411" y="6824"/>
                  </a:cubicBezTo>
                  <a:cubicBezTo>
                    <a:pt x="9401" y="6775"/>
                    <a:pt x="9094" y="3641"/>
                    <a:pt x="9093" y="3640"/>
                  </a:cubicBezTo>
                  <a:lnTo>
                    <a:pt x="9093" y="3640"/>
                  </a:lnTo>
                  <a:cubicBezTo>
                    <a:pt x="9094" y="3641"/>
                    <a:pt x="9920" y="7148"/>
                    <a:pt x="10972" y="7148"/>
                  </a:cubicBezTo>
                  <a:cubicBezTo>
                    <a:pt x="10993" y="7148"/>
                    <a:pt x="11014" y="7147"/>
                    <a:pt x="11036" y="7144"/>
                  </a:cubicBezTo>
                  <a:cubicBezTo>
                    <a:pt x="11866" y="7027"/>
                    <a:pt x="12001" y="5202"/>
                    <a:pt x="12025" y="4353"/>
                  </a:cubicBezTo>
                  <a:cubicBezTo>
                    <a:pt x="12062" y="5269"/>
                    <a:pt x="12413" y="7365"/>
                    <a:pt x="14724" y="7556"/>
                  </a:cubicBezTo>
                  <a:cubicBezTo>
                    <a:pt x="14767" y="8355"/>
                    <a:pt x="14675" y="9560"/>
                    <a:pt x="14853" y="10131"/>
                  </a:cubicBezTo>
                  <a:cubicBezTo>
                    <a:pt x="14874" y="10200"/>
                    <a:pt x="14939" y="10283"/>
                    <a:pt x="15023" y="10283"/>
                  </a:cubicBezTo>
                  <a:cubicBezTo>
                    <a:pt x="15111" y="10283"/>
                    <a:pt x="15220" y="10193"/>
                    <a:pt x="15320" y="9904"/>
                  </a:cubicBezTo>
                  <a:cubicBezTo>
                    <a:pt x="15529" y="9295"/>
                    <a:pt x="15947" y="8011"/>
                    <a:pt x="15898" y="6419"/>
                  </a:cubicBezTo>
                  <a:lnTo>
                    <a:pt x="15898" y="6413"/>
                  </a:lnTo>
                  <a:cubicBezTo>
                    <a:pt x="15898" y="6382"/>
                    <a:pt x="15898" y="6351"/>
                    <a:pt x="15892" y="6314"/>
                  </a:cubicBezTo>
                  <a:lnTo>
                    <a:pt x="15892" y="6308"/>
                  </a:lnTo>
                  <a:cubicBezTo>
                    <a:pt x="15873" y="5872"/>
                    <a:pt x="15818" y="5411"/>
                    <a:pt x="15714" y="4937"/>
                  </a:cubicBezTo>
                  <a:cubicBezTo>
                    <a:pt x="15646" y="4630"/>
                    <a:pt x="15664" y="3929"/>
                    <a:pt x="15511" y="3646"/>
                  </a:cubicBezTo>
                  <a:cubicBezTo>
                    <a:pt x="15117" y="2546"/>
                    <a:pt x="14337" y="1766"/>
                    <a:pt x="13267" y="1108"/>
                  </a:cubicBezTo>
                  <a:cubicBezTo>
                    <a:pt x="12094" y="394"/>
                    <a:pt x="9284" y="1"/>
                    <a:pt x="6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 rot="-394620">
              <a:off x="1570732" y="3233986"/>
              <a:ext cx="459479" cy="513691"/>
            </a:xfrm>
            <a:custGeom>
              <a:avLst/>
              <a:gdLst/>
              <a:ahLst/>
              <a:cxnLst/>
              <a:rect l="l" t="t" r="r" b="b"/>
              <a:pathLst>
                <a:path w="9196" h="10281" extrusionOk="0">
                  <a:moveTo>
                    <a:pt x="6430" y="0"/>
                  </a:moveTo>
                  <a:cubicBezTo>
                    <a:pt x="6430" y="0"/>
                    <a:pt x="6239" y="1482"/>
                    <a:pt x="4653" y="3596"/>
                  </a:cubicBezTo>
                  <a:cubicBezTo>
                    <a:pt x="2994" y="5828"/>
                    <a:pt x="1856" y="5951"/>
                    <a:pt x="1856" y="5951"/>
                  </a:cubicBezTo>
                  <a:lnTo>
                    <a:pt x="1721" y="7051"/>
                  </a:lnTo>
                  <a:cubicBezTo>
                    <a:pt x="1721" y="7051"/>
                    <a:pt x="0" y="9528"/>
                    <a:pt x="2201" y="10143"/>
                  </a:cubicBezTo>
                  <a:cubicBezTo>
                    <a:pt x="2534" y="10236"/>
                    <a:pt x="2853" y="10280"/>
                    <a:pt x="3160" y="10280"/>
                  </a:cubicBezTo>
                  <a:cubicBezTo>
                    <a:pt x="7572" y="10280"/>
                    <a:pt x="9196" y="1175"/>
                    <a:pt x="9196" y="1175"/>
                  </a:cubicBezTo>
                  <a:lnTo>
                    <a:pt x="6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 rot="-394620">
              <a:off x="241419" y="3417001"/>
              <a:ext cx="548567" cy="401020"/>
            </a:xfrm>
            <a:custGeom>
              <a:avLst/>
              <a:gdLst/>
              <a:ahLst/>
              <a:cxnLst/>
              <a:rect l="l" t="t" r="r" b="b"/>
              <a:pathLst>
                <a:path w="10979" h="8026" extrusionOk="0">
                  <a:moveTo>
                    <a:pt x="2631" y="0"/>
                  </a:moveTo>
                  <a:lnTo>
                    <a:pt x="0" y="3123"/>
                  </a:lnTo>
                  <a:cubicBezTo>
                    <a:pt x="0" y="3123"/>
                    <a:pt x="3262" y="8025"/>
                    <a:pt x="8459" y="8025"/>
                  </a:cubicBezTo>
                  <a:cubicBezTo>
                    <a:pt x="8538" y="8025"/>
                    <a:pt x="8618" y="8024"/>
                    <a:pt x="8698" y="8022"/>
                  </a:cubicBezTo>
                  <a:cubicBezTo>
                    <a:pt x="10978" y="7954"/>
                    <a:pt x="9675" y="4039"/>
                    <a:pt x="9675" y="4039"/>
                  </a:cubicBezTo>
                  <a:cubicBezTo>
                    <a:pt x="9675" y="4039"/>
                    <a:pt x="9527" y="3492"/>
                    <a:pt x="9251" y="3492"/>
                  </a:cubicBezTo>
                  <a:cubicBezTo>
                    <a:pt x="9239" y="3492"/>
                    <a:pt x="9228" y="3492"/>
                    <a:pt x="9217" y="3492"/>
                  </a:cubicBezTo>
                  <a:cubicBezTo>
                    <a:pt x="5951" y="3492"/>
                    <a:pt x="2631" y="0"/>
                    <a:pt x="2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 rot="-394620">
              <a:off x="60550" y="3696895"/>
              <a:ext cx="259719" cy="222445"/>
            </a:xfrm>
            <a:custGeom>
              <a:avLst/>
              <a:gdLst/>
              <a:ahLst/>
              <a:cxnLst/>
              <a:rect l="l" t="t" r="r" b="b"/>
              <a:pathLst>
                <a:path w="5198" h="4452" extrusionOk="0">
                  <a:moveTo>
                    <a:pt x="2231" y="1"/>
                  </a:moveTo>
                  <a:lnTo>
                    <a:pt x="2096" y="19"/>
                  </a:lnTo>
                  <a:cubicBezTo>
                    <a:pt x="2096" y="19"/>
                    <a:pt x="855" y="1568"/>
                    <a:pt x="154" y="3375"/>
                  </a:cubicBezTo>
                  <a:cubicBezTo>
                    <a:pt x="0" y="3775"/>
                    <a:pt x="283" y="4211"/>
                    <a:pt x="713" y="4236"/>
                  </a:cubicBezTo>
                  <a:lnTo>
                    <a:pt x="1764" y="4297"/>
                  </a:lnTo>
                  <a:lnTo>
                    <a:pt x="3387" y="4389"/>
                  </a:lnTo>
                  <a:lnTo>
                    <a:pt x="4438" y="4451"/>
                  </a:lnTo>
                  <a:cubicBezTo>
                    <a:pt x="4451" y="4451"/>
                    <a:pt x="4463" y="4452"/>
                    <a:pt x="4476" y="4452"/>
                  </a:cubicBezTo>
                  <a:cubicBezTo>
                    <a:pt x="4888" y="4452"/>
                    <a:pt x="5197" y="4064"/>
                    <a:pt x="5090" y="3664"/>
                  </a:cubicBezTo>
                  <a:cubicBezTo>
                    <a:pt x="4598" y="1783"/>
                    <a:pt x="3541" y="105"/>
                    <a:pt x="3541" y="105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 rot="-394620">
              <a:off x="105203" y="3905188"/>
              <a:ext cx="192316" cy="16339"/>
            </a:xfrm>
            <a:custGeom>
              <a:avLst/>
              <a:gdLst/>
              <a:ahLst/>
              <a:cxnLst/>
              <a:rect l="l" t="t" r="r" b="b"/>
              <a:pathLst>
                <a:path w="3849" h="327" extrusionOk="0">
                  <a:moveTo>
                    <a:pt x="62" y="0"/>
                  </a:moveTo>
                  <a:cubicBezTo>
                    <a:pt x="31" y="0"/>
                    <a:pt x="7" y="25"/>
                    <a:pt x="7" y="56"/>
                  </a:cubicBezTo>
                  <a:cubicBezTo>
                    <a:pt x="1" y="86"/>
                    <a:pt x="25" y="111"/>
                    <a:pt x="56" y="111"/>
                  </a:cubicBezTo>
                  <a:lnTo>
                    <a:pt x="3787" y="326"/>
                  </a:lnTo>
                  <a:cubicBezTo>
                    <a:pt x="3818" y="326"/>
                    <a:pt x="3842" y="308"/>
                    <a:pt x="3842" y="277"/>
                  </a:cubicBezTo>
                  <a:cubicBezTo>
                    <a:pt x="3849" y="246"/>
                    <a:pt x="3824" y="215"/>
                    <a:pt x="3793" y="215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 rot="-394620">
              <a:off x="97254" y="3693884"/>
              <a:ext cx="183672" cy="102628"/>
            </a:xfrm>
            <a:custGeom>
              <a:avLst/>
              <a:gdLst/>
              <a:ahLst/>
              <a:cxnLst/>
              <a:rect l="l" t="t" r="r" b="b"/>
              <a:pathLst>
                <a:path w="3676" h="2054" extrusionOk="0">
                  <a:moveTo>
                    <a:pt x="1340" y="0"/>
                  </a:moveTo>
                  <a:lnTo>
                    <a:pt x="1211" y="19"/>
                  </a:lnTo>
                  <a:cubicBezTo>
                    <a:pt x="1193" y="25"/>
                    <a:pt x="1180" y="31"/>
                    <a:pt x="1174" y="43"/>
                  </a:cubicBezTo>
                  <a:cubicBezTo>
                    <a:pt x="1168" y="49"/>
                    <a:pt x="596" y="762"/>
                    <a:pt x="19" y="1770"/>
                  </a:cubicBezTo>
                  <a:cubicBezTo>
                    <a:pt x="0" y="1795"/>
                    <a:pt x="12" y="1832"/>
                    <a:pt x="37" y="1850"/>
                  </a:cubicBezTo>
                  <a:cubicBezTo>
                    <a:pt x="45" y="1854"/>
                    <a:pt x="54" y="1856"/>
                    <a:pt x="63" y="1856"/>
                  </a:cubicBezTo>
                  <a:cubicBezTo>
                    <a:pt x="83" y="1856"/>
                    <a:pt x="104" y="1847"/>
                    <a:pt x="117" y="1826"/>
                  </a:cubicBezTo>
                  <a:cubicBezTo>
                    <a:pt x="639" y="916"/>
                    <a:pt x="1162" y="240"/>
                    <a:pt x="1248" y="129"/>
                  </a:cubicBezTo>
                  <a:lnTo>
                    <a:pt x="1346" y="111"/>
                  </a:lnTo>
                  <a:lnTo>
                    <a:pt x="2631" y="215"/>
                  </a:lnTo>
                  <a:cubicBezTo>
                    <a:pt x="2717" y="351"/>
                    <a:pt x="3147" y="1070"/>
                    <a:pt x="3559" y="2022"/>
                  </a:cubicBezTo>
                  <a:cubicBezTo>
                    <a:pt x="3565" y="2041"/>
                    <a:pt x="3584" y="2053"/>
                    <a:pt x="3608" y="2053"/>
                  </a:cubicBezTo>
                  <a:cubicBezTo>
                    <a:pt x="3614" y="2053"/>
                    <a:pt x="3627" y="2053"/>
                    <a:pt x="3633" y="2047"/>
                  </a:cubicBezTo>
                  <a:cubicBezTo>
                    <a:pt x="3664" y="2035"/>
                    <a:pt x="3676" y="2004"/>
                    <a:pt x="3664" y="1973"/>
                  </a:cubicBezTo>
                  <a:cubicBezTo>
                    <a:pt x="3203" y="910"/>
                    <a:pt x="2717" y="135"/>
                    <a:pt x="2711" y="129"/>
                  </a:cubicBezTo>
                  <a:cubicBezTo>
                    <a:pt x="2705" y="117"/>
                    <a:pt x="2686" y="105"/>
                    <a:pt x="2668" y="105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 rot="-394620">
              <a:off x="131288" y="3069838"/>
              <a:ext cx="147547" cy="393675"/>
            </a:xfrm>
            <a:custGeom>
              <a:avLst/>
              <a:gdLst/>
              <a:ahLst/>
              <a:cxnLst/>
              <a:rect l="l" t="t" r="r" b="b"/>
              <a:pathLst>
                <a:path w="2953" h="7879" extrusionOk="0">
                  <a:moveTo>
                    <a:pt x="1934" y="0"/>
                  </a:moveTo>
                  <a:cubicBezTo>
                    <a:pt x="1758" y="0"/>
                    <a:pt x="1560" y="69"/>
                    <a:pt x="1347" y="220"/>
                  </a:cubicBezTo>
                  <a:cubicBezTo>
                    <a:pt x="1" y="1172"/>
                    <a:pt x="523" y="7872"/>
                    <a:pt x="523" y="7872"/>
                  </a:cubicBezTo>
                  <a:lnTo>
                    <a:pt x="1513" y="7879"/>
                  </a:lnTo>
                  <a:cubicBezTo>
                    <a:pt x="1513" y="7879"/>
                    <a:pt x="2656" y="3613"/>
                    <a:pt x="2822" y="2113"/>
                  </a:cubicBezTo>
                  <a:cubicBezTo>
                    <a:pt x="2953" y="933"/>
                    <a:pt x="2585" y="0"/>
                    <a:pt x="1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 rot="-394620">
              <a:off x="130000" y="3082372"/>
              <a:ext cx="72849" cy="388079"/>
            </a:xfrm>
            <a:custGeom>
              <a:avLst/>
              <a:gdLst/>
              <a:ahLst/>
              <a:cxnLst/>
              <a:rect l="l" t="t" r="r" b="b"/>
              <a:pathLst>
                <a:path w="1458" h="7767" extrusionOk="0">
                  <a:moveTo>
                    <a:pt x="1387" y="1"/>
                  </a:moveTo>
                  <a:cubicBezTo>
                    <a:pt x="1377" y="1"/>
                    <a:pt x="1367" y="3"/>
                    <a:pt x="1359" y="10"/>
                  </a:cubicBezTo>
                  <a:cubicBezTo>
                    <a:pt x="1" y="968"/>
                    <a:pt x="486" y="7441"/>
                    <a:pt x="511" y="7711"/>
                  </a:cubicBezTo>
                  <a:cubicBezTo>
                    <a:pt x="511" y="7742"/>
                    <a:pt x="535" y="7767"/>
                    <a:pt x="566" y="7767"/>
                  </a:cubicBezTo>
                  <a:cubicBezTo>
                    <a:pt x="603" y="7761"/>
                    <a:pt x="621" y="7736"/>
                    <a:pt x="621" y="7705"/>
                  </a:cubicBezTo>
                  <a:cubicBezTo>
                    <a:pt x="615" y="7638"/>
                    <a:pt x="117" y="1024"/>
                    <a:pt x="1420" y="108"/>
                  </a:cubicBezTo>
                  <a:cubicBezTo>
                    <a:pt x="1451" y="89"/>
                    <a:pt x="1457" y="53"/>
                    <a:pt x="1439" y="28"/>
                  </a:cubicBezTo>
                  <a:cubicBezTo>
                    <a:pt x="1427" y="12"/>
                    <a:pt x="1406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 rot="-394620">
              <a:off x="5815" y="3083340"/>
              <a:ext cx="183072" cy="386730"/>
            </a:xfrm>
            <a:custGeom>
              <a:avLst/>
              <a:gdLst/>
              <a:ahLst/>
              <a:cxnLst/>
              <a:rect l="l" t="t" r="r" b="b"/>
              <a:pathLst>
                <a:path w="3664" h="7740" extrusionOk="0">
                  <a:moveTo>
                    <a:pt x="2201" y="0"/>
                  </a:moveTo>
                  <a:cubicBezTo>
                    <a:pt x="2063" y="0"/>
                    <a:pt x="1919" y="35"/>
                    <a:pt x="1771" y="105"/>
                  </a:cubicBezTo>
                  <a:cubicBezTo>
                    <a:pt x="0" y="941"/>
                    <a:pt x="2367" y="7740"/>
                    <a:pt x="2367" y="7740"/>
                  </a:cubicBezTo>
                  <a:lnTo>
                    <a:pt x="3406" y="7715"/>
                  </a:lnTo>
                  <a:cubicBezTo>
                    <a:pt x="3406" y="7715"/>
                    <a:pt x="3664" y="4752"/>
                    <a:pt x="3559" y="2724"/>
                  </a:cubicBezTo>
                  <a:cubicBezTo>
                    <a:pt x="3472" y="941"/>
                    <a:pt x="2917" y="0"/>
                    <a:pt x="2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 rot="-394620">
              <a:off x="90560" y="3075462"/>
              <a:ext cx="100780" cy="391427"/>
            </a:xfrm>
            <a:custGeom>
              <a:avLst/>
              <a:gdLst/>
              <a:ahLst/>
              <a:cxnLst/>
              <a:rect l="l" t="t" r="r" b="b"/>
              <a:pathLst>
                <a:path w="2017" h="7834" extrusionOk="0">
                  <a:moveTo>
                    <a:pt x="492" y="1"/>
                  </a:moveTo>
                  <a:cubicBezTo>
                    <a:pt x="347" y="1"/>
                    <a:pt x="197" y="36"/>
                    <a:pt x="43" y="107"/>
                  </a:cubicBezTo>
                  <a:cubicBezTo>
                    <a:pt x="12" y="126"/>
                    <a:pt x="0" y="156"/>
                    <a:pt x="19" y="187"/>
                  </a:cubicBezTo>
                  <a:cubicBezTo>
                    <a:pt x="28" y="205"/>
                    <a:pt x="46" y="216"/>
                    <a:pt x="68" y="216"/>
                  </a:cubicBezTo>
                  <a:cubicBezTo>
                    <a:pt x="76" y="216"/>
                    <a:pt x="84" y="215"/>
                    <a:pt x="92" y="212"/>
                  </a:cubicBezTo>
                  <a:cubicBezTo>
                    <a:pt x="232" y="146"/>
                    <a:pt x="366" y="114"/>
                    <a:pt x="494" y="114"/>
                  </a:cubicBezTo>
                  <a:cubicBezTo>
                    <a:pt x="631" y="114"/>
                    <a:pt x="761" y="151"/>
                    <a:pt x="885" y="224"/>
                  </a:cubicBezTo>
                  <a:cubicBezTo>
                    <a:pt x="1402" y="531"/>
                    <a:pt x="1733" y="1466"/>
                    <a:pt x="1801" y="2787"/>
                  </a:cubicBezTo>
                  <a:cubicBezTo>
                    <a:pt x="1899" y="4785"/>
                    <a:pt x="1647" y="7741"/>
                    <a:pt x="1641" y="7772"/>
                  </a:cubicBezTo>
                  <a:cubicBezTo>
                    <a:pt x="1641" y="7803"/>
                    <a:pt x="1666" y="7827"/>
                    <a:pt x="1697" y="7834"/>
                  </a:cubicBezTo>
                  <a:lnTo>
                    <a:pt x="1703" y="7834"/>
                  </a:lnTo>
                  <a:cubicBezTo>
                    <a:pt x="1727" y="7834"/>
                    <a:pt x="1758" y="7809"/>
                    <a:pt x="1758" y="7778"/>
                  </a:cubicBezTo>
                  <a:cubicBezTo>
                    <a:pt x="1758" y="7748"/>
                    <a:pt x="2016" y="4785"/>
                    <a:pt x="1912" y="2781"/>
                  </a:cubicBezTo>
                  <a:cubicBezTo>
                    <a:pt x="1844" y="1404"/>
                    <a:pt x="1500" y="458"/>
                    <a:pt x="941" y="126"/>
                  </a:cubicBezTo>
                  <a:cubicBezTo>
                    <a:pt x="800" y="43"/>
                    <a:pt x="649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 rot="-394620">
              <a:off x="29586" y="3447701"/>
              <a:ext cx="334217" cy="265814"/>
            </a:xfrm>
            <a:custGeom>
              <a:avLst/>
              <a:gdLst/>
              <a:ahLst/>
              <a:cxnLst/>
              <a:rect l="l" t="t" r="r" b="b"/>
              <a:pathLst>
                <a:path w="6689" h="5320" extrusionOk="0">
                  <a:moveTo>
                    <a:pt x="3268" y="1"/>
                  </a:moveTo>
                  <a:cubicBezTo>
                    <a:pt x="1571" y="1"/>
                    <a:pt x="169" y="1068"/>
                    <a:pt x="87" y="2466"/>
                  </a:cubicBezTo>
                  <a:cubicBezTo>
                    <a:pt x="1" y="3929"/>
                    <a:pt x="1390" y="5202"/>
                    <a:pt x="3191" y="5312"/>
                  </a:cubicBezTo>
                  <a:cubicBezTo>
                    <a:pt x="3270" y="5317"/>
                    <a:pt x="3349" y="5319"/>
                    <a:pt x="3427" y="5319"/>
                  </a:cubicBezTo>
                  <a:cubicBezTo>
                    <a:pt x="5123" y="5319"/>
                    <a:pt x="6520" y="4252"/>
                    <a:pt x="6602" y="2854"/>
                  </a:cubicBezTo>
                  <a:cubicBezTo>
                    <a:pt x="6689" y="1385"/>
                    <a:pt x="5305" y="112"/>
                    <a:pt x="3504" y="8"/>
                  </a:cubicBezTo>
                  <a:cubicBezTo>
                    <a:pt x="3425" y="3"/>
                    <a:pt x="3346" y="1"/>
                    <a:pt x="3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 rot="-394620">
              <a:off x="121683" y="3690157"/>
              <a:ext cx="131458" cy="27331"/>
            </a:xfrm>
            <a:custGeom>
              <a:avLst/>
              <a:gdLst/>
              <a:ahLst/>
              <a:cxnLst/>
              <a:rect l="l" t="t" r="r" b="b"/>
              <a:pathLst>
                <a:path w="2631" h="547" extrusionOk="0">
                  <a:moveTo>
                    <a:pt x="67" y="1"/>
                  </a:moveTo>
                  <a:cubicBezTo>
                    <a:pt x="44" y="1"/>
                    <a:pt x="21" y="12"/>
                    <a:pt x="12" y="30"/>
                  </a:cubicBezTo>
                  <a:cubicBezTo>
                    <a:pt x="0" y="61"/>
                    <a:pt x="6" y="92"/>
                    <a:pt x="37" y="110"/>
                  </a:cubicBezTo>
                  <a:cubicBezTo>
                    <a:pt x="516" y="362"/>
                    <a:pt x="1064" y="510"/>
                    <a:pt x="1629" y="540"/>
                  </a:cubicBezTo>
                  <a:cubicBezTo>
                    <a:pt x="1707" y="546"/>
                    <a:pt x="1785" y="547"/>
                    <a:pt x="1863" y="547"/>
                  </a:cubicBezTo>
                  <a:lnTo>
                    <a:pt x="1863" y="547"/>
                  </a:lnTo>
                  <a:cubicBezTo>
                    <a:pt x="2109" y="546"/>
                    <a:pt x="2348" y="528"/>
                    <a:pt x="2582" y="485"/>
                  </a:cubicBezTo>
                  <a:cubicBezTo>
                    <a:pt x="2612" y="479"/>
                    <a:pt x="2631" y="448"/>
                    <a:pt x="2625" y="417"/>
                  </a:cubicBezTo>
                  <a:cubicBezTo>
                    <a:pt x="2625" y="391"/>
                    <a:pt x="2601" y="373"/>
                    <a:pt x="2575" y="373"/>
                  </a:cubicBezTo>
                  <a:cubicBezTo>
                    <a:pt x="2571" y="373"/>
                    <a:pt x="2567" y="374"/>
                    <a:pt x="2563" y="374"/>
                  </a:cubicBezTo>
                  <a:cubicBezTo>
                    <a:pt x="2337" y="416"/>
                    <a:pt x="2105" y="437"/>
                    <a:pt x="1870" y="437"/>
                  </a:cubicBezTo>
                  <a:cubicBezTo>
                    <a:pt x="1792" y="437"/>
                    <a:pt x="1714" y="434"/>
                    <a:pt x="1635" y="430"/>
                  </a:cubicBezTo>
                  <a:cubicBezTo>
                    <a:pt x="1088" y="399"/>
                    <a:pt x="553" y="251"/>
                    <a:pt x="92" y="6"/>
                  </a:cubicBezTo>
                  <a:cubicBezTo>
                    <a:pt x="84" y="2"/>
                    <a:pt x="75" y="1"/>
                    <a:pt x="67" y="1"/>
                  </a:cubicBezTo>
                  <a:close/>
                  <a:moveTo>
                    <a:pt x="1863" y="547"/>
                  </a:moveTo>
                  <a:cubicBezTo>
                    <a:pt x="1863" y="547"/>
                    <a:pt x="1863" y="547"/>
                    <a:pt x="1863" y="547"/>
                  </a:cubicBezTo>
                  <a:lnTo>
                    <a:pt x="1869" y="547"/>
                  </a:lnTo>
                  <a:cubicBezTo>
                    <a:pt x="1867" y="547"/>
                    <a:pt x="1865" y="547"/>
                    <a:pt x="1863" y="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 rot="-394620">
              <a:off x="67499" y="3444165"/>
              <a:ext cx="250375" cy="61157"/>
            </a:xfrm>
            <a:custGeom>
              <a:avLst/>
              <a:gdLst/>
              <a:ahLst/>
              <a:cxnLst/>
              <a:rect l="l" t="t" r="r" b="b"/>
              <a:pathLst>
                <a:path w="5011" h="1224" extrusionOk="0">
                  <a:moveTo>
                    <a:pt x="2275" y="0"/>
                  </a:moveTo>
                  <a:cubicBezTo>
                    <a:pt x="1437" y="0"/>
                    <a:pt x="630" y="256"/>
                    <a:pt x="25" y="725"/>
                  </a:cubicBezTo>
                  <a:cubicBezTo>
                    <a:pt x="1" y="744"/>
                    <a:pt x="1" y="781"/>
                    <a:pt x="19" y="805"/>
                  </a:cubicBezTo>
                  <a:cubicBezTo>
                    <a:pt x="30" y="820"/>
                    <a:pt x="48" y="828"/>
                    <a:pt x="66" y="828"/>
                  </a:cubicBezTo>
                  <a:cubicBezTo>
                    <a:pt x="78" y="828"/>
                    <a:pt x="89" y="825"/>
                    <a:pt x="99" y="817"/>
                  </a:cubicBezTo>
                  <a:cubicBezTo>
                    <a:pt x="676" y="370"/>
                    <a:pt x="1451" y="116"/>
                    <a:pt x="2254" y="116"/>
                  </a:cubicBezTo>
                  <a:cubicBezTo>
                    <a:pt x="2332" y="116"/>
                    <a:pt x="2411" y="118"/>
                    <a:pt x="2490" y="123"/>
                  </a:cubicBezTo>
                  <a:cubicBezTo>
                    <a:pt x="3449" y="178"/>
                    <a:pt x="4328" y="572"/>
                    <a:pt x="4906" y="1205"/>
                  </a:cubicBezTo>
                  <a:cubicBezTo>
                    <a:pt x="4918" y="1217"/>
                    <a:pt x="4930" y="1223"/>
                    <a:pt x="4949" y="1223"/>
                  </a:cubicBezTo>
                  <a:cubicBezTo>
                    <a:pt x="4961" y="1223"/>
                    <a:pt x="4973" y="1223"/>
                    <a:pt x="4986" y="1211"/>
                  </a:cubicBezTo>
                  <a:cubicBezTo>
                    <a:pt x="5010" y="1186"/>
                    <a:pt x="5010" y="1156"/>
                    <a:pt x="4992" y="1131"/>
                  </a:cubicBezTo>
                  <a:cubicBezTo>
                    <a:pt x="4390" y="473"/>
                    <a:pt x="3486" y="68"/>
                    <a:pt x="2496" y="6"/>
                  </a:cubicBezTo>
                  <a:cubicBezTo>
                    <a:pt x="2423" y="2"/>
                    <a:pt x="2349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 rot="-394620">
              <a:off x="187447" y="3574859"/>
              <a:ext cx="12042" cy="65454"/>
            </a:xfrm>
            <a:custGeom>
              <a:avLst/>
              <a:gdLst/>
              <a:ahLst/>
              <a:cxnLst/>
              <a:rect l="l" t="t" r="r" b="b"/>
              <a:pathLst>
                <a:path w="241" h="1310" extrusionOk="0">
                  <a:moveTo>
                    <a:pt x="191" y="0"/>
                  </a:moveTo>
                  <a:cubicBezTo>
                    <a:pt x="154" y="0"/>
                    <a:pt x="130" y="18"/>
                    <a:pt x="124" y="49"/>
                  </a:cubicBezTo>
                  <a:lnTo>
                    <a:pt x="1" y="1242"/>
                  </a:lnTo>
                  <a:cubicBezTo>
                    <a:pt x="1" y="1272"/>
                    <a:pt x="25" y="1303"/>
                    <a:pt x="56" y="1309"/>
                  </a:cubicBezTo>
                  <a:lnTo>
                    <a:pt x="62" y="1309"/>
                  </a:lnTo>
                  <a:cubicBezTo>
                    <a:pt x="87" y="1309"/>
                    <a:pt x="111" y="1285"/>
                    <a:pt x="118" y="1254"/>
                  </a:cubicBezTo>
                  <a:lnTo>
                    <a:pt x="241" y="61"/>
                  </a:lnTo>
                  <a:cubicBezTo>
                    <a:pt x="241" y="31"/>
                    <a:pt x="222" y="6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 rot="-394620">
              <a:off x="159438" y="3552401"/>
              <a:ext cx="67003" cy="39273"/>
            </a:xfrm>
            <a:custGeom>
              <a:avLst/>
              <a:gdLst/>
              <a:ahLst/>
              <a:cxnLst/>
              <a:rect l="l" t="t" r="r" b="b"/>
              <a:pathLst>
                <a:path w="1341" h="786" extrusionOk="0">
                  <a:moveTo>
                    <a:pt x="615" y="1"/>
                  </a:moveTo>
                  <a:cubicBezTo>
                    <a:pt x="286" y="1"/>
                    <a:pt x="24" y="153"/>
                    <a:pt x="13" y="354"/>
                  </a:cubicBezTo>
                  <a:cubicBezTo>
                    <a:pt x="0" y="569"/>
                    <a:pt x="283" y="759"/>
                    <a:pt x="646" y="784"/>
                  </a:cubicBezTo>
                  <a:cubicBezTo>
                    <a:pt x="665" y="785"/>
                    <a:pt x="684" y="786"/>
                    <a:pt x="703" y="786"/>
                  </a:cubicBezTo>
                  <a:cubicBezTo>
                    <a:pt x="1040" y="786"/>
                    <a:pt x="1316" y="631"/>
                    <a:pt x="1328" y="428"/>
                  </a:cubicBezTo>
                  <a:cubicBezTo>
                    <a:pt x="1340" y="212"/>
                    <a:pt x="1051" y="22"/>
                    <a:pt x="689" y="3"/>
                  </a:cubicBezTo>
                  <a:cubicBezTo>
                    <a:pt x="664" y="2"/>
                    <a:pt x="640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 rot="-394620">
              <a:off x="245272" y="3508147"/>
              <a:ext cx="43969" cy="46717"/>
            </a:xfrm>
            <a:custGeom>
              <a:avLst/>
              <a:gdLst/>
              <a:ahLst/>
              <a:cxnLst/>
              <a:rect l="l" t="t" r="r" b="b"/>
              <a:pathLst>
                <a:path w="880" h="935" extrusionOk="0">
                  <a:moveTo>
                    <a:pt x="462" y="0"/>
                  </a:moveTo>
                  <a:cubicBezTo>
                    <a:pt x="349" y="0"/>
                    <a:pt x="237" y="86"/>
                    <a:pt x="148" y="252"/>
                  </a:cubicBezTo>
                  <a:cubicBezTo>
                    <a:pt x="68" y="406"/>
                    <a:pt x="13" y="609"/>
                    <a:pt x="0" y="830"/>
                  </a:cubicBezTo>
                  <a:cubicBezTo>
                    <a:pt x="0" y="861"/>
                    <a:pt x="25" y="892"/>
                    <a:pt x="56" y="892"/>
                  </a:cubicBezTo>
                  <a:cubicBezTo>
                    <a:pt x="86" y="892"/>
                    <a:pt x="111" y="867"/>
                    <a:pt x="117" y="836"/>
                  </a:cubicBezTo>
                  <a:cubicBezTo>
                    <a:pt x="129" y="634"/>
                    <a:pt x="172" y="443"/>
                    <a:pt x="246" y="302"/>
                  </a:cubicBezTo>
                  <a:cubicBezTo>
                    <a:pt x="311" y="184"/>
                    <a:pt x="387" y="117"/>
                    <a:pt x="458" y="117"/>
                  </a:cubicBezTo>
                  <a:cubicBezTo>
                    <a:pt x="461" y="117"/>
                    <a:pt x="464" y="117"/>
                    <a:pt x="468" y="117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6" y="935"/>
                    <a:pt x="787" y="935"/>
                  </a:cubicBezTo>
                  <a:lnTo>
                    <a:pt x="793" y="935"/>
                  </a:lnTo>
                  <a:cubicBezTo>
                    <a:pt x="824" y="935"/>
                    <a:pt x="849" y="910"/>
                    <a:pt x="849" y="879"/>
                  </a:cubicBezTo>
                  <a:cubicBezTo>
                    <a:pt x="879" y="400"/>
                    <a:pt x="713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 rot="-394620">
              <a:off x="99665" y="3516585"/>
              <a:ext cx="43969" cy="46418"/>
            </a:xfrm>
            <a:custGeom>
              <a:avLst/>
              <a:gdLst/>
              <a:ahLst/>
              <a:cxnLst/>
              <a:rect l="l" t="t" r="r" b="b"/>
              <a:pathLst>
                <a:path w="880" h="929" extrusionOk="0">
                  <a:moveTo>
                    <a:pt x="462" y="0"/>
                  </a:moveTo>
                  <a:cubicBezTo>
                    <a:pt x="343" y="0"/>
                    <a:pt x="231" y="86"/>
                    <a:pt x="148" y="246"/>
                  </a:cubicBezTo>
                  <a:cubicBezTo>
                    <a:pt x="68" y="400"/>
                    <a:pt x="13" y="609"/>
                    <a:pt x="1" y="830"/>
                  </a:cubicBezTo>
                  <a:cubicBezTo>
                    <a:pt x="1" y="861"/>
                    <a:pt x="25" y="886"/>
                    <a:pt x="56" y="892"/>
                  </a:cubicBezTo>
                  <a:cubicBezTo>
                    <a:pt x="87" y="892"/>
                    <a:pt x="111" y="867"/>
                    <a:pt x="118" y="836"/>
                  </a:cubicBezTo>
                  <a:cubicBezTo>
                    <a:pt x="130" y="627"/>
                    <a:pt x="173" y="443"/>
                    <a:pt x="247" y="302"/>
                  </a:cubicBezTo>
                  <a:cubicBezTo>
                    <a:pt x="312" y="183"/>
                    <a:pt x="388" y="111"/>
                    <a:pt x="459" y="111"/>
                  </a:cubicBezTo>
                  <a:cubicBezTo>
                    <a:pt x="462" y="111"/>
                    <a:pt x="465" y="111"/>
                    <a:pt x="468" y="111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7" y="929"/>
                    <a:pt x="788" y="929"/>
                  </a:cubicBezTo>
                  <a:lnTo>
                    <a:pt x="794" y="929"/>
                  </a:lnTo>
                  <a:cubicBezTo>
                    <a:pt x="824" y="929"/>
                    <a:pt x="849" y="910"/>
                    <a:pt x="849" y="879"/>
                  </a:cubicBezTo>
                  <a:cubicBezTo>
                    <a:pt x="880" y="400"/>
                    <a:pt x="714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 rot="-394620">
              <a:off x="283859" y="3550026"/>
              <a:ext cx="49166" cy="47467"/>
            </a:xfrm>
            <a:custGeom>
              <a:avLst/>
              <a:gdLst/>
              <a:ahLst/>
              <a:cxnLst/>
              <a:rect l="l" t="t" r="r" b="b"/>
              <a:pathLst>
                <a:path w="984" h="950" extrusionOk="0">
                  <a:moveTo>
                    <a:pt x="483" y="0"/>
                  </a:moveTo>
                  <a:cubicBezTo>
                    <a:pt x="234" y="0"/>
                    <a:pt x="30" y="197"/>
                    <a:pt x="13" y="444"/>
                  </a:cubicBezTo>
                  <a:cubicBezTo>
                    <a:pt x="0" y="708"/>
                    <a:pt x="203" y="936"/>
                    <a:pt x="461" y="948"/>
                  </a:cubicBezTo>
                  <a:cubicBezTo>
                    <a:pt x="473" y="949"/>
                    <a:pt x="484" y="949"/>
                    <a:pt x="495" y="949"/>
                  </a:cubicBezTo>
                  <a:cubicBezTo>
                    <a:pt x="745" y="949"/>
                    <a:pt x="954" y="753"/>
                    <a:pt x="965" y="499"/>
                  </a:cubicBezTo>
                  <a:cubicBezTo>
                    <a:pt x="984" y="241"/>
                    <a:pt x="781" y="14"/>
                    <a:pt x="517" y="2"/>
                  </a:cubicBezTo>
                  <a:cubicBezTo>
                    <a:pt x="505" y="1"/>
                    <a:pt x="494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 rot="-394620">
              <a:off x="57808" y="3562811"/>
              <a:ext cx="49166" cy="47717"/>
            </a:xfrm>
            <a:custGeom>
              <a:avLst/>
              <a:gdLst/>
              <a:ahLst/>
              <a:cxnLst/>
              <a:rect l="l" t="t" r="r" b="b"/>
              <a:pathLst>
                <a:path w="984" h="955" extrusionOk="0">
                  <a:moveTo>
                    <a:pt x="499" y="1"/>
                  </a:moveTo>
                  <a:cubicBezTo>
                    <a:pt x="245" y="1"/>
                    <a:pt x="31" y="194"/>
                    <a:pt x="19" y="450"/>
                  </a:cubicBezTo>
                  <a:cubicBezTo>
                    <a:pt x="0" y="708"/>
                    <a:pt x="203" y="936"/>
                    <a:pt x="467" y="954"/>
                  </a:cubicBezTo>
                  <a:cubicBezTo>
                    <a:pt x="475" y="954"/>
                    <a:pt x="483" y="955"/>
                    <a:pt x="490" y="955"/>
                  </a:cubicBezTo>
                  <a:cubicBezTo>
                    <a:pt x="744" y="955"/>
                    <a:pt x="954" y="756"/>
                    <a:pt x="972" y="505"/>
                  </a:cubicBezTo>
                  <a:cubicBezTo>
                    <a:pt x="984" y="241"/>
                    <a:pt x="787" y="20"/>
                    <a:pt x="523" y="1"/>
                  </a:cubicBezTo>
                  <a:cubicBezTo>
                    <a:pt x="515" y="1"/>
                    <a:pt x="507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 rot="-394620">
              <a:off x="144597" y="3576649"/>
              <a:ext cx="103228" cy="63656"/>
            </a:xfrm>
            <a:custGeom>
              <a:avLst/>
              <a:gdLst/>
              <a:ahLst/>
              <a:cxnLst/>
              <a:rect l="l" t="t" r="r" b="b"/>
              <a:pathLst>
                <a:path w="2066" h="1274" extrusionOk="0">
                  <a:moveTo>
                    <a:pt x="114" y="0"/>
                  </a:moveTo>
                  <a:cubicBezTo>
                    <a:pt x="88" y="0"/>
                    <a:pt x="67" y="23"/>
                    <a:pt x="62" y="50"/>
                  </a:cubicBezTo>
                  <a:cubicBezTo>
                    <a:pt x="0" y="671"/>
                    <a:pt x="400" y="1218"/>
                    <a:pt x="953" y="1267"/>
                  </a:cubicBezTo>
                  <a:cubicBezTo>
                    <a:pt x="984" y="1273"/>
                    <a:pt x="1014" y="1273"/>
                    <a:pt x="1039" y="1273"/>
                  </a:cubicBezTo>
                  <a:lnTo>
                    <a:pt x="1045" y="1273"/>
                  </a:lnTo>
                  <a:cubicBezTo>
                    <a:pt x="1279" y="1273"/>
                    <a:pt x="1506" y="1181"/>
                    <a:pt x="1697" y="1009"/>
                  </a:cubicBezTo>
                  <a:cubicBezTo>
                    <a:pt x="1900" y="812"/>
                    <a:pt x="2035" y="542"/>
                    <a:pt x="2059" y="247"/>
                  </a:cubicBezTo>
                  <a:cubicBezTo>
                    <a:pt x="2066" y="216"/>
                    <a:pt x="2041" y="185"/>
                    <a:pt x="2010" y="185"/>
                  </a:cubicBezTo>
                  <a:cubicBezTo>
                    <a:pt x="2007" y="185"/>
                    <a:pt x="2004" y="184"/>
                    <a:pt x="2001" y="184"/>
                  </a:cubicBezTo>
                  <a:cubicBezTo>
                    <a:pt x="1973" y="184"/>
                    <a:pt x="1949" y="207"/>
                    <a:pt x="1949" y="235"/>
                  </a:cubicBezTo>
                  <a:cubicBezTo>
                    <a:pt x="1924" y="505"/>
                    <a:pt x="1801" y="751"/>
                    <a:pt x="1617" y="923"/>
                  </a:cubicBezTo>
                  <a:cubicBezTo>
                    <a:pt x="1450" y="1079"/>
                    <a:pt x="1242" y="1159"/>
                    <a:pt x="1031" y="1159"/>
                  </a:cubicBezTo>
                  <a:cubicBezTo>
                    <a:pt x="1009" y="1159"/>
                    <a:pt x="987" y="1158"/>
                    <a:pt x="965" y="1157"/>
                  </a:cubicBezTo>
                  <a:cubicBezTo>
                    <a:pt x="474" y="1107"/>
                    <a:pt x="123" y="616"/>
                    <a:pt x="179" y="63"/>
                  </a:cubicBezTo>
                  <a:cubicBezTo>
                    <a:pt x="179" y="32"/>
                    <a:pt x="154" y="1"/>
                    <a:pt x="123" y="1"/>
                  </a:cubicBezTo>
                  <a:cubicBezTo>
                    <a:pt x="120" y="0"/>
                    <a:pt x="11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 rot="-394620">
              <a:off x="48972" y="3306645"/>
              <a:ext cx="108774" cy="167783"/>
            </a:xfrm>
            <a:custGeom>
              <a:avLst/>
              <a:gdLst/>
              <a:ahLst/>
              <a:cxnLst/>
              <a:rect l="l" t="t" r="r" b="b"/>
              <a:pathLst>
                <a:path w="2177" h="3358" extrusionOk="0">
                  <a:moveTo>
                    <a:pt x="952" y="1"/>
                  </a:moveTo>
                  <a:cubicBezTo>
                    <a:pt x="631" y="1"/>
                    <a:pt x="146" y="259"/>
                    <a:pt x="75" y="776"/>
                  </a:cubicBezTo>
                  <a:cubicBezTo>
                    <a:pt x="1" y="1317"/>
                    <a:pt x="302" y="1477"/>
                    <a:pt x="302" y="1477"/>
                  </a:cubicBezTo>
                  <a:lnTo>
                    <a:pt x="314" y="1477"/>
                  </a:lnTo>
                  <a:cubicBezTo>
                    <a:pt x="148" y="2061"/>
                    <a:pt x="695" y="2270"/>
                    <a:pt x="695" y="2270"/>
                  </a:cubicBezTo>
                  <a:lnTo>
                    <a:pt x="726" y="2282"/>
                  </a:lnTo>
                  <a:cubicBezTo>
                    <a:pt x="658" y="2380"/>
                    <a:pt x="615" y="2503"/>
                    <a:pt x="603" y="2657"/>
                  </a:cubicBezTo>
                  <a:cubicBezTo>
                    <a:pt x="591" y="2909"/>
                    <a:pt x="646" y="3124"/>
                    <a:pt x="738" y="3302"/>
                  </a:cubicBezTo>
                  <a:cubicBezTo>
                    <a:pt x="745" y="3321"/>
                    <a:pt x="769" y="3358"/>
                    <a:pt x="769" y="3358"/>
                  </a:cubicBezTo>
                  <a:lnTo>
                    <a:pt x="1083" y="3210"/>
                  </a:lnTo>
                  <a:cubicBezTo>
                    <a:pt x="2177" y="3087"/>
                    <a:pt x="2146" y="2245"/>
                    <a:pt x="1722" y="2049"/>
                  </a:cubicBezTo>
                  <a:lnTo>
                    <a:pt x="1722" y="2042"/>
                  </a:lnTo>
                  <a:cubicBezTo>
                    <a:pt x="1685" y="2030"/>
                    <a:pt x="1636" y="2012"/>
                    <a:pt x="1593" y="1999"/>
                  </a:cubicBezTo>
                  <a:lnTo>
                    <a:pt x="1636" y="1962"/>
                  </a:lnTo>
                  <a:cubicBezTo>
                    <a:pt x="1802" y="1495"/>
                    <a:pt x="1728" y="1188"/>
                    <a:pt x="1556" y="1022"/>
                  </a:cubicBezTo>
                  <a:lnTo>
                    <a:pt x="1574" y="997"/>
                  </a:lnTo>
                  <a:cubicBezTo>
                    <a:pt x="1771" y="260"/>
                    <a:pt x="1310" y="14"/>
                    <a:pt x="984" y="2"/>
                  </a:cubicBezTo>
                  <a:cubicBezTo>
                    <a:pt x="974" y="1"/>
                    <a:pt x="963" y="1"/>
                    <a:pt x="95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 rot="-394620">
              <a:off x="81241" y="3400871"/>
              <a:ext cx="77746" cy="74098"/>
            </a:xfrm>
            <a:custGeom>
              <a:avLst/>
              <a:gdLst/>
              <a:ahLst/>
              <a:cxnLst/>
              <a:rect l="l" t="t" r="r" b="b"/>
              <a:pathLst>
                <a:path w="1556" h="1483" extrusionOk="0">
                  <a:moveTo>
                    <a:pt x="837" y="0"/>
                  </a:moveTo>
                  <a:cubicBezTo>
                    <a:pt x="678" y="0"/>
                    <a:pt x="510" y="37"/>
                    <a:pt x="363" y="124"/>
                  </a:cubicBezTo>
                  <a:cubicBezTo>
                    <a:pt x="216" y="217"/>
                    <a:pt x="37" y="389"/>
                    <a:pt x="13" y="733"/>
                  </a:cubicBezTo>
                  <a:cubicBezTo>
                    <a:pt x="1" y="985"/>
                    <a:pt x="56" y="1231"/>
                    <a:pt x="179" y="1452"/>
                  </a:cubicBezTo>
                  <a:cubicBezTo>
                    <a:pt x="191" y="1471"/>
                    <a:pt x="210" y="1483"/>
                    <a:pt x="228" y="1483"/>
                  </a:cubicBezTo>
                  <a:cubicBezTo>
                    <a:pt x="240" y="1483"/>
                    <a:pt x="246" y="1477"/>
                    <a:pt x="259" y="1477"/>
                  </a:cubicBezTo>
                  <a:cubicBezTo>
                    <a:pt x="283" y="1458"/>
                    <a:pt x="296" y="1427"/>
                    <a:pt x="277" y="1397"/>
                  </a:cubicBezTo>
                  <a:cubicBezTo>
                    <a:pt x="167" y="1194"/>
                    <a:pt x="117" y="973"/>
                    <a:pt x="130" y="739"/>
                  </a:cubicBezTo>
                  <a:cubicBezTo>
                    <a:pt x="142" y="505"/>
                    <a:pt x="240" y="333"/>
                    <a:pt x="425" y="223"/>
                  </a:cubicBezTo>
                  <a:cubicBezTo>
                    <a:pt x="549" y="147"/>
                    <a:pt x="699" y="116"/>
                    <a:pt x="839" y="116"/>
                  </a:cubicBezTo>
                  <a:cubicBezTo>
                    <a:pt x="961" y="116"/>
                    <a:pt x="1076" y="140"/>
                    <a:pt x="1162" y="180"/>
                  </a:cubicBezTo>
                  <a:cubicBezTo>
                    <a:pt x="1334" y="260"/>
                    <a:pt x="1433" y="456"/>
                    <a:pt x="1402" y="653"/>
                  </a:cubicBezTo>
                  <a:cubicBezTo>
                    <a:pt x="1353" y="948"/>
                    <a:pt x="1033" y="1163"/>
                    <a:pt x="548" y="1218"/>
                  </a:cubicBezTo>
                  <a:cubicBezTo>
                    <a:pt x="517" y="1218"/>
                    <a:pt x="498" y="1249"/>
                    <a:pt x="498" y="1280"/>
                  </a:cubicBezTo>
                  <a:cubicBezTo>
                    <a:pt x="504" y="1307"/>
                    <a:pt x="529" y="1330"/>
                    <a:pt x="552" y="1330"/>
                  </a:cubicBezTo>
                  <a:cubicBezTo>
                    <a:pt x="555" y="1330"/>
                    <a:pt x="557" y="1330"/>
                    <a:pt x="560" y="1329"/>
                  </a:cubicBezTo>
                  <a:cubicBezTo>
                    <a:pt x="1101" y="1268"/>
                    <a:pt x="1457" y="1022"/>
                    <a:pt x="1513" y="671"/>
                  </a:cubicBezTo>
                  <a:cubicBezTo>
                    <a:pt x="1556" y="419"/>
                    <a:pt x="1427" y="174"/>
                    <a:pt x="1211" y="75"/>
                  </a:cubicBezTo>
                  <a:cubicBezTo>
                    <a:pt x="1110" y="29"/>
                    <a:pt x="978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 rot="-394620">
              <a:off x="58168" y="3346652"/>
              <a:ext cx="89138" cy="76547"/>
            </a:xfrm>
            <a:custGeom>
              <a:avLst/>
              <a:gdLst/>
              <a:ahLst/>
              <a:cxnLst/>
              <a:rect l="l" t="t" r="r" b="b"/>
              <a:pathLst>
                <a:path w="1784" h="1532" extrusionOk="0">
                  <a:moveTo>
                    <a:pt x="917" y="0"/>
                  </a:moveTo>
                  <a:cubicBezTo>
                    <a:pt x="600" y="0"/>
                    <a:pt x="271" y="182"/>
                    <a:pt x="136" y="468"/>
                  </a:cubicBezTo>
                  <a:cubicBezTo>
                    <a:pt x="19" y="714"/>
                    <a:pt x="0" y="935"/>
                    <a:pt x="74" y="1126"/>
                  </a:cubicBezTo>
                  <a:cubicBezTo>
                    <a:pt x="191" y="1408"/>
                    <a:pt x="468" y="1519"/>
                    <a:pt x="480" y="1525"/>
                  </a:cubicBezTo>
                  <a:lnTo>
                    <a:pt x="498" y="1525"/>
                  </a:lnTo>
                  <a:lnTo>
                    <a:pt x="498" y="1531"/>
                  </a:lnTo>
                  <a:cubicBezTo>
                    <a:pt x="523" y="1531"/>
                    <a:pt x="548" y="1513"/>
                    <a:pt x="554" y="1494"/>
                  </a:cubicBezTo>
                  <a:cubicBezTo>
                    <a:pt x="566" y="1464"/>
                    <a:pt x="548" y="1427"/>
                    <a:pt x="523" y="1421"/>
                  </a:cubicBezTo>
                  <a:cubicBezTo>
                    <a:pt x="517" y="1414"/>
                    <a:pt x="277" y="1322"/>
                    <a:pt x="179" y="1083"/>
                  </a:cubicBezTo>
                  <a:cubicBezTo>
                    <a:pt x="117" y="923"/>
                    <a:pt x="136" y="732"/>
                    <a:pt x="234" y="517"/>
                  </a:cubicBezTo>
                  <a:cubicBezTo>
                    <a:pt x="360" y="256"/>
                    <a:pt x="663" y="119"/>
                    <a:pt x="928" y="119"/>
                  </a:cubicBezTo>
                  <a:cubicBezTo>
                    <a:pt x="1012" y="119"/>
                    <a:pt x="1093" y="132"/>
                    <a:pt x="1162" y="161"/>
                  </a:cubicBezTo>
                  <a:cubicBezTo>
                    <a:pt x="1482" y="290"/>
                    <a:pt x="1562" y="646"/>
                    <a:pt x="1390" y="1144"/>
                  </a:cubicBezTo>
                  <a:cubicBezTo>
                    <a:pt x="1377" y="1175"/>
                    <a:pt x="1396" y="1206"/>
                    <a:pt x="1427" y="1218"/>
                  </a:cubicBezTo>
                  <a:cubicBezTo>
                    <a:pt x="1431" y="1219"/>
                    <a:pt x="1435" y="1219"/>
                    <a:pt x="1440" y="1219"/>
                  </a:cubicBezTo>
                  <a:cubicBezTo>
                    <a:pt x="1463" y="1219"/>
                    <a:pt x="1489" y="1207"/>
                    <a:pt x="1494" y="1181"/>
                  </a:cubicBezTo>
                  <a:cubicBezTo>
                    <a:pt x="1783" y="363"/>
                    <a:pt x="1347" y="111"/>
                    <a:pt x="1205" y="56"/>
                  </a:cubicBezTo>
                  <a:cubicBezTo>
                    <a:pt x="1114" y="18"/>
                    <a:pt x="1016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 rot="-394620">
              <a:off x="40912" y="3305384"/>
              <a:ext cx="88488" cy="79644"/>
            </a:xfrm>
            <a:custGeom>
              <a:avLst/>
              <a:gdLst/>
              <a:ahLst/>
              <a:cxnLst/>
              <a:rect l="l" t="t" r="r" b="b"/>
              <a:pathLst>
                <a:path w="1771" h="1594" extrusionOk="0">
                  <a:moveTo>
                    <a:pt x="1022" y="1"/>
                  </a:moveTo>
                  <a:cubicBezTo>
                    <a:pt x="660" y="1"/>
                    <a:pt x="146" y="278"/>
                    <a:pt x="74" y="831"/>
                  </a:cubicBezTo>
                  <a:cubicBezTo>
                    <a:pt x="0" y="1397"/>
                    <a:pt x="320" y="1575"/>
                    <a:pt x="332" y="1587"/>
                  </a:cubicBezTo>
                  <a:cubicBezTo>
                    <a:pt x="345" y="1587"/>
                    <a:pt x="351" y="1593"/>
                    <a:pt x="363" y="1593"/>
                  </a:cubicBezTo>
                  <a:cubicBezTo>
                    <a:pt x="382" y="1593"/>
                    <a:pt x="400" y="1581"/>
                    <a:pt x="412" y="1562"/>
                  </a:cubicBezTo>
                  <a:cubicBezTo>
                    <a:pt x="425" y="1532"/>
                    <a:pt x="418" y="1501"/>
                    <a:pt x="388" y="1483"/>
                  </a:cubicBezTo>
                  <a:cubicBezTo>
                    <a:pt x="388" y="1483"/>
                    <a:pt x="123" y="1335"/>
                    <a:pt x="185" y="843"/>
                  </a:cubicBezTo>
                  <a:cubicBezTo>
                    <a:pt x="251" y="369"/>
                    <a:pt x="716" y="118"/>
                    <a:pt x="1018" y="118"/>
                  </a:cubicBezTo>
                  <a:cubicBezTo>
                    <a:pt x="1025" y="118"/>
                    <a:pt x="1032" y="118"/>
                    <a:pt x="1039" y="118"/>
                  </a:cubicBezTo>
                  <a:cubicBezTo>
                    <a:pt x="1113" y="118"/>
                    <a:pt x="1353" y="143"/>
                    <a:pt x="1506" y="345"/>
                  </a:cubicBezTo>
                  <a:cubicBezTo>
                    <a:pt x="1629" y="511"/>
                    <a:pt x="1654" y="745"/>
                    <a:pt x="1574" y="1040"/>
                  </a:cubicBezTo>
                  <a:cubicBezTo>
                    <a:pt x="1568" y="1071"/>
                    <a:pt x="1586" y="1101"/>
                    <a:pt x="1617" y="1114"/>
                  </a:cubicBezTo>
                  <a:cubicBezTo>
                    <a:pt x="1621" y="1115"/>
                    <a:pt x="1625" y="1115"/>
                    <a:pt x="1629" y="1115"/>
                  </a:cubicBezTo>
                  <a:cubicBezTo>
                    <a:pt x="1655" y="1115"/>
                    <a:pt x="1679" y="1097"/>
                    <a:pt x="1685" y="1071"/>
                  </a:cubicBezTo>
                  <a:cubicBezTo>
                    <a:pt x="1771" y="739"/>
                    <a:pt x="1740" y="474"/>
                    <a:pt x="1599" y="278"/>
                  </a:cubicBezTo>
                  <a:cubicBezTo>
                    <a:pt x="1476" y="112"/>
                    <a:pt x="1267" y="13"/>
                    <a:pt x="1045" y="1"/>
                  </a:cubicBezTo>
                  <a:cubicBezTo>
                    <a:pt x="1038" y="1"/>
                    <a:pt x="1030" y="1"/>
                    <a:pt x="1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 rot="-394620">
              <a:off x="205145" y="3291221"/>
              <a:ext cx="115869" cy="129360"/>
            </a:xfrm>
            <a:custGeom>
              <a:avLst/>
              <a:gdLst/>
              <a:ahLst/>
              <a:cxnLst/>
              <a:rect l="l" t="t" r="r" b="b"/>
              <a:pathLst>
                <a:path w="2319" h="2589" extrusionOk="0">
                  <a:moveTo>
                    <a:pt x="586" y="0"/>
                  </a:moveTo>
                  <a:cubicBezTo>
                    <a:pt x="453" y="0"/>
                    <a:pt x="338" y="77"/>
                    <a:pt x="259" y="216"/>
                  </a:cubicBezTo>
                  <a:cubicBezTo>
                    <a:pt x="1" y="671"/>
                    <a:pt x="394" y="1360"/>
                    <a:pt x="394" y="1360"/>
                  </a:cubicBezTo>
                  <a:cubicBezTo>
                    <a:pt x="265" y="2140"/>
                    <a:pt x="591" y="2546"/>
                    <a:pt x="591" y="2546"/>
                  </a:cubicBezTo>
                  <a:lnTo>
                    <a:pt x="2318" y="2589"/>
                  </a:lnTo>
                  <a:lnTo>
                    <a:pt x="1550" y="1323"/>
                  </a:lnTo>
                  <a:cubicBezTo>
                    <a:pt x="1277" y="390"/>
                    <a:pt x="886" y="0"/>
                    <a:pt x="586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 rot="-394620">
              <a:off x="-56870" y="3801572"/>
              <a:ext cx="471771" cy="527382"/>
            </a:xfrm>
            <a:custGeom>
              <a:avLst/>
              <a:gdLst/>
              <a:ahLst/>
              <a:cxnLst/>
              <a:rect l="l" t="t" r="r" b="b"/>
              <a:pathLst>
                <a:path w="9442" h="10555" extrusionOk="0">
                  <a:moveTo>
                    <a:pt x="1543" y="0"/>
                  </a:moveTo>
                  <a:lnTo>
                    <a:pt x="0" y="9638"/>
                  </a:lnTo>
                  <a:lnTo>
                    <a:pt x="9005" y="10554"/>
                  </a:lnTo>
                  <a:lnTo>
                    <a:pt x="9441" y="805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 rot="-394620">
              <a:off x="-20001" y="3799453"/>
              <a:ext cx="414061" cy="166784"/>
            </a:xfrm>
            <a:custGeom>
              <a:avLst/>
              <a:gdLst/>
              <a:ahLst/>
              <a:cxnLst/>
              <a:rect l="l" t="t" r="r" b="b"/>
              <a:pathLst>
                <a:path w="8287" h="3338" extrusionOk="0">
                  <a:moveTo>
                    <a:pt x="388" y="0"/>
                  </a:moveTo>
                  <a:lnTo>
                    <a:pt x="1" y="2416"/>
                  </a:lnTo>
                  <a:lnTo>
                    <a:pt x="8170" y="3338"/>
                  </a:lnTo>
                  <a:lnTo>
                    <a:pt x="8286" y="80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 rot="-394620">
              <a:off x="-138079" y="3697101"/>
              <a:ext cx="649297" cy="181173"/>
            </a:xfrm>
            <a:custGeom>
              <a:avLst/>
              <a:gdLst/>
              <a:ahLst/>
              <a:cxnLst/>
              <a:rect l="l" t="t" r="r" b="b"/>
              <a:pathLst>
                <a:path w="12995" h="3626" extrusionOk="0">
                  <a:moveTo>
                    <a:pt x="574" y="1"/>
                  </a:moveTo>
                  <a:cubicBezTo>
                    <a:pt x="379" y="1"/>
                    <a:pt x="208" y="144"/>
                    <a:pt x="191" y="347"/>
                  </a:cubicBezTo>
                  <a:lnTo>
                    <a:pt x="25" y="1976"/>
                  </a:lnTo>
                  <a:cubicBezTo>
                    <a:pt x="0" y="2185"/>
                    <a:pt x="154" y="2375"/>
                    <a:pt x="363" y="2394"/>
                  </a:cubicBezTo>
                  <a:lnTo>
                    <a:pt x="12392" y="3623"/>
                  </a:lnTo>
                  <a:cubicBezTo>
                    <a:pt x="12407" y="3625"/>
                    <a:pt x="12422" y="3626"/>
                    <a:pt x="12436" y="3626"/>
                  </a:cubicBezTo>
                  <a:cubicBezTo>
                    <a:pt x="12627" y="3626"/>
                    <a:pt x="12787" y="3479"/>
                    <a:pt x="12810" y="3285"/>
                  </a:cubicBezTo>
                  <a:lnTo>
                    <a:pt x="12976" y="1650"/>
                  </a:lnTo>
                  <a:cubicBezTo>
                    <a:pt x="12995" y="1441"/>
                    <a:pt x="12847" y="1250"/>
                    <a:pt x="12632" y="1232"/>
                  </a:cubicBezTo>
                  <a:lnTo>
                    <a:pt x="609" y="3"/>
                  </a:lnTo>
                  <a:cubicBezTo>
                    <a:pt x="597" y="1"/>
                    <a:pt x="585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 rot="-394620">
              <a:off x="-77966" y="3814454"/>
              <a:ext cx="536026" cy="63056"/>
            </a:xfrm>
            <a:custGeom>
              <a:avLst/>
              <a:gdLst/>
              <a:ahLst/>
              <a:cxnLst/>
              <a:rect l="l" t="t" r="r" b="b"/>
              <a:pathLst>
                <a:path w="10728" h="1262" extrusionOk="0">
                  <a:moveTo>
                    <a:pt x="59" y="1"/>
                  </a:moveTo>
                  <a:cubicBezTo>
                    <a:pt x="32" y="1"/>
                    <a:pt x="7" y="23"/>
                    <a:pt x="7" y="51"/>
                  </a:cubicBezTo>
                  <a:cubicBezTo>
                    <a:pt x="1" y="81"/>
                    <a:pt x="26" y="112"/>
                    <a:pt x="56" y="112"/>
                  </a:cubicBezTo>
                  <a:lnTo>
                    <a:pt x="10666" y="1262"/>
                  </a:lnTo>
                  <a:lnTo>
                    <a:pt x="10672" y="1262"/>
                  </a:lnTo>
                  <a:cubicBezTo>
                    <a:pt x="10696" y="1262"/>
                    <a:pt x="10721" y="1243"/>
                    <a:pt x="10727" y="1212"/>
                  </a:cubicBezTo>
                  <a:cubicBezTo>
                    <a:pt x="10727" y="1182"/>
                    <a:pt x="10709" y="1151"/>
                    <a:pt x="10678" y="1151"/>
                  </a:cubicBezTo>
                  <a:lnTo>
                    <a:pt x="69" y="2"/>
                  </a:ln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 rot="-394620">
              <a:off x="598824" y="3575711"/>
              <a:ext cx="69751" cy="127711"/>
            </a:xfrm>
            <a:custGeom>
              <a:avLst/>
              <a:gdLst/>
              <a:ahLst/>
              <a:cxnLst/>
              <a:rect l="l" t="t" r="r" b="b"/>
              <a:pathLst>
                <a:path w="1396" h="2556" extrusionOk="0">
                  <a:moveTo>
                    <a:pt x="1331" y="1"/>
                  </a:moveTo>
                  <a:cubicBezTo>
                    <a:pt x="1315" y="1"/>
                    <a:pt x="1298" y="7"/>
                    <a:pt x="1285" y="17"/>
                  </a:cubicBezTo>
                  <a:cubicBezTo>
                    <a:pt x="1236" y="78"/>
                    <a:pt x="0" y="1461"/>
                    <a:pt x="596" y="2525"/>
                  </a:cubicBezTo>
                  <a:cubicBezTo>
                    <a:pt x="609" y="2543"/>
                    <a:pt x="627" y="2555"/>
                    <a:pt x="646" y="2555"/>
                  </a:cubicBezTo>
                  <a:cubicBezTo>
                    <a:pt x="658" y="2555"/>
                    <a:pt x="664" y="2555"/>
                    <a:pt x="676" y="2549"/>
                  </a:cubicBezTo>
                  <a:cubicBezTo>
                    <a:pt x="701" y="2531"/>
                    <a:pt x="713" y="2500"/>
                    <a:pt x="695" y="2469"/>
                  </a:cubicBezTo>
                  <a:cubicBezTo>
                    <a:pt x="135" y="1480"/>
                    <a:pt x="1359" y="109"/>
                    <a:pt x="1371" y="97"/>
                  </a:cubicBezTo>
                  <a:cubicBezTo>
                    <a:pt x="1396" y="72"/>
                    <a:pt x="1389" y="35"/>
                    <a:pt x="1371" y="17"/>
                  </a:cubicBezTo>
                  <a:cubicBezTo>
                    <a:pt x="1360" y="5"/>
                    <a:pt x="1345" y="1"/>
                    <a:pt x="1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 rot="-394620">
              <a:off x="1689362" y="3507890"/>
              <a:ext cx="44319" cy="117668"/>
            </a:xfrm>
            <a:custGeom>
              <a:avLst/>
              <a:gdLst/>
              <a:ahLst/>
              <a:cxnLst/>
              <a:rect l="l" t="t" r="r" b="b"/>
              <a:pathLst>
                <a:path w="887" h="2355" extrusionOk="0">
                  <a:moveTo>
                    <a:pt x="828" y="0"/>
                  </a:moveTo>
                  <a:cubicBezTo>
                    <a:pt x="808" y="0"/>
                    <a:pt x="788" y="8"/>
                    <a:pt x="775" y="25"/>
                  </a:cubicBezTo>
                  <a:cubicBezTo>
                    <a:pt x="769" y="37"/>
                    <a:pt x="1" y="1156"/>
                    <a:pt x="493" y="2318"/>
                  </a:cubicBezTo>
                  <a:cubicBezTo>
                    <a:pt x="505" y="2336"/>
                    <a:pt x="523" y="2354"/>
                    <a:pt x="548" y="2354"/>
                  </a:cubicBezTo>
                  <a:lnTo>
                    <a:pt x="548" y="2348"/>
                  </a:lnTo>
                  <a:lnTo>
                    <a:pt x="566" y="2348"/>
                  </a:lnTo>
                  <a:cubicBezTo>
                    <a:pt x="597" y="2336"/>
                    <a:pt x="609" y="2299"/>
                    <a:pt x="597" y="2275"/>
                  </a:cubicBezTo>
                  <a:cubicBezTo>
                    <a:pt x="130" y="1174"/>
                    <a:pt x="861" y="99"/>
                    <a:pt x="868" y="86"/>
                  </a:cubicBezTo>
                  <a:cubicBezTo>
                    <a:pt x="886" y="62"/>
                    <a:pt x="880" y="25"/>
                    <a:pt x="855" y="6"/>
                  </a:cubicBezTo>
                  <a:cubicBezTo>
                    <a:pt x="847" y="2"/>
                    <a:pt x="83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42"/>
          <p:cNvGrpSpPr/>
          <p:nvPr/>
        </p:nvGrpSpPr>
        <p:grpSpPr>
          <a:xfrm flipH="1">
            <a:off x="-74854" y="478291"/>
            <a:ext cx="1580217" cy="1464343"/>
            <a:chOff x="5935350" y="2447325"/>
            <a:chExt cx="1420675" cy="1316500"/>
          </a:xfrm>
        </p:grpSpPr>
        <p:sp>
          <p:nvSpPr>
            <p:cNvPr id="2409" name="Google Shape;2409;p42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15A69-4C80-6DFD-23D7-F8A5E86B459D}"/>
              </a:ext>
            </a:extLst>
          </p:cNvPr>
          <p:cNvSpPr txBox="1"/>
          <p:nvPr/>
        </p:nvSpPr>
        <p:spPr>
          <a:xfrm>
            <a:off x="617035" y="30079"/>
            <a:ext cx="8627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tan One" panose="020B0604020202020204" charset="0"/>
              </a:rPr>
              <a:t>You will hear a conversation between a boy and a girl. Write a short answer for each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DFE3B-F34F-B138-982C-EB9529B00964}"/>
              </a:ext>
            </a:extLst>
          </p:cNvPr>
          <p:cNvSpPr txBox="1"/>
          <p:nvPr/>
        </p:nvSpPr>
        <p:spPr>
          <a:xfrm>
            <a:off x="170986" y="1019833"/>
            <a:ext cx="846749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1. When will they go to the movie theater?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2. What kind of movie is “Terrible Kitchen”?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3. What kind of movie is “The Man With Three Feet”?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4. What time is the movie “The Man With Three Feet” on in the evening?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5. What time will they go to see the movie?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  <a:endParaRPr lang="en-US" sz="1700" dirty="0">
              <a:effectLst/>
              <a:latin typeface="Nunito" pitchFamily="2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4" name="G6 Unit 7 Lesson 6 - Audio">
            <a:hlinkClick r:id="" action="ppaction://media"/>
            <a:extLst>
              <a:ext uri="{FF2B5EF4-FFF2-40B4-BE49-F238E27FC236}">
                <a16:creationId xmlns:a16="http://schemas.microsoft.com/office/drawing/2014/main" id="{1142638F-250B-647C-7246-EF419A1043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0950" y="56716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15A69-4C80-6DFD-23D7-F8A5E86B459D}"/>
              </a:ext>
            </a:extLst>
          </p:cNvPr>
          <p:cNvSpPr txBox="1"/>
          <p:nvPr/>
        </p:nvSpPr>
        <p:spPr>
          <a:xfrm>
            <a:off x="617035" y="30079"/>
            <a:ext cx="8627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tan One" panose="020B0604020202020204" charset="0"/>
              </a:rPr>
              <a:t>You will hear a conversation between a boy and a girl. Write a short answer for each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DFE3B-F34F-B138-982C-EB9529B00964}"/>
              </a:ext>
            </a:extLst>
          </p:cNvPr>
          <p:cNvSpPr txBox="1"/>
          <p:nvPr/>
        </p:nvSpPr>
        <p:spPr>
          <a:xfrm>
            <a:off x="170986" y="1445132"/>
            <a:ext cx="8467492" cy="3183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1. When will they go to the movie theater?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700" u="sng" dirty="0">
              <a:solidFill>
                <a:srgbClr val="000000"/>
              </a:solidFill>
              <a:effectLst/>
              <a:latin typeface="Nunito" pitchFamily="2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2. What kind of movie is “Terrible Kitchen”?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700" dirty="0">
              <a:effectLst/>
              <a:latin typeface="Nunito" pitchFamily="2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59AD2-E85C-8FFA-CED9-E1B71B00A8E3}"/>
              </a:ext>
            </a:extLst>
          </p:cNvPr>
          <p:cNvSpPr txBox="1"/>
          <p:nvPr/>
        </p:nvSpPr>
        <p:spPr>
          <a:xfrm>
            <a:off x="617035" y="2018252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On Sunday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5BEA7-B9C8-CBFD-9EB2-5AAEECF0C2B4}"/>
              </a:ext>
            </a:extLst>
          </p:cNvPr>
          <p:cNvSpPr txBox="1"/>
          <p:nvPr/>
        </p:nvSpPr>
        <p:spPr>
          <a:xfrm>
            <a:off x="617035" y="3578710"/>
            <a:ext cx="1101584" cy="62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Comedy 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>
              <a:latin typeface="Nunit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B6C92-CF15-1F56-65FB-6D330F0F9CD3}"/>
              </a:ext>
            </a:extLst>
          </p:cNvPr>
          <p:cNvSpPr txBox="1"/>
          <p:nvPr/>
        </p:nvSpPr>
        <p:spPr>
          <a:xfrm>
            <a:off x="4838699" y="1745387"/>
            <a:ext cx="368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G: OK. I’m free on Sunday. What do you want to see?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E140B-2EC7-9F25-27C3-6A5629D379ED}"/>
              </a:ext>
            </a:extLst>
          </p:cNvPr>
          <p:cNvSpPr txBox="1"/>
          <p:nvPr/>
        </p:nvSpPr>
        <p:spPr>
          <a:xfrm>
            <a:off x="4838699" y="3330620"/>
            <a:ext cx="5113020" cy="821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solidFill>
                  <a:srgbClr val="FF0000"/>
                </a:solidFill>
                <a:latin typeface="Nunito" pitchFamily="2" charset="0"/>
                <a:cs typeface="Calibri" panose="020F0502020204030204" pitchFamily="34" charset="0"/>
              </a:rPr>
              <a:t>G: What kind of movie is it?</a:t>
            </a: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solidFill>
                  <a:srgbClr val="FF0000"/>
                </a:solidFill>
                <a:latin typeface="Nunito" pitchFamily="2" charset="0"/>
                <a:cs typeface="Calibri" panose="020F0502020204030204" pitchFamily="34" charset="0"/>
              </a:rPr>
              <a:t>B: It’s a comedy.</a:t>
            </a:r>
          </a:p>
        </p:txBody>
      </p:sp>
    </p:spTree>
    <p:extLst>
      <p:ext uri="{BB962C8B-B14F-4D97-AF65-F5344CB8AC3E}">
        <p14:creationId xmlns:p14="http://schemas.microsoft.com/office/powerpoint/2010/main" val="39308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15A69-4C80-6DFD-23D7-F8A5E86B459D}"/>
              </a:ext>
            </a:extLst>
          </p:cNvPr>
          <p:cNvSpPr txBox="1"/>
          <p:nvPr/>
        </p:nvSpPr>
        <p:spPr>
          <a:xfrm>
            <a:off x="617035" y="30079"/>
            <a:ext cx="8627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tan One" panose="020B0604020202020204" charset="0"/>
              </a:rPr>
              <a:t>You will hear a conversation between a boy and a girl. Write a short answer for each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DFE3B-F34F-B138-982C-EB9529B00964}"/>
              </a:ext>
            </a:extLst>
          </p:cNvPr>
          <p:cNvSpPr txBox="1"/>
          <p:nvPr/>
        </p:nvSpPr>
        <p:spPr>
          <a:xfrm>
            <a:off x="170986" y="1019833"/>
            <a:ext cx="4996437" cy="396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3. What kind of movie is “The Man With Three Feet”?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4. What time is the movie “The Man With Three Feet” on in the evening?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5. What time will they go to see the movie?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7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				</a:t>
            </a:r>
            <a:endParaRPr lang="en-US" sz="1700" dirty="0">
              <a:effectLst/>
              <a:latin typeface="Nunito" pitchFamily="2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C2A14-E3F0-7111-A7DA-4DC4B1968690}"/>
              </a:ext>
            </a:extLst>
          </p:cNvPr>
          <p:cNvSpPr txBox="1"/>
          <p:nvPr/>
        </p:nvSpPr>
        <p:spPr>
          <a:xfrm>
            <a:off x="617035" y="1887959"/>
            <a:ext cx="939681" cy="62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Drama 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124DC-7046-3FA7-CD98-AFAE965758D6}"/>
              </a:ext>
            </a:extLst>
          </p:cNvPr>
          <p:cNvSpPr txBox="1"/>
          <p:nvPr/>
        </p:nvSpPr>
        <p:spPr>
          <a:xfrm>
            <a:off x="617035" y="3424664"/>
            <a:ext cx="1790875" cy="62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7 o’clock/ 7p.m.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B42FD-B0CE-5C1B-7318-50F8FD8AA1E0}"/>
              </a:ext>
            </a:extLst>
          </p:cNvPr>
          <p:cNvSpPr txBox="1"/>
          <p:nvPr/>
        </p:nvSpPr>
        <p:spPr>
          <a:xfrm>
            <a:off x="505522" y="4516741"/>
            <a:ext cx="2566728" cy="400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9 in the morning/9 a.m.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EB26-78FB-D16F-59D8-59D9BC7F821B}"/>
              </a:ext>
            </a:extLst>
          </p:cNvPr>
          <p:cNvSpPr txBox="1"/>
          <p:nvPr/>
        </p:nvSpPr>
        <p:spPr>
          <a:xfrm>
            <a:off x="5167423" y="1161421"/>
            <a:ext cx="5113020" cy="1242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solidFill>
                  <a:srgbClr val="FF0000"/>
                </a:solidFill>
                <a:latin typeface="Nunito" pitchFamily="2" charset="0"/>
                <a:cs typeface="Calibri" panose="020F0502020204030204" pitchFamily="34" charset="0"/>
              </a:rPr>
              <a:t>B: …watch The Man With Three Feet?</a:t>
            </a: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solidFill>
                  <a:srgbClr val="FF0000"/>
                </a:solidFill>
                <a:latin typeface="Nunito" pitchFamily="2" charset="0"/>
                <a:cs typeface="Calibri" panose="020F0502020204030204" pitchFamily="34" charset="0"/>
              </a:rPr>
              <a:t>G: What kind of movie is that?</a:t>
            </a: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solidFill>
                  <a:srgbClr val="FF0000"/>
                </a:solidFill>
                <a:latin typeface="Nunito" pitchFamily="2" charset="0"/>
                <a:cs typeface="Calibri" panose="020F0502020204030204" pitchFamily="34" charset="0"/>
              </a:rPr>
              <a:t>B: It’s a drama.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FF32E-291B-E5FE-37F0-1A059A4B8069}"/>
              </a:ext>
            </a:extLst>
          </p:cNvPr>
          <p:cNvSpPr txBox="1"/>
          <p:nvPr/>
        </p:nvSpPr>
        <p:spPr>
          <a:xfrm>
            <a:off x="5184253" y="4171286"/>
            <a:ext cx="3394710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solidFill>
                  <a:srgbClr val="FF0000"/>
                </a:solidFill>
                <a:latin typeface="Nunito" pitchFamily="2" charset="0"/>
                <a:cs typeface="Calibri" panose="020F0502020204030204" pitchFamily="34" charset="0"/>
              </a:rPr>
              <a:t>B: It’s on at nine o’clock in the morning,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B412C-07D0-78B0-4E6A-6B2CEAD06315}"/>
              </a:ext>
            </a:extLst>
          </p:cNvPr>
          <p:cNvSpPr txBox="1"/>
          <p:nvPr/>
        </p:nvSpPr>
        <p:spPr>
          <a:xfrm>
            <a:off x="5184253" y="2796413"/>
            <a:ext cx="3342712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solidFill>
                  <a:srgbClr val="FF0000"/>
                </a:solidFill>
                <a:latin typeface="Nunito" pitchFamily="2" charset="0"/>
                <a:cs typeface="Calibri" panose="020F0502020204030204" pitchFamily="34" charset="0"/>
              </a:rPr>
              <a:t>B: ..., and at seven o’clock in the evening.</a:t>
            </a:r>
          </a:p>
        </p:txBody>
      </p:sp>
    </p:spTree>
    <p:extLst>
      <p:ext uri="{BB962C8B-B14F-4D97-AF65-F5344CB8AC3E}">
        <p14:creationId xmlns:p14="http://schemas.microsoft.com/office/powerpoint/2010/main" val="1762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6;p41">
            <a:extLst>
              <a:ext uri="{FF2B5EF4-FFF2-40B4-BE49-F238E27FC236}">
                <a16:creationId xmlns:a16="http://schemas.microsoft.com/office/drawing/2014/main" id="{25365A69-B756-F9E8-0D63-60FE8DD5151B}"/>
              </a:ext>
            </a:extLst>
          </p:cNvPr>
          <p:cNvSpPr txBox="1">
            <a:spLocks/>
          </p:cNvSpPr>
          <p:nvPr/>
        </p:nvSpPr>
        <p:spPr>
          <a:xfrm>
            <a:off x="672576" y="3345"/>
            <a:ext cx="8007004" cy="89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just"/>
            <a:r>
              <a:rPr lang="en-US" sz="2400" dirty="0"/>
              <a:t>You will hear someone talking about Marcus Aurelius. Listen and decide whether the following statements are True (T) or False (F).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5C50FC-B0D3-191A-19F1-D75C845C3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354"/>
              </p:ext>
            </p:extLst>
          </p:nvPr>
        </p:nvGraphicFramePr>
        <p:xfrm>
          <a:off x="817328" y="1566769"/>
          <a:ext cx="7717500" cy="2880360"/>
        </p:xfrm>
        <a:graphic>
          <a:graphicData uri="http://schemas.openxmlformats.org/drawingml/2006/table">
            <a:tbl>
              <a:tblPr firstRow="1" firstCol="1" bandRow="1"/>
              <a:tblGrid>
                <a:gridCol w="6801001">
                  <a:extLst>
                    <a:ext uri="{9D8B030D-6E8A-4147-A177-3AD203B41FA5}">
                      <a16:colId xmlns:a16="http://schemas.microsoft.com/office/drawing/2014/main" val="3526883109"/>
                    </a:ext>
                  </a:extLst>
                </a:gridCol>
                <a:gridCol w="457881">
                  <a:extLst>
                    <a:ext uri="{9D8B030D-6E8A-4147-A177-3AD203B41FA5}">
                      <a16:colId xmlns:a16="http://schemas.microsoft.com/office/drawing/2014/main" val="3313802048"/>
                    </a:ext>
                  </a:extLst>
                </a:gridCol>
                <a:gridCol w="458618">
                  <a:extLst>
                    <a:ext uri="{9D8B030D-6E8A-4147-A177-3AD203B41FA5}">
                      <a16:colId xmlns:a16="http://schemas.microsoft.com/office/drawing/2014/main" val="2728448439"/>
                    </a:ext>
                  </a:extLst>
                </a:gridCol>
              </a:tblGrid>
              <a:tr h="3562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86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Marcus Aurelius was a great general of Rome.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97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Aurelius was born in 112 AD.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5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Aurelius and his army won against his enemy.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1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Aurelius got married but he didn’t have any children.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30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Aurelius wrote a book about his battles.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0681"/>
                  </a:ext>
                </a:extLst>
              </a:tr>
            </a:tbl>
          </a:graphicData>
        </a:graphic>
      </p:graphicFrame>
      <p:pic>
        <p:nvPicPr>
          <p:cNvPr id="13" name="G6 Unit 7 Lesson 6 - Audio">
            <a:hlinkClick r:id="" action="ppaction://media"/>
            <a:extLst>
              <a:ext uri="{FF2B5EF4-FFF2-40B4-BE49-F238E27FC236}">
                <a16:creationId xmlns:a16="http://schemas.microsoft.com/office/drawing/2014/main" id="{6B3DF644-7841-1FDF-D3E9-546936A3A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6863" y="4574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6;p41">
            <a:extLst>
              <a:ext uri="{FF2B5EF4-FFF2-40B4-BE49-F238E27FC236}">
                <a16:creationId xmlns:a16="http://schemas.microsoft.com/office/drawing/2014/main" id="{25365A69-B756-F9E8-0D63-60FE8DD5151B}"/>
              </a:ext>
            </a:extLst>
          </p:cNvPr>
          <p:cNvSpPr txBox="1">
            <a:spLocks/>
          </p:cNvSpPr>
          <p:nvPr/>
        </p:nvSpPr>
        <p:spPr>
          <a:xfrm>
            <a:off x="672576" y="3345"/>
            <a:ext cx="8007004" cy="89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just"/>
            <a:r>
              <a:rPr lang="en-US" sz="2400" dirty="0"/>
              <a:t>You will hear someone talking about Marcus Aurelius. Listen and decide whether the following statements are True (T) or False (F).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5C50FC-B0D3-191A-19F1-D75C845C3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61621"/>
              </p:ext>
            </p:extLst>
          </p:nvPr>
        </p:nvGraphicFramePr>
        <p:xfrm>
          <a:off x="817328" y="1502975"/>
          <a:ext cx="7717500" cy="2400300"/>
        </p:xfrm>
        <a:graphic>
          <a:graphicData uri="http://schemas.openxmlformats.org/drawingml/2006/table">
            <a:tbl>
              <a:tblPr firstRow="1" firstCol="1" bandRow="1"/>
              <a:tblGrid>
                <a:gridCol w="6801001">
                  <a:extLst>
                    <a:ext uri="{9D8B030D-6E8A-4147-A177-3AD203B41FA5}">
                      <a16:colId xmlns:a16="http://schemas.microsoft.com/office/drawing/2014/main" val="3526883109"/>
                    </a:ext>
                  </a:extLst>
                </a:gridCol>
                <a:gridCol w="457881">
                  <a:extLst>
                    <a:ext uri="{9D8B030D-6E8A-4147-A177-3AD203B41FA5}">
                      <a16:colId xmlns:a16="http://schemas.microsoft.com/office/drawing/2014/main" val="3313802048"/>
                    </a:ext>
                  </a:extLst>
                </a:gridCol>
                <a:gridCol w="458618">
                  <a:extLst>
                    <a:ext uri="{9D8B030D-6E8A-4147-A177-3AD203B41FA5}">
                      <a16:colId xmlns:a16="http://schemas.microsoft.com/office/drawing/2014/main" val="2728448439"/>
                    </a:ext>
                  </a:extLst>
                </a:gridCol>
              </a:tblGrid>
              <a:tr h="3562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86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Marcus Aurelius was a great general of Rome.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797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85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Aurelius was born in 112 AD.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11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1305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DF89AF-5509-E08F-2215-639272D95FA9}"/>
              </a:ext>
            </a:extLst>
          </p:cNvPr>
          <p:cNvSpPr txBox="1"/>
          <p:nvPr/>
        </p:nvSpPr>
        <p:spPr>
          <a:xfrm>
            <a:off x="7689501" y="2065422"/>
            <a:ext cx="31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57347-F8D3-14CF-908B-E6BA3FDF8E70}"/>
              </a:ext>
            </a:extLst>
          </p:cNvPr>
          <p:cNvSpPr txBox="1"/>
          <p:nvPr/>
        </p:nvSpPr>
        <p:spPr>
          <a:xfrm>
            <a:off x="8128115" y="3054881"/>
            <a:ext cx="31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1EE68-1FE6-3B94-8B70-7F95192C82F0}"/>
              </a:ext>
            </a:extLst>
          </p:cNvPr>
          <p:cNvSpPr txBox="1"/>
          <p:nvPr/>
        </p:nvSpPr>
        <p:spPr>
          <a:xfrm>
            <a:off x="963929" y="2560320"/>
            <a:ext cx="6634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Marcus Aurelius was a great general of Rome.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45A6C-6CE5-EDD3-E0CF-EFB0B942CDB9}"/>
              </a:ext>
            </a:extLst>
          </p:cNvPr>
          <p:cNvSpPr txBox="1"/>
          <p:nvPr/>
        </p:nvSpPr>
        <p:spPr>
          <a:xfrm>
            <a:off x="963929" y="3505602"/>
            <a:ext cx="6634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General Aurelius was born in 121 AD in Rome, Italy.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66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6;p41">
            <a:extLst>
              <a:ext uri="{FF2B5EF4-FFF2-40B4-BE49-F238E27FC236}">
                <a16:creationId xmlns:a16="http://schemas.microsoft.com/office/drawing/2014/main" id="{25365A69-B756-F9E8-0D63-60FE8DD5151B}"/>
              </a:ext>
            </a:extLst>
          </p:cNvPr>
          <p:cNvSpPr txBox="1">
            <a:spLocks/>
          </p:cNvSpPr>
          <p:nvPr/>
        </p:nvSpPr>
        <p:spPr>
          <a:xfrm>
            <a:off x="672576" y="3345"/>
            <a:ext cx="8007004" cy="89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just"/>
            <a:r>
              <a:rPr lang="en-US" sz="2400" dirty="0"/>
              <a:t>You will hear someone talking about Marcus Aurelius. Listen and decide whether the following statements are True (T) or False (F).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5C50FC-B0D3-191A-19F1-D75C845C3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48436"/>
              </p:ext>
            </p:extLst>
          </p:nvPr>
        </p:nvGraphicFramePr>
        <p:xfrm>
          <a:off x="817328" y="1502975"/>
          <a:ext cx="7717500" cy="2948940"/>
        </p:xfrm>
        <a:graphic>
          <a:graphicData uri="http://schemas.openxmlformats.org/drawingml/2006/table">
            <a:tbl>
              <a:tblPr firstRow="1" firstCol="1" bandRow="1"/>
              <a:tblGrid>
                <a:gridCol w="6801001">
                  <a:extLst>
                    <a:ext uri="{9D8B030D-6E8A-4147-A177-3AD203B41FA5}">
                      <a16:colId xmlns:a16="http://schemas.microsoft.com/office/drawing/2014/main" val="3526883109"/>
                    </a:ext>
                  </a:extLst>
                </a:gridCol>
                <a:gridCol w="457881">
                  <a:extLst>
                    <a:ext uri="{9D8B030D-6E8A-4147-A177-3AD203B41FA5}">
                      <a16:colId xmlns:a16="http://schemas.microsoft.com/office/drawing/2014/main" val="3313802048"/>
                    </a:ext>
                  </a:extLst>
                </a:gridCol>
                <a:gridCol w="458618">
                  <a:extLst>
                    <a:ext uri="{9D8B030D-6E8A-4147-A177-3AD203B41FA5}">
                      <a16:colId xmlns:a16="http://schemas.microsoft.com/office/drawing/2014/main" val="2728448439"/>
                    </a:ext>
                  </a:extLst>
                </a:gridCol>
              </a:tblGrid>
              <a:tr h="3562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86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Aurelius and his army won against his enemy.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797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85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Aurelius got married but he didn’t have any children.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11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1305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DF89AF-5509-E08F-2215-639272D95FA9}"/>
              </a:ext>
            </a:extLst>
          </p:cNvPr>
          <p:cNvSpPr txBox="1"/>
          <p:nvPr/>
        </p:nvSpPr>
        <p:spPr>
          <a:xfrm>
            <a:off x="7689501" y="2065422"/>
            <a:ext cx="31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E3528-F8B8-CD6C-03E8-A35BBBA33133}"/>
              </a:ext>
            </a:extLst>
          </p:cNvPr>
          <p:cNvSpPr txBox="1"/>
          <p:nvPr/>
        </p:nvSpPr>
        <p:spPr>
          <a:xfrm>
            <a:off x="8105813" y="3042548"/>
            <a:ext cx="31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363F8-D906-9D75-EA89-0465B28EA113}"/>
              </a:ext>
            </a:extLst>
          </p:cNvPr>
          <p:cNvSpPr txBox="1"/>
          <p:nvPr/>
        </p:nvSpPr>
        <p:spPr>
          <a:xfrm>
            <a:off x="939623" y="2571750"/>
            <a:ext cx="6465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Aurelius defeated his enemy,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Avidius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Cassius.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DE1D8D-2110-BEEA-0B40-A8DFF28AF842}"/>
              </a:ext>
            </a:extLst>
          </p:cNvPr>
          <p:cNvSpPr txBox="1"/>
          <p:nvPr/>
        </p:nvSpPr>
        <p:spPr>
          <a:xfrm>
            <a:off x="1040130" y="3599681"/>
            <a:ext cx="6465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Marcus Aurelius got married in 145 AD and had many children. 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6;p41">
            <a:extLst>
              <a:ext uri="{FF2B5EF4-FFF2-40B4-BE49-F238E27FC236}">
                <a16:creationId xmlns:a16="http://schemas.microsoft.com/office/drawing/2014/main" id="{25365A69-B756-F9E8-0D63-60FE8DD5151B}"/>
              </a:ext>
            </a:extLst>
          </p:cNvPr>
          <p:cNvSpPr txBox="1">
            <a:spLocks/>
          </p:cNvSpPr>
          <p:nvPr/>
        </p:nvSpPr>
        <p:spPr>
          <a:xfrm>
            <a:off x="672576" y="3345"/>
            <a:ext cx="8007004" cy="89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just"/>
            <a:r>
              <a:rPr lang="en-US" sz="2400" dirty="0"/>
              <a:t>You will hear someone talking about Marcus Aurelius. Listen and decide whether the following statements are True (T) or False (F).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5C50FC-B0D3-191A-19F1-D75C845C3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40860"/>
              </p:ext>
            </p:extLst>
          </p:nvPr>
        </p:nvGraphicFramePr>
        <p:xfrm>
          <a:off x="817328" y="2001063"/>
          <a:ext cx="7717500" cy="1988820"/>
        </p:xfrm>
        <a:graphic>
          <a:graphicData uri="http://schemas.openxmlformats.org/drawingml/2006/table">
            <a:tbl>
              <a:tblPr firstRow="1" firstCol="1" bandRow="1"/>
              <a:tblGrid>
                <a:gridCol w="6801001">
                  <a:extLst>
                    <a:ext uri="{9D8B030D-6E8A-4147-A177-3AD203B41FA5}">
                      <a16:colId xmlns:a16="http://schemas.microsoft.com/office/drawing/2014/main" val="3526883109"/>
                    </a:ext>
                  </a:extLst>
                </a:gridCol>
                <a:gridCol w="457881">
                  <a:extLst>
                    <a:ext uri="{9D8B030D-6E8A-4147-A177-3AD203B41FA5}">
                      <a16:colId xmlns:a16="http://schemas.microsoft.com/office/drawing/2014/main" val="3313802048"/>
                    </a:ext>
                  </a:extLst>
                </a:gridCol>
                <a:gridCol w="458618">
                  <a:extLst>
                    <a:ext uri="{9D8B030D-6E8A-4147-A177-3AD203B41FA5}">
                      <a16:colId xmlns:a16="http://schemas.microsoft.com/office/drawing/2014/main" val="2728448439"/>
                    </a:ext>
                  </a:extLst>
                </a:gridCol>
              </a:tblGrid>
              <a:tr h="3562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86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Aurelius wrote a book about his battles.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797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Nunito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851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DF89AF-5509-E08F-2215-639272D95FA9}"/>
              </a:ext>
            </a:extLst>
          </p:cNvPr>
          <p:cNvSpPr txBox="1"/>
          <p:nvPr/>
        </p:nvSpPr>
        <p:spPr>
          <a:xfrm>
            <a:off x="7689501" y="2563510"/>
            <a:ext cx="31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1B637-FAAE-177E-3959-7FC310784AEB}"/>
              </a:ext>
            </a:extLst>
          </p:cNvPr>
          <p:cNvSpPr txBox="1"/>
          <p:nvPr/>
        </p:nvSpPr>
        <p:spPr>
          <a:xfrm>
            <a:off x="1040130" y="3194060"/>
            <a:ext cx="6351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He wrote a book about the battles he fought in, called Meditations.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05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2;p42">
            <a:extLst>
              <a:ext uri="{FF2B5EF4-FFF2-40B4-BE49-F238E27FC236}">
                <a16:creationId xmlns:a16="http://schemas.microsoft.com/office/drawing/2014/main" id="{D697EA20-FE59-30A4-0E3C-AAAB33E87C72}"/>
              </a:ext>
            </a:extLst>
          </p:cNvPr>
          <p:cNvSpPr/>
          <p:nvPr/>
        </p:nvSpPr>
        <p:spPr>
          <a:xfrm>
            <a:off x="7218589" y="2399200"/>
            <a:ext cx="1746900" cy="174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593;p42">
            <a:extLst>
              <a:ext uri="{FF2B5EF4-FFF2-40B4-BE49-F238E27FC236}">
                <a16:creationId xmlns:a16="http://schemas.microsoft.com/office/drawing/2014/main" id="{7A4B6E1C-8BE8-CBCE-0904-96F8C264B3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1289" y="67051"/>
            <a:ext cx="8650730" cy="6070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Arrange the words to make sentences.</a:t>
            </a:r>
          </a:p>
        </p:txBody>
      </p:sp>
      <p:grpSp>
        <p:nvGrpSpPr>
          <p:cNvPr id="5" name="Google Shape;1595;p42">
            <a:extLst>
              <a:ext uri="{FF2B5EF4-FFF2-40B4-BE49-F238E27FC236}">
                <a16:creationId xmlns:a16="http://schemas.microsoft.com/office/drawing/2014/main" id="{633A699B-C46F-EEBA-E216-1B120AE0E01E}"/>
              </a:ext>
            </a:extLst>
          </p:cNvPr>
          <p:cNvGrpSpPr/>
          <p:nvPr/>
        </p:nvGrpSpPr>
        <p:grpSpPr>
          <a:xfrm rot="545331">
            <a:off x="7730713" y="1503241"/>
            <a:ext cx="1061504" cy="2264109"/>
            <a:chOff x="4529850" y="2816275"/>
            <a:chExt cx="417950" cy="891525"/>
          </a:xfrm>
        </p:grpSpPr>
        <p:sp>
          <p:nvSpPr>
            <p:cNvPr id="6" name="Google Shape;1596;p42">
              <a:extLst>
                <a:ext uri="{FF2B5EF4-FFF2-40B4-BE49-F238E27FC236}">
                  <a16:creationId xmlns:a16="http://schemas.microsoft.com/office/drawing/2014/main" id="{708FE82C-EA5C-BE9B-650D-50A8C9603C8A}"/>
                </a:ext>
              </a:extLst>
            </p:cNvPr>
            <p:cNvSpPr/>
            <p:nvPr/>
          </p:nvSpPr>
          <p:spPr>
            <a:xfrm>
              <a:off x="4549100" y="2816275"/>
              <a:ext cx="138750" cy="272775"/>
            </a:xfrm>
            <a:custGeom>
              <a:avLst/>
              <a:gdLst/>
              <a:ahLst/>
              <a:cxnLst/>
              <a:rect l="l" t="t" r="r" b="b"/>
              <a:pathLst>
                <a:path w="5550" h="10911" extrusionOk="0">
                  <a:moveTo>
                    <a:pt x="1536" y="0"/>
                  </a:moveTo>
                  <a:cubicBezTo>
                    <a:pt x="1445" y="0"/>
                    <a:pt x="1353" y="10"/>
                    <a:pt x="1259" y="31"/>
                  </a:cubicBezTo>
                  <a:cubicBezTo>
                    <a:pt x="697" y="161"/>
                    <a:pt x="289" y="689"/>
                    <a:pt x="145" y="1248"/>
                  </a:cubicBezTo>
                  <a:cubicBezTo>
                    <a:pt x="1" y="1810"/>
                    <a:pt x="74" y="2398"/>
                    <a:pt x="176" y="2971"/>
                  </a:cubicBezTo>
                  <a:cubicBezTo>
                    <a:pt x="679" y="5830"/>
                    <a:pt x="1812" y="8541"/>
                    <a:pt x="3489" y="10911"/>
                  </a:cubicBezTo>
                  <a:lnTo>
                    <a:pt x="5549" y="9466"/>
                  </a:lnTo>
                  <a:cubicBezTo>
                    <a:pt x="5251" y="6702"/>
                    <a:pt x="4772" y="3948"/>
                    <a:pt x="3440" y="1532"/>
                  </a:cubicBezTo>
                  <a:cubicBezTo>
                    <a:pt x="3029" y="786"/>
                    <a:pt x="2345" y="0"/>
                    <a:pt x="1536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97;p42">
              <a:extLst>
                <a:ext uri="{FF2B5EF4-FFF2-40B4-BE49-F238E27FC236}">
                  <a16:creationId xmlns:a16="http://schemas.microsoft.com/office/drawing/2014/main" id="{252CEAC0-DAE6-7FF3-E82C-264BF89FA3FB}"/>
                </a:ext>
              </a:extLst>
            </p:cNvPr>
            <p:cNvSpPr/>
            <p:nvPr/>
          </p:nvSpPr>
          <p:spPr>
            <a:xfrm>
              <a:off x="4588825" y="2900325"/>
              <a:ext cx="89800" cy="183200"/>
            </a:xfrm>
            <a:custGeom>
              <a:avLst/>
              <a:gdLst/>
              <a:ahLst/>
              <a:cxnLst/>
              <a:rect l="l" t="t" r="r" b="b"/>
              <a:pathLst>
                <a:path w="3592" h="7328" extrusionOk="0">
                  <a:moveTo>
                    <a:pt x="980" y="0"/>
                  </a:moveTo>
                  <a:cubicBezTo>
                    <a:pt x="923" y="0"/>
                    <a:pt x="865" y="7"/>
                    <a:pt x="806" y="20"/>
                  </a:cubicBezTo>
                  <a:cubicBezTo>
                    <a:pt x="444" y="104"/>
                    <a:pt x="184" y="456"/>
                    <a:pt x="92" y="832"/>
                  </a:cubicBezTo>
                  <a:cubicBezTo>
                    <a:pt x="1" y="1209"/>
                    <a:pt x="50" y="1606"/>
                    <a:pt x="117" y="1989"/>
                  </a:cubicBezTo>
                  <a:cubicBezTo>
                    <a:pt x="448" y="3902"/>
                    <a:pt x="1182" y="5720"/>
                    <a:pt x="2273" y="7327"/>
                  </a:cubicBezTo>
                  <a:lnTo>
                    <a:pt x="3591" y="6364"/>
                  </a:lnTo>
                  <a:cubicBezTo>
                    <a:pt x="3391" y="4507"/>
                    <a:pt x="3078" y="2661"/>
                    <a:pt x="2213" y="1036"/>
                  </a:cubicBezTo>
                  <a:cubicBezTo>
                    <a:pt x="1943" y="533"/>
                    <a:pt x="1500" y="0"/>
                    <a:pt x="980" y="0"/>
                  </a:cubicBezTo>
                  <a:close/>
                </a:path>
              </a:pathLst>
            </a:custGeom>
            <a:solidFill>
              <a:srgbClr val="FC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98;p42">
              <a:extLst>
                <a:ext uri="{FF2B5EF4-FFF2-40B4-BE49-F238E27FC236}">
                  <a16:creationId xmlns:a16="http://schemas.microsoft.com/office/drawing/2014/main" id="{FC718DBC-44C0-4255-CB61-50D8E48C2CBD}"/>
                </a:ext>
              </a:extLst>
            </p:cNvPr>
            <p:cNvSpPr/>
            <p:nvPr/>
          </p:nvSpPr>
          <p:spPr>
            <a:xfrm>
              <a:off x="4809150" y="2824275"/>
              <a:ext cx="138650" cy="272775"/>
            </a:xfrm>
            <a:custGeom>
              <a:avLst/>
              <a:gdLst/>
              <a:ahLst/>
              <a:cxnLst/>
              <a:rect l="l" t="t" r="r" b="b"/>
              <a:pathLst>
                <a:path w="5546" h="10911" extrusionOk="0">
                  <a:moveTo>
                    <a:pt x="4011" y="0"/>
                  </a:moveTo>
                  <a:cubicBezTo>
                    <a:pt x="3205" y="0"/>
                    <a:pt x="2521" y="786"/>
                    <a:pt x="2107" y="1532"/>
                  </a:cubicBezTo>
                  <a:cubicBezTo>
                    <a:pt x="774" y="3948"/>
                    <a:pt x="299" y="6702"/>
                    <a:pt x="0" y="9466"/>
                  </a:cubicBezTo>
                  <a:lnTo>
                    <a:pt x="2064" y="10911"/>
                  </a:lnTo>
                  <a:cubicBezTo>
                    <a:pt x="3738" y="8541"/>
                    <a:pt x="4867" y="5830"/>
                    <a:pt x="5373" y="2971"/>
                  </a:cubicBezTo>
                  <a:cubicBezTo>
                    <a:pt x="5472" y="2397"/>
                    <a:pt x="5546" y="1810"/>
                    <a:pt x="5401" y="1248"/>
                  </a:cubicBezTo>
                  <a:cubicBezTo>
                    <a:pt x="5257" y="689"/>
                    <a:pt x="4853" y="161"/>
                    <a:pt x="4287" y="31"/>
                  </a:cubicBezTo>
                  <a:cubicBezTo>
                    <a:pt x="4194" y="10"/>
                    <a:pt x="4102" y="0"/>
                    <a:pt x="4011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99;p42">
              <a:extLst>
                <a:ext uri="{FF2B5EF4-FFF2-40B4-BE49-F238E27FC236}">
                  <a16:creationId xmlns:a16="http://schemas.microsoft.com/office/drawing/2014/main" id="{6BF778F9-B088-EE38-1C4F-7D1ADBEBC158}"/>
                </a:ext>
              </a:extLst>
            </p:cNvPr>
            <p:cNvSpPr/>
            <p:nvPr/>
          </p:nvSpPr>
          <p:spPr>
            <a:xfrm>
              <a:off x="4818375" y="2908375"/>
              <a:ext cx="89775" cy="183150"/>
            </a:xfrm>
            <a:custGeom>
              <a:avLst/>
              <a:gdLst/>
              <a:ahLst/>
              <a:cxnLst/>
              <a:rect l="l" t="t" r="r" b="b"/>
              <a:pathLst>
                <a:path w="3591" h="7326" extrusionOk="0">
                  <a:moveTo>
                    <a:pt x="2609" y="1"/>
                  </a:moveTo>
                  <a:cubicBezTo>
                    <a:pt x="2092" y="1"/>
                    <a:pt x="1648" y="532"/>
                    <a:pt x="1379" y="1034"/>
                  </a:cubicBezTo>
                  <a:cubicBezTo>
                    <a:pt x="517" y="2659"/>
                    <a:pt x="201" y="4505"/>
                    <a:pt x="0" y="6362"/>
                  </a:cubicBezTo>
                  <a:lnTo>
                    <a:pt x="1323" y="7325"/>
                  </a:lnTo>
                  <a:cubicBezTo>
                    <a:pt x="2409" y="5718"/>
                    <a:pt x="3144" y="3900"/>
                    <a:pt x="3475" y="1987"/>
                  </a:cubicBezTo>
                  <a:cubicBezTo>
                    <a:pt x="3541" y="1604"/>
                    <a:pt x="3591" y="1207"/>
                    <a:pt x="3499" y="834"/>
                  </a:cubicBezTo>
                  <a:cubicBezTo>
                    <a:pt x="3408" y="458"/>
                    <a:pt x="3148" y="106"/>
                    <a:pt x="2785" y="22"/>
                  </a:cubicBezTo>
                  <a:cubicBezTo>
                    <a:pt x="2726" y="7"/>
                    <a:pt x="2667" y="1"/>
                    <a:pt x="2609" y="1"/>
                  </a:cubicBezTo>
                  <a:close/>
                </a:path>
              </a:pathLst>
            </a:custGeom>
            <a:solidFill>
              <a:srgbClr val="FC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00;p42">
              <a:extLst>
                <a:ext uri="{FF2B5EF4-FFF2-40B4-BE49-F238E27FC236}">
                  <a16:creationId xmlns:a16="http://schemas.microsoft.com/office/drawing/2014/main" id="{DC9C0218-9720-B4E9-CC1F-EF4881BF9E78}"/>
                </a:ext>
              </a:extLst>
            </p:cNvPr>
            <p:cNvSpPr/>
            <p:nvPr/>
          </p:nvSpPr>
          <p:spPr>
            <a:xfrm>
              <a:off x="4582675" y="3399975"/>
              <a:ext cx="300875" cy="295675"/>
            </a:xfrm>
            <a:custGeom>
              <a:avLst/>
              <a:gdLst/>
              <a:ahLst/>
              <a:cxnLst/>
              <a:rect l="l" t="t" r="r" b="b"/>
              <a:pathLst>
                <a:path w="12035" h="11827" extrusionOk="0">
                  <a:moveTo>
                    <a:pt x="3809" y="0"/>
                  </a:moveTo>
                  <a:cubicBezTo>
                    <a:pt x="2185" y="1727"/>
                    <a:pt x="1017" y="3837"/>
                    <a:pt x="426" y="6137"/>
                  </a:cubicBezTo>
                  <a:cubicBezTo>
                    <a:pt x="134" y="7276"/>
                    <a:pt x="1" y="8542"/>
                    <a:pt x="546" y="9583"/>
                  </a:cubicBezTo>
                  <a:cubicBezTo>
                    <a:pt x="1390" y="11197"/>
                    <a:pt x="3454" y="11643"/>
                    <a:pt x="5265" y="11826"/>
                  </a:cubicBezTo>
                  <a:lnTo>
                    <a:pt x="6770" y="11826"/>
                  </a:lnTo>
                  <a:cubicBezTo>
                    <a:pt x="8581" y="11643"/>
                    <a:pt x="10645" y="11193"/>
                    <a:pt x="11489" y="9583"/>
                  </a:cubicBezTo>
                  <a:cubicBezTo>
                    <a:pt x="12034" y="8542"/>
                    <a:pt x="11900" y="7276"/>
                    <a:pt x="11609" y="6137"/>
                  </a:cubicBezTo>
                  <a:cubicBezTo>
                    <a:pt x="11018" y="3837"/>
                    <a:pt x="9850" y="1727"/>
                    <a:pt x="8226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01;p42">
              <a:extLst>
                <a:ext uri="{FF2B5EF4-FFF2-40B4-BE49-F238E27FC236}">
                  <a16:creationId xmlns:a16="http://schemas.microsoft.com/office/drawing/2014/main" id="{7D0B6672-C92C-8221-703B-964A071FB588}"/>
                </a:ext>
              </a:extLst>
            </p:cNvPr>
            <p:cNvSpPr/>
            <p:nvPr/>
          </p:nvSpPr>
          <p:spPr>
            <a:xfrm>
              <a:off x="4791825" y="3398750"/>
              <a:ext cx="117825" cy="129800"/>
            </a:xfrm>
            <a:custGeom>
              <a:avLst/>
              <a:gdLst/>
              <a:ahLst/>
              <a:cxnLst/>
              <a:rect l="l" t="t" r="r" b="b"/>
              <a:pathLst>
                <a:path w="4713" h="5192" extrusionOk="0">
                  <a:moveTo>
                    <a:pt x="0" y="0"/>
                  </a:moveTo>
                  <a:lnTo>
                    <a:pt x="2501" y="4294"/>
                  </a:lnTo>
                  <a:cubicBezTo>
                    <a:pt x="2807" y="4628"/>
                    <a:pt x="3179" y="4895"/>
                    <a:pt x="3598" y="5074"/>
                  </a:cubicBezTo>
                  <a:cubicBezTo>
                    <a:pt x="3750" y="5139"/>
                    <a:pt x="3916" y="5191"/>
                    <a:pt x="4079" y="5191"/>
                  </a:cubicBezTo>
                  <a:cubicBezTo>
                    <a:pt x="4164" y="5191"/>
                    <a:pt x="4249" y="5176"/>
                    <a:pt x="4329" y="5141"/>
                  </a:cubicBezTo>
                  <a:cubicBezTo>
                    <a:pt x="4579" y="5032"/>
                    <a:pt x="4712" y="4747"/>
                    <a:pt x="4712" y="4473"/>
                  </a:cubicBezTo>
                  <a:cubicBezTo>
                    <a:pt x="4712" y="4202"/>
                    <a:pt x="4603" y="3942"/>
                    <a:pt x="4484" y="3699"/>
                  </a:cubicBezTo>
                  <a:cubicBezTo>
                    <a:pt x="3573" y="1892"/>
                    <a:pt x="1949" y="549"/>
                    <a:pt x="0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02;p42">
              <a:extLst>
                <a:ext uri="{FF2B5EF4-FFF2-40B4-BE49-F238E27FC236}">
                  <a16:creationId xmlns:a16="http://schemas.microsoft.com/office/drawing/2014/main" id="{25943491-9243-2526-B62F-B5868277DD66}"/>
                </a:ext>
              </a:extLst>
            </p:cNvPr>
            <p:cNvSpPr/>
            <p:nvPr/>
          </p:nvSpPr>
          <p:spPr>
            <a:xfrm>
              <a:off x="4559200" y="3399975"/>
              <a:ext cx="117825" cy="129800"/>
            </a:xfrm>
            <a:custGeom>
              <a:avLst/>
              <a:gdLst/>
              <a:ahLst/>
              <a:cxnLst/>
              <a:rect l="l" t="t" r="r" b="b"/>
              <a:pathLst>
                <a:path w="4713" h="5192" extrusionOk="0">
                  <a:moveTo>
                    <a:pt x="4713" y="0"/>
                  </a:moveTo>
                  <a:lnTo>
                    <a:pt x="4713" y="0"/>
                  </a:lnTo>
                  <a:cubicBezTo>
                    <a:pt x="2765" y="549"/>
                    <a:pt x="1137" y="1892"/>
                    <a:pt x="229" y="3700"/>
                  </a:cubicBezTo>
                  <a:cubicBezTo>
                    <a:pt x="110" y="3942"/>
                    <a:pt x="1" y="4202"/>
                    <a:pt x="1" y="4473"/>
                  </a:cubicBezTo>
                  <a:cubicBezTo>
                    <a:pt x="1" y="4744"/>
                    <a:pt x="135" y="5032"/>
                    <a:pt x="384" y="5141"/>
                  </a:cubicBezTo>
                  <a:cubicBezTo>
                    <a:pt x="465" y="5177"/>
                    <a:pt x="549" y="5191"/>
                    <a:pt x="635" y="5191"/>
                  </a:cubicBezTo>
                  <a:cubicBezTo>
                    <a:pt x="797" y="5191"/>
                    <a:pt x="964" y="5139"/>
                    <a:pt x="1116" y="5075"/>
                  </a:cubicBezTo>
                  <a:cubicBezTo>
                    <a:pt x="1531" y="4895"/>
                    <a:pt x="1907" y="4628"/>
                    <a:pt x="2213" y="4290"/>
                  </a:cubicBezTo>
                  <a:lnTo>
                    <a:pt x="4713" y="0"/>
                  </a:ln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03;p42">
              <a:extLst>
                <a:ext uri="{FF2B5EF4-FFF2-40B4-BE49-F238E27FC236}">
                  <a16:creationId xmlns:a16="http://schemas.microsoft.com/office/drawing/2014/main" id="{7BAB4C15-8014-E5C9-34BF-B4A853174021}"/>
                </a:ext>
              </a:extLst>
            </p:cNvPr>
            <p:cNvSpPr/>
            <p:nvPr/>
          </p:nvSpPr>
          <p:spPr>
            <a:xfrm>
              <a:off x="4815825" y="3628450"/>
              <a:ext cx="58575" cy="79350"/>
            </a:xfrm>
            <a:custGeom>
              <a:avLst/>
              <a:gdLst/>
              <a:ahLst/>
              <a:cxnLst/>
              <a:rect l="l" t="t" r="r" b="b"/>
              <a:pathLst>
                <a:path w="2343" h="3174" extrusionOk="0">
                  <a:moveTo>
                    <a:pt x="2342" y="1"/>
                  </a:moveTo>
                  <a:lnTo>
                    <a:pt x="0" y="1773"/>
                  </a:lnTo>
                  <a:cubicBezTo>
                    <a:pt x="4" y="1822"/>
                    <a:pt x="11" y="1868"/>
                    <a:pt x="18" y="1913"/>
                  </a:cubicBezTo>
                  <a:cubicBezTo>
                    <a:pt x="53" y="2219"/>
                    <a:pt x="109" y="2529"/>
                    <a:pt x="282" y="2782"/>
                  </a:cubicBezTo>
                  <a:cubicBezTo>
                    <a:pt x="430" y="3008"/>
                    <a:pt x="694" y="3174"/>
                    <a:pt x="954" y="3174"/>
                  </a:cubicBezTo>
                  <a:cubicBezTo>
                    <a:pt x="1034" y="3174"/>
                    <a:pt x="1113" y="3158"/>
                    <a:pt x="1189" y="3123"/>
                  </a:cubicBezTo>
                  <a:cubicBezTo>
                    <a:pt x="1302" y="3067"/>
                    <a:pt x="1400" y="2986"/>
                    <a:pt x="1477" y="2891"/>
                  </a:cubicBezTo>
                  <a:cubicBezTo>
                    <a:pt x="1818" y="2508"/>
                    <a:pt x="2026" y="2023"/>
                    <a:pt x="2145" y="1523"/>
                  </a:cubicBezTo>
                  <a:cubicBezTo>
                    <a:pt x="2265" y="1027"/>
                    <a:pt x="2304" y="514"/>
                    <a:pt x="2342" y="1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04;p42">
              <a:extLst>
                <a:ext uri="{FF2B5EF4-FFF2-40B4-BE49-F238E27FC236}">
                  <a16:creationId xmlns:a16="http://schemas.microsoft.com/office/drawing/2014/main" id="{7F8CB9BF-D2F4-7CB1-0FA0-5C9F04C4C435}"/>
                </a:ext>
              </a:extLst>
            </p:cNvPr>
            <p:cNvSpPr/>
            <p:nvPr/>
          </p:nvSpPr>
          <p:spPr>
            <a:xfrm>
              <a:off x="4590250" y="3623975"/>
              <a:ext cx="58575" cy="79250"/>
            </a:xfrm>
            <a:custGeom>
              <a:avLst/>
              <a:gdLst/>
              <a:ahLst/>
              <a:cxnLst/>
              <a:rect l="l" t="t" r="r" b="b"/>
              <a:pathLst>
                <a:path w="2343" h="3170" extrusionOk="0">
                  <a:moveTo>
                    <a:pt x="0" y="0"/>
                  </a:moveTo>
                  <a:cubicBezTo>
                    <a:pt x="39" y="510"/>
                    <a:pt x="78" y="1024"/>
                    <a:pt x="197" y="1519"/>
                  </a:cubicBezTo>
                  <a:cubicBezTo>
                    <a:pt x="317" y="2019"/>
                    <a:pt x="524" y="2504"/>
                    <a:pt x="865" y="2887"/>
                  </a:cubicBezTo>
                  <a:cubicBezTo>
                    <a:pt x="943" y="2982"/>
                    <a:pt x="1041" y="3063"/>
                    <a:pt x="1154" y="3119"/>
                  </a:cubicBezTo>
                  <a:cubicBezTo>
                    <a:pt x="1229" y="3154"/>
                    <a:pt x="1309" y="3170"/>
                    <a:pt x="1389" y="3170"/>
                  </a:cubicBezTo>
                  <a:cubicBezTo>
                    <a:pt x="1648" y="3170"/>
                    <a:pt x="1913" y="3004"/>
                    <a:pt x="2061" y="2778"/>
                  </a:cubicBezTo>
                  <a:cubicBezTo>
                    <a:pt x="2258" y="2486"/>
                    <a:pt x="2304" y="2121"/>
                    <a:pt x="2342" y="17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5;p42">
              <a:extLst>
                <a:ext uri="{FF2B5EF4-FFF2-40B4-BE49-F238E27FC236}">
                  <a16:creationId xmlns:a16="http://schemas.microsoft.com/office/drawing/2014/main" id="{EC8A8760-CC99-3B44-0F07-00D944745AC4}"/>
                </a:ext>
              </a:extLst>
            </p:cNvPr>
            <p:cNvSpPr/>
            <p:nvPr/>
          </p:nvSpPr>
          <p:spPr>
            <a:xfrm>
              <a:off x="4663825" y="3436925"/>
              <a:ext cx="139725" cy="226700"/>
            </a:xfrm>
            <a:custGeom>
              <a:avLst/>
              <a:gdLst/>
              <a:ahLst/>
              <a:cxnLst/>
              <a:rect l="l" t="t" r="r" b="b"/>
              <a:pathLst>
                <a:path w="5589" h="9068" extrusionOk="0">
                  <a:moveTo>
                    <a:pt x="2947" y="1"/>
                  </a:moveTo>
                  <a:cubicBezTo>
                    <a:pt x="2125" y="1"/>
                    <a:pt x="1467" y="748"/>
                    <a:pt x="1467" y="748"/>
                  </a:cubicBezTo>
                  <a:cubicBezTo>
                    <a:pt x="1038" y="1205"/>
                    <a:pt x="778" y="1793"/>
                    <a:pt x="553" y="2380"/>
                  </a:cubicBezTo>
                  <a:cubicBezTo>
                    <a:pt x="299" y="3044"/>
                    <a:pt x="78" y="3727"/>
                    <a:pt x="36" y="4437"/>
                  </a:cubicBezTo>
                  <a:cubicBezTo>
                    <a:pt x="0" y="5017"/>
                    <a:pt x="32" y="6835"/>
                    <a:pt x="560" y="7679"/>
                  </a:cubicBezTo>
                  <a:cubicBezTo>
                    <a:pt x="999" y="8386"/>
                    <a:pt x="1688" y="8959"/>
                    <a:pt x="2515" y="9054"/>
                  </a:cubicBezTo>
                  <a:cubicBezTo>
                    <a:pt x="2603" y="9063"/>
                    <a:pt x="2692" y="9068"/>
                    <a:pt x="2779" y="9068"/>
                  </a:cubicBezTo>
                  <a:cubicBezTo>
                    <a:pt x="3530" y="9068"/>
                    <a:pt x="4246" y="8737"/>
                    <a:pt x="4734" y="8157"/>
                  </a:cubicBezTo>
                  <a:cubicBezTo>
                    <a:pt x="5303" y="7461"/>
                    <a:pt x="5458" y="6515"/>
                    <a:pt x="5504" y="5615"/>
                  </a:cubicBezTo>
                  <a:cubicBezTo>
                    <a:pt x="5588" y="3776"/>
                    <a:pt x="5310" y="1729"/>
                    <a:pt x="3981" y="456"/>
                  </a:cubicBezTo>
                  <a:cubicBezTo>
                    <a:pt x="3631" y="121"/>
                    <a:pt x="3276" y="1"/>
                    <a:pt x="2947" y="1"/>
                  </a:cubicBezTo>
                  <a:close/>
                </a:path>
              </a:pathLst>
            </a:custGeom>
            <a:solidFill>
              <a:srgbClr val="FC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06;p42">
              <a:extLst>
                <a:ext uri="{FF2B5EF4-FFF2-40B4-BE49-F238E27FC236}">
                  <a16:creationId xmlns:a16="http://schemas.microsoft.com/office/drawing/2014/main" id="{9C8B1C5C-5B4A-74B3-35AF-6EA61FAD2C22}"/>
                </a:ext>
              </a:extLst>
            </p:cNvPr>
            <p:cNvSpPr/>
            <p:nvPr/>
          </p:nvSpPr>
          <p:spPr>
            <a:xfrm>
              <a:off x="4529850" y="3036150"/>
              <a:ext cx="404050" cy="383525"/>
            </a:xfrm>
            <a:custGeom>
              <a:avLst/>
              <a:gdLst/>
              <a:ahLst/>
              <a:cxnLst/>
              <a:rect l="l" t="t" r="r" b="b"/>
              <a:pathLst>
                <a:path w="16162" h="15341" extrusionOk="0">
                  <a:moveTo>
                    <a:pt x="8397" y="1"/>
                  </a:moveTo>
                  <a:cubicBezTo>
                    <a:pt x="5709" y="1"/>
                    <a:pt x="4009" y="1687"/>
                    <a:pt x="4009" y="1687"/>
                  </a:cubicBezTo>
                  <a:cubicBezTo>
                    <a:pt x="2560" y="2900"/>
                    <a:pt x="1010" y="5143"/>
                    <a:pt x="264" y="9279"/>
                  </a:cubicBezTo>
                  <a:cubicBezTo>
                    <a:pt x="0" y="10731"/>
                    <a:pt x="384" y="12778"/>
                    <a:pt x="1600" y="13773"/>
                  </a:cubicBezTo>
                  <a:cubicBezTo>
                    <a:pt x="3221" y="15098"/>
                    <a:pt x="5964" y="15225"/>
                    <a:pt x="8264" y="15323"/>
                  </a:cubicBezTo>
                  <a:cubicBezTo>
                    <a:pt x="8525" y="15335"/>
                    <a:pt x="8778" y="15340"/>
                    <a:pt x="9022" y="15340"/>
                  </a:cubicBezTo>
                  <a:cubicBezTo>
                    <a:pt x="15574" y="15340"/>
                    <a:pt x="16161" y="11387"/>
                    <a:pt x="16137" y="10770"/>
                  </a:cubicBezTo>
                  <a:cubicBezTo>
                    <a:pt x="16035" y="8143"/>
                    <a:pt x="15206" y="5590"/>
                    <a:pt x="14017" y="3199"/>
                  </a:cubicBezTo>
                  <a:cubicBezTo>
                    <a:pt x="13852" y="2861"/>
                    <a:pt x="13461" y="2270"/>
                    <a:pt x="12814" y="1697"/>
                  </a:cubicBezTo>
                  <a:cubicBezTo>
                    <a:pt x="12814" y="1697"/>
                    <a:pt x="11330" y="66"/>
                    <a:pt x="8552" y="2"/>
                  </a:cubicBezTo>
                  <a:cubicBezTo>
                    <a:pt x="8500" y="1"/>
                    <a:pt x="8449" y="1"/>
                    <a:pt x="8397" y="1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7;p42">
              <a:extLst>
                <a:ext uri="{FF2B5EF4-FFF2-40B4-BE49-F238E27FC236}">
                  <a16:creationId xmlns:a16="http://schemas.microsoft.com/office/drawing/2014/main" id="{9C68C035-DC0C-3FAF-617F-B3358D98F726}"/>
                </a:ext>
              </a:extLst>
            </p:cNvPr>
            <p:cNvSpPr/>
            <p:nvPr/>
          </p:nvSpPr>
          <p:spPr>
            <a:xfrm>
              <a:off x="4714900" y="3258475"/>
              <a:ext cx="38525" cy="24775"/>
            </a:xfrm>
            <a:custGeom>
              <a:avLst/>
              <a:gdLst/>
              <a:ahLst/>
              <a:cxnLst/>
              <a:rect l="l" t="t" r="r" b="b"/>
              <a:pathLst>
                <a:path w="1541" h="991" extrusionOk="0">
                  <a:moveTo>
                    <a:pt x="600" y="1"/>
                  </a:moveTo>
                  <a:cubicBezTo>
                    <a:pt x="508" y="1"/>
                    <a:pt x="416" y="5"/>
                    <a:pt x="324" y="13"/>
                  </a:cubicBezTo>
                  <a:lnTo>
                    <a:pt x="342" y="9"/>
                  </a:lnTo>
                  <a:cubicBezTo>
                    <a:pt x="325" y="6"/>
                    <a:pt x="308" y="4"/>
                    <a:pt x="292" y="4"/>
                  </a:cubicBezTo>
                  <a:cubicBezTo>
                    <a:pt x="186" y="4"/>
                    <a:pt x="85" y="77"/>
                    <a:pt x="43" y="175"/>
                  </a:cubicBezTo>
                  <a:cubicBezTo>
                    <a:pt x="1" y="294"/>
                    <a:pt x="15" y="424"/>
                    <a:pt x="74" y="533"/>
                  </a:cubicBezTo>
                  <a:cubicBezTo>
                    <a:pt x="138" y="639"/>
                    <a:pt x="219" y="734"/>
                    <a:pt x="317" y="808"/>
                  </a:cubicBezTo>
                  <a:cubicBezTo>
                    <a:pt x="398" y="889"/>
                    <a:pt x="496" y="948"/>
                    <a:pt x="605" y="980"/>
                  </a:cubicBezTo>
                  <a:cubicBezTo>
                    <a:pt x="638" y="987"/>
                    <a:pt x="671" y="991"/>
                    <a:pt x="703" y="991"/>
                  </a:cubicBezTo>
                  <a:cubicBezTo>
                    <a:pt x="840" y="991"/>
                    <a:pt x="975" y="931"/>
                    <a:pt x="1094" y="860"/>
                  </a:cubicBezTo>
                  <a:cubicBezTo>
                    <a:pt x="1193" y="801"/>
                    <a:pt x="1284" y="734"/>
                    <a:pt x="1368" y="656"/>
                  </a:cubicBezTo>
                  <a:cubicBezTo>
                    <a:pt x="1442" y="590"/>
                    <a:pt x="1513" y="512"/>
                    <a:pt x="1527" y="414"/>
                  </a:cubicBezTo>
                  <a:cubicBezTo>
                    <a:pt x="1541" y="301"/>
                    <a:pt x="1467" y="189"/>
                    <a:pt x="1368" y="129"/>
                  </a:cubicBezTo>
                  <a:cubicBezTo>
                    <a:pt x="1270" y="73"/>
                    <a:pt x="1157" y="38"/>
                    <a:pt x="1041" y="31"/>
                  </a:cubicBezTo>
                  <a:cubicBezTo>
                    <a:pt x="894" y="11"/>
                    <a:pt x="747" y="1"/>
                    <a:pt x="600" y="1"/>
                  </a:cubicBezTo>
                  <a:close/>
                </a:path>
              </a:pathLst>
            </a:custGeom>
            <a:solidFill>
              <a:srgbClr val="15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8;p42">
              <a:extLst>
                <a:ext uri="{FF2B5EF4-FFF2-40B4-BE49-F238E27FC236}">
                  <a16:creationId xmlns:a16="http://schemas.microsoft.com/office/drawing/2014/main" id="{9616E6AD-5094-B4D0-9F8A-53562EB5C0E0}"/>
                </a:ext>
              </a:extLst>
            </p:cNvPr>
            <p:cNvSpPr/>
            <p:nvPr/>
          </p:nvSpPr>
          <p:spPr>
            <a:xfrm>
              <a:off x="4833575" y="3259325"/>
              <a:ext cx="23150" cy="23125"/>
            </a:xfrm>
            <a:custGeom>
              <a:avLst/>
              <a:gdLst/>
              <a:ahLst/>
              <a:cxnLst/>
              <a:rect l="l" t="t" r="r" b="b"/>
              <a:pathLst>
                <a:path w="926" h="925" extrusionOk="0">
                  <a:moveTo>
                    <a:pt x="461" y="0"/>
                  </a:moveTo>
                  <a:cubicBezTo>
                    <a:pt x="208" y="0"/>
                    <a:pt x="1" y="208"/>
                    <a:pt x="1" y="464"/>
                  </a:cubicBezTo>
                  <a:cubicBezTo>
                    <a:pt x="1" y="717"/>
                    <a:pt x="208" y="925"/>
                    <a:pt x="461" y="925"/>
                  </a:cubicBezTo>
                  <a:cubicBezTo>
                    <a:pt x="718" y="925"/>
                    <a:pt x="926" y="717"/>
                    <a:pt x="926" y="464"/>
                  </a:cubicBezTo>
                  <a:cubicBezTo>
                    <a:pt x="926" y="208"/>
                    <a:pt x="718" y="0"/>
                    <a:pt x="461" y="0"/>
                  </a:cubicBezTo>
                  <a:close/>
                </a:path>
              </a:pathLst>
            </a:custGeom>
            <a:solidFill>
              <a:srgbClr val="15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9;p42">
              <a:extLst>
                <a:ext uri="{FF2B5EF4-FFF2-40B4-BE49-F238E27FC236}">
                  <a16:creationId xmlns:a16="http://schemas.microsoft.com/office/drawing/2014/main" id="{DEB5F233-BA44-1C91-4B56-DFA234631B90}"/>
                </a:ext>
              </a:extLst>
            </p:cNvPr>
            <p:cNvSpPr/>
            <p:nvPr/>
          </p:nvSpPr>
          <p:spPr>
            <a:xfrm>
              <a:off x="4617500" y="3259325"/>
              <a:ext cx="23225" cy="23125"/>
            </a:xfrm>
            <a:custGeom>
              <a:avLst/>
              <a:gdLst/>
              <a:ahLst/>
              <a:cxnLst/>
              <a:rect l="l" t="t" r="r" b="b"/>
              <a:pathLst>
                <a:path w="929" h="925" extrusionOk="0">
                  <a:moveTo>
                    <a:pt x="465" y="0"/>
                  </a:moveTo>
                  <a:cubicBezTo>
                    <a:pt x="208" y="0"/>
                    <a:pt x="0" y="208"/>
                    <a:pt x="0" y="464"/>
                  </a:cubicBezTo>
                  <a:cubicBezTo>
                    <a:pt x="0" y="717"/>
                    <a:pt x="208" y="925"/>
                    <a:pt x="465" y="925"/>
                  </a:cubicBezTo>
                  <a:cubicBezTo>
                    <a:pt x="718" y="925"/>
                    <a:pt x="929" y="717"/>
                    <a:pt x="929" y="464"/>
                  </a:cubicBezTo>
                  <a:cubicBezTo>
                    <a:pt x="929" y="208"/>
                    <a:pt x="718" y="0"/>
                    <a:pt x="465" y="0"/>
                  </a:cubicBezTo>
                  <a:close/>
                </a:path>
              </a:pathLst>
            </a:custGeom>
            <a:solidFill>
              <a:srgbClr val="15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0;p42">
              <a:extLst>
                <a:ext uri="{FF2B5EF4-FFF2-40B4-BE49-F238E27FC236}">
                  <a16:creationId xmlns:a16="http://schemas.microsoft.com/office/drawing/2014/main" id="{6EFCD834-321A-B321-AA0F-FD47A1952F66}"/>
                </a:ext>
              </a:extLst>
            </p:cNvPr>
            <p:cNvSpPr/>
            <p:nvPr/>
          </p:nvSpPr>
          <p:spPr>
            <a:xfrm>
              <a:off x="4648800" y="3411675"/>
              <a:ext cx="177075" cy="19500"/>
            </a:xfrm>
            <a:custGeom>
              <a:avLst/>
              <a:gdLst/>
              <a:ahLst/>
              <a:cxnLst/>
              <a:rect l="l" t="t" r="r" b="b"/>
              <a:pathLst>
                <a:path w="7083" h="780" extrusionOk="0">
                  <a:moveTo>
                    <a:pt x="7082" y="21"/>
                  </a:moveTo>
                  <a:cubicBezTo>
                    <a:pt x="7082" y="21"/>
                    <a:pt x="7082" y="21"/>
                    <a:pt x="7082" y="21"/>
                  </a:cubicBezTo>
                  <a:lnTo>
                    <a:pt x="7082" y="21"/>
                  </a:lnTo>
                  <a:cubicBezTo>
                    <a:pt x="7082" y="21"/>
                    <a:pt x="7082" y="21"/>
                    <a:pt x="7082" y="21"/>
                  </a:cubicBezTo>
                  <a:close/>
                  <a:moveTo>
                    <a:pt x="0" y="0"/>
                  </a:moveTo>
                  <a:cubicBezTo>
                    <a:pt x="0" y="0"/>
                    <a:pt x="1612" y="780"/>
                    <a:pt x="3723" y="780"/>
                  </a:cubicBezTo>
                  <a:cubicBezTo>
                    <a:pt x="4765" y="780"/>
                    <a:pt x="5930" y="590"/>
                    <a:pt x="7082" y="21"/>
                  </a:cubicBezTo>
                  <a:lnTo>
                    <a:pt x="7082" y="21"/>
                  </a:lnTo>
                  <a:cubicBezTo>
                    <a:pt x="7055" y="34"/>
                    <a:pt x="6279" y="406"/>
                    <a:pt x="4254" y="406"/>
                  </a:cubicBezTo>
                  <a:cubicBezTo>
                    <a:pt x="3199" y="406"/>
                    <a:pt x="1804" y="305"/>
                    <a:pt x="0" y="0"/>
                  </a:cubicBezTo>
                  <a:close/>
                </a:path>
              </a:pathLst>
            </a:custGeom>
            <a:solidFill>
              <a:srgbClr val="F5C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1;p42">
              <a:extLst>
                <a:ext uri="{FF2B5EF4-FFF2-40B4-BE49-F238E27FC236}">
                  <a16:creationId xmlns:a16="http://schemas.microsoft.com/office/drawing/2014/main" id="{A9625D79-8D52-5200-57C0-531D5852E110}"/>
                </a:ext>
              </a:extLst>
            </p:cNvPr>
            <p:cNvSpPr/>
            <p:nvPr/>
          </p:nvSpPr>
          <p:spPr>
            <a:xfrm>
              <a:off x="4806250" y="3420550"/>
              <a:ext cx="52675" cy="90125"/>
            </a:xfrm>
            <a:custGeom>
              <a:avLst/>
              <a:gdLst/>
              <a:ahLst/>
              <a:cxnLst/>
              <a:rect l="l" t="t" r="r" b="b"/>
              <a:pathLst>
                <a:path w="2107" h="3605" extrusionOk="0">
                  <a:moveTo>
                    <a:pt x="0" y="0"/>
                  </a:moveTo>
                  <a:lnTo>
                    <a:pt x="158" y="208"/>
                  </a:lnTo>
                  <a:lnTo>
                    <a:pt x="313" y="419"/>
                  </a:lnTo>
                  <a:lnTo>
                    <a:pt x="464" y="630"/>
                  </a:lnTo>
                  <a:lnTo>
                    <a:pt x="612" y="848"/>
                  </a:lnTo>
                  <a:cubicBezTo>
                    <a:pt x="809" y="1136"/>
                    <a:pt x="995" y="1431"/>
                    <a:pt x="1171" y="1734"/>
                  </a:cubicBezTo>
                  <a:cubicBezTo>
                    <a:pt x="1347" y="2033"/>
                    <a:pt x="1512" y="2339"/>
                    <a:pt x="1670" y="2652"/>
                  </a:cubicBezTo>
                  <a:lnTo>
                    <a:pt x="1783" y="2887"/>
                  </a:lnTo>
                  <a:lnTo>
                    <a:pt x="1896" y="3126"/>
                  </a:lnTo>
                  <a:lnTo>
                    <a:pt x="2005" y="3362"/>
                  </a:lnTo>
                  <a:lnTo>
                    <a:pt x="2106" y="3605"/>
                  </a:lnTo>
                  <a:lnTo>
                    <a:pt x="2012" y="3358"/>
                  </a:lnTo>
                  <a:lnTo>
                    <a:pt x="1913" y="3119"/>
                  </a:lnTo>
                  <a:lnTo>
                    <a:pt x="1808" y="2877"/>
                  </a:lnTo>
                  <a:lnTo>
                    <a:pt x="1695" y="2641"/>
                  </a:lnTo>
                  <a:cubicBezTo>
                    <a:pt x="1544" y="2325"/>
                    <a:pt x="1382" y="2015"/>
                    <a:pt x="1203" y="1713"/>
                  </a:cubicBezTo>
                  <a:cubicBezTo>
                    <a:pt x="1023" y="1414"/>
                    <a:pt x="837" y="1118"/>
                    <a:pt x="637" y="830"/>
                  </a:cubicBezTo>
                  <a:lnTo>
                    <a:pt x="482" y="619"/>
                  </a:lnTo>
                  <a:lnTo>
                    <a:pt x="327" y="408"/>
                  </a:lnTo>
                  <a:lnTo>
                    <a:pt x="165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12;p42">
              <a:extLst>
                <a:ext uri="{FF2B5EF4-FFF2-40B4-BE49-F238E27FC236}">
                  <a16:creationId xmlns:a16="http://schemas.microsoft.com/office/drawing/2014/main" id="{69742D1F-F02F-3114-5BF3-A53483489435}"/>
                </a:ext>
              </a:extLst>
            </p:cNvPr>
            <p:cNvSpPr/>
            <p:nvPr/>
          </p:nvSpPr>
          <p:spPr>
            <a:xfrm>
              <a:off x="4604125" y="3420550"/>
              <a:ext cx="55950" cy="98300"/>
            </a:xfrm>
            <a:custGeom>
              <a:avLst/>
              <a:gdLst/>
              <a:ahLst/>
              <a:cxnLst/>
              <a:rect l="l" t="t" r="r" b="b"/>
              <a:pathLst>
                <a:path w="2238" h="3932" extrusionOk="0">
                  <a:moveTo>
                    <a:pt x="2237" y="0"/>
                  </a:moveTo>
                  <a:lnTo>
                    <a:pt x="2058" y="218"/>
                  </a:lnTo>
                  <a:lnTo>
                    <a:pt x="1882" y="443"/>
                  </a:lnTo>
                  <a:lnTo>
                    <a:pt x="1713" y="672"/>
                  </a:lnTo>
                  <a:lnTo>
                    <a:pt x="1548" y="904"/>
                  </a:lnTo>
                  <a:cubicBezTo>
                    <a:pt x="1334" y="1217"/>
                    <a:pt x="1130" y="1537"/>
                    <a:pt x="943" y="1867"/>
                  </a:cubicBezTo>
                  <a:cubicBezTo>
                    <a:pt x="757" y="2194"/>
                    <a:pt x="581" y="2532"/>
                    <a:pt x="426" y="2877"/>
                  </a:cubicBezTo>
                  <a:lnTo>
                    <a:pt x="310" y="3137"/>
                  </a:lnTo>
                  <a:lnTo>
                    <a:pt x="201" y="3401"/>
                  </a:lnTo>
                  <a:lnTo>
                    <a:pt x="96" y="3664"/>
                  </a:lnTo>
                  <a:lnTo>
                    <a:pt x="1" y="3932"/>
                  </a:lnTo>
                  <a:lnTo>
                    <a:pt x="103" y="3668"/>
                  </a:lnTo>
                  <a:lnTo>
                    <a:pt x="215" y="3408"/>
                  </a:lnTo>
                  <a:lnTo>
                    <a:pt x="331" y="3151"/>
                  </a:lnTo>
                  <a:lnTo>
                    <a:pt x="451" y="2894"/>
                  </a:lnTo>
                  <a:cubicBezTo>
                    <a:pt x="613" y="2553"/>
                    <a:pt x="789" y="2219"/>
                    <a:pt x="975" y="1889"/>
                  </a:cubicBezTo>
                  <a:cubicBezTo>
                    <a:pt x="1161" y="1554"/>
                    <a:pt x="1362" y="1234"/>
                    <a:pt x="1573" y="922"/>
                  </a:cubicBezTo>
                  <a:lnTo>
                    <a:pt x="1731" y="686"/>
                  </a:lnTo>
                  <a:lnTo>
                    <a:pt x="1896" y="454"/>
                  </a:lnTo>
                  <a:lnTo>
                    <a:pt x="2065" y="22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13;p42">
              <a:extLst>
                <a:ext uri="{FF2B5EF4-FFF2-40B4-BE49-F238E27FC236}">
                  <a16:creationId xmlns:a16="http://schemas.microsoft.com/office/drawing/2014/main" id="{806599CD-2F3B-FB8C-94C7-4105A7AFAA83}"/>
                </a:ext>
              </a:extLst>
            </p:cNvPr>
            <p:cNvSpPr/>
            <p:nvPr/>
          </p:nvSpPr>
          <p:spPr>
            <a:xfrm>
              <a:off x="4589025" y="3619125"/>
              <a:ext cx="57950" cy="62100"/>
            </a:xfrm>
            <a:custGeom>
              <a:avLst/>
              <a:gdLst/>
              <a:ahLst/>
              <a:cxnLst/>
              <a:rect l="l" t="t" r="r" b="b"/>
              <a:pathLst>
                <a:path w="2318" h="2484" extrusionOk="0">
                  <a:moveTo>
                    <a:pt x="0" y="1"/>
                  </a:moveTo>
                  <a:cubicBezTo>
                    <a:pt x="28" y="149"/>
                    <a:pt x="63" y="293"/>
                    <a:pt x="109" y="433"/>
                  </a:cubicBezTo>
                  <a:cubicBezTo>
                    <a:pt x="158" y="574"/>
                    <a:pt x="218" y="711"/>
                    <a:pt x="285" y="841"/>
                  </a:cubicBezTo>
                  <a:cubicBezTo>
                    <a:pt x="425" y="1105"/>
                    <a:pt x="601" y="1348"/>
                    <a:pt x="812" y="1559"/>
                  </a:cubicBezTo>
                  <a:cubicBezTo>
                    <a:pt x="1020" y="1770"/>
                    <a:pt x="1259" y="1952"/>
                    <a:pt x="1516" y="2107"/>
                  </a:cubicBezTo>
                  <a:cubicBezTo>
                    <a:pt x="1769" y="2258"/>
                    <a:pt x="2036" y="2385"/>
                    <a:pt x="2317" y="2483"/>
                  </a:cubicBezTo>
                  <a:cubicBezTo>
                    <a:pt x="2184" y="2427"/>
                    <a:pt x="2047" y="2367"/>
                    <a:pt x="1913" y="2301"/>
                  </a:cubicBezTo>
                  <a:cubicBezTo>
                    <a:pt x="1783" y="2234"/>
                    <a:pt x="1653" y="2160"/>
                    <a:pt x="1530" y="2083"/>
                  </a:cubicBezTo>
                  <a:cubicBezTo>
                    <a:pt x="1403" y="2005"/>
                    <a:pt x="1284" y="1917"/>
                    <a:pt x="1167" y="1829"/>
                  </a:cubicBezTo>
                  <a:cubicBezTo>
                    <a:pt x="1051" y="1738"/>
                    <a:pt x="942" y="1639"/>
                    <a:pt x="837" y="1534"/>
                  </a:cubicBezTo>
                  <a:cubicBezTo>
                    <a:pt x="629" y="1323"/>
                    <a:pt x="454" y="1087"/>
                    <a:pt x="309" y="827"/>
                  </a:cubicBezTo>
                  <a:cubicBezTo>
                    <a:pt x="239" y="697"/>
                    <a:pt x="179" y="563"/>
                    <a:pt x="127" y="426"/>
                  </a:cubicBezTo>
                  <a:cubicBezTo>
                    <a:pt x="74" y="289"/>
                    <a:pt x="32" y="145"/>
                    <a:pt x="0" y="1"/>
                  </a:cubicBez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14;p42">
              <a:extLst>
                <a:ext uri="{FF2B5EF4-FFF2-40B4-BE49-F238E27FC236}">
                  <a16:creationId xmlns:a16="http://schemas.microsoft.com/office/drawing/2014/main" id="{2F6A0855-19F0-99A1-A82A-05E33B3DAC7A}"/>
                </a:ext>
              </a:extLst>
            </p:cNvPr>
            <p:cNvSpPr/>
            <p:nvPr/>
          </p:nvSpPr>
          <p:spPr>
            <a:xfrm>
              <a:off x="4815825" y="3628550"/>
              <a:ext cx="58750" cy="54000"/>
            </a:xfrm>
            <a:custGeom>
              <a:avLst/>
              <a:gdLst/>
              <a:ahLst/>
              <a:cxnLst/>
              <a:rect l="l" t="t" r="r" b="b"/>
              <a:pathLst>
                <a:path w="2350" h="2160" extrusionOk="0">
                  <a:moveTo>
                    <a:pt x="2349" y="0"/>
                  </a:moveTo>
                  <a:lnTo>
                    <a:pt x="2349" y="0"/>
                  </a:lnTo>
                  <a:cubicBezTo>
                    <a:pt x="2254" y="260"/>
                    <a:pt x="2128" y="503"/>
                    <a:pt x="1973" y="731"/>
                  </a:cubicBezTo>
                  <a:cubicBezTo>
                    <a:pt x="1815" y="957"/>
                    <a:pt x="1629" y="1160"/>
                    <a:pt x="1421" y="1340"/>
                  </a:cubicBezTo>
                  <a:cubicBezTo>
                    <a:pt x="1214" y="1519"/>
                    <a:pt x="989" y="1677"/>
                    <a:pt x="746" y="1808"/>
                  </a:cubicBezTo>
                  <a:lnTo>
                    <a:pt x="658" y="1860"/>
                  </a:lnTo>
                  <a:lnTo>
                    <a:pt x="567" y="1906"/>
                  </a:lnTo>
                  <a:cubicBezTo>
                    <a:pt x="503" y="1938"/>
                    <a:pt x="444" y="1966"/>
                    <a:pt x="380" y="1994"/>
                  </a:cubicBezTo>
                  <a:cubicBezTo>
                    <a:pt x="257" y="2054"/>
                    <a:pt x="127" y="2106"/>
                    <a:pt x="0" y="2159"/>
                  </a:cubicBezTo>
                  <a:cubicBezTo>
                    <a:pt x="131" y="2113"/>
                    <a:pt x="261" y="2064"/>
                    <a:pt x="387" y="2011"/>
                  </a:cubicBezTo>
                  <a:cubicBezTo>
                    <a:pt x="451" y="1983"/>
                    <a:pt x="514" y="1955"/>
                    <a:pt x="577" y="1927"/>
                  </a:cubicBezTo>
                  <a:lnTo>
                    <a:pt x="669" y="1881"/>
                  </a:lnTo>
                  <a:lnTo>
                    <a:pt x="760" y="1832"/>
                  </a:lnTo>
                  <a:cubicBezTo>
                    <a:pt x="1006" y="1702"/>
                    <a:pt x="1235" y="1547"/>
                    <a:pt x="1446" y="1364"/>
                  </a:cubicBezTo>
                  <a:cubicBezTo>
                    <a:pt x="1653" y="1185"/>
                    <a:pt x="1840" y="974"/>
                    <a:pt x="1994" y="746"/>
                  </a:cubicBezTo>
                  <a:cubicBezTo>
                    <a:pt x="2072" y="630"/>
                    <a:pt x="2138" y="510"/>
                    <a:pt x="2202" y="387"/>
                  </a:cubicBezTo>
                  <a:cubicBezTo>
                    <a:pt x="2258" y="260"/>
                    <a:pt x="2307" y="130"/>
                    <a:pt x="2349" y="0"/>
                  </a:cubicBez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15;p42">
              <a:extLst>
                <a:ext uri="{FF2B5EF4-FFF2-40B4-BE49-F238E27FC236}">
                  <a16:creationId xmlns:a16="http://schemas.microsoft.com/office/drawing/2014/main" id="{204D0A39-FB34-B132-0471-BC1967E7E960}"/>
                </a:ext>
              </a:extLst>
            </p:cNvPr>
            <p:cNvSpPr/>
            <p:nvPr/>
          </p:nvSpPr>
          <p:spPr>
            <a:xfrm>
              <a:off x="4699875" y="3299050"/>
              <a:ext cx="67625" cy="13750"/>
            </a:xfrm>
            <a:custGeom>
              <a:avLst/>
              <a:gdLst/>
              <a:ahLst/>
              <a:cxnLst/>
              <a:rect l="l" t="t" r="r" b="b"/>
              <a:pathLst>
                <a:path w="2705" h="550" extrusionOk="0">
                  <a:moveTo>
                    <a:pt x="2669" y="1"/>
                  </a:moveTo>
                  <a:cubicBezTo>
                    <a:pt x="2504" y="211"/>
                    <a:pt x="2244" y="373"/>
                    <a:pt x="1938" y="451"/>
                  </a:cubicBezTo>
                  <a:cubicBezTo>
                    <a:pt x="1778" y="489"/>
                    <a:pt x="1608" y="508"/>
                    <a:pt x="1414" y="508"/>
                  </a:cubicBezTo>
                  <a:cubicBezTo>
                    <a:pt x="1303" y="508"/>
                    <a:pt x="1186" y="502"/>
                    <a:pt x="1059" y="489"/>
                  </a:cubicBezTo>
                  <a:cubicBezTo>
                    <a:pt x="753" y="458"/>
                    <a:pt x="313" y="387"/>
                    <a:pt x="32" y="95"/>
                  </a:cubicBezTo>
                  <a:lnTo>
                    <a:pt x="0" y="124"/>
                  </a:lnTo>
                  <a:cubicBezTo>
                    <a:pt x="292" y="426"/>
                    <a:pt x="739" y="503"/>
                    <a:pt x="1052" y="531"/>
                  </a:cubicBezTo>
                  <a:cubicBezTo>
                    <a:pt x="1182" y="546"/>
                    <a:pt x="1298" y="549"/>
                    <a:pt x="1410" y="549"/>
                  </a:cubicBezTo>
                  <a:cubicBezTo>
                    <a:pt x="1423" y="549"/>
                    <a:pt x="1436" y="549"/>
                    <a:pt x="1449" y="549"/>
                  </a:cubicBezTo>
                  <a:cubicBezTo>
                    <a:pt x="1616" y="549"/>
                    <a:pt x="1785" y="529"/>
                    <a:pt x="1945" y="493"/>
                  </a:cubicBezTo>
                  <a:cubicBezTo>
                    <a:pt x="2265" y="412"/>
                    <a:pt x="2532" y="247"/>
                    <a:pt x="2704" y="29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1E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622;p42">
            <a:extLst>
              <a:ext uri="{FF2B5EF4-FFF2-40B4-BE49-F238E27FC236}">
                <a16:creationId xmlns:a16="http://schemas.microsoft.com/office/drawing/2014/main" id="{2D6985EF-6BD2-5A3B-2D6A-53422A2A2977}"/>
              </a:ext>
            </a:extLst>
          </p:cNvPr>
          <p:cNvGrpSpPr/>
          <p:nvPr/>
        </p:nvGrpSpPr>
        <p:grpSpPr>
          <a:xfrm rot="-10486663" flipH="1">
            <a:off x="7548101" y="3585596"/>
            <a:ext cx="936742" cy="551045"/>
            <a:chOff x="307025" y="52232"/>
            <a:chExt cx="1257554" cy="739765"/>
          </a:xfrm>
        </p:grpSpPr>
        <p:sp>
          <p:nvSpPr>
            <p:cNvPr id="27" name="Google Shape;1623;p42">
              <a:extLst>
                <a:ext uri="{FF2B5EF4-FFF2-40B4-BE49-F238E27FC236}">
                  <a16:creationId xmlns:a16="http://schemas.microsoft.com/office/drawing/2014/main" id="{400916E3-5D1D-C9D2-0F0B-06F870E0EC26}"/>
                </a:ext>
              </a:extLst>
            </p:cNvPr>
            <p:cNvSpPr/>
            <p:nvPr/>
          </p:nvSpPr>
          <p:spPr>
            <a:xfrm>
              <a:off x="455500" y="52232"/>
              <a:ext cx="89700" cy="8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4;p42">
              <a:extLst>
                <a:ext uri="{FF2B5EF4-FFF2-40B4-BE49-F238E27FC236}">
                  <a16:creationId xmlns:a16="http://schemas.microsoft.com/office/drawing/2014/main" id="{A6FD7738-FBB3-22B1-DC05-16F7F12E64AE}"/>
                </a:ext>
              </a:extLst>
            </p:cNvPr>
            <p:cNvSpPr/>
            <p:nvPr/>
          </p:nvSpPr>
          <p:spPr>
            <a:xfrm>
              <a:off x="831064" y="702290"/>
              <a:ext cx="89700" cy="89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5;p42">
              <a:extLst>
                <a:ext uri="{FF2B5EF4-FFF2-40B4-BE49-F238E27FC236}">
                  <a16:creationId xmlns:a16="http://schemas.microsoft.com/office/drawing/2014/main" id="{BCF8D898-0112-1FAB-8287-B8199DC63765}"/>
                </a:ext>
              </a:extLst>
            </p:cNvPr>
            <p:cNvSpPr/>
            <p:nvPr/>
          </p:nvSpPr>
          <p:spPr>
            <a:xfrm>
              <a:off x="307025" y="702296"/>
              <a:ext cx="89700" cy="89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6;p42">
              <a:extLst>
                <a:ext uri="{FF2B5EF4-FFF2-40B4-BE49-F238E27FC236}">
                  <a16:creationId xmlns:a16="http://schemas.microsoft.com/office/drawing/2014/main" id="{C1B71FE3-F294-F951-5E14-DC1B9E2B8780}"/>
                </a:ext>
              </a:extLst>
            </p:cNvPr>
            <p:cNvSpPr/>
            <p:nvPr/>
          </p:nvSpPr>
          <p:spPr>
            <a:xfrm rot="-1794682">
              <a:off x="583334" y="480101"/>
              <a:ext cx="89640" cy="896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7;p42">
              <a:extLst>
                <a:ext uri="{FF2B5EF4-FFF2-40B4-BE49-F238E27FC236}">
                  <a16:creationId xmlns:a16="http://schemas.microsoft.com/office/drawing/2014/main" id="{2789F45A-92EE-6286-5CCC-6AFD43E1BA8E}"/>
                </a:ext>
              </a:extLst>
            </p:cNvPr>
            <p:cNvSpPr/>
            <p:nvPr/>
          </p:nvSpPr>
          <p:spPr>
            <a:xfrm rot="-1794682">
              <a:off x="1458559" y="529271"/>
              <a:ext cx="89640" cy="896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1ECFA10-3897-FF1D-7F8A-6801DD167B00}"/>
              </a:ext>
            </a:extLst>
          </p:cNvPr>
          <p:cNvSpPr txBox="1"/>
          <p:nvPr/>
        </p:nvSpPr>
        <p:spPr>
          <a:xfrm>
            <a:off x="381498" y="631514"/>
            <a:ext cx="7632150" cy="4452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228600" algn="l"/>
              </a:tabLst>
            </a:pPr>
            <a:r>
              <a:rPr lang="en-US" sz="18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1. on/ What/ tonight/ television/ is?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228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				</a:t>
            </a:r>
          </a:p>
          <a:p>
            <a:pPr algn="just">
              <a:lnSpc>
                <a:spcPct val="200000"/>
              </a:lnSpc>
              <a:tabLst>
                <a:tab pos="228600" algn="l"/>
              </a:tabLst>
            </a:pPr>
            <a:r>
              <a:rPr lang="en-US" sz="18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2. </a:t>
            </a:r>
            <a:r>
              <a:rPr lang="en-US" sz="1800" dirty="0" err="1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favourite</a:t>
            </a:r>
            <a:r>
              <a:rPr lang="en-US" sz="18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/ MC/ your / who/ is/ television?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228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				</a:t>
            </a:r>
            <a:endParaRPr lang="en-US" sz="1800" u="sng" dirty="0">
              <a:solidFill>
                <a:srgbClr val="000000"/>
              </a:solidFill>
              <a:latin typeface="Nunito" pitchFamily="2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tabLst>
                <a:tab pos="228600" algn="l"/>
              </a:tabLst>
            </a:pPr>
            <a:r>
              <a:rPr lang="en-US" sz="18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3. Tina/ time/ television/ does/ how much/ spend/ watching?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228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					</a:t>
            </a:r>
            <a:endParaRPr lang="en-US" sz="1800" u="sng" dirty="0">
              <a:solidFill>
                <a:srgbClr val="000000"/>
              </a:solidFill>
              <a:latin typeface="Nunito" pitchFamily="2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tabLst>
                <a:tab pos="228600" algn="l"/>
              </a:tabLst>
            </a:pPr>
            <a:r>
              <a:rPr lang="en-US" sz="1800" dirty="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4. they/ like/ do/ why/ cartoons/ to watch?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228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00"/>
                </a:solidFill>
                <a:effectLst/>
                <a:latin typeface="Nunito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				</a:t>
            </a:r>
            <a:endParaRPr lang="en-US" sz="1800" dirty="0">
              <a:effectLst/>
              <a:latin typeface="Nunito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2066DA-AFD0-7BC3-F2FE-AA971BC3F358}"/>
              </a:ext>
            </a:extLst>
          </p:cNvPr>
          <p:cNvSpPr txBox="1"/>
          <p:nvPr/>
        </p:nvSpPr>
        <p:spPr>
          <a:xfrm>
            <a:off x="870628" y="1188876"/>
            <a:ext cx="496657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200000"/>
              </a:lnSpc>
              <a:tabLst>
                <a:tab pos="228600" algn="l"/>
              </a:tabLst>
              <a:defRPr sz="180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What is on television tonight?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692A04-1987-A1CB-6F76-B025BAB305F4}"/>
              </a:ext>
            </a:extLst>
          </p:cNvPr>
          <p:cNvSpPr txBox="1"/>
          <p:nvPr/>
        </p:nvSpPr>
        <p:spPr>
          <a:xfrm>
            <a:off x="913157" y="2280050"/>
            <a:ext cx="496657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lnSpc>
                <a:spcPct val="200000"/>
              </a:lnSpc>
              <a:tabLst>
                <a:tab pos="228600" algn="l"/>
              </a:tabLst>
              <a:defRPr sz="180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Who is your </a:t>
            </a:r>
            <a:r>
              <a:rPr lang="en-US" dirty="0" err="1">
                <a:solidFill>
                  <a:srgbClr val="FF0000"/>
                </a:solidFill>
              </a:rPr>
              <a:t>favourite</a:t>
            </a:r>
            <a:r>
              <a:rPr lang="en-US" dirty="0">
                <a:solidFill>
                  <a:srgbClr val="FF0000"/>
                </a:solidFill>
              </a:rPr>
              <a:t> television MC?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51AF41-4058-7772-B952-A3E779ACFAD7}"/>
              </a:ext>
            </a:extLst>
          </p:cNvPr>
          <p:cNvSpPr txBox="1"/>
          <p:nvPr/>
        </p:nvSpPr>
        <p:spPr>
          <a:xfrm>
            <a:off x="913156" y="3380907"/>
            <a:ext cx="644791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lnSpc>
                <a:spcPct val="200000"/>
              </a:lnSpc>
              <a:tabLst>
                <a:tab pos="228600" algn="l"/>
              </a:tabLst>
              <a:defRPr sz="180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How much time does Tina spend watching television?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576EE0-E4AB-45B7-F66B-E9EC7F9CC777}"/>
              </a:ext>
            </a:extLst>
          </p:cNvPr>
          <p:cNvSpPr txBox="1"/>
          <p:nvPr/>
        </p:nvSpPr>
        <p:spPr>
          <a:xfrm>
            <a:off x="913156" y="4488784"/>
            <a:ext cx="496657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lnSpc>
                <a:spcPct val="200000"/>
              </a:lnSpc>
              <a:tabLst>
                <a:tab pos="228600" algn="l"/>
              </a:tabLst>
              <a:defRPr sz="1800">
                <a:effectLst/>
                <a:latin typeface="Nunito" pitchFamily="2" charset="0"/>
                <a:ea typeface="Malgun Gothic" panose="020B0503020000020004" pitchFamily="34" charset="-127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Why do they like to watch cartoons?</a:t>
            </a:r>
          </a:p>
        </p:txBody>
      </p:sp>
    </p:spTree>
    <p:extLst>
      <p:ext uri="{BB962C8B-B14F-4D97-AF65-F5344CB8AC3E}">
        <p14:creationId xmlns:p14="http://schemas.microsoft.com/office/powerpoint/2010/main" val="20133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1313</Words>
  <Application>Microsoft Office PowerPoint</Application>
  <PresentationFormat>On-screen Show (16:9)</PresentationFormat>
  <Paragraphs>169</Paragraphs>
  <Slides>14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Mulish</vt:lpstr>
      <vt:lpstr>Fredoka One</vt:lpstr>
      <vt:lpstr>Arial</vt:lpstr>
      <vt:lpstr>Titan One</vt:lpstr>
      <vt:lpstr>Nunito</vt:lpstr>
      <vt:lpstr>Children's Day in Brazil by Slidesgo</vt:lpstr>
      <vt:lpstr>Unit 7: TELEVISION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Arrange the words to make sentences.</vt:lpstr>
      <vt:lpstr>Arrange the words to make sentences.</vt:lpstr>
      <vt:lpstr>PowerPoint Presentation</vt:lpstr>
      <vt:lpstr>PowerPoint Presentation</vt:lpstr>
      <vt:lpstr>PowerPoint Presentation</vt:lpstr>
      <vt:lpstr>THANK YOU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TELEVISION</dc:title>
  <dc:creator>nhi tran</dc:creator>
  <cp:lastModifiedBy>nhi</cp:lastModifiedBy>
  <cp:revision>10</cp:revision>
  <dcterms:modified xsi:type="dcterms:W3CDTF">2023-01-01T08:05:25Z</dcterms:modified>
</cp:coreProperties>
</file>