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igs" ContentType="application/vnd.openxmlformats-package.digital-signature-origin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10.xml" ContentType="application/vnd.openxmlformats-officedocument.theme+xml"/>
  <Override PartName="/ppt/theme/theme4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_xmlsignatures/sig1.xml" ContentType="application/vnd.openxmlformats-package.digital-signature-xmlsignatur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package/2006/relationships/digital-signature/origin" Target="_xmlsignatures/origin.sigs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4" r:id="rId3"/>
    <p:sldMasterId id="2147483666" r:id="rId4"/>
    <p:sldMasterId id="2147483668" r:id="rId5"/>
    <p:sldMasterId id="2147483670" r:id="rId6"/>
    <p:sldMasterId id="2147483672" r:id="rId7"/>
    <p:sldMasterId id="2147483674" r:id="rId8"/>
    <p:sldMasterId id="2147483676" r:id="rId9"/>
  </p:sldMasterIdLst>
  <p:notesMasterIdLst>
    <p:notesMasterId r:id="rId19"/>
  </p:notesMasterIdLst>
  <p:sldIdLst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1A7DB-21AA-49CC-B268-9661E9FA45A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873BE-97A5-481F-82EB-DB6CCFBBB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47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5820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233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4977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746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9412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2886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8863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4274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5762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Yellow">
  <p:cSld name="Blank Yellow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3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3"/>
          <p:cNvSpPr/>
          <p:nvPr/>
        </p:nvSpPr>
        <p:spPr>
          <a:xfrm>
            <a:off x="-156367" y="1129676"/>
            <a:ext cx="807200" cy="80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3"/>
          <p:cNvSpPr/>
          <p:nvPr/>
        </p:nvSpPr>
        <p:spPr>
          <a:xfrm>
            <a:off x="290467" y="228333"/>
            <a:ext cx="1405600" cy="14056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3"/>
          <p:cNvSpPr/>
          <p:nvPr/>
        </p:nvSpPr>
        <p:spPr>
          <a:xfrm>
            <a:off x="1542635" y="-183032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3"/>
          <p:cNvSpPr/>
          <p:nvPr/>
        </p:nvSpPr>
        <p:spPr>
          <a:xfrm>
            <a:off x="1862967" y="450019"/>
            <a:ext cx="182400" cy="182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3"/>
          <p:cNvSpPr/>
          <p:nvPr/>
        </p:nvSpPr>
        <p:spPr>
          <a:xfrm>
            <a:off x="650837" y="1779313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3"/>
          <p:cNvSpPr/>
          <p:nvPr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3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3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3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3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3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3"/>
          <p:cNvSpPr/>
          <p:nvPr/>
        </p:nvSpPr>
        <p:spPr>
          <a:xfrm>
            <a:off x="344385" y="21028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3"/>
          <p:cNvSpPr/>
          <p:nvPr/>
        </p:nvSpPr>
        <p:spPr>
          <a:xfrm>
            <a:off x="11635215" y="4266754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4" name="Google Shape;344;p13"/>
          <p:cNvGrpSpPr/>
          <p:nvPr/>
        </p:nvGrpSpPr>
        <p:grpSpPr>
          <a:xfrm>
            <a:off x="10856501" y="5970098"/>
            <a:ext cx="678468" cy="638281"/>
            <a:chOff x="5972700" y="2330200"/>
            <a:chExt cx="411625" cy="387275"/>
          </a:xfrm>
        </p:grpSpPr>
        <p:sp>
          <p:nvSpPr>
            <p:cNvPr id="345" name="Google Shape;345;p13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7" name="Google Shape;347;p13"/>
          <p:cNvGrpSpPr/>
          <p:nvPr/>
        </p:nvGrpSpPr>
        <p:grpSpPr>
          <a:xfrm>
            <a:off x="727495" y="509853"/>
            <a:ext cx="531544" cy="842560"/>
            <a:chOff x="6718575" y="2318625"/>
            <a:chExt cx="256950" cy="407375"/>
          </a:xfrm>
        </p:grpSpPr>
        <p:sp>
          <p:nvSpPr>
            <p:cNvPr id="348" name="Google Shape;348;p1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6" name="Google Shape;356;p13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522076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Magenta">
  <p:cSld name="Blank Magenta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4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4"/>
          <p:cNvSpPr/>
          <p:nvPr/>
        </p:nvSpPr>
        <p:spPr>
          <a:xfrm>
            <a:off x="290467" y="228333"/>
            <a:ext cx="1405600" cy="1405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4"/>
          <p:cNvSpPr/>
          <p:nvPr/>
        </p:nvSpPr>
        <p:spPr>
          <a:xfrm>
            <a:off x="1542635" y="-183032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4"/>
          <p:cNvSpPr/>
          <p:nvPr/>
        </p:nvSpPr>
        <p:spPr>
          <a:xfrm>
            <a:off x="1862967" y="450019"/>
            <a:ext cx="182400" cy="182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4"/>
          <p:cNvSpPr/>
          <p:nvPr/>
        </p:nvSpPr>
        <p:spPr>
          <a:xfrm>
            <a:off x="650837" y="1779313"/>
            <a:ext cx="284000" cy="28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4"/>
          <p:cNvSpPr/>
          <p:nvPr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4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4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4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4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4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4"/>
          <p:cNvSpPr/>
          <p:nvPr/>
        </p:nvSpPr>
        <p:spPr>
          <a:xfrm>
            <a:off x="344385" y="21028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4"/>
          <p:cNvSpPr/>
          <p:nvPr/>
        </p:nvSpPr>
        <p:spPr>
          <a:xfrm>
            <a:off x="11635215" y="4266754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C40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1" name="Google Shape;371;p14"/>
          <p:cNvGrpSpPr/>
          <p:nvPr/>
        </p:nvGrpSpPr>
        <p:grpSpPr>
          <a:xfrm>
            <a:off x="10856501" y="5970098"/>
            <a:ext cx="678468" cy="638281"/>
            <a:chOff x="5972700" y="2330200"/>
            <a:chExt cx="411625" cy="387275"/>
          </a:xfrm>
        </p:grpSpPr>
        <p:sp>
          <p:nvSpPr>
            <p:cNvPr id="372" name="Google Shape;372;p14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4"/>
          <p:cNvGrpSpPr/>
          <p:nvPr/>
        </p:nvGrpSpPr>
        <p:grpSpPr>
          <a:xfrm>
            <a:off x="727495" y="509853"/>
            <a:ext cx="531544" cy="842560"/>
            <a:chOff x="6718575" y="2318625"/>
            <a:chExt cx="256950" cy="407375"/>
          </a:xfrm>
        </p:grpSpPr>
        <p:sp>
          <p:nvSpPr>
            <p:cNvPr id="375" name="Google Shape;375;p1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83" name="Google Shape;383;p14"/>
          <p:cNvSpPr/>
          <p:nvPr/>
        </p:nvSpPr>
        <p:spPr>
          <a:xfrm>
            <a:off x="-156367" y="1129676"/>
            <a:ext cx="807200" cy="80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" name="Google Shape;384;p14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109864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-222700" y="745967"/>
            <a:ext cx="3507200" cy="350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2416133" y="361867"/>
            <a:ext cx="1405600" cy="14056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/>
          <p:nvPr/>
        </p:nvSpPr>
        <p:spPr>
          <a:xfrm>
            <a:off x="2272796" y="-172873"/>
            <a:ext cx="401200" cy="401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6"/>
          <p:cNvSpPr/>
          <p:nvPr/>
        </p:nvSpPr>
        <p:spPr>
          <a:xfrm>
            <a:off x="304800" y="3849667"/>
            <a:ext cx="807200" cy="807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6"/>
          <p:cNvSpPr/>
          <p:nvPr/>
        </p:nvSpPr>
        <p:spPr>
          <a:xfrm>
            <a:off x="2030537" y="421713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6"/>
          <p:cNvSpPr/>
          <p:nvPr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135;p6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136;p6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6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6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39;p6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140;p6"/>
          <p:cNvSpPr/>
          <p:nvPr/>
        </p:nvSpPr>
        <p:spPr>
          <a:xfrm>
            <a:off x="122585" y="3849667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141;p6"/>
          <p:cNvSpPr/>
          <p:nvPr/>
        </p:nvSpPr>
        <p:spPr>
          <a:xfrm>
            <a:off x="11635215" y="4266754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2" name="Google Shape;142;p6"/>
          <p:cNvGrpSpPr/>
          <p:nvPr/>
        </p:nvGrpSpPr>
        <p:grpSpPr>
          <a:xfrm>
            <a:off x="10856501" y="5970098"/>
            <a:ext cx="678468" cy="638281"/>
            <a:chOff x="5972700" y="2330200"/>
            <a:chExt cx="411625" cy="387275"/>
          </a:xfrm>
        </p:grpSpPr>
        <p:sp>
          <p:nvSpPr>
            <p:cNvPr id="143" name="Google Shape;143;p6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" name="Google Shape;145;p6"/>
          <p:cNvGrpSpPr/>
          <p:nvPr/>
        </p:nvGrpSpPr>
        <p:grpSpPr>
          <a:xfrm>
            <a:off x="2853161" y="643387"/>
            <a:ext cx="531544" cy="842560"/>
            <a:chOff x="6718575" y="2318625"/>
            <a:chExt cx="256950" cy="407375"/>
          </a:xfrm>
        </p:grpSpPr>
        <p:sp>
          <p:nvSpPr>
            <p:cNvPr id="146" name="Google Shape;146;p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4" name="Google Shape;154;p6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"/>
          <p:cNvSpPr txBox="1">
            <a:spLocks noGrp="1"/>
          </p:cNvSpPr>
          <p:nvPr>
            <p:ph type="body" idx="1"/>
          </p:nvPr>
        </p:nvSpPr>
        <p:spPr>
          <a:xfrm>
            <a:off x="3774567" y="1600200"/>
            <a:ext cx="3355200" cy="416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1pPr>
            <a:lvl2pPr marL="1219170" lvl="1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2pPr>
            <a:lvl3pPr marL="1828754" lvl="2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3pPr>
            <a:lvl4pPr marL="2438339" lvl="3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4pPr>
            <a:lvl5pPr marL="3047924" lvl="4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5pPr>
            <a:lvl6pPr marL="3657509" lvl="5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6pPr>
            <a:lvl7pPr marL="4267093" lvl="6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7pPr>
            <a:lvl8pPr marL="4876678" lvl="7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8pPr>
            <a:lvl9pPr marL="5486263" lvl="8" indent="-457189">
              <a:spcBef>
                <a:spcPts val="1333"/>
              </a:spcBef>
              <a:spcAft>
                <a:spcPts val="1333"/>
              </a:spcAft>
              <a:buSzPts val="1800"/>
              <a:buChar char="◦"/>
              <a:defRPr sz="2400"/>
            </a:lvl9pPr>
          </a:lstStyle>
          <a:p>
            <a:endParaRPr/>
          </a:p>
        </p:txBody>
      </p:sp>
      <p:sp>
        <p:nvSpPr>
          <p:cNvPr id="156" name="Google Shape;156;p6"/>
          <p:cNvSpPr txBox="1">
            <a:spLocks noGrp="1"/>
          </p:cNvSpPr>
          <p:nvPr>
            <p:ph type="body" idx="2"/>
          </p:nvPr>
        </p:nvSpPr>
        <p:spPr>
          <a:xfrm>
            <a:off x="7534725" y="1600200"/>
            <a:ext cx="3562000" cy="416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1pPr>
            <a:lvl2pPr marL="1219170" lvl="1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2pPr>
            <a:lvl3pPr marL="1828754" lvl="2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3pPr>
            <a:lvl4pPr marL="2438339" lvl="3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4pPr>
            <a:lvl5pPr marL="3047924" lvl="4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5pPr>
            <a:lvl6pPr marL="3657509" lvl="5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6pPr>
            <a:lvl7pPr marL="4267093" lvl="6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7pPr>
            <a:lvl8pPr marL="4876678" lvl="7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8pPr>
            <a:lvl9pPr marL="5486263" lvl="8" indent="-457189">
              <a:spcBef>
                <a:spcPts val="1333"/>
              </a:spcBef>
              <a:spcAft>
                <a:spcPts val="1333"/>
              </a:spcAft>
              <a:buSzPts val="1800"/>
              <a:buChar char="◦"/>
              <a:defRPr sz="2400"/>
            </a:lvl9pPr>
          </a:lstStyle>
          <a:p>
            <a:endParaRPr/>
          </a:p>
        </p:txBody>
      </p:sp>
      <p:sp>
        <p:nvSpPr>
          <p:cNvPr id="157" name="Google Shape;157;p6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729352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-222700" y="745967"/>
            <a:ext cx="3507200" cy="350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2416133" y="361867"/>
            <a:ext cx="1405600" cy="14056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/>
          <p:nvPr/>
        </p:nvSpPr>
        <p:spPr>
          <a:xfrm>
            <a:off x="2272796" y="-172873"/>
            <a:ext cx="401200" cy="401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6"/>
          <p:cNvSpPr/>
          <p:nvPr/>
        </p:nvSpPr>
        <p:spPr>
          <a:xfrm>
            <a:off x="304800" y="3849667"/>
            <a:ext cx="807200" cy="807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6"/>
          <p:cNvSpPr/>
          <p:nvPr/>
        </p:nvSpPr>
        <p:spPr>
          <a:xfrm>
            <a:off x="2030537" y="421713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6"/>
          <p:cNvSpPr/>
          <p:nvPr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135;p6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136;p6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6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6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39;p6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140;p6"/>
          <p:cNvSpPr/>
          <p:nvPr/>
        </p:nvSpPr>
        <p:spPr>
          <a:xfrm>
            <a:off x="122585" y="3849667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141;p6"/>
          <p:cNvSpPr/>
          <p:nvPr/>
        </p:nvSpPr>
        <p:spPr>
          <a:xfrm>
            <a:off x="11635215" y="4266754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2" name="Google Shape;142;p6"/>
          <p:cNvGrpSpPr/>
          <p:nvPr/>
        </p:nvGrpSpPr>
        <p:grpSpPr>
          <a:xfrm>
            <a:off x="10856501" y="5970098"/>
            <a:ext cx="678468" cy="638281"/>
            <a:chOff x="5972700" y="2330200"/>
            <a:chExt cx="411625" cy="387275"/>
          </a:xfrm>
        </p:grpSpPr>
        <p:sp>
          <p:nvSpPr>
            <p:cNvPr id="143" name="Google Shape;143;p6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" name="Google Shape;145;p6"/>
          <p:cNvGrpSpPr/>
          <p:nvPr/>
        </p:nvGrpSpPr>
        <p:grpSpPr>
          <a:xfrm>
            <a:off x="2853161" y="643387"/>
            <a:ext cx="531544" cy="842560"/>
            <a:chOff x="6718575" y="2318625"/>
            <a:chExt cx="256950" cy="407375"/>
          </a:xfrm>
        </p:grpSpPr>
        <p:sp>
          <p:nvSpPr>
            <p:cNvPr id="146" name="Google Shape;146;p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4" name="Google Shape;154;p6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"/>
          <p:cNvSpPr txBox="1">
            <a:spLocks noGrp="1"/>
          </p:cNvSpPr>
          <p:nvPr>
            <p:ph type="body" idx="1"/>
          </p:nvPr>
        </p:nvSpPr>
        <p:spPr>
          <a:xfrm>
            <a:off x="3774567" y="1600200"/>
            <a:ext cx="3355200" cy="416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1pPr>
            <a:lvl2pPr marL="1219170" lvl="1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2pPr>
            <a:lvl3pPr marL="1828754" lvl="2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3pPr>
            <a:lvl4pPr marL="2438339" lvl="3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4pPr>
            <a:lvl5pPr marL="3047924" lvl="4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5pPr>
            <a:lvl6pPr marL="3657509" lvl="5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6pPr>
            <a:lvl7pPr marL="4267093" lvl="6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7pPr>
            <a:lvl8pPr marL="4876678" lvl="7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8pPr>
            <a:lvl9pPr marL="5486263" lvl="8" indent="-457189">
              <a:spcBef>
                <a:spcPts val="1333"/>
              </a:spcBef>
              <a:spcAft>
                <a:spcPts val="1333"/>
              </a:spcAft>
              <a:buSzPts val="1800"/>
              <a:buChar char="◦"/>
              <a:defRPr sz="2400"/>
            </a:lvl9pPr>
          </a:lstStyle>
          <a:p>
            <a:endParaRPr/>
          </a:p>
        </p:txBody>
      </p:sp>
      <p:sp>
        <p:nvSpPr>
          <p:cNvPr id="156" name="Google Shape;156;p6"/>
          <p:cNvSpPr txBox="1">
            <a:spLocks noGrp="1"/>
          </p:cNvSpPr>
          <p:nvPr>
            <p:ph type="body" idx="2"/>
          </p:nvPr>
        </p:nvSpPr>
        <p:spPr>
          <a:xfrm>
            <a:off x="7534725" y="1600200"/>
            <a:ext cx="3562000" cy="416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2400"/>
            </a:lvl1pPr>
            <a:lvl2pPr marL="1219170" lvl="1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2pPr>
            <a:lvl3pPr marL="1828754" lvl="2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3pPr>
            <a:lvl4pPr marL="2438339" lvl="3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4pPr>
            <a:lvl5pPr marL="3047924" lvl="4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5pPr>
            <a:lvl6pPr marL="3657509" lvl="5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6pPr>
            <a:lvl7pPr marL="4267093" lvl="6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7pPr>
            <a:lvl8pPr marL="4876678" lvl="7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8pPr>
            <a:lvl9pPr marL="5486263" lvl="8" indent="-457189">
              <a:spcBef>
                <a:spcPts val="1333"/>
              </a:spcBef>
              <a:spcAft>
                <a:spcPts val="1333"/>
              </a:spcAft>
              <a:buSzPts val="1800"/>
              <a:buChar char="◦"/>
              <a:defRPr sz="2400"/>
            </a:lvl9pPr>
          </a:lstStyle>
          <a:p>
            <a:endParaRPr/>
          </a:p>
        </p:txBody>
      </p:sp>
      <p:sp>
        <p:nvSpPr>
          <p:cNvPr id="157" name="Google Shape;157;p6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179216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5"/>
          <p:cNvSpPr/>
          <p:nvPr/>
        </p:nvSpPr>
        <p:spPr>
          <a:xfrm>
            <a:off x="-222700" y="745967"/>
            <a:ext cx="3507200" cy="350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5"/>
          <p:cNvSpPr/>
          <p:nvPr/>
        </p:nvSpPr>
        <p:spPr>
          <a:xfrm>
            <a:off x="2416133" y="361867"/>
            <a:ext cx="1405600" cy="14056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5"/>
          <p:cNvSpPr/>
          <p:nvPr/>
        </p:nvSpPr>
        <p:spPr>
          <a:xfrm>
            <a:off x="2272796" y="-172873"/>
            <a:ext cx="401200" cy="401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5"/>
          <p:cNvSpPr/>
          <p:nvPr/>
        </p:nvSpPr>
        <p:spPr>
          <a:xfrm>
            <a:off x="304800" y="3849667"/>
            <a:ext cx="807200" cy="807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5"/>
          <p:cNvSpPr/>
          <p:nvPr/>
        </p:nvSpPr>
        <p:spPr>
          <a:xfrm>
            <a:off x="2030537" y="421713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5"/>
          <p:cNvSpPr/>
          <p:nvPr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5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5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5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5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5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5"/>
          <p:cNvSpPr/>
          <p:nvPr/>
        </p:nvSpPr>
        <p:spPr>
          <a:xfrm>
            <a:off x="122585" y="3849667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5"/>
          <p:cNvSpPr/>
          <p:nvPr/>
        </p:nvSpPr>
        <p:spPr>
          <a:xfrm>
            <a:off x="11635215" y="4266754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2" name="Google Shape;112;p5"/>
          <p:cNvGrpSpPr/>
          <p:nvPr/>
        </p:nvGrpSpPr>
        <p:grpSpPr>
          <a:xfrm>
            <a:off x="10856501" y="5970098"/>
            <a:ext cx="678468" cy="638281"/>
            <a:chOff x="5972700" y="2330200"/>
            <a:chExt cx="411625" cy="387275"/>
          </a:xfrm>
        </p:grpSpPr>
        <p:sp>
          <p:nvSpPr>
            <p:cNvPr id="113" name="Google Shape;113;p5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115;p5"/>
          <p:cNvGrpSpPr/>
          <p:nvPr/>
        </p:nvGrpSpPr>
        <p:grpSpPr>
          <a:xfrm>
            <a:off x="2853161" y="643387"/>
            <a:ext cx="531544" cy="842560"/>
            <a:chOff x="6718575" y="2318625"/>
            <a:chExt cx="256950" cy="407375"/>
          </a:xfrm>
        </p:grpSpPr>
        <p:sp>
          <p:nvSpPr>
            <p:cNvPr id="116" name="Google Shape;116;p5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4" name="Google Shape;124;p5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body" idx="1"/>
          </p:nvPr>
        </p:nvSpPr>
        <p:spPr>
          <a:xfrm>
            <a:off x="3869167" y="1377867"/>
            <a:ext cx="7056400" cy="4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1pPr>
            <a:lvl2pPr marL="1219170" lvl="1" indent="-474121">
              <a:spcBef>
                <a:spcPts val="1333"/>
              </a:spcBef>
              <a:spcAft>
                <a:spcPts val="0"/>
              </a:spcAft>
              <a:buSzPts val="2000"/>
              <a:buChar char="◦"/>
              <a:defRPr/>
            </a:lvl2pPr>
            <a:lvl3pPr marL="1828754" lvl="2" indent="-474121">
              <a:spcBef>
                <a:spcPts val="1333"/>
              </a:spcBef>
              <a:spcAft>
                <a:spcPts val="0"/>
              </a:spcAft>
              <a:buSzPts val="2000"/>
              <a:buChar char="◦"/>
              <a:defRPr/>
            </a:lvl3pPr>
            <a:lvl4pPr marL="2438339" lvl="3" indent="-474121">
              <a:spcBef>
                <a:spcPts val="1333"/>
              </a:spcBef>
              <a:spcAft>
                <a:spcPts val="0"/>
              </a:spcAft>
              <a:buSzPts val="2000"/>
              <a:buChar char="◦"/>
              <a:defRPr/>
            </a:lvl4pPr>
            <a:lvl5pPr marL="3047924" lvl="4" indent="-474121">
              <a:spcBef>
                <a:spcPts val="1333"/>
              </a:spcBef>
              <a:spcAft>
                <a:spcPts val="0"/>
              </a:spcAft>
              <a:buSzPts val="2000"/>
              <a:buChar char="◦"/>
              <a:defRPr/>
            </a:lvl5pPr>
            <a:lvl6pPr marL="3657509" lvl="5" indent="-474121">
              <a:spcBef>
                <a:spcPts val="1333"/>
              </a:spcBef>
              <a:spcAft>
                <a:spcPts val="0"/>
              </a:spcAft>
              <a:buSzPts val="2000"/>
              <a:buChar char="◦"/>
              <a:defRPr/>
            </a:lvl6pPr>
            <a:lvl7pPr marL="4267093" lvl="6" indent="-474121">
              <a:spcBef>
                <a:spcPts val="1333"/>
              </a:spcBef>
              <a:spcAft>
                <a:spcPts val="0"/>
              </a:spcAft>
              <a:buSzPts val="2000"/>
              <a:buChar char="◦"/>
              <a:defRPr/>
            </a:lvl7pPr>
            <a:lvl8pPr marL="4876678" lvl="7" indent="-474121">
              <a:spcBef>
                <a:spcPts val="1333"/>
              </a:spcBef>
              <a:spcAft>
                <a:spcPts val="0"/>
              </a:spcAft>
              <a:buSzPts val="2000"/>
              <a:buChar char="◦"/>
              <a:defRPr/>
            </a:lvl8pPr>
            <a:lvl9pPr marL="5486263" lvl="8" indent="-474121">
              <a:spcBef>
                <a:spcPts val="1333"/>
              </a:spcBef>
              <a:spcAft>
                <a:spcPts val="1333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4278872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3507267" y="840200"/>
            <a:ext cx="5177600" cy="517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7240467" y="304800"/>
            <a:ext cx="1850800" cy="18508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7877667" y="6214433"/>
            <a:ext cx="807200" cy="807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3608867" y="5163505"/>
            <a:ext cx="1463600" cy="14636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2775592" y="1028361"/>
            <a:ext cx="1032800" cy="10328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>
            <a:off x="8684868" y="2155587"/>
            <a:ext cx="551200" cy="5512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>
            <a:off x="3227301" y="4816059"/>
            <a:ext cx="449200" cy="449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>
            <a:off x="3149979" y="2226844"/>
            <a:ext cx="284000" cy="28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091281" y="1784923"/>
            <a:ext cx="125200" cy="125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8218652" y="58327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3067482" y="1320254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" name="Google Shape;50;p3"/>
          <p:cNvGrpSpPr/>
          <p:nvPr/>
        </p:nvGrpSpPr>
        <p:grpSpPr>
          <a:xfrm>
            <a:off x="4001434" y="5576165"/>
            <a:ext cx="678468" cy="638281"/>
            <a:chOff x="5972700" y="2330200"/>
            <a:chExt cx="411625" cy="387275"/>
          </a:xfrm>
        </p:grpSpPr>
        <p:sp>
          <p:nvSpPr>
            <p:cNvPr id="51" name="Google Shape;51;p3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" name="Google Shape;53;p3"/>
          <p:cNvGrpSpPr/>
          <p:nvPr/>
        </p:nvGrpSpPr>
        <p:grpSpPr>
          <a:xfrm>
            <a:off x="7815691" y="675413"/>
            <a:ext cx="699967" cy="1109527"/>
            <a:chOff x="6718575" y="2318625"/>
            <a:chExt cx="256950" cy="407375"/>
          </a:xfrm>
        </p:grpSpPr>
        <p:sp>
          <p:nvSpPr>
            <p:cNvPr id="54" name="Google Shape;54;p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62;p3"/>
          <p:cNvSpPr/>
          <p:nvPr/>
        </p:nvSpPr>
        <p:spPr>
          <a:xfrm>
            <a:off x="3676329" y="1149293"/>
            <a:ext cx="401200" cy="40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"/>
          <p:cNvSpPr/>
          <p:nvPr/>
        </p:nvSpPr>
        <p:spPr>
          <a:xfrm>
            <a:off x="4679904" y="6343113"/>
            <a:ext cx="284000" cy="284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"/>
          <p:cNvSpPr/>
          <p:nvPr/>
        </p:nvSpPr>
        <p:spPr>
          <a:xfrm>
            <a:off x="7326468" y="5832703"/>
            <a:ext cx="551200" cy="5512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3"/>
          <p:cNvSpPr txBox="1">
            <a:spLocks noGrp="1"/>
          </p:cNvSpPr>
          <p:nvPr>
            <p:ph type="ctrTitle"/>
          </p:nvPr>
        </p:nvSpPr>
        <p:spPr>
          <a:xfrm>
            <a:off x="3848133" y="2517533"/>
            <a:ext cx="44956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None/>
              <a:defRPr sz="4000">
                <a:solidFill>
                  <a:srgbClr val="02BDC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None/>
              <a:defRPr sz="4000">
                <a:solidFill>
                  <a:srgbClr val="02BDC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None/>
              <a:defRPr sz="4000">
                <a:solidFill>
                  <a:srgbClr val="02BDC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None/>
              <a:defRPr sz="4000">
                <a:solidFill>
                  <a:srgbClr val="02BDC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None/>
              <a:defRPr sz="4000">
                <a:solidFill>
                  <a:srgbClr val="02BDC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None/>
              <a:defRPr sz="4000">
                <a:solidFill>
                  <a:srgbClr val="02BDC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None/>
              <a:defRPr sz="4000">
                <a:solidFill>
                  <a:srgbClr val="02BDC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None/>
              <a:defRPr sz="4000">
                <a:solidFill>
                  <a:srgbClr val="02BDC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None/>
              <a:defRPr sz="4000">
                <a:solidFill>
                  <a:srgbClr val="02BDC7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>
            <a:off x="3848133" y="3888336"/>
            <a:ext cx="44956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2000"/>
              <a:buNone/>
              <a:defRPr>
                <a:solidFill>
                  <a:srgbClr val="FFB600"/>
                </a:solidFill>
              </a:defRPr>
            </a:lvl1pPr>
            <a:lvl2pPr lvl="1" algn="ctr" rtl="0">
              <a:spcBef>
                <a:spcPts val="1333"/>
              </a:spcBef>
              <a:spcAft>
                <a:spcPts val="0"/>
              </a:spcAft>
              <a:buClr>
                <a:srgbClr val="FFB600"/>
              </a:buClr>
              <a:buSzPts val="3000"/>
              <a:buNone/>
              <a:defRPr sz="4000">
                <a:solidFill>
                  <a:srgbClr val="FFB600"/>
                </a:solidFill>
              </a:defRPr>
            </a:lvl2pPr>
            <a:lvl3pPr lvl="2" algn="ctr" rtl="0">
              <a:spcBef>
                <a:spcPts val="1333"/>
              </a:spcBef>
              <a:spcAft>
                <a:spcPts val="0"/>
              </a:spcAft>
              <a:buClr>
                <a:srgbClr val="FFB600"/>
              </a:buClr>
              <a:buSzPts val="3000"/>
              <a:buNone/>
              <a:defRPr sz="4000">
                <a:solidFill>
                  <a:srgbClr val="FFB600"/>
                </a:solidFill>
              </a:defRPr>
            </a:lvl3pPr>
            <a:lvl4pPr lvl="3" algn="ctr" rtl="0">
              <a:spcBef>
                <a:spcPts val="1333"/>
              </a:spcBef>
              <a:spcAft>
                <a:spcPts val="0"/>
              </a:spcAft>
              <a:buClr>
                <a:srgbClr val="FFB600"/>
              </a:buClr>
              <a:buSzPts val="3000"/>
              <a:buNone/>
              <a:defRPr sz="4000">
                <a:solidFill>
                  <a:srgbClr val="FFB600"/>
                </a:solidFill>
              </a:defRPr>
            </a:lvl4pPr>
            <a:lvl5pPr lvl="4" algn="ctr" rtl="0">
              <a:spcBef>
                <a:spcPts val="1333"/>
              </a:spcBef>
              <a:spcAft>
                <a:spcPts val="0"/>
              </a:spcAft>
              <a:buClr>
                <a:srgbClr val="FFB600"/>
              </a:buClr>
              <a:buSzPts val="3000"/>
              <a:buNone/>
              <a:defRPr sz="4000">
                <a:solidFill>
                  <a:srgbClr val="FFB600"/>
                </a:solidFill>
              </a:defRPr>
            </a:lvl5pPr>
            <a:lvl6pPr lvl="5" algn="ctr" rtl="0">
              <a:spcBef>
                <a:spcPts val="1333"/>
              </a:spcBef>
              <a:spcAft>
                <a:spcPts val="0"/>
              </a:spcAft>
              <a:buClr>
                <a:srgbClr val="FFB600"/>
              </a:buClr>
              <a:buSzPts val="3000"/>
              <a:buNone/>
              <a:defRPr sz="4000">
                <a:solidFill>
                  <a:srgbClr val="FFB600"/>
                </a:solidFill>
              </a:defRPr>
            </a:lvl6pPr>
            <a:lvl7pPr lvl="6" algn="ctr" rtl="0">
              <a:spcBef>
                <a:spcPts val="1333"/>
              </a:spcBef>
              <a:spcAft>
                <a:spcPts val="0"/>
              </a:spcAft>
              <a:buClr>
                <a:srgbClr val="FFB600"/>
              </a:buClr>
              <a:buSzPts val="3000"/>
              <a:buNone/>
              <a:defRPr sz="4000">
                <a:solidFill>
                  <a:srgbClr val="FFB600"/>
                </a:solidFill>
              </a:defRPr>
            </a:lvl7pPr>
            <a:lvl8pPr lvl="7" algn="ctr" rtl="0">
              <a:spcBef>
                <a:spcPts val="1333"/>
              </a:spcBef>
              <a:spcAft>
                <a:spcPts val="0"/>
              </a:spcAft>
              <a:buClr>
                <a:srgbClr val="FFB600"/>
              </a:buClr>
              <a:buSzPts val="3000"/>
              <a:buNone/>
              <a:defRPr sz="4000">
                <a:solidFill>
                  <a:srgbClr val="FFB600"/>
                </a:solidFill>
              </a:defRPr>
            </a:lvl8pPr>
            <a:lvl9pPr lvl="8" algn="ctr" rtl="0">
              <a:spcBef>
                <a:spcPts val="1333"/>
              </a:spcBef>
              <a:spcAft>
                <a:spcPts val="1333"/>
              </a:spcAft>
              <a:buClr>
                <a:srgbClr val="FFB600"/>
              </a:buClr>
              <a:buSzPts val="3000"/>
              <a:buNone/>
              <a:defRPr sz="4000">
                <a:solidFill>
                  <a:srgbClr val="FFB6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7609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7"/>
          <p:cNvSpPr/>
          <p:nvPr/>
        </p:nvSpPr>
        <p:spPr>
          <a:xfrm>
            <a:off x="-222700" y="745967"/>
            <a:ext cx="3507200" cy="350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7"/>
          <p:cNvSpPr/>
          <p:nvPr/>
        </p:nvSpPr>
        <p:spPr>
          <a:xfrm>
            <a:off x="2416133" y="361867"/>
            <a:ext cx="1405600" cy="14056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7"/>
          <p:cNvSpPr/>
          <p:nvPr/>
        </p:nvSpPr>
        <p:spPr>
          <a:xfrm>
            <a:off x="2272796" y="-172873"/>
            <a:ext cx="401200" cy="401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7"/>
          <p:cNvSpPr/>
          <p:nvPr/>
        </p:nvSpPr>
        <p:spPr>
          <a:xfrm>
            <a:off x="304800" y="3849667"/>
            <a:ext cx="807200" cy="807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7"/>
          <p:cNvSpPr/>
          <p:nvPr/>
        </p:nvSpPr>
        <p:spPr>
          <a:xfrm>
            <a:off x="2030537" y="421713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7"/>
          <p:cNvSpPr/>
          <p:nvPr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166;p7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" name="Google Shape;167;p7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" name="Google Shape;168;p7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170;p7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171;p7"/>
          <p:cNvSpPr/>
          <p:nvPr/>
        </p:nvSpPr>
        <p:spPr>
          <a:xfrm>
            <a:off x="122585" y="3849667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172;p7"/>
          <p:cNvSpPr/>
          <p:nvPr/>
        </p:nvSpPr>
        <p:spPr>
          <a:xfrm>
            <a:off x="11635215" y="4266754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3" name="Google Shape;173;p7"/>
          <p:cNvGrpSpPr/>
          <p:nvPr/>
        </p:nvGrpSpPr>
        <p:grpSpPr>
          <a:xfrm>
            <a:off x="10856501" y="5970098"/>
            <a:ext cx="678468" cy="638281"/>
            <a:chOff x="5972700" y="2330200"/>
            <a:chExt cx="411625" cy="387275"/>
          </a:xfrm>
        </p:grpSpPr>
        <p:sp>
          <p:nvSpPr>
            <p:cNvPr id="174" name="Google Shape;174;p7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7"/>
          <p:cNvGrpSpPr/>
          <p:nvPr/>
        </p:nvGrpSpPr>
        <p:grpSpPr>
          <a:xfrm>
            <a:off x="2853161" y="643387"/>
            <a:ext cx="531544" cy="842560"/>
            <a:chOff x="6718575" y="2318625"/>
            <a:chExt cx="256950" cy="407375"/>
          </a:xfrm>
        </p:grpSpPr>
        <p:sp>
          <p:nvSpPr>
            <p:cNvPr id="177" name="Google Shape;177;p7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7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7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7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3577333" y="1905000"/>
            <a:ext cx="2478400" cy="3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14856" rtl="0">
              <a:spcBef>
                <a:spcPts val="800"/>
              </a:spcBef>
              <a:spcAft>
                <a:spcPts val="0"/>
              </a:spcAft>
              <a:buSzPts val="1300"/>
              <a:buChar char="○"/>
              <a:defRPr sz="1733"/>
            </a:lvl1pPr>
            <a:lvl2pPr marL="1219170" lvl="1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2pPr>
            <a:lvl3pPr marL="1828754" lvl="2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3pPr>
            <a:lvl4pPr marL="2438339" lvl="3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4pPr>
            <a:lvl5pPr marL="3047924" lvl="4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5pPr>
            <a:lvl6pPr marL="3657509" lvl="5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6pPr>
            <a:lvl7pPr marL="4267093" lvl="6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7pPr>
            <a:lvl8pPr marL="4876678" lvl="7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8pPr>
            <a:lvl9pPr marL="5486263" lvl="8" indent="-414856" rtl="0">
              <a:spcBef>
                <a:spcPts val="1333"/>
              </a:spcBef>
              <a:spcAft>
                <a:spcPts val="1333"/>
              </a:spcAft>
              <a:buSzPts val="1300"/>
              <a:buChar char="◦"/>
              <a:defRPr sz="1733"/>
            </a:lvl9pPr>
          </a:lstStyle>
          <a:p>
            <a:endParaRPr/>
          </a:p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6182819" y="1905000"/>
            <a:ext cx="2478400" cy="3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14856" rtl="0">
              <a:spcBef>
                <a:spcPts val="800"/>
              </a:spcBef>
              <a:spcAft>
                <a:spcPts val="0"/>
              </a:spcAft>
              <a:buSzPts val="1300"/>
              <a:buChar char="○"/>
              <a:defRPr sz="1733"/>
            </a:lvl1pPr>
            <a:lvl2pPr marL="1219170" lvl="1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2pPr>
            <a:lvl3pPr marL="1828754" lvl="2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3pPr>
            <a:lvl4pPr marL="2438339" lvl="3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4pPr>
            <a:lvl5pPr marL="3047924" lvl="4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5pPr>
            <a:lvl6pPr marL="3657509" lvl="5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6pPr>
            <a:lvl7pPr marL="4267093" lvl="6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7pPr>
            <a:lvl8pPr marL="4876678" lvl="7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8pPr>
            <a:lvl9pPr marL="5486263" lvl="8" indent="-414856" rtl="0">
              <a:spcBef>
                <a:spcPts val="1333"/>
              </a:spcBef>
              <a:spcAft>
                <a:spcPts val="1333"/>
              </a:spcAft>
              <a:buSzPts val="1300"/>
              <a:buChar char="◦"/>
              <a:defRPr sz="1733"/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body" idx="3"/>
          </p:nvPr>
        </p:nvSpPr>
        <p:spPr>
          <a:xfrm>
            <a:off x="8788304" y="1905000"/>
            <a:ext cx="2478400" cy="3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14856" rtl="0">
              <a:spcBef>
                <a:spcPts val="800"/>
              </a:spcBef>
              <a:spcAft>
                <a:spcPts val="0"/>
              </a:spcAft>
              <a:buSzPts val="1300"/>
              <a:buChar char="○"/>
              <a:defRPr sz="1733"/>
            </a:lvl1pPr>
            <a:lvl2pPr marL="1219170" lvl="1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2pPr>
            <a:lvl3pPr marL="1828754" lvl="2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3pPr>
            <a:lvl4pPr marL="2438339" lvl="3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4pPr>
            <a:lvl5pPr marL="3047924" lvl="4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5pPr>
            <a:lvl6pPr marL="3657509" lvl="5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6pPr>
            <a:lvl7pPr marL="4267093" lvl="6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7pPr>
            <a:lvl8pPr marL="4876678" lvl="7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8pPr>
            <a:lvl9pPr marL="5486263" lvl="8" indent="-414856" rtl="0">
              <a:spcBef>
                <a:spcPts val="1333"/>
              </a:spcBef>
              <a:spcAft>
                <a:spcPts val="1333"/>
              </a:spcAft>
              <a:buSzPts val="1300"/>
              <a:buChar char="◦"/>
              <a:defRPr sz="1733"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1165446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4"/>
          <p:cNvSpPr/>
          <p:nvPr/>
        </p:nvSpPr>
        <p:spPr>
          <a:xfrm>
            <a:off x="5082400" y="-259733"/>
            <a:ext cx="2027200" cy="202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4"/>
          <p:cNvSpPr/>
          <p:nvPr/>
        </p:nvSpPr>
        <p:spPr>
          <a:xfrm>
            <a:off x="6642867" y="979700"/>
            <a:ext cx="1032800" cy="1032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4"/>
          <p:cNvSpPr/>
          <p:nvPr/>
        </p:nvSpPr>
        <p:spPr>
          <a:xfrm>
            <a:off x="4626599" y="1081297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4"/>
          <p:cNvSpPr/>
          <p:nvPr/>
        </p:nvSpPr>
        <p:spPr>
          <a:xfrm>
            <a:off x="4146500" y="205891"/>
            <a:ext cx="678400" cy="678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4"/>
          <p:cNvSpPr/>
          <p:nvPr/>
        </p:nvSpPr>
        <p:spPr>
          <a:xfrm>
            <a:off x="7194037" y="-114253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4"/>
          <p:cNvSpPr/>
          <p:nvPr/>
        </p:nvSpPr>
        <p:spPr>
          <a:xfrm>
            <a:off x="-187200" y="5045605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4"/>
          <p:cNvSpPr/>
          <p:nvPr/>
        </p:nvSpPr>
        <p:spPr>
          <a:xfrm>
            <a:off x="10772401" y="5888301"/>
            <a:ext cx="1172400" cy="1172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4"/>
          <p:cNvSpPr/>
          <p:nvPr/>
        </p:nvSpPr>
        <p:spPr>
          <a:xfrm>
            <a:off x="542867" y="6268599"/>
            <a:ext cx="449200" cy="449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4"/>
          <p:cNvSpPr/>
          <p:nvPr/>
        </p:nvSpPr>
        <p:spPr>
          <a:xfrm>
            <a:off x="11862101" y="5497761"/>
            <a:ext cx="390400" cy="3904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4"/>
          <p:cNvSpPr/>
          <p:nvPr/>
        </p:nvSpPr>
        <p:spPr>
          <a:xfrm>
            <a:off x="10400729" y="6204411"/>
            <a:ext cx="284000" cy="284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4"/>
          <p:cNvSpPr/>
          <p:nvPr/>
        </p:nvSpPr>
        <p:spPr>
          <a:xfrm>
            <a:off x="11295996" y="5604303"/>
            <a:ext cx="125200" cy="125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4"/>
          <p:cNvSpPr/>
          <p:nvPr/>
        </p:nvSpPr>
        <p:spPr>
          <a:xfrm>
            <a:off x="704879" y="4679033"/>
            <a:ext cx="284000" cy="28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4"/>
          <p:cNvSpPr/>
          <p:nvPr/>
        </p:nvSpPr>
        <p:spPr>
          <a:xfrm>
            <a:off x="11103717" y="6219617"/>
            <a:ext cx="509659" cy="509659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2" name="Google Shape;82;p4"/>
          <p:cNvGrpSpPr/>
          <p:nvPr/>
        </p:nvGrpSpPr>
        <p:grpSpPr>
          <a:xfrm>
            <a:off x="205367" y="5458265"/>
            <a:ext cx="678468" cy="638281"/>
            <a:chOff x="5972700" y="2330200"/>
            <a:chExt cx="411625" cy="387275"/>
          </a:xfrm>
        </p:grpSpPr>
        <p:sp>
          <p:nvSpPr>
            <p:cNvPr id="83" name="Google Shape;83;p4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" name="Google Shape;85;p4"/>
          <p:cNvGrpSpPr/>
          <p:nvPr/>
        </p:nvGrpSpPr>
        <p:grpSpPr>
          <a:xfrm>
            <a:off x="6963951" y="1186297"/>
            <a:ext cx="390564" cy="619047"/>
            <a:chOff x="6718575" y="2318625"/>
            <a:chExt cx="256950" cy="407375"/>
          </a:xfrm>
        </p:grpSpPr>
        <p:sp>
          <p:nvSpPr>
            <p:cNvPr id="86" name="Google Shape;86;p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" name="Google Shape;94;p4"/>
          <p:cNvSpPr txBox="1">
            <a:spLocks noGrp="1"/>
          </p:cNvSpPr>
          <p:nvPr>
            <p:ph type="body" idx="1"/>
          </p:nvPr>
        </p:nvSpPr>
        <p:spPr>
          <a:xfrm>
            <a:off x="1656367" y="2272800"/>
            <a:ext cx="88796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558786" algn="ctr" rtl="0">
              <a:spcBef>
                <a:spcPts val="800"/>
              </a:spcBef>
              <a:spcAft>
                <a:spcPts val="0"/>
              </a:spcAft>
              <a:buClr>
                <a:srgbClr val="4A5C65"/>
              </a:buClr>
              <a:buSzPts val="3000"/>
              <a:buChar char="○"/>
              <a:defRPr sz="4000" i="1">
                <a:solidFill>
                  <a:srgbClr val="4A5C65"/>
                </a:solidFill>
              </a:defRPr>
            </a:lvl1pPr>
            <a:lvl2pPr marL="1219170" lvl="1" indent="-558786" algn="ctr" rtl="0">
              <a:spcBef>
                <a:spcPts val="1333"/>
              </a:spcBef>
              <a:spcAft>
                <a:spcPts val="0"/>
              </a:spcAft>
              <a:buClr>
                <a:srgbClr val="4A5C65"/>
              </a:buClr>
              <a:buSzPts val="3000"/>
              <a:buChar char="◦"/>
              <a:defRPr sz="4000" i="1">
                <a:solidFill>
                  <a:srgbClr val="4A5C65"/>
                </a:solidFill>
              </a:defRPr>
            </a:lvl2pPr>
            <a:lvl3pPr marL="1828754" lvl="2" indent="-558786" algn="ctr" rtl="0">
              <a:spcBef>
                <a:spcPts val="1333"/>
              </a:spcBef>
              <a:spcAft>
                <a:spcPts val="0"/>
              </a:spcAft>
              <a:buClr>
                <a:srgbClr val="4A5C65"/>
              </a:buClr>
              <a:buSzPts val="3000"/>
              <a:buChar char="◦"/>
              <a:defRPr sz="4000" i="1">
                <a:solidFill>
                  <a:srgbClr val="4A5C65"/>
                </a:solidFill>
              </a:defRPr>
            </a:lvl3pPr>
            <a:lvl4pPr marL="2438339" lvl="3" indent="-558786" algn="ctr" rtl="0">
              <a:spcBef>
                <a:spcPts val="1333"/>
              </a:spcBef>
              <a:spcAft>
                <a:spcPts val="0"/>
              </a:spcAft>
              <a:buClr>
                <a:srgbClr val="4A5C65"/>
              </a:buClr>
              <a:buSzPts val="3000"/>
              <a:buChar char="◦"/>
              <a:defRPr sz="4000" i="1">
                <a:solidFill>
                  <a:srgbClr val="4A5C65"/>
                </a:solidFill>
              </a:defRPr>
            </a:lvl4pPr>
            <a:lvl5pPr marL="3047924" lvl="4" indent="-558786" algn="ctr" rtl="0">
              <a:spcBef>
                <a:spcPts val="1333"/>
              </a:spcBef>
              <a:spcAft>
                <a:spcPts val="0"/>
              </a:spcAft>
              <a:buClr>
                <a:srgbClr val="4A5C65"/>
              </a:buClr>
              <a:buSzPts val="3000"/>
              <a:buChar char="◦"/>
              <a:defRPr sz="4000" i="1">
                <a:solidFill>
                  <a:srgbClr val="4A5C65"/>
                </a:solidFill>
              </a:defRPr>
            </a:lvl5pPr>
            <a:lvl6pPr marL="3657509" lvl="5" indent="-558786" algn="ctr" rtl="0">
              <a:spcBef>
                <a:spcPts val="1333"/>
              </a:spcBef>
              <a:spcAft>
                <a:spcPts val="0"/>
              </a:spcAft>
              <a:buClr>
                <a:srgbClr val="4A5C65"/>
              </a:buClr>
              <a:buSzPts val="3000"/>
              <a:buChar char="◦"/>
              <a:defRPr sz="4000" i="1">
                <a:solidFill>
                  <a:srgbClr val="4A5C65"/>
                </a:solidFill>
              </a:defRPr>
            </a:lvl6pPr>
            <a:lvl7pPr marL="4267093" lvl="6" indent="-558786" algn="ctr" rtl="0">
              <a:spcBef>
                <a:spcPts val="1333"/>
              </a:spcBef>
              <a:spcAft>
                <a:spcPts val="0"/>
              </a:spcAft>
              <a:buClr>
                <a:srgbClr val="4A5C65"/>
              </a:buClr>
              <a:buSzPts val="3000"/>
              <a:buChar char="◦"/>
              <a:defRPr sz="4000" i="1">
                <a:solidFill>
                  <a:srgbClr val="4A5C65"/>
                </a:solidFill>
              </a:defRPr>
            </a:lvl7pPr>
            <a:lvl8pPr marL="4876678" lvl="7" indent="-558786" algn="ctr" rtl="0">
              <a:spcBef>
                <a:spcPts val="1333"/>
              </a:spcBef>
              <a:spcAft>
                <a:spcPts val="0"/>
              </a:spcAft>
              <a:buClr>
                <a:srgbClr val="4A5C65"/>
              </a:buClr>
              <a:buSzPts val="3000"/>
              <a:buChar char="◦"/>
              <a:defRPr sz="4000" i="1">
                <a:solidFill>
                  <a:srgbClr val="4A5C65"/>
                </a:solidFill>
              </a:defRPr>
            </a:lvl8pPr>
            <a:lvl9pPr marL="5486263" lvl="8" indent="-558786" algn="ctr">
              <a:spcBef>
                <a:spcPts val="1333"/>
              </a:spcBef>
              <a:spcAft>
                <a:spcPts val="1333"/>
              </a:spcAft>
              <a:buClr>
                <a:srgbClr val="4A5C65"/>
              </a:buClr>
              <a:buSzPts val="3000"/>
              <a:buChar char="◦"/>
              <a:defRPr sz="4000" i="1">
                <a:solidFill>
                  <a:srgbClr val="4A5C65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4"/>
          <p:cNvSpPr txBox="1"/>
          <p:nvPr/>
        </p:nvSpPr>
        <p:spPr>
          <a:xfrm>
            <a:off x="4791200" y="11907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</a:t>
            </a:r>
            <a:endParaRPr kumimoji="0" sz="1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4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840761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221;p9"/>
          <p:cNvSpPr/>
          <p:nvPr/>
        </p:nvSpPr>
        <p:spPr>
          <a:xfrm>
            <a:off x="1058933" y="104299"/>
            <a:ext cx="188800" cy="1888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222;p9"/>
          <p:cNvSpPr/>
          <p:nvPr/>
        </p:nvSpPr>
        <p:spPr>
          <a:xfrm>
            <a:off x="-187200" y="200273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223;p9"/>
          <p:cNvSpPr/>
          <p:nvPr/>
        </p:nvSpPr>
        <p:spPr>
          <a:xfrm>
            <a:off x="10772401" y="503501"/>
            <a:ext cx="1172400" cy="1172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224;p9"/>
          <p:cNvSpPr/>
          <p:nvPr/>
        </p:nvSpPr>
        <p:spPr>
          <a:xfrm>
            <a:off x="928733" y="1223500"/>
            <a:ext cx="449200" cy="449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225;p9"/>
          <p:cNvSpPr/>
          <p:nvPr/>
        </p:nvSpPr>
        <p:spPr>
          <a:xfrm>
            <a:off x="11899071" y="159175"/>
            <a:ext cx="390400" cy="3904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9"/>
          <p:cNvSpPr/>
          <p:nvPr/>
        </p:nvSpPr>
        <p:spPr>
          <a:xfrm>
            <a:off x="10299129" y="1022811"/>
            <a:ext cx="284000" cy="284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9"/>
          <p:cNvSpPr/>
          <p:nvPr/>
        </p:nvSpPr>
        <p:spPr>
          <a:xfrm>
            <a:off x="11898583" y="602588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228;p9"/>
          <p:cNvSpPr/>
          <p:nvPr/>
        </p:nvSpPr>
        <p:spPr>
          <a:xfrm>
            <a:off x="704879" y="-166299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11103717" y="834817"/>
            <a:ext cx="509659" cy="509659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30" name="Google Shape;230;p9"/>
          <p:cNvGrpSpPr/>
          <p:nvPr/>
        </p:nvGrpSpPr>
        <p:grpSpPr>
          <a:xfrm>
            <a:off x="205367" y="585206"/>
            <a:ext cx="678468" cy="638281"/>
            <a:chOff x="5972700" y="2330200"/>
            <a:chExt cx="411625" cy="387275"/>
          </a:xfrm>
        </p:grpSpPr>
        <p:sp>
          <p:nvSpPr>
            <p:cNvPr id="231" name="Google Shape;231;p9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609600" y="5570279"/>
            <a:ext cx="109728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304792" algn="ctr">
              <a:spcBef>
                <a:spcPts val="480"/>
              </a:spcBef>
              <a:spcAft>
                <a:spcPts val="1333"/>
              </a:spcAft>
              <a:buSzPts val="1400"/>
              <a:buNone/>
              <a:defRPr sz="1867"/>
            </a:lvl1pPr>
          </a:lstStyle>
          <a:p>
            <a:endParaRPr/>
          </a:p>
        </p:txBody>
      </p:sp>
      <p:sp>
        <p:nvSpPr>
          <p:cNvPr id="234" name="Google Shape;234;p9"/>
          <p:cNvSpPr/>
          <p:nvPr/>
        </p:nvSpPr>
        <p:spPr>
          <a:xfrm>
            <a:off x="10293833" y="138500"/>
            <a:ext cx="835200" cy="835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35" name="Google Shape;235;p9"/>
          <p:cNvGrpSpPr/>
          <p:nvPr/>
        </p:nvGrpSpPr>
        <p:grpSpPr>
          <a:xfrm>
            <a:off x="10553895" y="305530"/>
            <a:ext cx="315843" cy="500583"/>
            <a:chOff x="6718575" y="2318625"/>
            <a:chExt cx="256950" cy="407375"/>
          </a:xfrm>
        </p:grpSpPr>
        <p:sp>
          <p:nvSpPr>
            <p:cNvPr id="236" name="Google Shape;236;p9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4" name="Google Shape;244;p9"/>
          <p:cNvSpPr txBox="1">
            <a:spLocks noGrp="1"/>
          </p:cNvSpPr>
          <p:nvPr>
            <p:ph type="sldNum" idx="12"/>
          </p:nvPr>
        </p:nvSpPr>
        <p:spPr>
          <a:xfrm>
            <a:off x="10823979" y="573825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809910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3869167" y="1377867"/>
            <a:ext cx="7056400" cy="4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○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40829856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3869167" y="1377867"/>
            <a:ext cx="7056400" cy="4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○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1471302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3869167" y="1377867"/>
            <a:ext cx="7056400" cy="4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○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3597335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3869167" y="1377867"/>
            <a:ext cx="7056400" cy="4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○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14900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3869167" y="1377867"/>
            <a:ext cx="7056400" cy="4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○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7669438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3869167" y="1377867"/>
            <a:ext cx="7056400" cy="4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○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50790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3869167" y="1377867"/>
            <a:ext cx="7056400" cy="4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○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5943709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3869167" y="1377867"/>
            <a:ext cx="7056400" cy="4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○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18641898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3869167" y="1377867"/>
            <a:ext cx="7056400" cy="4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○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6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5423311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8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789" y="1000513"/>
            <a:ext cx="8711996" cy="502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16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783" y="1061064"/>
            <a:ext cx="6271976" cy="4189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553" y="1685378"/>
            <a:ext cx="6240232" cy="39001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1557" y="1399268"/>
            <a:ext cx="5855527" cy="4386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0618" y="1059210"/>
            <a:ext cx="7482705" cy="4996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5208" y="1198423"/>
            <a:ext cx="4874053" cy="48740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52344" y="1359527"/>
            <a:ext cx="455939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Roma Arena – Rome – Italy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52345" y="1359527"/>
            <a:ext cx="32666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Eiffel tower – Paris - France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43622" y="2051682"/>
            <a:ext cx="384203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Himeji Castle – Osaka – Japan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1550" y="3174147"/>
            <a:ext cx="551149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667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Lo Prison – Hanoi - Vietnam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76137" y="1465650"/>
            <a:ext cx="5480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Opera house – Sydney- Australia </a:t>
            </a:r>
          </a:p>
        </p:txBody>
      </p:sp>
    </p:spTree>
    <p:extLst>
      <p:ext uri="{BB962C8B-B14F-4D97-AF65-F5344CB8AC3E}">
        <p14:creationId xmlns:p14="http://schemas.microsoft.com/office/powerpoint/2010/main" val="290593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1249" y="1237035"/>
            <a:ext cx="7806952" cy="4160400"/>
          </a:xfrm>
        </p:spPr>
        <p:txBody>
          <a:bodyPr/>
          <a:lstStyle/>
          <a:p>
            <a:pPr marL="152396" indent="0">
              <a:buNone/>
            </a:pPr>
            <a:r>
              <a:rPr lang="en-US" sz="4267" dirty="0">
                <a:solidFill>
                  <a:srgbClr val="FF0000"/>
                </a:solidFill>
                <a:latin typeface="VNI-Cooper" pitchFamily="2" charset="0"/>
              </a:rPr>
              <a:t>CITIES OF THE WOLRD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306112" y="2214929"/>
            <a:ext cx="9520136" cy="4160400"/>
          </a:xfrm>
        </p:spPr>
        <p:txBody>
          <a:bodyPr/>
          <a:lstStyle/>
          <a:p>
            <a:pPr marL="152396" indent="0">
              <a:buNone/>
            </a:pPr>
            <a:r>
              <a:rPr lang="en-US" dirty="0"/>
              <a:t>Lesson 1 – Getting started – What nice photos!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229" y="2083882"/>
            <a:ext cx="348201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>
                <a:solidFill>
                  <a:srgbClr val="000000"/>
                </a:solidFill>
                <a:latin typeface=".VnTifani Heavy" panose="020B7200000000000000" pitchFamily="34" charset="0"/>
                <a:cs typeface="Arial"/>
                <a:sym typeface="Arial"/>
              </a:rPr>
              <a:t>Unit 9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712" y="3375427"/>
            <a:ext cx="5756072" cy="276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35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2"/>
          <p:cNvSpPr txBox="1">
            <a:spLocks noGrp="1"/>
          </p:cNvSpPr>
          <p:nvPr>
            <p:ph type="body" idx="1"/>
          </p:nvPr>
        </p:nvSpPr>
        <p:spPr>
          <a:xfrm>
            <a:off x="3774567" y="1600200"/>
            <a:ext cx="33552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-US" b="1" u="sng" dirty="0"/>
              <a:t>Vocabulary</a:t>
            </a:r>
            <a:endParaRPr u="sng" dirty="0"/>
          </a:p>
        </p:txBody>
      </p:sp>
      <p:sp>
        <p:nvSpPr>
          <p:cNvPr id="452" name="Google Shape;452;p22"/>
          <p:cNvSpPr txBox="1">
            <a:spLocks noGrp="1"/>
          </p:cNvSpPr>
          <p:nvPr>
            <p:ph type="body" idx="2"/>
          </p:nvPr>
        </p:nvSpPr>
        <p:spPr>
          <a:xfrm>
            <a:off x="4280721" y="2236494"/>
            <a:ext cx="7213392" cy="403334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dirty="0"/>
              <a:t>- exciting (a)    /</a:t>
            </a:r>
            <a:r>
              <a:rPr lang="en-US" dirty="0" err="1"/>
              <a:t>ik'saitiη</a:t>
            </a:r>
            <a:r>
              <a:rPr lang="en-US" dirty="0"/>
              <a:t>/:   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thú</a:t>
            </a:r>
            <a:endParaRPr lang="en-US" dirty="0"/>
          </a:p>
          <a:p>
            <a:r>
              <a:rPr lang="en-US" dirty="0"/>
              <a:t>- clean (a)   /</a:t>
            </a:r>
            <a:r>
              <a:rPr lang="en-US" dirty="0" err="1"/>
              <a:t>kli:n</a:t>
            </a:r>
            <a:r>
              <a:rPr lang="en-US" dirty="0"/>
              <a:t>/:     </a:t>
            </a:r>
            <a:r>
              <a:rPr lang="en-US" dirty="0" err="1"/>
              <a:t>sạch</a:t>
            </a:r>
            <a:endParaRPr lang="en-US" dirty="0"/>
          </a:p>
          <a:p>
            <a:r>
              <a:rPr lang="en-US" dirty="0"/>
              <a:t>- bad (a)    /</a:t>
            </a:r>
            <a:r>
              <a:rPr lang="en-US" dirty="0" err="1"/>
              <a:t>bæd</a:t>
            </a:r>
            <a:r>
              <a:rPr lang="en-US" dirty="0"/>
              <a:t>/ : </a:t>
            </a:r>
            <a:r>
              <a:rPr lang="en-US" dirty="0" err="1"/>
              <a:t>xấu</a:t>
            </a:r>
            <a:r>
              <a:rPr lang="en-US" dirty="0"/>
              <a:t> </a:t>
            </a:r>
          </a:p>
          <a:p>
            <a:r>
              <a:rPr lang="en-US" dirty="0"/>
              <a:t>- beautiful (a)    /'</a:t>
            </a:r>
            <a:r>
              <a:rPr lang="en-US" dirty="0" err="1"/>
              <a:t>bju:tiful</a:t>
            </a:r>
            <a:r>
              <a:rPr lang="en-US" dirty="0"/>
              <a:t>/:    </a:t>
            </a:r>
            <a:r>
              <a:rPr lang="en-US" dirty="0" err="1"/>
              <a:t>đẹp</a:t>
            </a:r>
            <a:endParaRPr lang="en-US" dirty="0"/>
          </a:p>
          <a:p>
            <a:r>
              <a:rPr lang="en-US" dirty="0"/>
              <a:t>- modern (a)    /'</a:t>
            </a:r>
            <a:r>
              <a:rPr lang="en-US" dirty="0" err="1"/>
              <a:t>mɔdən</a:t>
            </a:r>
            <a:r>
              <a:rPr lang="en-US" dirty="0"/>
              <a:t>/:    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đại</a:t>
            </a:r>
            <a:endParaRPr lang="en-US" dirty="0"/>
          </a:p>
          <a:p>
            <a:r>
              <a:rPr lang="en-US" dirty="0"/>
              <a:t>- eggs-shaped (a)   /</a:t>
            </a:r>
            <a:r>
              <a:rPr lang="en-US" dirty="0" err="1"/>
              <a:t>eg</a:t>
            </a:r>
            <a:r>
              <a:rPr lang="en-US" dirty="0"/>
              <a:t>-∫</a:t>
            </a:r>
            <a:r>
              <a:rPr lang="en-US" dirty="0" err="1"/>
              <a:t>eipt</a:t>
            </a:r>
            <a:r>
              <a:rPr lang="en-US" dirty="0"/>
              <a:t>/:   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dục</a:t>
            </a:r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453" name="Google Shape;453;p22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/>
              <a:pPr defTabSz="1219170">
                <a:buClr>
                  <a:srgbClr val="000000"/>
                </a:buClr>
              </a:pPr>
              <a:t>4</a:t>
            </a:fld>
            <a:endParaRPr kern="0"/>
          </a:p>
        </p:txBody>
      </p:sp>
      <p:sp>
        <p:nvSpPr>
          <p:cNvPr id="8" name="Google Shape;423;p20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3112352" cy="350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Activity 1: </a:t>
            </a:r>
            <a:br>
              <a:rPr lang="en" dirty="0"/>
            </a:br>
            <a:r>
              <a:rPr lang="en" dirty="0"/>
              <a:t>Listen And Read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1069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0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3112352" cy="350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Activity 1: </a:t>
            </a:r>
            <a:br>
              <a:rPr lang="en" dirty="0"/>
            </a:br>
            <a:r>
              <a:rPr lang="en" dirty="0"/>
              <a:t>Listen And Read </a:t>
            </a:r>
            <a:endParaRPr dirty="0"/>
          </a:p>
        </p:txBody>
      </p:sp>
      <p:sp>
        <p:nvSpPr>
          <p:cNvPr id="424" name="Google Shape;424;p20"/>
          <p:cNvSpPr txBox="1">
            <a:spLocks noGrp="1"/>
          </p:cNvSpPr>
          <p:nvPr>
            <p:ph type="body" idx="1"/>
          </p:nvPr>
        </p:nvSpPr>
        <p:spPr>
          <a:xfrm>
            <a:off x="3869167" y="1377867"/>
            <a:ext cx="7056400" cy="435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Here you have a list of items</a:t>
            </a:r>
            <a:endParaRPr dirty="0"/>
          </a:p>
          <a:p>
            <a:pPr>
              <a:spcBef>
                <a:spcPts val="1333"/>
              </a:spcBef>
            </a:pPr>
            <a:r>
              <a:rPr lang="en" dirty="0"/>
              <a:t>And some text</a:t>
            </a:r>
            <a:endParaRPr dirty="0"/>
          </a:p>
          <a:p>
            <a:pPr>
              <a:spcBef>
                <a:spcPts val="1333"/>
              </a:spcBef>
            </a:pPr>
            <a:r>
              <a:rPr lang="en" dirty="0"/>
              <a:t>But remember not to overload your slides with content</a:t>
            </a:r>
            <a:endParaRPr dirty="0"/>
          </a:p>
          <a:p>
            <a:pPr marL="0" indent="0">
              <a:spcBef>
                <a:spcPts val="1333"/>
              </a:spcBef>
              <a:buNone/>
            </a:pPr>
            <a:endParaRPr dirty="0"/>
          </a:p>
          <a:p>
            <a:pPr marL="0" indent="0">
              <a:spcBef>
                <a:spcPts val="1333"/>
              </a:spcBef>
              <a:spcAft>
                <a:spcPts val="1333"/>
              </a:spcAft>
              <a:buNone/>
            </a:pPr>
            <a:r>
              <a:rPr lang="en" dirty="0"/>
              <a:t>Your audience will listen to you or read the content, but won’t do both. </a:t>
            </a:r>
            <a:endParaRPr dirty="0"/>
          </a:p>
        </p:txBody>
      </p:sp>
      <p:sp>
        <p:nvSpPr>
          <p:cNvPr id="425" name="Google Shape;425;p20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452" y="921212"/>
            <a:ext cx="8352043" cy="503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97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8"/>
          <p:cNvSpPr txBox="1">
            <a:spLocks noGrp="1"/>
          </p:cNvSpPr>
          <p:nvPr>
            <p:ph type="subTitle" idx="1"/>
          </p:nvPr>
        </p:nvSpPr>
        <p:spPr>
          <a:xfrm>
            <a:off x="3848133" y="3888336"/>
            <a:ext cx="4495600" cy="104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1333"/>
              </a:spcAft>
            </a:pPr>
            <a:r>
              <a:rPr lang="en"/>
              <a:t>Let’s start with the first set of slides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Seven Continents of the worl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712" y="552137"/>
            <a:ext cx="10398235" cy="584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8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3"/>
          <p:cNvSpPr txBox="1">
            <a:spLocks noGrp="1"/>
          </p:cNvSpPr>
          <p:nvPr>
            <p:ph type="body" idx="2"/>
          </p:nvPr>
        </p:nvSpPr>
        <p:spPr>
          <a:xfrm>
            <a:off x="6182819" y="1905000"/>
            <a:ext cx="2478400" cy="365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b="1"/>
              <a:t>Blue</a:t>
            </a:r>
            <a:endParaRPr b="1"/>
          </a:p>
          <a:p>
            <a:pPr marL="0" indent="0">
              <a:spcBef>
                <a:spcPts val="1333"/>
              </a:spcBef>
              <a:spcAft>
                <a:spcPts val="1333"/>
              </a:spcAft>
              <a:buNone/>
            </a:pPr>
            <a:r>
              <a:rPr lang="en" b="1"/>
              <a:t>Is the colour of the clear sky and the deep sea. It is located between violet and green on the optical spectrum.</a:t>
            </a:r>
            <a:endParaRPr b="1"/>
          </a:p>
        </p:txBody>
      </p:sp>
      <p:sp>
        <p:nvSpPr>
          <p:cNvPr id="462" name="Google Shape;462;p23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b="1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850" y="1004799"/>
            <a:ext cx="7746855" cy="515204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9332" y="707408"/>
            <a:ext cx="2856000" cy="3507200"/>
          </a:xfrm>
        </p:spPr>
        <p:txBody>
          <a:bodyPr/>
          <a:lstStyle/>
          <a:p>
            <a:r>
              <a:rPr lang="en-US" sz="3733" dirty="0"/>
              <a:t>Activity 3: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712886" y="1563968"/>
            <a:ext cx="1537479" cy="7024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ASIA</a:t>
            </a:r>
          </a:p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/ˈ</a:t>
            </a:r>
            <a:r>
              <a:rPr lang="en-US" sz="1867" kern="0" dirty="0" err="1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eɪʒə</a:t>
            </a:r>
            <a:r>
              <a:rPr lang="en-US" sz="1867" kern="0" dirty="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/</a:t>
            </a:r>
            <a:r>
              <a:rPr lang="en-US" sz="1867" b="1" kern="0" dirty="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887082" y="1427987"/>
            <a:ext cx="2580237" cy="602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NORTH AMERICA</a:t>
            </a:r>
          </a:p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/ˌ</a:t>
            </a:r>
            <a:r>
              <a:rPr lang="en-US" sz="1867" kern="0" dirty="0" err="1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nɔːθ</a:t>
            </a:r>
            <a:r>
              <a:rPr lang="en-US" sz="1867" kern="0" dirty="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 </a:t>
            </a:r>
            <a:r>
              <a:rPr lang="en-US" sz="1867" kern="0" dirty="0" err="1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əˈmerɪkə</a:t>
            </a:r>
            <a:r>
              <a:rPr lang="en-US" sz="1867" kern="0" dirty="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/</a:t>
            </a:r>
            <a:r>
              <a:rPr lang="en-US" sz="1867" b="1" kern="0" dirty="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938467" y="5197813"/>
            <a:ext cx="2477467" cy="5832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SOUTH AMERICA</a:t>
            </a:r>
          </a:p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/ˌ</a:t>
            </a:r>
            <a:r>
              <a:rPr lang="en-US" sz="1867" kern="0" dirty="0" err="1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saʊθ</a:t>
            </a:r>
            <a:r>
              <a:rPr lang="en-US" sz="1867" kern="0" dirty="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 </a:t>
            </a:r>
            <a:r>
              <a:rPr lang="en-US" sz="1867" kern="0" dirty="0" err="1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əˈmerɪkə</a:t>
            </a:r>
            <a:r>
              <a:rPr lang="en-US" sz="1867" kern="0" dirty="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/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012595" y="5494619"/>
            <a:ext cx="2077429" cy="5397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ANTARCTICA</a:t>
            </a:r>
          </a:p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/</a:t>
            </a:r>
            <a:r>
              <a:rPr lang="en-US" sz="1867" kern="0" dirty="0" err="1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ænˈtɑːrktɪkə</a:t>
            </a:r>
            <a:r>
              <a:rPr lang="en-US" sz="1867" kern="0" dirty="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/</a:t>
            </a:r>
            <a:r>
              <a:rPr lang="en-US" sz="1867" b="1" kern="0" dirty="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378899" y="5136512"/>
            <a:ext cx="1748527" cy="6445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AUSTRALIA</a:t>
            </a:r>
          </a:p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/</a:t>
            </a:r>
            <a:r>
              <a:rPr lang="en-US" sz="1867" kern="0" dirty="0" err="1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ɒsˈtreɪ.li.ə</a:t>
            </a:r>
            <a:r>
              <a:rPr lang="en-US" sz="1867" kern="0" dirty="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/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778905" y="3476018"/>
            <a:ext cx="1443000" cy="5622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AFRICA</a:t>
            </a:r>
          </a:p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/ˈ</a:t>
            </a:r>
            <a:r>
              <a:rPr lang="en-US" sz="1867" kern="0" dirty="0" err="1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æfrɪkə</a:t>
            </a:r>
            <a:r>
              <a:rPr lang="en-US" sz="1867" kern="0" dirty="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/</a:t>
            </a:r>
            <a:r>
              <a:rPr lang="en-US" sz="1867" b="1" kern="0" dirty="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322215" y="1175965"/>
            <a:ext cx="1443000" cy="6571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EUROPE</a:t>
            </a:r>
          </a:p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/ˈ</a:t>
            </a:r>
            <a:r>
              <a:rPr lang="en-US" sz="1867" kern="0" dirty="0" err="1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jʊərəp</a:t>
            </a:r>
            <a:r>
              <a:rPr lang="en-US" sz="1867" kern="0" dirty="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/</a:t>
            </a:r>
            <a:r>
              <a:rPr lang="en-US" sz="1867" b="1" kern="0" dirty="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762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9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/>
              <a:pPr defTabSz="1219170">
                <a:buClr>
                  <a:srgbClr val="000000"/>
                </a:buClr>
              </a:pPr>
              <a:t>8</a:t>
            </a:fld>
            <a:endParaRPr kern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587" y="0"/>
            <a:ext cx="7846416" cy="748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30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3"/>
          <p:cNvSpPr txBox="1">
            <a:spLocks noGrp="1"/>
          </p:cNvSpPr>
          <p:nvPr>
            <p:ph type="sldNum" idx="12"/>
          </p:nvPr>
        </p:nvSpPr>
        <p:spPr>
          <a:xfrm>
            <a:off x="10823979" y="5738251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/>
              <a:pPr defTabSz="1219170">
                <a:buClr>
                  <a:srgbClr val="000000"/>
                </a:buClr>
              </a:pPr>
              <a:t>9</a:t>
            </a:fld>
            <a:endParaRPr ker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638" y="546537"/>
            <a:ext cx="9578725" cy="5716515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4645"/>
      </p:ext>
    </p:extLst>
  </p:cSld>
  <p:clrMapOvr>
    <a:masterClrMapping/>
  </p:clrMapOvr>
</p:sld>
</file>

<file path=ppt/theme/theme1.xml><?xml version="1.0" encoding="utf-8"?>
<a:theme xmlns:a="http://schemas.openxmlformats.org/drawingml/2006/main" name="Ken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en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Ken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Ken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Ken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Ken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Ken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Ken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Ken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_xmlsignatures/_rels/origin.sigs.rels><?xml version="1.0" encoding="UTF-8" standalone="yes"?>
<Relationships xmlns="http://schemas.openxmlformats.org/package/2006/relationships"><Relationship Id="rId1" Type="http://schemas.openxmlformats.org/package/2006/relationships/digital-signature/signature" Target="sig1.xml"/></Relationships>
</file>

<file path=_xmlsignatures/sig1.xml><?xml version="1.0" encoding="utf-8"?>
<Signature xmlns="http://www.w3.org/2000/09/xmldsig#" Id="idPackageSignature">
  <SignedInfo>
    <CanonicalizationMethod Algorithm="http://www.w3.org/TR/2001/REC-xml-c14n-20010315"/>
    <SignatureMethod Algorithm="http://www.w3.org/2001/04/xmldsig-more#rsa-sha256"/>
    <Reference Type="http://www.w3.org/2000/09/xmldsig#Object" URI="#idPackageObject">
      <DigestMethod Algorithm="http://www.w3.org/2001/04/xmlenc#sha256"/>
      <DigestValue>dF470wY2Hn1CWW9D02KlfPD2KcbPGS5U0/cn0BXdLkI=</DigestValue>
    </Reference>
    <Reference Type="http://www.w3.org/2000/09/xmldsig#Object" URI="#idOfficeObject">
      <DigestMethod Algorithm="http://www.w3.org/2001/04/xmlenc#sha256"/>
      <DigestValue>WcNcdOcsnZxf8IvaCVA912j/ntWbr1vKxAMjd9tfqWE=</DigestValue>
    </Reference>
    <Reference Type="http://uri.etsi.org/01903#SignedProperties" URI="#idSignedProperties">
      <Transforms>
        <Transform Algorithm="http://www.w3.org/TR/2001/REC-xml-c14n-20010315"/>
      </Transforms>
      <DigestMethod Algorithm="http://www.w3.org/2001/04/xmlenc#sha256"/>
      <DigestValue>IR/M2o3tIG2CR41pLSfVbkJPI5sJqXpYrxBeB6YVaTo=</DigestValue>
    </Reference>
  </SignedInfo>
  <SignatureValue>Us6ixKf3jExuctZGUPi9l9PzmALqbWy9fQJESUXue2qixfmDumWlJFwhS666FAdKkQeR15zJ8vEo
7IYTETrZemMmCe0PqIoXTLn/JKeH/QrXlMhM/JExVtpgSkLP/matfWxzP2p+zKp3JeHNw1OKRNbT
6Z1WOaHW9J7BFqbWCzJ0u2Vi+PUu6uLKMSau610uIibjYC6k3Xgu/q7LHQyivF5rZBKu/se0+TmF
zR8BrsaaxYKpQPLnZdtXb2gY5B4AOm3FSEonZUrLG1dF0uS5KhGhN6AhMq4UQNOwqzoJL6n8BD93
nPoeMm0LGzNL6ZxkwAzatUFScQ8+Q39imnrpuQ==</SignatureValue>
  <KeyInfo>
    <X509Data>
      <X509Certificate>MIIDDDCCAfSgAwIBAgIIDCFqe3+nvykwDQYJKoZIhvcNAQELBQAwFDESMBAGA1UEAxMJbG9jYWxob3N0MB4XDTIzMDMwMzEzMTYwNFoXDTI0MDMwMjEzMTYwNFowFDESMBAGA1UEAxMJbG9jYWxob3N0MIIBIjANBgkqhkiG9w0BAQEFAAOCAQ8AMIIBCgKCAQEArZsAk8OYcZr0ykTUdXxQHoS0RIPi9GAwe0uZDyqtW6oBmQSPLHvQbJaf1HGruyvJqT/y5QF6qP5JK+OHfY8e0WIx8sGGuv3mO8obdEqddaRmSM2iy7qENJQLdh28vD/ZHKTGpvwcd/iPAj/CKJzR1wNggJt9TzSr+lBkwNtO8ZeSVtSgmApWHgWtBXvx6gxB5STF/Ck1RlJOCia4b0YT/WT4AsPOKqqV4hfp0Rq5m8wl3wKD0BO/cQS1pTTfPTqJ1OL/IHebwXHZsmkTM8S5s5xJC7zbjj3vyTux0zj5DN6Mtecx40BtJnpm7bmIPZHkalnl+2IYQbDnZPsMFlXG8QIDAQABo2IwYDAMBgNVHRMBAf8EAjAAMA4GA1UdDwEB/wQEAwIFoDAWBgNVHSUBAf8EDDAKBggrBgEFBQcDATAXBgNVHREBAf8EDTALgglsb2NhbGhvc3QwDwYKKwYBBAGCN1QBAQQBAjANBgkqhkiG9w0BAQsFAAOCAQEAerfY25EpZ+fA5ENj9psR8uFqy2WD3tGjeiZAEw+VYMH8YOZmheQJMn3mW+2mcGyc9aNvcm1+aZW2s//b+5AaF3PbqwiYXTYmybt21FD1kiM2rekZibps6l0H4UGZGyUzpdXoZZifq66zCHui0v656bm+ZFMxUaPobWmujX2krFBYkBMgoStxLNTlcHYoIcnUSm3SA9XQyRSrMekZa5Zr1IgAIQ2pW0GyUzwWqcbSyaGixGAaEcXzsa8tU4YZENc8kzIroi4dezFANUH19DDRpbhFSxDDP5+UVVv5Uxm20wNQQDG9aSCWnwsekk93Ok0hE9mYH2/YxtKP5wP4vsCzbg==</X509Certificate>
    </X509Data>
  </KeyInfo>
  <Object Id="idPackageObject">
    <Manifest>
      <Reference URI="/_rels/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ZA0yc/xO3JTsFCHnkGRYT0tE9b7806O9EDnxF1WjyYo=</DigestValue>
      </Reference>
      <Reference URI="/ppt/_rels/presentation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6"/>
            <mdssi:RelationshipReference xmlns:mdssi="http://schemas.openxmlformats.org/package/2006/digital-signature" SourceId="rId20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11"/>
            <mdssi:RelationshipReference xmlns:mdssi="http://schemas.openxmlformats.org/package/2006/digital-signature" SourceId="rId5"/>
            <mdssi:RelationshipReference xmlns:mdssi="http://schemas.openxmlformats.org/package/2006/digital-signature" SourceId="rId15"/>
            <mdssi:RelationshipReference xmlns:mdssi="http://schemas.openxmlformats.org/package/2006/digital-signature" SourceId="rId23"/>
            <mdssi:RelationshipReference xmlns:mdssi="http://schemas.openxmlformats.org/package/2006/digital-signature" SourceId="rId10"/>
            <mdssi:RelationshipReference xmlns:mdssi="http://schemas.openxmlformats.org/package/2006/digital-signature" SourceId="rId19"/>
            <mdssi:RelationshipReference xmlns:mdssi="http://schemas.openxmlformats.org/package/2006/digital-signature" SourceId="rId4"/>
            <mdssi:RelationshipReference xmlns:mdssi="http://schemas.openxmlformats.org/package/2006/digital-signature" SourceId="rId9"/>
            <mdssi:RelationshipReference xmlns:mdssi="http://schemas.openxmlformats.org/package/2006/digital-signature" SourceId="rId14"/>
            <mdssi:RelationshipReference xmlns:mdssi="http://schemas.openxmlformats.org/package/2006/digital-signature" SourceId="rId22"/>
            <mdssi:RelationshipReference xmlns:mdssi="http://schemas.openxmlformats.org/package/2006/digital-signature" SourceId="rId8"/>
            <mdssi:RelationshipReference xmlns:mdssi="http://schemas.openxmlformats.org/package/2006/digital-signature" SourceId="rId13"/>
            <mdssi:RelationshipReference xmlns:mdssi="http://schemas.openxmlformats.org/package/2006/digital-signature" SourceId="rId18"/>
            <mdssi:RelationshipReference xmlns:mdssi="http://schemas.openxmlformats.org/package/2006/digital-signature" SourceId="rId3"/>
            <mdssi:RelationshipReference xmlns:mdssi="http://schemas.openxmlformats.org/package/2006/digital-signature" SourceId="rId21"/>
            <mdssi:RelationshipReference xmlns:mdssi="http://schemas.openxmlformats.org/package/2006/digital-signature" SourceId="rId7"/>
            <mdssi:RelationshipReference xmlns:mdssi="http://schemas.openxmlformats.org/package/2006/digital-signature" SourceId="rId12"/>
            <mdssi:RelationshipReference xmlns:mdssi="http://schemas.openxmlformats.org/package/2006/digital-signature" SourceId="rId17"/>
          </Transform>
          <Transform Algorithm="http://www.w3.org/TR/2001/REC-xml-c14n-20010315"/>
        </Transforms>
        <DigestMethod Algorithm="http://www.w3.org/2001/04/xmlenc#sha256"/>
        <DigestValue>0S2dciQ3b85DVfeVA+7A2qpIeXOpuYY2bSViiTpEeDs=</DigestValue>
      </Reference>
      <Reference URI="/ppt/media/image1.png?ContentType=image/png">
        <DigestMethod Algorithm="http://www.w3.org/2001/04/xmlenc#sha256"/>
        <DigestValue>2N0jnprqds3+xIqcIa4PW0RVWxbaSuG46pQFUGaRkU0=</DigestValue>
      </Reference>
      <Reference URI="/ppt/media/image10.png?ContentType=image/png">
        <DigestMethod Algorithm="http://www.w3.org/2001/04/xmlenc#sha256"/>
        <DigestValue>6Oq0+Us+v+AiA0k/Hm6D+ZCILPt15ekeUpMhA8Nr5TA=</DigestValue>
      </Reference>
      <Reference URI="/ppt/media/image11.png?ContentType=image/png">
        <DigestMethod Algorithm="http://www.w3.org/2001/04/xmlenc#sha256"/>
        <DigestValue>Rs7VRrAZH1A7VxSiU9ov1arghJjP2x9l0xMqV8/p9aA=</DigestValue>
      </Reference>
      <Reference URI="/ppt/media/image12.png?ContentType=image/png">
        <DigestMethod Algorithm="http://www.w3.org/2001/04/xmlenc#sha256"/>
        <DigestValue>McSM/4uePd5TDRh3Z1G67C6pmseTLVRqwK3z+HSuGcM=</DigestValue>
      </Reference>
      <Reference URI="/ppt/media/image2.png?ContentType=image/png">
        <DigestMethod Algorithm="http://www.w3.org/2001/04/xmlenc#sha256"/>
        <DigestValue>0GuWOxItVNuwuWjcGNu6De9fZ3efGxJcKsiO5bIsLVg=</DigestValue>
      </Reference>
      <Reference URI="/ppt/media/image3.png?ContentType=image/png">
        <DigestMethod Algorithm="http://www.w3.org/2001/04/xmlenc#sha256"/>
        <DigestValue>s50IK9aA1/uzIC1+f0pmzLIX2wrobpM7n4Bqn+2m4Wc=</DigestValue>
      </Reference>
      <Reference URI="/ppt/media/image4.png?ContentType=image/png">
        <DigestMethod Algorithm="http://www.w3.org/2001/04/xmlenc#sha256"/>
        <DigestValue>YjNTsm9o8UbIRVlmyYd9soTFnOZKE+aaoqy5lu6htIM=</DigestValue>
      </Reference>
      <Reference URI="/ppt/media/image5.png?ContentType=image/png">
        <DigestMethod Algorithm="http://www.w3.org/2001/04/xmlenc#sha256"/>
        <DigestValue>EFwGwPTIBWo4u3m+dyuc3TjwHH9BnLbepLU5AusxI4w=</DigestValue>
      </Reference>
      <Reference URI="/ppt/media/image6.png?ContentType=image/png">
        <DigestMethod Algorithm="http://www.w3.org/2001/04/xmlenc#sha256"/>
        <DigestValue>Myxxb5Usr6uTBDA2DEP3ihf5kPmqBnTkO5QCoqMfqJA=</DigestValue>
      </Reference>
      <Reference URI="/ppt/media/image7.png?ContentType=image/png">
        <DigestMethod Algorithm="http://www.w3.org/2001/04/xmlenc#sha256"/>
        <DigestValue>ftfGK0n/DAhV18lYUwwdZq+5TBa56hRCDtLibnlwBm4=</DigestValue>
      </Reference>
      <Reference URI="/ppt/media/image8.png?ContentType=image/png">
        <DigestMethod Algorithm="http://www.w3.org/2001/04/xmlenc#sha256"/>
        <DigestValue>oWs7E5aZ4Cb12m1C3IktBxwzpUGGcH7G+mWKB+L25TE=</DigestValue>
      </Reference>
      <Reference URI="/ppt/media/image9.png?ContentType=image/png">
        <DigestMethod Algorithm="http://www.w3.org/2001/04/xmlenc#sha256"/>
        <DigestValue>7myZ+W7x2oaoe9KO5ECpZvVvpsef5L/5j0PZBfJVMaU=</DigestValue>
      </Reference>
      <Reference URI="/ppt/media/media1.mp4?ContentType=video/mp4">
        <DigestMethod Algorithm="http://www.w3.org/2001/04/xmlenc#sha256"/>
        <DigestValue>0elGszhgMnc24JLRWy85VcaM0ox8MAFp7vJS2eGl9+k=</DigestValue>
      </Reference>
      <Reference URI="/ppt/notesMasters/_rels/notesMaster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i5XhC4rdxRVqgoZKrBLD9ve4B5nJV2tVb7820Cd417M=</DigestValue>
      </Reference>
      <Reference URI="/ppt/notesMasters/notesMaster1.xml?ContentType=application/vnd.openxmlformats-officedocument.presentationml.notesMaster+xml">
        <DigestMethod Algorithm="http://www.w3.org/2001/04/xmlenc#sha256"/>
        <DigestValue>/w9fIuFaB5oKr0JTj0lFCulKleE4HK8oHdGlA/AO8VA=</DigestValue>
      </Reference>
      <Reference URI="/ppt/notesSlides/_rels/notesSlide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1/04/xmlenc#sha256"/>
        <DigestValue>EeS/XBqpLAllF55eGQWaUomRkiQmZbvjHd/xP4rD1Jg=</DigestValue>
      </Reference>
      <Reference URI="/ppt/notesSlides/_rels/notesSlide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4LhxDTPvfXb9ydVFieuQdFYk+yT9fHUWrCKWprtpvCY=</DigestValue>
      </Reference>
      <Reference URI="/ppt/notesSlides/_rels/notesSlide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1/04/xmlenc#sha256"/>
        <DigestValue>9wTHvE6ZN/xvJrAG6D1pCq6vnFSQ4LhGR6Qfw5OsLF8=</DigestValue>
      </Reference>
      <Reference URI="/ppt/notesSlides/_rels/notesSlide4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AgAgNVMcvWd5J7b5DC+SX7VqNVGiqM5+3R55bsMMkm4=</DigestValue>
      </Reference>
      <Reference URI="/ppt/notesSlides/_rels/notesSlide5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Qbx2/kUayG2sCMVMUwisSjX4qdyqAkLD84NiRqLoxLo=</DigestValue>
      </Reference>
      <Reference URI="/ppt/notesSlides/_rels/notesSlide6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1/04/xmlenc#sha256"/>
        <DigestValue>YK8FxVa1xWFgO62UR8D0Bkb7JpzP+2+6Tgu117aVP8Q=</DigestValue>
      </Reference>
      <Reference URI="/ppt/notesSlides/_rels/notesSlide7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Jlylh7j4/cTmIDMP3aOpMgUeDyTZLdst5XVax+AWNWI=</DigestValue>
      </Reference>
      <Reference URI="/ppt/notesSlides/_rels/notesSlide8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1/04/xmlenc#sha256"/>
        <DigestValue>QnksgCoEn+kNlfsDtZNCvnOpdRQA8EFa433/xc5jmhU=</DigestValue>
      </Reference>
      <Reference URI="/ppt/notesSlides/_rels/notesSlide9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vxrj2MU/FQYGDSpoOIJiD+wrhH3ySJct3C+lC2ORnNk=</DigestValue>
      </Reference>
      <Reference URI="/ppt/notesSlides/notesSlide1.xml?ContentType=application/vnd.openxmlformats-officedocument.presentationml.notesSlide+xml">
        <DigestMethod Algorithm="http://www.w3.org/2001/04/xmlenc#sha256"/>
        <DigestValue>TRrOptDrqYFqD3JTHBwTzCDet5G7ppdhCKirCWeOOOw=</DigestValue>
      </Reference>
      <Reference URI="/ppt/notesSlides/notesSlide2.xml?ContentType=application/vnd.openxmlformats-officedocument.presentationml.notesSlide+xml">
        <DigestMethod Algorithm="http://www.w3.org/2001/04/xmlenc#sha256"/>
        <DigestValue>D+CY2MpVOWvFlHBdhhHP+n7EGI/q5re2m9SWjIBambk=</DigestValue>
      </Reference>
      <Reference URI="/ppt/notesSlides/notesSlide3.xml?ContentType=application/vnd.openxmlformats-officedocument.presentationml.notesSlide+xml">
        <DigestMethod Algorithm="http://www.w3.org/2001/04/xmlenc#sha256"/>
        <DigestValue>deqKjkbp7LOSqAw85XdeVVZbor8PgaANVIrCLQwLOkk=</DigestValue>
      </Reference>
      <Reference URI="/ppt/notesSlides/notesSlide4.xml?ContentType=application/vnd.openxmlformats-officedocument.presentationml.notesSlide+xml">
        <DigestMethod Algorithm="http://www.w3.org/2001/04/xmlenc#sha256"/>
        <DigestValue>T2oGMGsUJ+CigarUaDfck7RCbPlvl85xI5UP64PmHoA=</DigestValue>
      </Reference>
      <Reference URI="/ppt/notesSlides/notesSlide5.xml?ContentType=application/vnd.openxmlformats-officedocument.presentationml.notesSlide+xml">
        <DigestMethod Algorithm="http://www.w3.org/2001/04/xmlenc#sha256"/>
        <DigestValue>njvSZYB+c9CYSlKDXX//apX+mUXGkLGHlUy64LgTOTQ=</DigestValue>
      </Reference>
      <Reference URI="/ppt/notesSlides/notesSlide6.xml?ContentType=application/vnd.openxmlformats-officedocument.presentationml.notesSlide+xml">
        <DigestMethod Algorithm="http://www.w3.org/2001/04/xmlenc#sha256"/>
        <DigestValue>zsYEXcQ72CnC+Q2JQH+6YsJBVPbGc0tgCJrdMM4uxP8=</DigestValue>
      </Reference>
      <Reference URI="/ppt/notesSlides/notesSlide7.xml?ContentType=application/vnd.openxmlformats-officedocument.presentationml.notesSlide+xml">
        <DigestMethod Algorithm="http://www.w3.org/2001/04/xmlenc#sha256"/>
        <DigestValue>QtLl7/sr27iSAe5AtK2oHcVahdNuSh+BRTwVUHjvLLo=</DigestValue>
      </Reference>
      <Reference URI="/ppt/notesSlides/notesSlide8.xml?ContentType=application/vnd.openxmlformats-officedocument.presentationml.notesSlide+xml">
        <DigestMethod Algorithm="http://www.w3.org/2001/04/xmlenc#sha256"/>
        <DigestValue>06galDB4j0RjL19KCUpl/h3hxytdcTZGAdi2PzsgRiw=</DigestValue>
      </Reference>
      <Reference URI="/ppt/notesSlides/notesSlide9.xml?ContentType=application/vnd.openxmlformats-officedocument.presentationml.notesSlide+xml">
        <DigestMethod Algorithm="http://www.w3.org/2001/04/xmlenc#sha256"/>
        <DigestValue>S2m2/YOnCWE/mm1eYwu11p96er2rSlZRg7/hGBlOmI8=</DigestValue>
      </Reference>
      <Reference URI="/ppt/presentation.xml?ContentType=application/vnd.openxmlformats-officedocument.presentationml.presentation.main+xml">
        <DigestMethod Algorithm="http://www.w3.org/2001/04/xmlenc#sha256"/>
        <DigestValue>WMtRrOblFTAGG7qWmEef73QMbX72S6wBZnmqUAVHmOQ=</DigestValue>
      </Reference>
      <Reference URI="/ppt/presProps.xml?ContentType=application/vnd.openxmlformats-officedocument.presentationml.presProps+xml">
        <DigestMethod Algorithm="http://www.w3.org/2001/04/xmlenc#sha256"/>
        <DigestValue>vINp1phVL4KgOwJyro+HzB2HTum3ppUsffradr5LQjY=</DigestValue>
      </Reference>
      <Reference URI="/ppt/slideLayouts/_rels/slideLayout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FfOTYs5qPsP9kqr29v088r9Qteu7RHAHwl1tK5oOaCM=</DigestValue>
      </Reference>
      <Reference URI="/ppt/slideLayouts/_rels/slideLayout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lv0btbXxeqnZ7ovq96BHHh+3axsuCZ00RlKMEWTaDl0=</DigestValue>
      </Reference>
      <Reference URI="/ppt/slideLayouts/_rels/slideLayout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JXOR5KPNLfG0FCtyxv63KqPvwzNu0iRmZ+8wyp9MsKM=</DigestValue>
      </Reference>
      <Reference URI="/ppt/slideLayouts/_rels/slideLayout4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J+duTne2SO1VV5TMD5o36//Zokl3wPHp4jBCZgFECQI=</DigestValue>
      </Reference>
      <Reference URI="/ppt/slideLayouts/_rels/slideLayout5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AZLfA79lCE5CXRdBTJt15GH+N0RKDC3i3nMbMnqfyHU=</DigestValue>
      </Reference>
      <Reference URI="/ppt/slideLayouts/_rels/slideLayout6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QIp8i5ZKKdCGpZjJlsPwzBqk2FtkHEEbdhZx0IVos/A=</DigestValue>
      </Reference>
      <Reference URI="/ppt/slideLayouts/_rels/slideLayout7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ljo7IA+ZDq51GKDEM9M2E7WmnFlHTTTJzWWipB10GQI=</DigestValue>
      </Reference>
      <Reference URI="/ppt/slideLayouts/_rels/slideLayout8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f9WOdf6/a1r/anqowRVl6E9zi7U0DkexpbVjQyL4jO4=</DigestValue>
      </Reference>
      <Reference URI="/ppt/slideLayouts/_rels/slideLayout9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dwGFIifWr5Ni+F1uQ1wpcm5LCbd8Ar08xDD33Wfz+8s=</DigestValue>
      </Reference>
      <Reference URI="/ppt/slideLayouts/slideLayout1.xml?ContentType=application/vnd.openxmlformats-officedocument.presentationml.slideLayout+xml">
        <DigestMethod Algorithm="http://www.w3.org/2001/04/xmlenc#sha256"/>
        <DigestValue>dsuBkXtjQbs0KBBohu+eCRPUj+S2+kZ7bt+e5eqlQ3c=</DigestValue>
      </Reference>
      <Reference URI="/ppt/slideLayouts/slideLayout2.xml?ContentType=application/vnd.openxmlformats-officedocument.presentationml.slideLayout+xml">
        <DigestMethod Algorithm="http://www.w3.org/2001/04/xmlenc#sha256"/>
        <DigestValue>TeUO7CGFKLA5WmT3d+tSghR1dBDOmz2pcVgPCv/FOYs=</DigestValue>
      </Reference>
      <Reference URI="/ppt/slideLayouts/slideLayout3.xml?ContentType=application/vnd.openxmlformats-officedocument.presentationml.slideLayout+xml">
        <DigestMethod Algorithm="http://www.w3.org/2001/04/xmlenc#sha256"/>
        <DigestValue>lHmLpPQDgI8Z2itQJrMZtzSvfRnNNfXJTa8sPnwGvSQ=</DigestValue>
      </Reference>
      <Reference URI="/ppt/slideLayouts/slideLayout4.xml?ContentType=application/vnd.openxmlformats-officedocument.presentationml.slideLayout+xml">
        <DigestMethod Algorithm="http://www.w3.org/2001/04/xmlenc#sha256"/>
        <DigestValue>dcdI5FTU1WaOAxgtMRKCzshfVzAjm08OIjJ0b/8uCbY=</DigestValue>
      </Reference>
      <Reference URI="/ppt/slideLayouts/slideLayout5.xml?ContentType=application/vnd.openxmlformats-officedocument.presentationml.slideLayout+xml">
        <DigestMethod Algorithm="http://www.w3.org/2001/04/xmlenc#sha256"/>
        <DigestValue>AlAmHcazzaRNwfSoQ5KbrdZQ8CE4kMys6a+Gin0jFtE=</DigestValue>
      </Reference>
      <Reference URI="/ppt/slideLayouts/slideLayout6.xml?ContentType=application/vnd.openxmlformats-officedocument.presentationml.slideLayout+xml">
        <DigestMethod Algorithm="http://www.w3.org/2001/04/xmlenc#sha256"/>
        <DigestValue>i+3a6HwNGr8IjfrYYt8eUGl/rtmOSCz5BNHjKrjOpYo=</DigestValue>
      </Reference>
      <Reference URI="/ppt/slideLayouts/slideLayout7.xml?ContentType=application/vnd.openxmlformats-officedocument.presentationml.slideLayout+xml">
        <DigestMethod Algorithm="http://www.w3.org/2001/04/xmlenc#sha256"/>
        <DigestValue>Bd7q4E3lYFa7kI/mBwvGTFKGTZt9nJpFjU4ChOeKlWY=</DigestValue>
      </Reference>
      <Reference URI="/ppt/slideLayouts/slideLayout8.xml?ContentType=application/vnd.openxmlformats-officedocument.presentationml.slideLayout+xml">
        <DigestMethod Algorithm="http://www.w3.org/2001/04/xmlenc#sha256"/>
        <DigestValue>DG45xRfQEIlvd/VtTHO1BXo8M/c2AscnaN9g5ouk5uA=</DigestValue>
      </Reference>
      <Reference URI="/ppt/slideLayouts/slideLayout9.xml?ContentType=application/vnd.openxmlformats-officedocument.presentationml.slideLayout+xml">
        <DigestMethod Algorithm="http://www.w3.org/2001/04/xmlenc#sha256"/>
        <DigestValue>WSgJf0fYFUtehennWtpSDIB7vJP+vJdzGd+qOAxOVMA=</DigestValue>
      </Reference>
      <Reference URI="/ppt/slideMasters/_rels/slideMaster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Sfrt91NaIRfMKNBNq1cbPCoRrpIZg4WzmHO28NZKlow=</DigestValue>
      </Reference>
      <Reference URI="/ppt/slideMasters/_rels/slideMaster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1/04/xmlenc#sha256"/>
        <DigestValue>XTtsdjshpQIM27vpzH16yNSYPscYR9jgxQtC0KpxGUY=</DigestValue>
      </Reference>
      <Reference URI="/ppt/slideMasters/_rels/slideMaster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exa60Y7fLs4PcyRANdFkLm3ezUqBRxkeVaLRB5mf3Ps=</DigestValue>
      </Reference>
      <Reference URI="/ppt/slideMasters/_rels/slideMaster4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1/04/xmlenc#sha256"/>
        <DigestValue>PrK4Ld74FStmVrY6BJzKLg6u7R0tGA+AmCka/65XSOo=</DigestValue>
      </Reference>
      <Reference URI="/ppt/slideMasters/_rels/slideMaster5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w27LLA4zDXb61SfCY4TkfF1PB7P6b88u/zlTjeINBCA=</DigestValue>
      </Reference>
      <Reference URI="/ppt/slideMasters/_rels/slideMaster6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1/04/xmlenc#sha256"/>
        <DigestValue>58pvak8HBTq/oignXrJOEpAbYQ25fX1fmjhOm5we5bk=</DigestValue>
      </Reference>
      <Reference URI="/ppt/slideMasters/_rels/slideMaster7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SnptYu3p0iK01wNMtzyDUBuFqi5QquQuz5p4zSJH7nI=</DigestValue>
      </Reference>
      <Reference URI="/ppt/slideMasters/_rels/slideMaster8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1/04/xmlenc#sha256"/>
        <DigestValue>AxHRUkChoHS/S5HD5JbLUrwHvRCaT7zPgd7zZc8bNlo=</DigestValue>
      </Reference>
      <Reference URI="/ppt/slideMasters/_rels/slideMaster9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bO4drcGQ16Ijt8TzbmtJyMaVreTK3VB6h9canTOfPK0=</DigestValue>
      </Reference>
      <Reference URI="/ppt/slideMasters/slideMaster1.xml?ContentType=application/vnd.openxmlformats-officedocument.presentationml.slideMaster+xml">
        <DigestMethod Algorithm="http://www.w3.org/2001/04/xmlenc#sha256"/>
        <DigestValue>A2LivfF06I/orBiwefccKW38sBarxw2rgMYwVFMqHJ0=</DigestValue>
      </Reference>
      <Reference URI="/ppt/slideMasters/slideMaster2.xml?ContentType=application/vnd.openxmlformats-officedocument.presentationml.slideMaster+xml">
        <DigestMethod Algorithm="http://www.w3.org/2001/04/xmlenc#sha256"/>
        <DigestValue>mX4+f8ohiAIsY3La++efUlQQdfyELiCYk6UJNskHZZM=</DigestValue>
      </Reference>
      <Reference URI="/ppt/slideMasters/slideMaster3.xml?ContentType=application/vnd.openxmlformats-officedocument.presentationml.slideMaster+xml">
        <DigestMethod Algorithm="http://www.w3.org/2001/04/xmlenc#sha256"/>
        <DigestValue>Y3t4nU2pzJIvzlFz8myedMze7jGRodN/KMIX8NatK1I=</DigestValue>
      </Reference>
      <Reference URI="/ppt/slideMasters/slideMaster4.xml?ContentType=application/vnd.openxmlformats-officedocument.presentationml.slideMaster+xml">
        <DigestMethod Algorithm="http://www.w3.org/2001/04/xmlenc#sha256"/>
        <DigestValue>KWAuGaGA6V6V2L27nzuQIBTbpYXJZojM7uCJJGLevsk=</DigestValue>
      </Reference>
      <Reference URI="/ppt/slideMasters/slideMaster5.xml?ContentType=application/vnd.openxmlformats-officedocument.presentationml.slideMaster+xml">
        <DigestMethod Algorithm="http://www.w3.org/2001/04/xmlenc#sha256"/>
        <DigestValue>Jz168iyUD81DZ4Q/JBic0gSA344OJ+ubWFcwFPnPkPs=</DigestValue>
      </Reference>
      <Reference URI="/ppt/slideMasters/slideMaster6.xml?ContentType=application/vnd.openxmlformats-officedocument.presentationml.slideMaster+xml">
        <DigestMethod Algorithm="http://www.w3.org/2001/04/xmlenc#sha256"/>
        <DigestValue>VDqA41x+4fDFOSyDLNf3IHWcOQEAysy7L8r1W1W1NEE=</DigestValue>
      </Reference>
      <Reference URI="/ppt/slideMasters/slideMaster7.xml?ContentType=application/vnd.openxmlformats-officedocument.presentationml.slideMaster+xml">
        <DigestMethod Algorithm="http://www.w3.org/2001/04/xmlenc#sha256"/>
        <DigestValue>ahPT+DRkLKwCIG2IK8JLqFls4o+Qk8wj9wfzQ0pxbJE=</DigestValue>
      </Reference>
      <Reference URI="/ppt/slideMasters/slideMaster8.xml?ContentType=application/vnd.openxmlformats-officedocument.presentationml.slideMaster+xml">
        <DigestMethod Algorithm="http://www.w3.org/2001/04/xmlenc#sha256"/>
        <DigestValue>GkwOhYWOf6+EjH888ynrrIjyHYrb3xe3iusemk7z07s=</DigestValue>
      </Reference>
      <Reference URI="/ppt/slideMasters/slideMaster9.xml?ContentType=application/vnd.openxmlformats-officedocument.presentationml.slideMaster+xml">
        <DigestMethod Algorithm="http://www.w3.org/2001/04/xmlenc#sha256"/>
        <DigestValue>eNvrP4tWS55RDVihzXdnWvgw/VFUXlDXKzYeknuZpR0=</DigestValue>
      </Reference>
      <Reference URI="/ppt/slides/_rels/slide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1/04/xmlenc#sha256"/>
        <DigestValue>Ca07CjsA628xE4Js5o0Itk6QzKcbu/qZYf5P/CQ7fQc=</DigestValue>
      </Reference>
      <Reference URI="/ppt/slides/_rels/slide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7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5"/>
            <mdssi:RelationshipReference xmlns:mdssi="http://schemas.openxmlformats.org/package/2006/digital-signature" SourceId="rId4"/>
            <mdssi:RelationshipReference xmlns:mdssi="http://schemas.openxmlformats.org/package/2006/digital-signature" SourceId="rId3"/>
          </Transform>
          <Transform Algorithm="http://www.w3.org/TR/2001/REC-xml-c14n-20010315"/>
        </Transforms>
        <DigestMethod Algorithm="http://www.w3.org/2001/04/xmlenc#sha256"/>
        <DigestValue>Pa9QzR6gtoGQo8f/MUr/nkAEf7QFwWOAU0DclYAGDWI=</DigestValue>
      </Reference>
      <Reference URI="/ppt/slides/_rels/slide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3"/>
          </Transform>
          <Transform Algorithm="http://www.w3.org/TR/2001/REC-xml-c14n-20010315"/>
        </Transforms>
        <DigestMethod Algorithm="http://www.w3.org/2001/04/xmlenc#sha256"/>
        <DigestValue>uzfHX4q0PT30PtMtRixbc1IlIs0Lav1I7AnoX23859c=</DigestValue>
      </Reference>
      <Reference URI="/ppt/slides/_rels/slide4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J/T94XiZF021CcKrhUyCUa5QyPYX4fX24V1gJ/QgP6c=</DigestValue>
      </Reference>
      <Reference URI="/ppt/slides/_rels/slide5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8jtFLc1kDIiwmzt1JE/9uSBBvhwhxnRtN0qPTgwQXUU=</DigestValue>
      </Reference>
      <Reference URI="/ppt/slides/_rels/slide6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5"/>
            <mdssi:RelationshipReference xmlns:mdssi="http://schemas.openxmlformats.org/package/2006/digital-signature" SourceId="rId4"/>
          </Transform>
          <Transform Algorithm="http://www.w3.org/TR/2001/REC-xml-c14n-20010315"/>
        </Transforms>
        <DigestMethod Algorithm="http://www.w3.org/2001/04/xmlenc#sha256"/>
        <DigestValue>UPBkoPkxF4icNPiVn5cS1wC2GziBhY1dCEa6eBdRMwY=</DigestValue>
      </Reference>
      <Reference URI="/ppt/slides/_rels/slide7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1/04/xmlenc#sha256"/>
        <DigestValue>L+mlcCqSnZpgN1xNK2m4/W8vegMwEGvf5LUycm0Okbs=</DigestValue>
      </Reference>
      <Reference URI="/ppt/slides/_rels/slide8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1/04/xmlenc#sha256"/>
        <DigestValue>lUwt5pXSIkwgDfC2/kNzcvGgTkp64OeBTVa57PuDzVg=</DigestValue>
      </Reference>
      <Reference URI="/ppt/slides/_rels/slide9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3"/>
          </Transform>
          <Transform Algorithm="http://www.w3.org/TR/2001/REC-xml-c14n-20010315"/>
        </Transforms>
        <DigestMethod Algorithm="http://www.w3.org/2001/04/xmlenc#sha256"/>
        <DigestValue>gy70HgTneWqyBYfTj8hjJ9GN+PrneZVjGkwxRQ6qp7w=</DigestValue>
      </Reference>
      <Reference URI="/ppt/slides/slide1.xml?ContentType=application/vnd.openxmlformats-officedocument.presentationml.slide+xml">
        <DigestMethod Algorithm="http://www.w3.org/2001/04/xmlenc#sha256"/>
        <DigestValue>Y3v99jdsYXl3RbHeIMXEFdS+0ekYMLpoZ3m07lbQAWk=</DigestValue>
      </Reference>
      <Reference URI="/ppt/slides/slide2.xml?ContentType=application/vnd.openxmlformats-officedocument.presentationml.slide+xml">
        <DigestMethod Algorithm="http://www.w3.org/2001/04/xmlenc#sha256"/>
        <DigestValue>YoZHSFwV9O541YOAFBdiAb1aj+YWdj0C8fKICiHdAkA=</DigestValue>
      </Reference>
      <Reference URI="/ppt/slides/slide3.xml?ContentType=application/vnd.openxmlformats-officedocument.presentationml.slide+xml">
        <DigestMethod Algorithm="http://www.w3.org/2001/04/xmlenc#sha256"/>
        <DigestValue>NZAoc5mqls1zc2u3CLZPmu3XXN7xUKCR+7cIO5npYWQ=</DigestValue>
      </Reference>
      <Reference URI="/ppt/slides/slide4.xml?ContentType=application/vnd.openxmlformats-officedocument.presentationml.slide+xml">
        <DigestMethod Algorithm="http://www.w3.org/2001/04/xmlenc#sha256"/>
        <DigestValue>yNiQhJeqdmoRCQz/2aywRCo/3OVwgImEn++GGywK7u8=</DigestValue>
      </Reference>
      <Reference URI="/ppt/slides/slide5.xml?ContentType=application/vnd.openxmlformats-officedocument.presentationml.slide+xml">
        <DigestMethod Algorithm="http://www.w3.org/2001/04/xmlenc#sha256"/>
        <DigestValue>Q45rUHi3exIFaV8tVhSO4PzzgOYQxWI+hyiF66S8CQ0=</DigestValue>
      </Reference>
      <Reference URI="/ppt/slides/slide6.xml?ContentType=application/vnd.openxmlformats-officedocument.presentationml.slide+xml">
        <DigestMethod Algorithm="http://www.w3.org/2001/04/xmlenc#sha256"/>
        <DigestValue>jl3rFwBYhQN8zEwZCsemxV8bqRVZDJdx3SMCRQvX2U8=</DigestValue>
      </Reference>
      <Reference URI="/ppt/slides/slide7.xml?ContentType=application/vnd.openxmlformats-officedocument.presentationml.slide+xml">
        <DigestMethod Algorithm="http://www.w3.org/2001/04/xmlenc#sha256"/>
        <DigestValue>s7PeLs/Sq91uogkkIczEAIwLsuc1x6uiJYEKfzSITeI=</DigestValue>
      </Reference>
      <Reference URI="/ppt/slides/slide8.xml?ContentType=application/vnd.openxmlformats-officedocument.presentationml.slide+xml">
        <DigestMethod Algorithm="http://www.w3.org/2001/04/xmlenc#sha256"/>
        <DigestValue>GCzWZ2F7NJXuf8wWv6K5MxZVPrlrxS/ByuxWCEKZ8rw=</DigestValue>
      </Reference>
      <Reference URI="/ppt/slides/slide9.xml?ContentType=application/vnd.openxmlformats-officedocument.presentationml.slide+xml">
        <DigestMethod Algorithm="http://www.w3.org/2001/04/xmlenc#sha256"/>
        <DigestValue>1/AgJ0LNoWAu7TYj9zssl3onTC3+OA2ptS002FTB7S8=</DigestValue>
      </Reference>
      <Reference URI="/ppt/tableStyles.xml?ContentType=application/vnd.openxmlformats-officedocument.presentationml.tableStyles+xml">
        <DigestMethod Algorithm="http://www.w3.org/2001/04/xmlenc#sha256"/>
        <DigestValue>DnrAMlEzfsuvbIyhNhnbHK7aXJDE4yENRdbD9d9N4QM=</DigestValue>
      </Reference>
      <Reference URI="/ppt/theme/theme1.xml?ContentType=application/vnd.openxmlformats-officedocument.theme+xml">
        <DigestMethod Algorithm="http://www.w3.org/2001/04/xmlenc#sha256"/>
        <DigestValue>thuVsBHE1G4CSpIveZ1ic6cWPEkFnLSA4e1o0zyR69k=</DigestValue>
      </Reference>
      <Reference URI="/ppt/theme/theme10.xml?ContentType=application/vnd.openxmlformats-officedocument.theme+xml">
        <DigestMethod Algorithm="http://www.w3.org/2001/04/xmlenc#sha256"/>
        <DigestValue>1kNHuX2d4+3OBd4xpaYYo8xmS7LAixyCsTl/CDSfX1Y=</DigestValue>
      </Reference>
      <Reference URI="/ppt/theme/theme2.xml?ContentType=application/vnd.openxmlformats-officedocument.theme+xml">
        <DigestMethod Algorithm="http://www.w3.org/2001/04/xmlenc#sha256"/>
        <DigestValue>J/QGaI4vFmDHB40WTfQR2WHqJCUl7dgKQC9gO/f0bzs=</DigestValue>
      </Reference>
      <Reference URI="/ppt/theme/theme3.xml?ContentType=application/vnd.openxmlformats-officedocument.theme+xml">
        <DigestMethod Algorithm="http://www.w3.org/2001/04/xmlenc#sha256"/>
        <DigestValue>QghSRRTsRWByvob0sgJ81DBWImtwIMmOEqFDumX9+6E=</DigestValue>
      </Reference>
      <Reference URI="/ppt/theme/theme4.xml?ContentType=application/vnd.openxmlformats-officedocument.theme+xml">
        <DigestMethod Algorithm="http://www.w3.org/2001/04/xmlenc#sha256"/>
        <DigestValue>RyIzW2UNA62Tb1MQt2vH2FgEPAnPYnAuL0Hk9yl9hng=</DigestValue>
      </Reference>
      <Reference URI="/ppt/theme/theme5.xml?ContentType=application/vnd.openxmlformats-officedocument.theme+xml">
        <DigestMethod Algorithm="http://www.w3.org/2001/04/xmlenc#sha256"/>
        <DigestValue>ZiMMQzB0hEBAaCovCnypcSrx8l44fbU9ine8+Fjhl10=</DigestValue>
      </Reference>
      <Reference URI="/ppt/theme/theme6.xml?ContentType=application/vnd.openxmlformats-officedocument.theme+xml">
        <DigestMethod Algorithm="http://www.w3.org/2001/04/xmlenc#sha256"/>
        <DigestValue>kUJJWl2sM1q8kHXdbvWJ5J3XYkJQ0+brkLojSkIoUtI=</DigestValue>
      </Reference>
      <Reference URI="/ppt/theme/theme7.xml?ContentType=application/vnd.openxmlformats-officedocument.theme+xml">
        <DigestMethod Algorithm="http://www.w3.org/2001/04/xmlenc#sha256"/>
        <DigestValue>Plt62f78UJ0NRXVwZR46+pfYwjEKyftlZZhRzSp2U6A=</DigestValue>
      </Reference>
      <Reference URI="/ppt/theme/theme8.xml?ContentType=application/vnd.openxmlformats-officedocument.theme+xml">
        <DigestMethod Algorithm="http://www.w3.org/2001/04/xmlenc#sha256"/>
        <DigestValue>6tcUOq5exr/q1BNaaDHBS6bPhafkW/3+4gSPqkNqLpE=</DigestValue>
      </Reference>
      <Reference URI="/ppt/theme/theme9.xml?ContentType=application/vnd.openxmlformats-officedocument.theme+xml">
        <DigestMethod Algorithm="http://www.w3.org/2001/04/xmlenc#sha256"/>
        <DigestValue>ZQ7r4mZiBrupWC6AUzpLeJ7VNArn8uEyFvu3OG29cGE=</DigestValue>
      </Reference>
      <Reference URI="/ppt/viewProps.xml?ContentType=application/vnd.openxmlformats-officedocument.presentationml.viewProps+xml">
        <DigestMethod Algorithm="http://www.w3.org/2001/04/xmlenc#sha256"/>
        <DigestValue>fYQG2+1cg/YUld4udpnhN0idRCA8oZpGp22fcNeqyEs=</DigestValue>
      </Reference>
    </Manifest>
    <SignatureProperties>
      <SignatureProperty Id="idSignatureTime" Target="#idPackageSignature">
        <mdssi:SignatureTime xmlns:mdssi="http://schemas.openxmlformats.org/package/2006/digital-signature">
          <mdssi:Format>YYYY-MM-DDThh:mm:ssTZD</mdssi:Format>
          <mdssi:Value>2023-04-05T08:24:20Z</mdssi:Value>
        </mdssi:SignatureTime>
      </SignatureProperty>
    </SignatureProperties>
  </Object>
  <Object Id="idOfficeObject">
    <SignatureProperties>
      <SignatureProperty Id="idOfficeV1Details" Target="#idPackageSignature">
        <SignatureInfoV1 xmlns="http://schemas.microsoft.com/office/2006/digsig">
          <SetupID/>
          <SignatureText/>
          <SignatureImage/>
          <SignatureComments/>
          <WindowsVersion>10.0</WindowsVersion>
          <OfficeVersion>16.0.16130/24</OfficeVersion>
          <ApplicationVersion>16.0.16130</ApplicationVersion>
          <Monitors>1</Monitors>
          <HorizontalResolution>1920</HorizontalResolution>
          <VerticalResolution>1080</VerticalResolution>
          <ColorDepth>32</ColorDepth>
          <SignatureProviderId>{00000000-0000-0000-0000-000000000000}</SignatureProviderId>
          <SignatureProviderUrl/>
          <SignatureProviderDetails>9</SignatureProviderDetails>
          <SignatureType>1</SignatureType>
        </SignatureInfoV1>
      </SignatureProperty>
    </SignatureProperties>
  </Object>
  <Object>
    <xd:QualifyingProperties xmlns:xd="http://uri.etsi.org/01903/v1.3.2#" Target="#idPackageSignature">
      <xd:SignedProperties Id="idSignedProperties">
        <xd:SignedSignatureProperties>
          <xd:SigningTime>2023-04-05T08:24:20Z</xd:SigningTime>
          <xd:SigningCertificate>
            <xd:Cert>
              <xd:CertDigest>
                <DigestMethod Algorithm="http://www.w3.org/2001/04/xmlenc#sha256"/>
                <DigestValue>0OypMzP3mmQt0w7GlMzwMeqN+kHXnKmeamoja5CnQhU=</DigestValue>
              </xd:CertDigest>
              <xd:IssuerSerial>
                <X509IssuerName>CN=localhost</X509IssuerName>
                <X509SerialNumber>874096881341808425</X509SerialNumber>
              </xd:IssuerSerial>
            </xd:Cert>
          </xd:SigningCertificate>
          <xd:SignaturePolicyIdentifier>
            <xd:SignaturePolicyImplied/>
          </xd:SignaturePolicyIdentifier>
        </xd:SignedSignatureProperties>
      </xd:SignedProperties>
    </xd:QualifyingProperties>
  </Object>
</Signatur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249</Words>
  <Application>Microsoft Office PowerPoint</Application>
  <PresentationFormat>Widescreen</PresentationFormat>
  <Paragraphs>43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9</vt:i4>
      </vt:variant>
    </vt:vector>
  </HeadingPairs>
  <TitlesOfParts>
    <vt:vector size="26" baseType="lpstr">
      <vt:lpstr>.VnTifani Heavy</vt:lpstr>
      <vt:lpstr>Arial</vt:lpstr>
      <vt:lpstr>Calibri</vt:lpstr>
      <vt:lpstr>Lato Light</vt:lpstr>
      <vt:lpstr>Lucida Sans Unicode</vt:lpstr>
      <vt:lpstr>Roboto Slab Light</vt:lpstr>
      <vt:lpstr>Times New Roman</vt:lpstr>
      <vt:lpstr>VNI-Cooper</vt:lpstr>
      <vt:lpstr>Kent template</vt:lpstr>
      <vt:lpstr>1_Kent template</vt:lpstr>
      <vt:lpstr>2_Kent template</vt:lpstr>
      <vt:lpstr>3_Kent template</vt:lpstr>
      <vt:lpstr>4_Kent template</vt:lpstr>
      <vt:lpstr>5_Kent template</vt:lpstr>
      <vt:lpstr>6_Kent template</vt:lpstr>
      <vt:lpstr>7_Kent template</vt:lpstr>
      <vt:lpstr>8_Kent template</vt:lpstr>
      <vt:lpstr>PowerPoint Presentation</vt:lpstr>
      <vt:lpstr>PowerPoint Presentation</vt:lpstr>
      <vt:lpstr>PowerPoint Presentation</vt:lpstr>
      <vt:lpstr>Activity 1:  Listen And Read </vt:lpstr>
      <vt:lpstr>Activity 1:  Listen And Read </vt:lpstr>
      <vt:lpstr>PowerPoint Presentation</vt:lpstr>
      <vt:lpstr>Activity 3: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e7275</dc:creator>
  <cp:lastModifiedBy>Nguyen Son Tung</cp:lastModifiedBy>
  <cp:revision>2</cp:revision>
  <dcterms:created xsi:type="dcterms:W3CDTF">2019-02-12T06:34:07Z</dcterms:created>
  <dcterms:modified xsi:type="dcterms:W3CDTF">2023-04-05T08:23:53Z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